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 id="2147483655" r:id="rId3"/>
  </p:sldMasterIdLst>
  <p:notesMasterIdLst>
    <p:notesMasterId r:id="rId19"/>
  </p:notesMasterIdLst>
  <p:sldIdLst>
    <p:sldId id="256" r:id="rId4"/>
    <p:sldId id="394" r:id="rId5"/>
    <p:sldId id="428" r:id="rId6"/>
    <p:sldId id="432" r:id="rId7"/>
    <p:sldId id="373" r:id="rId8"/>
    <p:sldId id="390" r:id="rId9"/>
    <p:sldId id="430" r:id="rId10"/>
    <p:sldId id="433" r:id="rId11"/>
    <p:sldId id="434" r:id="rId12"/>
    <p:sldId id="438" r:id="rId13"/>
    <p:sldId id="436" r:id="rId14"/>
    <p:sldId id="437" r:id="rId15"/>
    <p:sldId id="426" r:id="rId16"/>
    <p:sldId id="429" r:id="rId17"/>
    <p:sldId id="439"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FA10D6-2583-4871-B60D-A07AE96E3A42}">
  <a:tblStyle styleId="{EDFA10D6-2583-4871-B60D-A07AE96E3A4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71614" autoAdjust="0"/>
  </p:normalViewPr>
  <p:slideViewPr>
    <p:cSldViewPr snapToGrid="0">
      <p:cViewPr varScale="1">
        <p:scale>
          <a:sx n="47" d="100"/>
          <a:sy n="47" d="100"/>
        </p:scale>
        <p:origin x="1986" y="54"/>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BA364-6259-4D48-82B9-9F844CE82408}" type="doc">
      <dgm:prSet loTypeId="urn:microsoft.com/office/officeart/2005/8/layout/pList1" loCatId="list" qsTypeId="urn:microsoft.com/office/officeart/2005/8/quickstyle/simple1" qsCatId="simple" csTypeId="urn:microsoft.com/office/officeart/2005/8/colors/accent1_2" csCatId="accent1" phldr="1"/>
      <dgm:spPr/>
    </dgm:pt>
    <dgm:pt modelId="{B87A56CD-9C88-45D1-BE57-7844FFFAF693}">
      <dgm:prSet phldrT="[Text]"/>
      <dgm:spPr/>
      <dgm:t>
        <a:bodyPr/>
        <a:lstStyle/>
        <a:p>
          <a:r>
            <a:rPr lang="en-US" b="1" dirty="0"/>
            <a:t>Eugene Burger</a:t>
          </a:r>
        </a:p>
      </dgm:t>
    </dgm:pt>
    <dgm:pt modelId="{3057D7A3-D22E-4169-8E74-D6C51E1FEB2F}" type="parTrans" cxnId="{BB0CD03D-59DC-4990-AF58-79E569B9E028}">
      <dgm:prSet/>
      <dgm:spPr/>
      <dgm:t>
        <a:bodyPr/>
        <a:lstStyle/>
        <a:p>
          <a:endParaRPr lang="en-US"/>
        </a:p>
      </dgm:t>
    </dgm:pt>
    <dgm:pt modelId="{7D6EBD9F-7DBE-4687-84A3-BF498BE82122}" type="sibTrans" cxnId="{BB0CD03D-59DC-4990-AF58-79E569B9E028}">
      <dgm:prSet/>
      <dgm:spPr/>
      <dgm:t>
        <a:bodyPr/>
        <a:lstStyle/>
        <a:p>
          <a:endParaRPr lang="en-US"/>
        </a:p>
      </dgm:t>
    </dgm:pt>
    <dgm:pt modelId="{61EC0D13-2240-418E-B2AB-CAB460384A92}">
      <dgm:prSet phldrT="[Text]"/>
      <dgm:spPr/>
      <dgm:t>
        <a:bodyPr/>
        <a:lstStyle/>
        <a:p>
          <a:r>
            <a:rPr lang="en-US" b="1" dirty="0"/>
            <a:t>Kathy Bailey</a:t>
          </a:r>
        </a:p>
      </dgm:t>
    </dgm:pt>
    <dgm:pt modelId="{8143793C-E84B-4A73-B134-0BA4ACE7E904}" type="parTrans" cxnId="{11DE2190-F133-48BA-8D66-40BC0D1477AB}">
      <dgm:prSet/>
      <dgm:spPr/>
      <dgm:t>
        <a:bodyPr/>
        <a:lstStyle/>
        <a:p>
          <a:endParaRPr lang="en-US"/>
        </a:p>
      </dgm:t>
    </dgm:pt>
    <dgm:pt modelId="{7F01F14D-EC0C-4704-B8B2-18B3EDCC4882}" type="sibTrans" cxnId="{11DE2190-F133-48BA-8D66-40BC0D1477AB}">
      <dgm:prSet/>
      <dgm:spPr/>
      <dgm:t>
        <a:bodyPr/>
        <a:lstStyle/>
        <a:p>
          <a:endParaRPr lang="en-US"/>
        </a:p>
      </dgm:t>
    </dgm:pt>
    <dgm:pt modelId="{F0BB9A09-0216-4003-9D86-9D5A4BAE226E}">
      <dgm:prSet phldrT="[Text]"/>
      <dgm:spPr/>
      <dgm:t>
        <a:bodyPr/>
        <a:lstStyle/>
        <a:p>
          <a:r>
            <a:rPr lang="en-US" b="1" dirty="0"/>
            <a:t>Regina Easley</a:t>
          </a:r>
        </a:p>
      </dgm:t>
    </dgm:pt>
    <dgm:pt modelId="{106A486C-CD18-459B-AA5C-F7CA19FFC683}" type="parTrans" cxnId="{593C7D04-5CEF-4BEA-BD9B-78F4CD82E190}">
      <dgm:prSet/>
      <dgm:spPr/>
      <dgm:t>
        <a:bodyPr/>
        <a:lstStyle/>
        <a:p>
          <a:endParaRPr lang="en-US"/>
        </a:p>
      </dgm:t>
    </dgm:pt>
    <dgm:pt modelId="{9BB48107-6A56-436E-AEC4-50B20672F796}" type="sibTrans" cxnId="{593C7D04-5CEF-4BEA-BD9B-78F4CD82E190}">
      <dgm:prSet/>
      <dgm:spPr/>
      <dgm:t>
        <a:bodyPr/>
        <a:lstStyle/>
        <a:p>
          <a:endParaRPr lang="en-US"/>
        </a:p>
      </dgm:t>
    </dgm:pt>
    <dgm:pt modelId="{90597947-65A8-4D8E-BCE0-3E513C735508}">
      <dgm:prSet phldrT="[Text]"/>
      <dgm:spPr/>
      <dgm:t>
        <a:bodyPr/>
        <a:lstStyle/>
        <a:p>
          <a:r>
            <a:rPr lang="en-US" b="1" dirty="0"/>
            <a:t>Julie Bosch</a:t>
          </a:r>
        </a:p>
      </dgm:t>
    </dgm:pt>
    <dgm:pt modelId="{29F93713-D177-4CAC-B077-941D5A14811D}" type="parTrans" cxnId="{F01EF5A3-7154-46FD-9AA3-1423F2F337BA}">
      <dgm:prSet/>
      <dgm:spPr/>
      <dgm:t>
        <a:bodyPr/>
        <a:lstStyle/>
        <a:p>
          <a:endParaRPr lang="en-US"/>
        </a:p>
      </dgm:t>
    </dgm:pt>
    <dgm:pt modelId="{0285E6BF-5620-4952-B679-A491CBDC3C6E}" type="sibTrans" cxnId="{F01EF5A3-7154-46FD-9AA3-1423F2F337BA}">
      <dgm:prSet/>
      <dgm:spPr/>
      <dgm:t>
        <a:bodyPr/>
        <a:lstStyle/>
        <a:p>
          <a:endParaRPr lang="en-US"/>
        </a:p>
      </dgm:t>
    </dgm:pt>
    <dgm:pt modelId="{0219E00A-2F3F-4C5C-BE5E-9591E7079A75}">
      <dgm:prSet phldrT="[Text]"/>
      <dgm:spPr/>
      <dgm:t>
        <a:bodyPr/>
        <a:lstStyle/>
        <a:p>
          <a:r>
            <a:rPr lang="en-US" b="1" dirty="0"/>
            <a:t>Matt Biddle</a:t>
          </a:r>
        </a:p>
      </dgm:t>
    </dgm:pt>
    <dgm:pt modelId="{9276379A-2B03-4639-B696-8C752F90110C}" type="parTrans" cxnId="{81D3C4E9-4115-4988-8677-EB75DF41DF10}">
      <dgm:prSet/>
      <dgm:spPr/>
      <dgm:t>
        <a:bodyPr/>
        <a:lstStyle/>
        <a:p>
          <a:endParaRPr lang="en-US"/>
        </a:p>
      </dgm:t>
    </dgm:pt>
    <dgm:pt modelId="{B8B60951-B540-4BEE-BF24-F437F28299C4}" type="sibTrans" cxnId="{81D3C4E9-4115-4988-8677-EB75DF41DF10}">
      <dgm:prSet/>
      <dgm:spPr/>
      <dgm:t>
        <a:bodyPr/>
        <a:lstStyle/>
        <a:p>
          <a:endParaRPr lang="en-US"/>
        </a:p>
      </dgm:t>
    </dgm:pt>
    <dgm:pt modelId="{42C2E424-3A8C-403D-A11B-7769D7539793}">
      <dgm:prSet phldrT="[Text]"/>
      <dgm:spPr/>
      <dgm:t>
        <a:bodyPr/>
        <a:lstStyle/>
        <a:p>
          <a:r>
            <a:rPr lang="en-US" b="1" dirty="0"/>
            <a:t>Karen Grissom</a:t>
          </a:r>
        </a:p>
      </dgm:t>
    </dgm:pt>
    <dgm:pt modelId="{2B2493E3-F95B-4525-8E2A-91DD2715458A}" type="parTrans" cxnId="{0CB62D02-FEEB-4EF5-9A3E-3D55F7035ABF}">
      <dgm:prSet/>
      <dgm:spPr/>
      <dgm:t>
        <a:bodyPr/>
        <a:lstStyle/>
        <a:p>
          <a:endParaRPr lang="en-US"/>
        </a:p>
      </dgm:t>
    </dgm:pt>
    <dgm:pt modelId="{402944BE-5279-4924-8033-69BBFA44B597}" type="sibTrans" cxnId="{0CB62D02-FEEB-4EF5-9A3E-3D55F7035ABF}">
      <dgm:prSet/>
      <dgm:spPr/>
      <dgm:t>
        <a:bodyPr/>
        <a:lstStyle/>
        <a:p>
          <a:endParaRPr lang="en-US"/>
        </a:p>
      </dgm:t>
    </dgm:pt>
    <dgm:pt modelId="{CEE4BD26-4ABE-47C5-8C48-13C2BD31EDD5}">
      <dgm:prSet phldrT="[Text]"/>
      <dgm:spPr/>
      <dgm:t>
        <a:bodyPr/>
        <a:lstStyle/>
        <a:p>
          <a:r>
            <a:rPr lang="en-US" b="1" dirty="0"/>
            <a:t>Mario </a:t>
          </a:r>
          <a:r>
            <a:rPr lang="en-US" b="1" dirty="0" err="1"/>
            <a:t>Tamburri</a:t>
          </a:r>
          <a:endParaRPr lang="en-US" b="1" dirty="0"/>
        </a:p>
      </dgm:t>
    </dgm:pt>
    <dgm:pt modelId="{DD87B4E8-BA00-4F4B-9FAE-84D1B92C00BF}" type="parTrans" cxnId="{8D85C8F4-EDE1-40AD-9715-9B04E5805DA8}">
      <dgm:prSet/>
      <dgm:spPr/>
      <dgm:t>
        <a:bodyPr/>
        <a:lstStyle/>
        <a:p>
          <a:endParaRPr lang="en-US"/>
        </a:p>
      </dgm:t>
    </dgm:pt>
    <dgm:pt modelId="{0FEE6181-1592-414F-8A07-DE2DD68C128B}" type="sibTrans" cxnId="{8D85C8F4-EDE1-40AD-9715-9B04E5805DA8}">
      <dgm:prSet/>
      <dgm:spPr/>
      <dgm:t>
        <a:bodyPr/>
        <a:lstStyle/>
        <a:p>
          <a:endParaRPr lang="en-US"/>
        </a:p>
      </dgm:t>
    </dgm:pt>
    <dgm:pt modelId="{7418A1BE-D707-4440-8C0F-7E304B5412E6}">
      <dgm:prSet phldrT="[Text]"/>
      <dgm:spPr/>
      <dgm:t>
        <a:bodyPr/>
        <a:lstStyle/>
        <a:p>
          <a:r>
            <a:rPr lang="en-US" b="1" dirty="0"/>
            <a:t>Bob Jensen</a:t>
          </a:r>
        </a:p>
      </dgm:t>
    </dgm:pt>
    <dgm:pt modelId="{30106CB1-9B0C-4787-9C2A-A03C9AFA5A8D}" type="parTrans" cxnId="{AC8DA71A-A7B0-49A2-8074-E178CC3BD8AC}">
      <dgm:prSet/>
      <dgm:spPr/>
      <dgm:t>
        <a:bodyPr/>
        <a:lstStyle/>
        <a:p>
          <a:endParaRPr lang="en-US"/>
        </a:p>
      </dgm:t>
    </dgm:pt>
    <dgm:pt modelId="{8179B17F-58AB-4DD1-953C-4919CC5AF21A}" type="sibTrans" cxnId="{AC8DA71A-A7B0-49A2-8074-E178CC3BD8AC}">
      <dgm:prSet/>
      <dgm:spPr/>
      <dgm:t>
        <a:bodyPr/>
        <a:lstStyle/>
        <a:p>
          <a:endParaRPr lang="en-US"/>
        </a:p>
      </dgm:t>
    </dgm:pt>
    <dgm:pt modelId="{A142EDD2-C400-4687-AFBF-A71F6BAAFBC1}">
      <dgm:prSet phldrT="[Text]"/>
      <dgm:spPr/>
      <dgm:t>
        <a:bodyPr/>
        <a:lstStyle/>
        <a:p>
          <a:r>
            <a:rPr lang="en-US" b="1" dirty="0"/>
            <a:t>Jim Behrens</a:t>
          </a:r>
        </a:p>
      </dgm:t>
    </dgm:pt>
    <dgm:pt modelId="{88D26DB9-834B-4137-A3FE-F920901F75DB}" type="parTrans" cxnId="{9541DACF-F1C0-455B-999B-A00F18964768}">
      <dgm:prSet/>
      <dgm:spPr/>
      <dgm:t>
        <a:bodyPr/>
        <a:lstStyle/>
        <a:p>
          <a:endParaRPr lang="en-US"/>
        </a:p>
      </dgm:t>
    </dgm:pt>
    <dgm:pt modelId="{094D2ACE-5AFD-4CC8-BA45-8ED74C02A6A5}" type="sibTrans" cxnId="{9541DACF-F1C0-455B-999B-A00F18964768}">
      <dgm:prSet/>
      <dgm:spPr/>
      <dgm:t>
        <a:bodyPr/>
        <a:lstStyle/>
        <a:p>
          <a:endParaRPr lang="en-US"/>
        </a:p>
      </dgm:t>
    </dgm:pt>
    <dgm:pt modelId="{85FE7227-E9E5-4313-B264-9A447BAE9F7C}">
      <dgm:prSet phldrT="[Text]"/>
      <dgm:spPr/>
      <dgm:t>
        <a:bodyPr/>
        <a:lstStyle/>
        <a:p>
          <a:r>
            <a:rPr lang="en-US" b="1" dirty="0"/>
            <a:t>Bob </a:t>
          </a:r>
          <a:r>
            <a:rPr lang="en-US" b="1" dirty="0" err="1"/>
            <a:t>Heitsenrether</a:t>
          </a:r>
          <a:endParaRPr lang="en-US" b="1" dirty="0"/>
        </a:p>
      </dgm:t>
    </dgm:pt>
    <dgm:pt modelId="{81EF869C-24FE-43D6-830F-5989E02F9870}" type="parTrans" cxnId="{BE2CA944-7413-44D1-838F-3217066BFC98}">
      <dgm:prSet/>
      <dgm:spPr/>
      <dgm:t>
        <a:bodyPr/>
        <a:lstStyle/>
        <a:p>
          <a:endParaRPr lang="en-US"/>
        </a:p>
      </dgm:t>
    </dgm:pt>
    <dgm:pt modelId="{CF9F2278-C95F-4724-A5B9-C2C83353E330}" type="sibTrans" cxnId="{BE2CA944-7413-44D1-838F-3217066BFC98}">
      <dgm:prSet/>
      <dgm:spPr/>
      <dgm:t>
        <a:bodyPr/>
        <a:lstStyle/>
        <a:p>
          <a:endParaRPr lang="en-US"/>
        </a:p>
      </dgm:t>
    </dgm:pt>
    <dgm:pt modelId="{47F0C309-1E52-4772-8024-90A9F418AF12}">
      <dgm:prSet phldrT="[Text]"/>
      <dgm:spPr/>
      <dgm:t>
        <a:bodyPr/>
        <a:lstStyle/>
        <a:p>
          <a:r>
            <a:rPr lang="en-US" b="1" dirty="0"/>
            <a:t>Jennifer Dorton</a:t>
          </a:r>
        </a:p>
      </dgm:t>
    </dgm:pt>
    <dgm:pt modelId="{AB04D26A-0008-4D3F-8E01-961DA45B9DFD}" type="parTrans" cxnId="{8FB110B5-9031-49A1-ACE6-CBFEFAC062B5}">
      <dgm:prSet/>
      <dgm:spPr/>
      <dgm:t>
        <a:bodyPr/>
        <a:lstStyle/>
        <a:p>
          <a:endParaRPr lang="en-US"/>
        </a:p>
      </dgm:t>
    </dgm:pt>
    <dgm:pt modelId="{5F727185-4892-4343-A56E-B492F8A1BEEF}" type="sibTrans" cxnId="{8FB110B5-9031-49A1-ACE6-CBFEFAC062B5}">
      <dgm:prSet/>
      <dgm:spPr/>
      <dgm:t>
        <a:bodyPr/>
        <a:lstStyle/>
        <a:p>
          <a:endParaRPr lang="en-US"/>
        </a:p>
      </dgm:t>
    </dgm:pt>
    <dgm:pt modelId="{31CF8702-2672-4BBF-879C-4FD158F012A0}">
      <dgm:prSet phldrT="[Text]"/>
      <dgm:spPr/>
      <dgm:t>
        <a:bodyPr/>
        <a:lstStyle/>
        <a:p>
          <a:r>
            <a:rPr lang="en-US" b="1" dirty="0"/>
            <a:t>Christoph </a:t>
          </a:r>
          <a:r>
            <a:rPr lang="en-US" b="1" dirty="0" err="1"/>
            <a:t>Waldmann</a:t>
          </a:r>
          <a:endParaRPr lang="en-US" b="1" dirty="0"/>
        </a:p>
      </dgm:t>
    </dgm:pt>
    <dgm:pt modelId="{AF7F65E7-86BE-4B9B-8F2D-D1510EADE32D}" type="parTrans" cxnId="{767F8454-5EFC-4288-B3C6-D28180AF1D66}">
      <dgm:prSet/>
      <dgm:spPr/>
      <dgm:t>
        <a:bodyPr/>
        <a:lstStyle/>
        <a:p>
          <a:endParaRPr lang="en-US"/>
        </a:p>
      </dgm:t>
    </dgm:pt>
    <dgm:pt modelId="{BA20B57C-2BD2-4FE1-93EA-EA0F0888AAF8}" type="sibTrans" cxnId="{767F8454-5EFC-4288-B3C6-D28180AF1D66}">
      <dgm:prSet/>
      <dgm:spPr/>
      <dgm:t>
        <a:bodyPr/>
        <a:lstStyle/>
        <a:p>
          <a:endParaRPr lang="en-US"/>
        </a:p>
      </dgm:t>
    </dgm:pt>
    <dgm:pt modelId="{A6F845B1-DBD7-4A2D-84AB-C871C990D029}">
      <dgm:prSet phldrT="[Text]"/>
      <dgm:spPr/>
      <dgm:t>
        <a:bodyPr/>
        <a:lstStyle/>
        <a:p>
          <a:r>
            <a:rPr lang="en-US" b="1" dirty="0"/>
            <a:t>Mark Bushnell</a:t>
          </a:r>
        </a:p>
      </dgm:t>
    </dgm:pt>
    <dgm:pt modelId="{D9CBF834-9711-4BC2-B62B-FD5BD5F1C258}" type="parTrans" cxnId="{E34845A8-F110-4FD3-A43B-E914D7D42FE6}">
      <dgm:prSet/>
      <dgm:spPr/>
      <dgm:t>
        <a:bodyPr/>
        <a:lstStyle/>
        <a:p>
          <a:endParaRPr lang="en-US"/>
        </a:p>
      </dgm:t>
    </dgm:pt>
    <dgm:pt modelId="{5866E6C1-A6E2-4F3B-B8A0-76872D0A0ACF}" type="sibTrans" cxnId="{E34845A8-F110-4FD3-A43B-E914D7D42FE6}">
      <dgm:prSet/>
      <dgm:spPr/>
      <dgm:t>
        <a:bodyPr/>
        <a:lstStyle/>
        <a:p>
          <a:endParaRPr lang="en-US"/>
        </a:p>
      </dgm:t>
    </dgm:pt>
    <dgm:pt modelId="{AFA78B2A-FBC0-45A7-AB46-87246BA9AC5B}" type="pres">
      <dgm:prSet presAssocID="{8AFBA364-6259-4D48-82B9-9F844CE82408}" presName="Name0" presStyleCnt="0">
        <dgm:presLayoutVars>
          <dgm:dir/>
          <dgm:resizeHandles val="exact"/>
        </dgm:presLayoutVars>
      </dgm:prSet>
      <dgm:spPr/>
    </dgm:pt>
    <dgm:pt modelId="{482D845F-D071-43B6-ADFB-B8F6FD177D60}" type="pres">
      <dgm:prSet presAssocID="{B87A56CD-9C88-45D1-BE57-7844FFFAF693}" presName="compNode" presStyleCnt="0"/>
      <dgm:spPr/>
    </dgm:pt>
    <dgm:pt modelId="{87523C35-6D27-4BF0-A99C-53E50BC05496}" type="pres">
      <dgm:prSet presAssocID="{B87A56CD-9C88-45D1-BE57-7844FFFAF693}" presName="pictRect" presStyleLbl="node1" presStyleIdx="0" presStyleCnt="13"/>
      <dgm:spPr>
        <a:blipFill>
          <a:blip xmlns:r="http://schemas.openxmlformats.org/officeDocument/2006/relationships" r:embed="rId1"/>
          <a:srcRect/>
          <a:stretch>
            <a:fillRect t="-23000" b="-23000"/>
          </a:stretch>
        </a:blipFill>
      </dgm:spPr>
    </dgm:pt>
    <dgm:pt modelId="{BCE17B64-02FE-460D-B258-18FA261C7860}" type="pres">
      <dgm:prSet presAssocID="{B87A56CD-9C88-45D1-BE57-7844FFFAF693}" presName="textRect" presStyleLbl="revTx" presStyleIdx="0" presStyleCnt="13">
        <dgm:presLayoutVars>
          <dgm:bulletEnabled val="1"/>
        </dgm:presLayoutVars>
      </dgm:prSet>
      <dgm:spPr/>
    </dgm:pt>
    <dgm:pt modelId="{3765CD78-E092-4B25-9823-38EFAD8B8CE7}" type="pres">
      <dgm:prSet presAssocID="{7D6EBD9F-7DBE-4687-84A3-BF498BE82122}" presName="sibTrans" presStyleLbl="sibTrans2D1" presStyleIdx="0" presStyleCnt="0"/>
      <dgm:spPr/>
    </dgm:pt>
    <dgm:pt modelId="{43F91822-3178-4494-9F29-1BAFFDFE357C}" type="pres">
      <dgm:prSet presAssocID="{61EC0D13-2240-418E-B2AB-CAB460384A92}" presName="compNode" presStyleCnt="0"/>
      <dgm:spPr/>
    </dgm:pt>
    <dgm:pt modelId="{5530942A-FEC4-4BFC-A710-821513FE7A2D}" type="pres">
      <dgm:prSet presAssocID="{61EC0D13-2240-418E-B2AB-CAB460384A92}" presName="pictRect" presStyleLbl="node1" presStyleIdx="1" presStyleCnt="13"/>
      <dgm:spPr>
        <a:blipFill>
          <a:blip xmlns:r="http://schemas.openxmlformats.org/officeDocument/2006/relationships" r:embed="rId2"/>
          <a:srcRect/>
          <a:stretch>
            <a:fillRect t="-23000" b="-23000"/>
          </a:stretch>
        </a:blipFill>
      </dgm:spPr>
    </dgm:pt>
    <dgm:pt modelId="{709790D0-35AF-4485-9AE6-9911F41C2544}" type="pres">
      <dgm:prSet presAssocID="{61EC0D13-2240-418E-B2AB-CAB460384A92}" presName="textRect" presStyleLbl="revTx" presStyleIdx="1" presStyleCnt="13">
        <dgm:presLayoutVars>
          <dgm:bulletEnabled val="1"/>
        </dgm:presLayoutVars>
      </dgm:prSet>
      <dgm:spPr/>
    </dgm:pt>
    <dgm:pt modelId="{67F16FB8-49C4-4D14-91B8-7E939D8277FB}" type="pres">
      <dgm:prSet presAssocID="{7F01F14D-EC0C-4704-B8B2-18B3EDCC4882}" presName="sibTrans" presStyleLbl="sibTrans2D1" presStyleIdx="0" presStyleCnt="0"/>
      <dgm:spPr/>
    </dgm:pt>
    <dgm:pt modelId="{54E85379-FD2C-4CBD-BC51-BC5A96A6689D}" type="pres">
      <dgm:prSet presAssocID="{F0BB9A09-0216-4003-9D86-9D5A4BAE226E}" presName="compNode" presStyleCnt="0"/>
      <dgm:spPr/>
    </dgm:pt>
    <dgm:pt modelId="{837FE16B-9158-40C2-A397-6D2DD0864223}" type="pres">
      <dgm:prSet presAssocID="{F0BB9A09-0216-4003-9D86-9D5A4BAE226E}" presName="pictRect" presStyleLbl="node1" presStyleIdx="2" presStyleCnt="13"/>
      <dgm:spPr>
        <a:blipFill>
          <a:blip xmlns:r="http://schemas.openxmlformats.org/officeDocument/2006/relationships" r:embed="rId3"/>
          <a:srcRect/>
          <a:stretch>
            <a:fillRect t="-28000" b="-28000"/>
          </a:stretch>
        </a:blipFill>
      </dgm:spPr>
    </dgm:pt>
    <dgm:pt modelId="{1E1A5339-460D-42DA-8F37-75913A559AF5}" type="pres">
      <dgm:prSet presAssocID="{F0BB9A09-0216-4003-9D86-9D5A4BAE226E}" presName="textRect" presStyleLbl="revTx" presStyleIdx="2" presStyleCnt="13">
        <dgm:presLayoutVars>
          <dgm:bulletEnabled val="1"/>
        </dgm:presLayoutVars>
      </dgm:prSet>
      <dgm:spPr/>
    </dgm:pt>
    <dgm:pt modelId="{CB7BC96D-8667-4CB8-B5DF-67C349607C35}" type="pres">
      <dgm:prSet presAssocID="{9BB48107-6A56-436E-AEC4-50B20672F796}" presName="sibTrans" presStyleLbl="sibTrans2D1" presStyleIdx="0" presStyleCnt="0"/>
      <dgm:spPr/>
    </dgm:pt>
    <dgm:pt modelId="{7794BB38-E0A8-4F4F-ACCF-04AD36AEBE7D}" type="pres">
      <dgm:prSet presAssocID="{90597947-65A8-4D8E-BCE0-3E513C735508}" presName="compNode" presStyleCnt="0"/>
      <dgm:spPr/>
    </dgm:pt>
    <dgm:pt modelId="{8CB899F8-B3F7-47CC-B0DF-7E63D3A5709D}" type="pres">
      <dgm:prSet presAssocID="{90597947-65A8-4D8E-BCE0-3E513C735508}" presName="pictRect" presStyleLbl="node1" presStyleIdx="3" presStyleCnt="13"/>
      <dgm:spPr>
        <a:blipFill>
          <a:blip xmlns:r="http://schemas.openxmlformats.org/officeDocument/2006/relationships" r:embed="rId4"/>
          <a:srcRect/>
          <a:stretch>
            <a:fillRect t="-46000" b="-46000"/>
          </a:stretch>
        </a:blipFill>
      </dgm:spPr>
    </dgm:pt>
    <dgm:pt modelId="{925145DD-3CB7-4906-BCFF-BF5B2085C894}" type="pres">
      <dgm:prSet presAssocID="{90597947-65A8-4D8E-BCE0-3E513C735508}" presName="textRect" presStyleLbl="revTx" presStyleIdx="3" presStyleCnt="13">
        <dgm:presLayoutVars>
          <dgm:bulletEnabled val="1"/>
        </dgm:presLayoutVars>
      </dgm:prSet>
      <dgm:spPr/>
    </dgm:pt>
    <dgm:pt modelId="{A091321E-BE39-4DD3-AEE1-70704E73DC0B}" type="pres">
      <dgm:prSet presAssocID="{0285E6BF-5620-4952-B679-A491CBDC3C6E}" presName="sibTrans" presStyleLbl="sibTrans2D1" presStyleIdx="0" presStyleCnt="0"/>
      <dgm:spPr/>
    </dgm:pt>
    <dgm:pt modelId="{D2D8E9C4-4125-4E04-9E48-51BBF90737B6}" type="pres">
      <dgm:prSet presAssocID="{0219E00A-2F3F-4C5C-BE5E-9591E7079A75}" presName="compNode" presStyleCnt="0"/>
      <dgm:spPr/>
    </dgm:pt>
    <dgm:pt modelId="{5266D608-9EA3-4735-9CF8-CF1D527672AD}" type="pres">
      <dgm:prSet presAssocID="{0219E00A-2F3F-4C5C-BE5E-9591E7079A75}" presName="pictRect" presStyleLbl="node1" presStyleIdx="4" presStyleCnt="13"/>
      <dgm:spPr>
        <a:blipFill>
          <a:blip xmlns:r="http://schemas.openxmlformats.org/officeDocument/2006/relationships" r:embed="rId5"/>
          <a:srcRect/>
          <a:stretch>
            <a:fillRect t="-23000" b="-23000"/>
          </a:stretch>
        </a:blipFill>
      </dgm:spPr>
    </dgm:pt>
    <dgm:pt modelId="{6A255B22-BD2E-45FE-BDBD-765D181A2938}" type="pres">
      <dgm:prSet presAssocID="{0219E00A-2F3F-4C5C-BE5E-9591E7079A75}" presName="textRect" presStyleLbl="revTx" presStyleIdx="4" presStyleCnt="13">
        <dgm:presLayoutVars>
          <dgm:bulletEnabled val="1"/>
        </dgm:presLayoutVars>
      </dgm:prSet>
      <dgm:spPr/>
    </dgm:pt>
    <dgm:pt modelId="{CAA67959-A8A2-46D9-A1B1-413B33669C31}" type="pres">
      <dgm:prSet presAssocID="{B8B60951-B540-4BEE-BF24-F437F28299C4}" presName="sibTrans" presStyleLbl="sibTrans2D1" presStyleIdx="0" presStyleCnt="0"/>
      <dgm:spPr/>
    </dgm:pt>
    <dgm:pt modelId="{51FA63DD-2C6A-4111-892F-F0D68F5522B9}" type="pres">
      <dgm:prSet presAssocID="{42C2E424-3A8C-403D-A11B-7769D7539793}" presName="compNode" presStyleCnt="0"/>
      <dgm:spPr/>
    </dgm:pt>
    <dgm:pt modelId="{5A8D3597-9DAC-41B0-80F5-4648F7AB6B77}" type="pres">
      <dgm:prSet presAssocID="{42C2E424-3A8C-403D-A11B-7769D7539793}" presName="pictRect" presStyleLbl="node1" presStyleIdx="5" presStyleCnt="13"/>
      <dgm:spPr>
        <a:blipFill>
          <a:blip xmlns:r="http://schemas.openxmlformats.org/officeDocument/2006/relationships" r:embed="rId6"/>
          <a:srcRect/>
          <a:stretch>
            <a:fillRect t="-23000" b="-23000"/>
          </a:stretch>
        </a:blipFill>
      </dgm:spPr>
    </dgm:pt>
    <dgm:pt modelId="{769A85F9-B010-4023-A987-9E82A572D8EB}" type="pres">
      <dgm:prSet presAssocID="{42C2E424-3A8C-403D-A11B-7769D7539793}" presName="textRect" presStyleLbl="revTx" presStyleIdx="5" presStyleCnt="13">
        <dgm:presLayoutVars>
          <dgm:bulletEnabled val="1"/>
        </dgm:presLayoutVars>
      </dgm:prSet>
      <dgm:spPr/>
    </dgm:pt>
    <dgm:pt modelId="{689B48C9-5464-41E6-8600-47533C55F1DC}" type="pres">
      <dgm:prSet presAssocID="{402944BE-5279-4924-8033-69BBFA44B597}" presName="sibTrans" presStyleLbl="sibTrans2D1" presStyleIdx="0" presStyleCnt="0"/>
      <dgm:spPr/>
    </dgm:pt>
    <dgm:pt modelId="{DE72F895-024A-4961-8477-694703EFE582}" type="pres">
      <dgm:prSet presAssocID="{CEE4BD26-4ABE-47C5-8C48-13C2BD31EDD5}" presName="compNode" presStyleCnt="0"/>
      <dgm:spPr/>
    </dgm:pt>
    <dgm:pt modelId="{D2DB7F14-95CD-49DD-BD88-2817E80ACB4F}" type="pres">
      <dgm:prSet presAssocID="{CEE4BD26-4ABE-47C5-8C48-13C2BD31EDD5}" presName="pictRect" presStyleLbl="node1" presStyleIdx="6" presStyleCnt="13"/>
      <dgm:spPr>
        <a:blipFill>
          <a:blip xmlns:r="http://schemas.openxmlformats.org/officeDocument/2006/relationships" r:embed="rId7"/>
          <a:srcRect/>
          <a:stretch>
            <a:fillRect t="-23000" b="-23000"/>
          </a:stretch>
        </a:blipFill>
      </dgm:spPr>
    </dgm:pt>
    <dgm:pt modelId="{665D923F-C0F0-4C3D-9381-640BF022F6D5}" type="pres">
      <dgm:prSet presAssocID="{CEE4BD26-4ABE-47C5-8C48-13C2BD31EDD5}" presName="textRect" presStyleLbl="revTx" presStyleIdx="6" presStyleCnt="13">
        <dgm:presLayoutVars>
          <dgm:bulletEnabled val="1"/>
        </dgm:presLayoutVars>
      </dgm:prSet>
      <dgm:spPr/>
    </dgm:pt>
    <dgm:pt modelId="{E12A24E6-558B-4256-9954-99B9C4B2686A}" type="pres">
      <dgm:prSet presAssocID="{0FEE6181-1592-414F-8A07-DE2DD68C128B}" presName="sibTrans" presStyleLbl="sibTrans2D1" presStyleIdx="0" presStyleCnt="0"/>
      <dgm:spPr/>
    </dgm:pt>
    <dgm:pt modelId="{7577F695-15FF-47D7-A9B1-BEA50C12AAB1}" type="pres">
      <dgm:prSet presAssocID="{7418A1BE-D707-4440-8C0F-7E304B5412E6}" presName="compNode" presStyleCnt="0"/>
      <dgm:spPr/>
    </dgm:pt>
    <dgm:pt modelId="{1F72B709-ADB5-4227-BFE0-0805F1852A2E}" type="pres">
      <dgm:prSet presAssocID="{7418A1BE-D707-4440-8C0F-7E304B5412E6}" presName="pictRect" presStyleLbl="node1" presStyleIdx="7" presStyleCnt="13"/>
      <dgm:spPr>
        <a:blipFill>
          <a:blip xmlns:r="http://schemas.openxmlformats.org/officeDocument/2006/relationships" r:embed="rId8"/>
          <a:srcRect/>
          <a:stretch>
            <a:fillRect t="-24000" b="-24000"/>
          </a:stretch>
        </a:blipFill>
      </dgm:spPr>
    </dgm:pt>
    <dgm:pt modelId="{92842616-3768-46BC-901E-A3A6CF46F74A}" type="pres">
      <dgm:prSet presAssocID="{7418A1BE-D707-4440-8C0F-7E304B5412E6}" presName="textRect" presStyleLbl="revTx" presStyleIdx="7" presStyleCnt="13">
        <dgm:presLayoutVars>
          <dgm:bulletEnabled val="1"/>
        </dgm:presLayoutVars>
      </dgm:prSet>
      <dgm:spPr/>
    </dgm:pt>
    <dgm:pt modelId="{90A6A3F4-A73A-437F-9BE6-EA08F854EDD6}" type="pres">
      <dgm:prSet presAssocID="{8179B17F-58AB-4DD1-953C-4919CC5AF21A}" presName="sibTrans" presStyleLbl="sibTrans2D1" presStyleIdx="0" presStyleCnt="0"/>
      <dgm:spPr/>
    </dgm:pt>
    <dgm:pt modelId="{B61A97E8-90AC-49C3-B715-1AB78E5A30AA}" type="pres">
      <dgm:prSet presAssocID="{A142EDD2-C400-4687-AFBF-A71F6BAAFBC1}" presName="compNode" presStyleCnt="0"/>
      <dgm:spPr/>
    </dgm:pt>
    <dgm:pt modelId="{F80B0D88-318E-45C2-A10F-70495EB8913B}" type="pres">
      <dgm:prSet presAssocID="{A142EDD2-C400-4687-AFBF-A71F6BAAFBC1}" presName="pictRect" presStyleLbl="node1" presStyleIdx="8" presStyleCnt="13"/>
      <dgm:spPr>
        <a:blipFill>
          <a:blip xmlns:r="http://schemas.openxmlformats.org/officeDocument/2006/relationships" r:embed="rId9"/>
          <a:srcRect/>
          <a:stretch>
            <a:fillRect t="-23000" b="-23000"/>
          </a:stretch>
        </a:blipFill>
      </dgm:spPr>
    </dgm:pt>
    <dgm:pt modelId="{F251A5A6-776C-440A-A82B-A31009236285}" type="pres">
      <dgm:prSet presAssocID="{A142EDD2-C400-4687-AFBF-A71F6BAAFBC1}" presName="textRect" presStyleLbl="revTx" presStyleIdx="8" presStyleCnt="13">
        <dgm:presLayoutVars>
          <dgm:bulletEnabled val="1"/>
        </dgm:presLayoutVars>
      </dgm:prSet>
      <dgm:spPr/>
    </dgm:pt>
    <dgm:pt modelId="{2006E21F-7FBB-4BC7-81FB-40A0A4BB0C24}" type="pres">
      <dgm:prSet presAssocID="{094D2ACE-5AFD-4CC8-BA45-8ED74C02A6A5}" presName="sibTrans" presStyleLbl="sibTrans2D1" presStyleIdx="0" presStyleCnt="0"/>
      <dgm:spPr/>
    </dgm:pt>
    <dgm:pt modelId="{C2E14D41-9423-4DA0-B739-F32C36779030}" type="pres">
      <dgm:prSet presAssocID="{85FE7227-E9E5-4313-B264-9A447BAE9F7C}" presName="compNode" presStyleCnt="0"/>
      <dgm:spPr/>
    </dgm:pt>
    <dgm:pt modelId="{912B88C0-857B-49FC-B21D-2482E9B5F173}" type="pres">
      <dgm:prSet presAssocID="{85FE7227-E9E5-4313-B264-9A447BAE9F7C}" presName="pictRect" presStyleLbl="node1" presStyleIdx="9" presStyleCnt="13"/>
      <dgm:spPr>
        <a:blipFill>
          <a:blip xmlns:r="http://schemas.openxmlformats.org/officeDocument/2006/relationships" r:embed="rId10"/>
          <a:srcRect/>
          <a:stretch>
            <a:fillRect t="-8000" b="-8000"/>
          </a:stretch>
        </a:blipFill>
      </dgm:spPr>
    </dgm:pt>
    <dgm:pt modelId="{E2E9E2CE-6B6D-4CCB-92C1-DDF6E1EB9887}" type="pres">
      <dgm:prSet presAssocID="{85FE7227-E9E5-4313-B264-9A447BAE9F7C}" presName="textRect" presStyleLbl="revTx" presStyleIdx="9" presStyleCnt="13">
        <dgm:presLayoutVars>
          <dgm:bulletEnabled val="1"/>
        </dgm:presLayoutVars>
      </dgm:prSet>
      <dgm:spPr/>
    </dgm:pt>
    <dgm:pt modelId="{1AFABE76-5AA7-41C4-9ED7-27D71BC9E2F7}" type="pres">
      <dgm:prSet presAssocID="{CF9F2278-C95F-4724-A5B9-C2C83353E330}" presName="sibTrans" presStyleLbl="sibTrans2D1" presStyleIdx="0" presStyleCnt="0"/>
      <dgm:spPr/>
    </dgm:pt>
    <dgm:pt modelId="{78C6A04A-2AE7-4031-A614-127A6EBE3D89}" type="pres">
      <dgm:prSet presAssocID="{47F0C309-1E52-4772-8024-90A9F418AF12}" presName="compNode" presStyleCnt="0"/>
      <dgm:spPr/>
    </dgm:pt>
    <dgm:pt modelId="{3768242C-11A4-4FD5-AC44-3B5D3E41786A}" type="pres">
      <dgm:prSet presAssocID="{47F0C309-1E52-4772-8024-90A9F418AF12}" presName="pictRect" presStyleLbl="node1" presStyleIdx="10" presStyleCnt="13"/>
      <dgm:spPr>
        <a:blipFill>
          <a:blip xmlns:r="http://schemas.openxmlformats.org/officeDocument/2006/relationships" r:embed="rId11"/>
          <a:srcRect/>
          <a:stretch>
            <a:fillRect t="-23000" b="-23000"/>
          </a:stretch>
        </a:blipFill>
      </dgm:spPr>
    </dgm:pt>
    <dgm:pt modelId="{840B2CAE-F8CD-463C-B10E-2C2C04EA9324}" type="pres">
      <dgm:prSet presAssocID="{47F0C309-1E52-4772-8024-90A9F418AF12}" presName="textRect" presStyleLbl="revTx" presStyleIdx="10" presStyleCnt="13">
        <dgm:presLayoutVars>
          <dgm:bulletEnabled val="1"/>
        </dgm:presLayoutVars>
      </dgm:prSet>
      <dgm:spPr/>
    </dgm:pt>
    <dgm:pt modelId="{28D6905D-ACF5-47C1-A0A3-F271111972D2}" type="pres">
      <dgm:prSet presAssocID="{5F727185-4892-4343-A56E-B492F8A1BEEF}" presName="sibTrans" presStyleLbl="sibTrans2D1" presStyleIdx="0" presStyleCnt="0"/>
      <dgm:spPr/>
    </dgm:pt>
    <dgm:pt modelId="{D754F1F8-B763-4F28-B5DE-0B13C7CD83F3}" type="pres">
      <dgm:prSet presAssocID="{31CF8702-2672-4BBF-879C-4FD158F012A0}" presName="compNode" presStyleCnt="0"/>
      <dgm:spPr/>
    </dgm:pt>
    <dgm:pt modelId="{51D5B780-D9D7-4BB0-980A-280A6087477D}" type="pres">
      <dgm:prSet presAssocID="{31CF8702-2672-4BBF-879C-4FD158F012A0}" presName="pictRect" presStyleLbl="node1" presStyleIdx="11" presStyleCnt="13"/>
      <dgm:spPr>
        <a:blipFill rotWithShape="1">
          <a:blip xmlns:r="http://schemas.openxmlformats.org/officeDocument/2006/relationships" r:embed="rId12"/>
          <a:srcRect/>
          <a:stretch>
            <a:fillRect l="-2000" r="-2000"/>
          </a:stretch>
        </a:blipFill>
      </dgm:spPr>
    </dgm:pt>
    <dgm:pt modelId="{18C3709B-F614-4AAD-BA94-B3AB3272C118}" type="pres">
      <dgm:prSet presAssocID="{31CF8702-2672-4BBF-879C-4FD158F012A0}" presName="textRect" presStyleLbl="revTx" presStyleIdx="11" presStyleCnt="13">
        <dgm:presLayoutVars>
          <dgm:bulletEnabled val="1"/>
        </dgm:presLayoutVars>
      </dgm:prSet>
      <dgm:spPr/>
    </dgm:pt>
    <dgm:pt modelId="{789F0334-7DFA-4D55-AD0C-642B96317E21}" type="pres">
      <dgm:prSet presAssocID="{BA20B57C-2BD2-4FE1-93EA-EA0F0888AAF8}" presName="sibTrans" presStyleLbl="sibTrans2D1" presStyleIdx="0" presStyleCnt="0"/>
      <dgm:spPr/>
    </dgm:pt>
    <dgm:pt modelId="{AF52C088-B28B-4AFF-8452-B152624E4157}" type="pres">
      <dgm:prSet presAssocID="{A6F845B1-DBD7-4A2D-84AB-C871C990D029}" presName="compNode" presStyleCnt="0"/>
      <dgm:spPr/>
    </dgm:pt>
    <dgm:pt modelId="{E990B290-0621-4545-B4B9-946EC2D8861B}" type="pres">
      <dgm:prSet presAssocID="{A6F845B1-DBD7-4A2D-84AB-C871C990D029}" presName="pictRect" presStyleLbl="node1" presStyleIdx="12" presStyleCnt="13"/>
      <dgm:spPr>
        <a:blipFill>
          <a:blip xmlns:r="http://schemas.openxmlformats.org/officeDocument/2006/relationships" r:embed="rId13"/>
          <a:srcRect/>
          <a:stretch>
            <a:fillRect t="-36000" b="-36000"/>
          </a:stretch>
        </a:blipFill>
      </dgm:spPr>
    </dgm:pt>
    <dgm:pt modelId="{573FB8D5-B4B7-4336-A78E-AD3807F58613}" type="pres">
      <dgm:prSet presAssocID="{A6F845B1-DBD7-4A2D-84AB-C871C990D029}" presName="textRect" presStyleLbl="revTx" presStyleIdx="12" presStyleCnt="13">
        <dgm:presLayoutVars>
          <dgm:bulletEnabled val="1"/>
        </dgm:presLayoutVars>
      </dgm:prSet>
      <dgm:spPr/>
    </dgm:pt>
  </dgm:ptLst>
  <dgm:cxnLst>
    <dgm:cxn modelId="{0CB62D02-FEEB-4EF5-9A3E-3D55F7035ABF}" srcId="{8AFBA364-6259-4D48-82B9-9F844CE82408}" destId="{42C2E424-3A8C-403D-A11B-7769D7539793}" srcOrd="5" destOrd="0" parTransId="{2B2493E3-F95B-4525-8E2A-91DD2715458A}" sibTransId="{402944BE-5279-4924-8033-69BBFA44B597}"/>
    <dgm:cxn modelId="{593C7D04-5CEF-4BEA-BD9B-78F4CD82E190}" srcId="{8AFBA364-6259-4D48-82B9-9F844CE82408}" destId="{F0BB9A09-0216-4003-9D86-9D5A4BAE226E}" srcOrd="2" destOrd="0" parTransId="{106A486C-CD18-459B-AA5C-F7CA19FFC683}" sibTransId="{9BB48107-6A56-436E-AEC4-50B20672F796}"/>
    <dgm:cxn modelId="{7111EE0C-70D3-4205-B7ED-CC5F31D7A3F6}" type="presOf" srcId="{0219E00A-2F3F-4C5C-BE5E-9591E7079A75}" destId="{6A255B22-BD2E-45FE-BDBD-765D181A2938}" srcOrd="0" destOrd="0" presId="urn:microsoft.com/office/officeart/2005/8/layout/pList1"/>
    <dgm:cxn modelId="{70B64B0F-173C-4E00-A493-824947FF7EE9}" type="presOf" srcId="{9BB48107-6A56-436E-AEC4-50B20672F796}" destId="{CB7BC96D-8667-4CB8-B5DF-67C349607C35}" srcOrd="0" destOrd="0" presId="urn:microsoft.com/office/officeart/2005/8/layout/pList1"/>
    <dgm:cxn modelId="{8D0E3C14-6245-498F-B680-EA9CB1E585F3}" type="presOf" srcId="{BA20B57C-2BD2-4FE1-93EA-EA0F0888AAF8}" destId="{789F0334-7DFA-4D55-AD0C-642B96317E21}" srcOrd="0" destOrd="0" presId="urn:microsoft.com/office/officeart/2005/8/layout/pList1"/>
    <dgm:cxn modelId="{8C839E16-1267-4457-AA33-72239831881D}" type="presOf" srcId="{7D6EBD9F-7DBE-4687-84A3-BF498BE82122}" destId="{3765CD78-E092-4B25-9823-38EFAD8B8CE7}" srcOrd="0" destOrd="0" presId="urn:microsoft.com/office/officeart/2005/8/layout/pList1"/>
    <dgm:cxn modelId="{9BA0BB17-C075-46D1-A94C-A642DFFDD0D4}" type="presOf" srcId="{094D2ACE-5AFD-4CC8-BA45-8ED74C02A6A5}" destId="{2006E21F-7FBB-4BC7-81FB-40A0A4BB0C24}" srcOrd="0" destOrd="0" presId="urn:microsoft.com/office/officeart/2005/8/layout/pList1"/>
    <dgm:cxn modelId="{AC8DA71A-A7B0-49A2-8074-E178CC3BD8AC}" srcId="{8AFBA364-6259-4D48-82B9-9F844CE82408}" destId="{7418A1BE-D707-4440-8C0F-7E304B5412E6}" srcOrd="7" destOrd="0" parTransId="{30106CB1-9B0C-4787-9C2A-A03C9AFA5A8D}" sibTransId="{8179B17F-58AB-4DD1-953C-4919CC5AF21A}"/>
    <dgm:cxn modelId="{03797C26-73F8-4D6A-AFA0-47E7B49B787E}" type="presOf" srcId="{7F01F14D-EC0C-4704-B8B2-18B3EDCC4882}" destId="{67F16FB8-49C4-4D14-91B8-7E939D8277FB}" srcOrd="0" destOrd="0" presId="urn:microsoft.com/office/officeart/2005/8/layout/pList1"/>
    <dgm:cxn modelId="{C77EBC27-01BA-40FF-B166-2FE88330F8D9}" type="presOf" srcId="{85FE7227-E9E5-4313-B264-9A447BAE9F7C}" destId="{E2E9E2CE-6B6D-4CCB-92C1-DDF6E1EB9887}" srcOrd="0" destOrd="0" presId="urn:microsoft.com/office/officeart/2005/8/layout/pList1"/>
    <dgm:cxn modelId="{C628A429-85A4-428C-B204-DDDAC0A7299C}" type="presOf" srcId="{0FEE6181-1592-414F-8A07-DE2DD68C128B}" destId="{E12A24E6-558B-4256-9954-99B9C4B2686A}" srcOrd="0" destOrd="0" presId="urn:microsoft.com/office/officeart/2005/8/layout/pList1"/>
    <dgm:cxn modelId="{4F772130-25EE-4A54-80A8-6DCB6951AEC0}" type="presOf" srcId="{7418A1BE-D707-4440-8C0F-7E304B5412E6}" destId="{92842616-3768-46BC-901E-A3A6CF46F74A}" srcOrd="0" destOrd="0" presId="urn:microsoft.com/office/officeart/2005/8/layout/pList1"/>
    <dgm:cxn modelId="{A1797530-7680-4109-A16E-6C5525A7C01B}" type="presOf" srcId="{90597947-65A8-4D8E-BCE0-3E513C735508}" destId="{925145DD-3CB7-4906-BCFF-BF5B2085C894}" srcOrd="0" destOrd="0" presId="urn:microsoft.com/office/officeart/2005/8/layout/pList1"/>
    <dgm:cxn modelId="{7944DD30-81D0-4CE9-AB2F-3EDEA49A4510}" type="presOf" srcId="{A142EDD2-C400-4687-AFBF-A71F6BAAFBC1}" destId="{F251A5A6-776C-440A-A82B-A31009236285}" srcOrd="0" destOrd="0" presId="urn:microsoft.com/office/officeart/2005/8/layout/pList1"/>
    <dgm:cxn modelId="{19ADF635-B9E7-4E10-9F81-9F6C7972DF86}" type="presOf" srcId="{F0BB9A09-0216-4003-9D86-9D5A4BAE226E}" destId="{1E1A5339-460D-42DA-8F37-75913A559AF5}" srcOrd="0" destOrd="0" presId="urn:microsoft.com/office/officeart/2005/8/layout/pList1"/>
    <dgm:cxn modelId="{67C9263D-8480-44A4-BC2E-E3E2EA7259A4}" type="presOf" srcId="{B87A56CD-9C88-45D1-BE57-7844FFFAF693}" destId="{BCE17B64-02FE-460D-B258-18FA261C7860}" srcOrd="0" destOrd="0" presId="urn:microsoft.com/office/officeart/2005/8/layout/pList1"/>
    <dgm:cxn modelId="{BB0CD03D-59DC-4990-AF58-79E569B9E028}" srcId="{8AFBA364-6259-4D48-82B9-9F844CE82408}" destId="{B87A56CD-9C88-45D1-BE57-7844FFFAF693}" srcOrd="0" destOrd="0" parTransId="{3057D7A3-D22E-4169-8E74-D6C51E1FEB2F}" sibTransId="{7D6EBD9F-7DBE-4687-84A3-BF498BE82122}"/>
    <dgm:cxn modelId="{BE2CA944-7413-44D1-838F-3217066BFC98}" srcId="{8AFBA364-6259-4D48-82B9-9F844CE82408}" destId="{85FE7227-E9E5-4313-B264-9A447BAE9F7C}" srcOrd="9" destOrd="0" parTransId="{81EF869C-24FE-43D6-830F-5989E02F9870}" sibTransId="{CF9F2278-C95F-4724-A5B9-C2C83353E330}"/>
    <dgm:cxn modelId="{3275A44F-9654-492F-995C-C4CA1F37071A}" type="presOf" srcId="{47F0C309-1E52-4772-8024-90A9F418AF12}" destId="{840B2CAE-F8CD-463C-B10E-2C2C04EA9324}" srcOrd="0" destOrd="0" presId="urn:microsoft.com/office/officeart/2005/8/layout/pList1"/>
    <dgm:cxn modelId="{767F8454-5EFC-4288-B3C6-D28180AF1D66}" srcId="{8AFBA364-6259-4D48-82B9-9F844CE82408}" destId="{31CF8702-2672-4BBF-879C-4FD158F012A0}" srcOrd="11" destOrd="0" parTransId="{AF7F65E7-86BE-4B9B-8F2D-D1510EADE32D}" sibTransId="{BA20B57C-2BD2-4FE1-93EA-EA0F0888AAF8}"/>
    <dgm:cxn modelId="{589F3455-7AF1-4937-859C-85119C5D83EB}" type="presOf" srcId="{CF9F2278-C95F-4724-A5B9-C2C83353E330}" destId="{1AFABE76-5AA7-41C4-9ED7-27D71BC9E2F7}" srcOrd="0" destOrd="0" presId="urn:microsoft.com/office/officeart/2005/8/layout/pList1"/>
    <dgm:cxn modelId="{454EAF7B-3714-483B-8AA3-86C3DF491A5E}" type="presOf" srcId="{61EC0D13-2240-418E-B2AB-CAB460384A92}" destId="{709790D0-35AF-4485-9AE6-9911F41C2544}" srcOrd="0" destOrd="0" presId="urn:microsoft.com/office/officeart/2005/8/layout/pList1"/>
    <dgm:cxn modelId="{11DE2190-F133-48BA-8D66-40BC0D1477AB}" srcId="{8AFBA364-6259-4D48-82B9-9F844CE82408}" destId="{61EC0D13-2240-418E-B2AB-CAB460384A92}" srcOrd="1" destOrd="0" parTransId="{8143793C-E84B-4A73-B134-0BA4ACE7E904}" sibTransId="{7F01F14D-EC0C-4704-B8B2-18B3EDCC4882}"/>
    <dgm:cxn modelId="{6554DA9D-8C6C-49D5-887C-43FB978BE424}" type="presOf" srcId="{42C2E424-3A8C-403D-A11B-7769D7539793}" destId="{769A85F9-B010-4023-A987-9E82A572D8EB}" srcOrd="0" destOrd="0" presId="urn:microsoft.com/office/officeart/2005/8/layout/pList1"/>
    <dgm:cxn modelId="{F01EF5A3-7154-46FD-9AA3-1423F2F337BA}" srcId="{8AFBA364-6259-4D48-82B9-9F844CE82408}" destId="{90597947-65A8-4D8E-BCE0-3E513C735508}" srcOrd="3" destOrd="0" parTransId="{29F93713-D177-4CAC-B077-941D5A14811D}" sibTransId="{0285E6BF-5620-4952-B679-A491CBDC3C6E}"/>
    <dgm:cxn modelId="{E34845A8-F110-4FD3-A43B-E914D7D42FE6}" srcId="{8AFBA364-6259-4D48-82B9-9F844CE82408}" destId="{A6F845B1-DBD7-4A2D-84AB-C871C990D029}" srcOrd="12" destOrd="0" parTransId="{D9CBF834-9711-4BC2-B62B-FD5BD5F1C258}" sibTransId="{5866E6C1-A6E2-4F3B-B8A0-76872D0A0ACF}"/>
    <dgm:cxn modelId="{A781B8AC-E051-45A1-8546-F1D3D06E1F7E}" type="presOf" srcId="{8AFBA364-6259-4D48-82B9-9F844CE82408}" destId="{AFA78B2A-FBC0-45A7-AB46-87246BA9AC5B}" srcOrd="0" destOrd="0" presId="urn:microsoft.com/office/officeart/2005/8/layout/pList1"/>
    <dgm:cxn modelId="{B09FD0B3-894B-46EE-951F-89FDF03B76EA}" type="presOf" srcId="{CEE4BD26-4ABE-47C5-8C48-13C2BD31EDD5}" destId="{665D923F-C0F0-4C3D-9381-640BF022F6D5}" srcOrd="0" destOrd="0" presId="urn:microsoft.com/office/officeart/2005/8/layout/pList1"/>
    <dgm:cxn modelId="{8FB110B5-9031-49A1-ACE6-CBFEFAC062B5}" srcId="{8AFBA364-6259-4D48-82B9-9F844CE82408}" destId="{47F0C309-1E52-4772-8024-90A9F418AF12}" srcOrd="10" destOrd="0" parTransId="{AB04D26A-0008-4D3F-8E01-961DA45B9DFD}" sibTransId="{5F727185-4892-4343-A56E-B492F8A1BEEF}"/>
    <dgm:cxn modelId="{DE64BAB6-E228-4269-942F-9A69F188A949}" type="presOf" srcId="{B8B60951-B540-4BEE-BF24-F437F28299C4}" destId="{CAA67959-A8A2-46D9-A1B1-413B33669C31}" srcOrd="0" destOrd="0" presId="urn:microsoft.com/office/officeart/2005/8/layout/pList1"/>
    <dgm:cxn modelId="{9541DACF-F1C0-455B-999B-A00F18964768}" srcId="{8AFBA364-6259-4D48-82B9-9F844CE82408}" destId="{A142EDD2-C400-4687-AFBF-A71F6BAAFBC1}" srcOrd="8" destOrd="0" parTransId="{88D26DB9-834B-4137-A3FE-F920901F75DB}" sibTransId="{094D2ACE-5AFD-4CC8-BA45-8ED74C02A6A5}"/>
    <dgm:cxn modelId="{340749D1-7698-44F5-BDD2-3376B20113EB}" type="presOf" srcId="{31CF8702-2672-4BBF-879C-4FD158F012A0}" destId="{18C3709B-F614-4AAD-BA94-B3AB3272C118}" srcOrd="0" destOrd="0" presId="urn:microsoft.com/office/officeart/2005/8/layout/pList1"/>
    <dgm:cxn modelId="{B481EDD1-0E14-407C-B78B-10BBD7701D45}" type="presOf" srcId="{5F727185-4892-4343-A56E-B492F8A1BEEF}" destId="{28D6905D-ACF5-47C1-A0A3-F271111972D2}" srcOrd="0" destOrd="0" presId="urn:microsoft.com/office/officeart/2005/8/layout/pList1"/>
    <dgm:cxn modelId="{5EEE38E0-39CF-4C10-A2C4-A7E390A39B84}" type="presOf" srcId="{402944BE-5279-4924-8033-69BBFA44B597}" destId="{689B48C9-5464-41E6-8600-47533C55F1DC}" srcOrd="0" destOrd="0" presId="urn:microsoft.com/office/officeart/2005/8/layout/pList1"/>
    <dgm:cxn modelId="{81D3C4E9-4115-4988-8677-EB75DF41DF10}" srcId="{8AFBA364-6259-4D48-82B9-9F844CE82408}" destId="{0219E00A-2F3F-4C5C-BE5E-9591E7079A75}" srcOrd="4" destOrd="0" parTransId="{9276379A-2B03-4639-B696-8C752F90110C}" sibTransId="{B8B60951-B540-4BEE-BF24-F437F28299C4}"/>
    <dgm:cxn modelId="{22A30FF2-0359-407D-8360-037B8EDB9709}" type="presOf" srcId="{8179B17F-58AB-4DD1-953C-4919CC5AF21A}" destId="{90A6A3F4-A73A-437F-9BE6-EA08F854EDD6}" srcOrd="0" destOrd="0" presId="urn:microsoft.com/office/officeart/2005/8/layout/pList1"/>
    <dgm:cxn modelId="{8D85C8F4-EDE1-40AD-9715-9B04E5805DA8}" srcId="{8AFBA364-6259-4D48-82B9-9F844CE82408}" destId="{CEE4BD26-4ABE-47C5-8C48-13C2BD31EDD5}" srcOrd="6" destOrd="0" parTransId="{DD87B4E8-BA00-4F4B-9FAE-84D1B92C00BF}" sibTransId="{0FEE6181-1592-414F-8A07-DE2DD68C128B}"/>
    <dgm:cxn modelId="{78BFD4F6-16C0-4A50-BD71-E959644E4E8D}" type="presOf" srcId="{A6F845B1-DBD7-4A2D-84AB-C871C990D029}" destId="{573FB8D5-B4B7-4336-A78E-AD3807F58613}" srcOrd="0" destOrd="0" presId="urn:microsoft.com/office/officeart/2005/8/layout/pList1"/>
    <dgm:cxn modelId="{A199CDF7-44F2-4C2A-827E-DDFC0D20B7C6}" type="presOf" srcId="{0285E6BF-5620-4952-B679-A491CBDC3C6E}" destId="{A091321E-BE39-4DD3-AEE1-70704E73DC0B}" srcOrd="0" destOrd="0" presId="urn:microsoft.com/office/officeart/2005/8/layout/pList1"/>
    <dgm:cxn modelId="{48371EB3-02FF-4574-8543-0660E861847F}" type="presParOf" srcId="{AFA78B2A-FBC0-45A7-AB46-87246BA9AC5B}" destId="{482D845F-D071-43B6-ADFB-B8F6FD177D60}" srcOrd="0" destOrd="0" presId="urn:microsoft.com/office/officeart/2005/8/layout/pList1"/>
    <dgm:cxn modelId="{F14C7318-C7D8-403A-91F7-B89684D6EA4D}" type="presParOf" srcId="{482D845F-D071-43B6-ADFB-B8F6FD177D60}" destId="{87523C35-6D27-4BF0-A99C-53E50BC05496}" srcOrd="0" destOrd="0" presId="urn:microsoft.com/office/officeart/2005/8/layout/pList1"/>
    <dgm:cxn modelId="{95F3F0C4-3A2B-4B70-9879-E1254DBE4F0A}" type="presParOf" srcId="{482D845F-D071-43B6-ADFB-B8F6FD177D60}" destId="{BCE17B64-02FE-460D-B258-18FA261C7860}" srcOrd="1" destOrd="0" presId="urn:microsoft.com/office/officeart/2005/8/layout/pList1"/>
    <dgm:cxn modelId="{99D02002-A7E4-4548-88FF-EF3B29CB25AC}" type="presParOf" srcId="{AFA78B2A-FBC0-45A7-AB46-87246BA9AC5B}" destId="{3765CD78-E092-4B25-9823-38EFAD8B8CE7}" srcOrd="1" destOrd="0" presId="urn:microsoft.com/office/officeart/2005/8/layout/pList1"/>
    <dgm:cxn modelId="{8C2BCE25-6657-4B23-A02D-CC0904EFEE5B}" type="presParOf" srcId="{AFA78B2A-FBC0-45A7-AB46-87246BA9AC5B}" destId="{43F91822-3178-4494-9F29-1BAFFDFE357C}" srcOrd="2" destOrd="0" presId="urn:microsoft.com/office/officeart/2005/8/layout/pList1"/>
    <dgm:cxn modelId="{478DB17E-A6B4-434A-BA90-9FC1579F6AD5}" type="presParOf" srcId="{43F91822-3178-4494-9F29-1BAFFDFE357C}" destId="{5530942A-FEC4-4BFC-A710-821513FE7A2D}" srcOrd="0" destOrd="0" presId="urn:microsoft.com/office/officeart/2005/8/layout/pList1"/>
    <dgm:cxn modelId="{4615B62F-48E8-4CD7-B33D-705C14381914}" type="presParOf" srcId="{43F91822-3178-4494-9F29-1BAFFDFE357C}" destId="{709790D0-35AF-4485-9AE6-9911F41C2544}" srcOrd="1" destOrd="0" presId="urn:microsoft.com/office/officeart/2005/8/layout/pList1"/>
    <dgm:cxn modelId="{A8C3497E-BFE2-4A25-BBFB-F4A162B0FC98}" type="presParOf" srcId="{AFA78B2A-FBC0-45A7-AB46-87246BA9AC5B}" destId="{67F16FB8-49C4-4D14-91B8-7E939D8277FB}" srcOrd="3" destOrd="0" presId="urn:microsoft.com/office/officeart/2005/8/layout/pList1"/>
    <dgm:cxn modelId="{1B700AEE-8C3D-4F78-8382-9BCA85E98335}" type="presParOf" srcId="{AFA78B2A-FBC0-45A7-AB46-87246BA9AC5B}" destId="{54E85379-FD2C-4CBD-BC51-BC5A96A6689D}" srcOrd="4" destOrd="0" presId="urn:microsoft.com/office/officeart/2005/8/layout/pList1"/>
    <dgm:cxn modelId="{E237F63E-6BCB-4AD2-87CB-66E46AF63458}" type="presParOf" srcId="{54E85379-FD2C-4CBD-BC51-BC5A96A6689D}" destId="{837FE16B-9158-40C2-A397-6D2DD0864223}" srcOrd="0" destOrd="0" presId="urn:microsoft.com/office/officeart/2005/8/layout/pList1"/>
    <dgm:cxn modelId="{6D350047-BA74-40A9-9136-9B860982953D}" type="presParOf" srcId="{54E85379-FD2C-4CBD-BC51-BC5A96A6689D}" destId="{1E1A5339-460D-42DA-8F37-75913A559AF5}" srcOrd="1" destOrd="0" presId="urn:microsoft.com/office/officeart/2005/8/layout/pList1"/>
    <dgm:cxn modelId="{E5EE8EA1-50E4-4065-A2D2-F7B712562C8B}" type="presParOf" srcId="{AFA78B2A-FBC0-45A7-AB46-87246BA9AC5B}" destId="{CB7BC96D-8667-4CB8-B5DF-67C349607C35}" srcOrd="5" destOrd="0" presId="urn:microsoft.com/office/officeart/2005/8/layout/pList1"/>
    <dgm:cxn modelId="{81BA1976-5CDA-4F5E-9FB6-E722ED237E20}" type="presParOf" srcId="{AFA78B2A-FBC0-45A7-AB46-87246BA9AC5B}" destId="{7794BB38-E0A8-4F4F-ACCF-04AD36AEBE7D}" srcOrd="6" destOrd="0" presId="urn:microsoft.com/office/officeart/2005/8/layout/pList1"/>
    <dgm:cxn modelId="{4DD99E22-3E3D-4CAD-B538-83BD1D46E25D}" type="presParOf" srcId="{7794BB38-E0A8-4F4F-ACCF-04AD36AEBE7D}" destId="{8CB899F8-B3F7-47CC-B0DF-7E63D3A5709D}" srcOrd="0" destOrd="0" presId="urn:microsoft.com/office/officeart/2005/8/layout/pList1"/>
    <dgm:cxn modelId="{93D250B2-A5E3-4C9B-A135-F0DB10609F90}" type="presParOf" srcId="{7794BB38-E0A8-4F4F-ACCF-04AD36AEBE7D}" destId="{925145DD-3CB7-4906-BCFF-BF5B2085C894}" srcOrd="1" destOrd="0" presId="urn:microsoft.com/office/officeart/2005/8/layout/pList1"/>
    <dgm:cxn modelId="{E6CC304D-0CC4-42EB-8E7A-DC78E6F5F67F}" type="presParOf" srcId="{AFA78B2A-FBC0-45A7-AB46-87246BA9AC5B}" destId="{A091321E-BE39-4DD3-AEE1-70704E73DC0B}" srcOrd="7" destOrd="0" presId="urn:microsoft.com/office/officeart/2005/8/layout/pList1"/>
    <dgm:cxn modelId="{E06C32B0-9FD9-4A79-8074-9984221D0504}" type="presParOf" srcId="{AFA78B2A-FBC0-45A7-AB46-87246BA9AC5B}" destId="{D2D8E9C4-4125-4E04-9E48-51BBF90737B6}" srcOrd="8" destOrd="0" presId="urn:microsoft.com/office/officeart/2005/8/layout/pList1"/>
    <dgm:cxn modelId="{CA6B5AA3-7F81-4462-B622-4E3274EB7D3E}" type="presParOf" srcId="{D2D8E9C4-4125-4E04-9E48-51BBF90737B6}" destId="{5266D608-9EA3-4735-9CF8-CF1D527672AD}" srcOrd="0" destOrd="0" presId="urn:microsoft.com/office/officeart/2005/8/layout/pList1"/>
    <dgm:cxn modelId="{F7BBF8FE-0314-4FA3-B57E-AA23897FF715}" type="presParOf" srcId="{D2D8E9C4-4125-4E04-9E48-51BBF90737B6}" destId="{6A255B22-BD2E-45FE-BDBD-765D181A2938}" srcOrd="1" destOrd="0" presId="urn:microsoft.com/office/officeart/2005/8/layout/pList1"/>
    <dgm:cxn modelId="{FDC8D109-1B02-4012-A0BF-1A448C19BEB5}" type="presParOf" srcId="{AFA78B2A-FBC0-45A7-AB46-87246BA9AC5B}" destId="{CAA67959-A8A2-46D9-A1B1-413B33669C31}" srcOrd="9" destOrd="0" presId="urn:microsoft.com/office/officeart/2005/8/layout/pList1"/>
    <dgm:cxn modelId="{9F0BB2C4-3ED5-4153-A600-B5BBB489AC80}" type="presParOf" srcId="{AFA78B2A-FBC0-45A7-AB46-87246BA9AC5B}" destId="{51FA63DD-2C6A-4111-892F-F0D68F5522B9}" srcOrd="10" destOrd="0" presId="urn:microsoft.com/office/officeart/2005/8/layout/pList1"/>
    <dgm:cxn modelId="{DAFDA521-5738-4482-A3E4-1AE893895B55}" type="presParOf" srcId="{51FA63DD-2C6A-4111-892F-F0D68F5522B9}" destId="{5A8D3597-9DAC-41B0-80F5-4648F7AB6B77}" srcOrd="0" destOrd="0" presId="urn:microsoft.com/office/officeart/2005/8/layout/pList1"/>
    <dgm:cxn modelId="{344D19EA-AD41-4DD3-BFB4-9DB167E01C2D}" type="presParOf" srcId="{51FA63DD-2C6A-4111-892F-F0D68F5522B9}" destId="{769A85F9-B010-4023-A987-9E82A572D8EB}" srcOrd="1" destOrd="0" presId="urn:microsoft.com/office/officeart/2005/8/layout/pList1"/>
    <dgm:cxn modelId="{46301CAB-1BF3-432B-877A-E2636433DE4F}" type="presParOf" srcId="{AFA78B2A-FBC0-45A7-AB46-87246BA9AC5B}" destId="{689B48C9-5464-41E6-8600-47533C55F1DC}" srcOrd="11" destOrd="0" presId="urn:microsoft.com/office/officeart/2005/8/layout/pList1"/>
    <dgm:cxn modelId="{5129311D-DFCB-43F7-8458-722C373E92D0}" type="presParOf" srcId="{AFA78B2A-FBC0-45A7-AB46-87246BA9AC5B}" destId="{DE72F895-024A-4961-8477-694703EFE582}" srcOrd="12" destOrd="0" presId="urn:microsoft.com/office/officeart/2005/8/layout/pList1"/>
    <dgm:cxn modelId="{10A0AAA9-05B9-4DFA-A1AB-15447EB2ACBD}" type="presParOf" srcId="{DE72F895-024A-4961-8477-694703EFE582}" destId="{D2DB7F14-95CD-49DD-BD88-2817E80ACB4F}" srcOrd="0" destOrd="0" presId="urn:microsoft.com/office/officeart/2005/8/layout/pList1"/>
    <dgm:cxn modelId="{F17EE4BF-2CCD-494A-852F-938CFF286068}" type="presParOf" srcId="{DE72F895-024A-4961-8477-694703EFE582}" destId="{665D923F-C0F0-4C3D-9381-640BF022F6D5}" srcOrd="1" destOrd="0" presId="urn:microsoft.com/office/officeart/2005/8/layout/pList1"/>
    <dgm:cxn modelId="{6F1EA89C-D8ED-412C-9185-79DD7D42F21E}" type="presParOf" srcId="{AFA78B2A-FBC0-45A7-AB46-87246BA9AC5B}" destId="{E12A24E6-558B-4256-9954-99B9C4B2686A}" srcOrd="13" destOrd="0" presId="urn:microsoft.com/office/officeart/2005/8/layout/pList1"/>
    <dgm:cxn modelId="{94DA14F3-4520-45BA-BD8A-A7B4969AB08B}" type="presParOf" srcId="{AFA78B2A-FBC0-45A7-AB46-87246BA9AC5B}" destId="{7577F695-15FF-47D7-A9B1-BEA50C12AAB1}" srcOrd="14" destOrd="0" presId="urn:microsoft.com/office/officeart/2005/8/layout/pList1"/>
    <dgm:cxn modelId="{C5028934-B282-44B2-B9EB-961DE31EDF63}" type="presParOf" srcId="{7577F695-15FF-47D7-A9B1-BEA50C12AAB1}" destId="{1F72B709-ADB5-4227-BFE0-0805F1852A2E}" srcOrd="0" destOrd="0" presId="urn:microsoft.com/office/officeart/2005/8/layout/pList1"/>
    <dgm:cxn modelId="{48EF4C21-1128-4B45-9A2C-87399D03C43C}" type="presParOf" srcId="{7577F695-15FF-47D7-A9B1-BEA50C12AAB1}" destId="{92842616-3768-46BC-901E-A3A6CF46F74A}" srcOrd="1" destOrd="0" presId="urn:microsoft.com/office/officeart/2005/8/layout/pList1"/>
    <dgm:cxn modelId="{0B1CF14F-0E5E-4F7D-B7BF-064CC385E762}" type="presParOf" srcId="{AFA78B2A-FBC0-45A7-AB46-87246BA9AC5B}" destId="{90A6A3F4-A73A-437F-9BE6-EA08F854EDD6}" srcOrd="15" destOrd="0" presId="urn:microsoft.com/office/officeart/2005/8/layout/pList1"/>
    <dgm:cxn modelId="{21F8F4A5-3506-475C-93A2-95F2968894C3}" type="presParOf" srcId="{AFA78B2A-FBC0-45A7-AB46-87246BA9AC5B}" destId="{B61A97E8-90AC-49C3-B715-1AB78E5A30AA}" srcOrd="16" destOrd="0" presId="urn:microsoft.com/office/officeart/2005/8/layout/pList1"/>
    <dgm:cxn modelId="{AB678072-21C9-4575-B8A2-1F0072E9C108}" type="presParOf" srcId="{B61A97E8-90AC-49C3-B715-1AB78E5A30AA}" destId="{F80B0D88-318E-45C2-A10F-70495EB8913B}" srcOrd="0" destOrd="0" presId="urn:microsoft.com/office/officeart/2005/8/layout/pList1"/>
    <dgm:cxn modelId="{2D22F6C5-0BF6-42D9-B9D3-2BAB2DF46CC0}" type="presParOf" srcId="{B61A97E8-90AC-49C3-B715-1AB78E5A30AA}" destId="{F251A5A6-776C-440A-A82B-A31009236285}" srcOrd="1" destOrd="0" presId="urn:microsoft.com/office/officeart/2005/8/layout/pList1"/>
    <dgm:cxn modelId="{D8A43C46-0BDE-45FB-B66B-BB4D0DF18443}" type="presParOf" srcId="{AFA78B2A-FBC0-45A7-AB46-87246BA9AC5B}" destId="{2006E21F-7FBB-4BC7-81FB-40A0A4BB0C24}" srcOrd="17" destOrd="0" presId="urn:microsoft.com/office/officeart/2005/8/layout/pList1"/>
    <dgm:cxn modelId="{7E3AD9A3-462B-4F9F-AB9D-633B3D2AFB93}" type="presParOf" srcId="{AFA78B2A-FBC0-45A7-AB46-87246BA9AC5B}" destId="{C2E14D41-9423-4DA0-B739-F32C36779030}" srcOrd="18" destOrd="0" presId="urn:microsoft.com/office/officeart/2005/8/layout/pList1"/>
    <dgm:cxn modelId="{5DF960D4-D022-42B3-8E86-B5BA9D7B4541}" type="presParOf" srcId="{C2E14D41-9423-4DA0-B739-F32C36779030}" destId="{912B88C0-857B-49FC-B21D-2482E9B5F173}" srcOrd="0" destOrd="0" presId="urn:microsoft.com/office/officeart/2005/8/layout/pList1"/>
    <dgm:cxn modelId="{B0221640-E569-4CA9-B0F6-93977C15FE02}" type="presParOf" srcId="{C2E14D41-9423-4DA0-B739-F32C36779030}" destId="{E2E9E2CE-6B6D-4CCB-92C1-DDF6E1EB9887}" srcOrd="1" destOrd="0" presId="urn:microsoft.com/office/officeart/2005/8/layout/pList1"/>
    <dgm:cxn modelId="{049EB5DB-0F03-44E9-92C8-F63A7E1DCADD}" type="presParOf" srcId="{AFA78B2A-FBC0-45A7-AB46-87246BA9AC5B}" destId="{1AFABE76-5AA7-41C4-9ED7-27D71BC9E2F7}" srcOrd="19" destOrd="0" presId="urn:microsoft.com/office/officeart/2005/8/layout/pList1"/>
    <dgm:cxn modelId="{CB8145BE-75BE-4244-B5DF-CC1E8AC98D1D}" type="presParOf" srcId="{AFA78B2A-FBC0-45A7-AB46-87246BA9AC5B}" destId="{78C6A04A-2AE7-4031-A614-127A6EBE3D89}" srcOrd="20" destOrd="0" presId="urn:microsoft.com/office/officeart/2005/8/layout/pList1"/>
    <dgm:cxn modelId="{71CE0D85-57F2-4DA0-83E2-0A45BCBBB153}" type="presParOf" srcId="{78C6A04A-2AE7-4031-A614-127A6EBE3D89}" destId="{3768242C-11A4-4FD5-AC44-3B5D3E41786A}" srcOrd="0" destOrd="0" presId="urn:microsoft.com/office/officeart/2005/8/layout/pList1"/>
    <dgm:cxn modelId="{3BC0C52A-54C3-4F25-8AF9-3C862BF4C709}" type="presParOf" srcId="{78C6A04A-2AE7-4031-A614-127A6EBE3D89}" destId="{840B2CAE-F8CD-463C-B10E-2C2C04EA9324}" srcOrd="1" destOrd="0" presId="urn:microsoft.com/office/officeart/2005/8/layout/pList1"/>
    <dgm:cxn modelId="{894E1B27-4E54-44F6-8E3F-ACF498E4B6E8}" type="presParOf" srcId="{AFA78B2A-FBC0-45A7-AB46-87246BA9AC5B}" destId="{28D6905D-ACF5-47C1-A0A3-F271111972D2}" srcOrd="21" destOrd="0" presId="urn:microsoft.com/office/officeart/2005/8/layout/pList1"/>
    <dgm:cxn modelId="{5C51F002-1DCE-4D0C-ADC2-161CB570DFAD}" type="presParOf" srcId="{AFA78B2A-FBC0-45A7-AB46-87246BA9AC5B}" destId="{D754F1F8-B763-4F28-B5DE-0B13C7CD83F3}" srcOrd="22" destOrd="0" presId="urn:microsoft.com/office/officeart/2005/8/layout/pList1"/>
    <dgm:cxn modelId="{B829C68D-D41F-44AD-AD13-207B84D72C20}" type="presParOf" srcId="{D754F1F8-B763-4F28-B5DE-0B13C7CD83F3}" destId="{51D5B780-D9D7-4BB0-980A-280A6087477D}" srcOrd="0" destOrd="0" presId="urn:microsoft.com/office/officeart/2005/8/layout/pList1"/>
    <dgm:cxn modelId="{0A1668CD-331F-4A4B-A2D0-353C7DEF7CFA}" type="presParOf" srcId="{D754F1F8-B763-4F28-B5DE-0B13C7CD83F3}" destId="{18C3709B-F614-4AAD-BA94-B3AB3272C118}" srcOrd="1" destOrd="0" presId="urn:microsoft.com/office/officeart/2005/8/layout/pList1"/>
    <dgm:cxn modelId="{D6F618A8-499E-41CE-AD06-881FED468AEE}" type="presParOf" srcId="{AFA78B2A-FBC0-45A7-AB46-87246BA9AC5B}" destId="{789F0334-7DFA-4D55-AD0C-642B96317E21}" srcOrd="23" destOrd="0" presId="urn:microsoft.com/office/officeart/2005/8/layout/pList1"/>
    <dgm:cxn modelId="{5D17BC3A-7265-4D93-A24F-6C3305EA7072}" type="presParOf" srcId="{AFA78B2A-FBC0-45A7-AB46-87246BA9AC5B}" destId="{AF52C088-B28B-4AFF-8452-B152624E4157}" srcOrd="24" destOrd="0" presId="urn:microsoft.com/office/officeart/2005/8/layout/pList1"/>
    <dgm:cxn modelId="{78ECDA76-DD38-4D7A-B9B6-CBAC5CFCC233}" type="presParOf" srcId="{AF52C088-B28B-4AFF-8452-B152624E4157}" destId="{E990B290-0621-4545-B4B9-946EC2D8861B}" srcOrd="0" destOrd="0" presId="urn:microsoft.com/office/officeart/2005/8/layout/pList1"/>
    <dgm:cxn modelId="{AB07199E-F27F-4A5A-B6F4-75A0D2922BBB}" type="presParOf" srcId="{AF52C088-B28B-4AFF-8452-B152624E4157}" destId="{573FB8D5-B4B7-4336-A78E-AD3807F58613}"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23C35-6D27-4BF0-A99C-53E50BC05496}">
      <dsp:nvSpPr>
        <dsp:cNvPr id="0" name=""/>
        <dsp:cNvSpPr/>
      </dsp:nvSpPr>
      <dsp:spPr>
        <a:xfrm>
          <a:off x="4579" y="63076"/>
          <a:ext cx="1580284" cy="1088816"/>
        </a:xfrm>
        <a:prstGeom prst="roundRect">
          <a:avLst/>
        </a:prstGeom>
        <a:blipFill>
          <a:blip xmlns:r="http://schemas.openxmlformats.org/officeDocument/2006/relationships" r:embed="rId1"/>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17B64-02FE-460D-B258-18FA261C7860}">
      <dsp:nvSpPr>
        <dsp:cNvPr id="0" name=""/>
        <dsp:cNvSpPr/>
      </dsp:nvSpPr>
      <dsp:spPr>
        <a:xfrm>
          <a:off x="4579" y="1151892"/>
          <a:ext cx="1580284" cy="58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Eugene Burger</a:t>
          </a:r>
        </a:p>
      </dsp:txBody>
      <dsp:txXfrm>
        <a:off x="4579" y="1151892"/>
        <a:ext cx="1580284" cy="586285"/>
      </dsp:txXfrm>
    </dsp:sp>
    <dsp:sp modelId="{5530942A-FEC4-4BFC-A710-821513FE7A2D}">
      <dsp:nvSpPr>
        <dsp:cNvPr id="0" name=""/>
        <dsp:cNvSpPr/>
      </dsp:nvSpPr>
      <dsp:spPr>
        <a:xfrm>
          <a:off x="1742959" y="63076"/>
          <a:ext cx="1580284" cy="1088816"/>
        </a:xfrm>
        <a:prstGeom prst="roundRect">
          <a:avLst/>
        </a:prstGeom>
        <a:blipFill>
          <a:blip xmlns:r="http://schemas.openxmlformats.org/officeDocument/2006/relationships" r:embed="rId2"/>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9790D0-35AF-4485-9AE6-9911F41C2544}">
      <dsp:nvSpPr>
        <dsp:cNvPr id="0" name=""/>
        <dsp:cNvSpPr/>
      </dsp:nvSpPr>
      <dsp:spPr>
        <a:xfrm>
          <a:off x="1742959" y="1151892"/>
          <a:ext cx="1580284" cy="58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Kathy Bailey</a:t>
          </a:r>
        </a:p>
      </dsp:txBody>
      <dsp:txXfrm>
        <a:off x="1742959" y="1151892"/>
        <a:ext cx="1580284" cy="586285"/>
      </dsp:txXfrm>
    </dsp:sp>
    <dsp:sp modelId="{837FE16B-9158-40C2-A397-6D2DD0864223}">
      <dsp:nvSpPr>
        <dsp:cNvPr id="0" name=""/>
        <dsp:cNvSpPr/>
      </dsp:nvSpPr>
      <dsp:spPr>
        <a:xfrm>
          <a:off x="3481339" y="63076"/>
          <a:ext cx="1580284" cy="1088816"/>
        </a:xfrm>
        <a:prstGeom prst="roundRect">
          <a:avLst/>
        </a:prstGeom>
        <a:blipFill>
          <a:blip xmlns:r="http://schemas.openxmlformats.org/officeDocument/2006/relationships" r:embed="rId3"/>
          <a:srcRect/>
          <a:stretch>
            <a:fillRect t="-28000" b="-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1A5339-460D-42DA-8F37-75913A559AF5}">
      <dsp:nvSpPr>
        <dsp:cNvPr id="0" name=""/>
        <dsp:cNvSpPr/>
      </dsp:nvSpPr>
      <dsp:spPr>
        <a:xfrm>
          <a:off x="3481339" y="1151892"/>
          <a:ext cx="1580284" cy="58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Regina Easley</a:t>
          </a:r>
        </a:p>
      </dsp:txBody>
      <dsp:txXfrm>
        <a:off x="3481339" y="1151892"/>
        <a:ext cx="1580284" cy="586285"/>
      </dsp:txXfrm>
    </dsp:sp>
    <dsp:sp modelId="{8CB899F8-B3F7-47CC-B0DF-7E63D3A5709D}">
      <dsp:nvSpPr>
        <dsp:cNvPr id="0" name=""/>
        <dsp:cNvSpPr/>
      </dsp:nvSpPr>
      <dsp:spPr>
        <a:xfrm>
          <a:off x="5219718" y="63076"/>
          <a:ext cx="1580284" cy="1088816"/>
        </a:xfrm>
        <a:prstGeom prst="roundRect">
          <a:avLst/>
        </a:prstGeom>
        <a:blipFill>
          <a:blip xmlns:r="http://schemas.openxmlformats.org/officeDocument/2006/relationships" r:embed="rId4"/>
          <a:srcRect/>
          <a:stretch>
            <a:fillRect t="-46000" b="-4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5145DD-3CB7-4906-BCFF-BF5B2085C894}">
      <dsp:nvSpPr>
        <dsp:cNvPr id="0" name=""/>
        <dsp:cNvSpPr/>
      </dsp:nvSpPr>
      <dsp:spPr>
        <a:xfrm>
          <a:off x="5219718" y="1151892"/>
          <a:ext cx="1580284" cy="58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Julie Bosch</a:t>
          </a:r>
        </a:p>
      </dsp:txBody>
      <dsp:txXfrm>
        <a:off x="5219718" y="1151892"/>
        <a:ext cx="1580284" cy="586285"/>
      </dsp:txXfrm>
    </dsp:sp>
    <dsp:sp modelId="{5266D608-9EA3-4735-9CF8-CF1D527672AD}">
      <dsp:nvSpPr>
        <dsp:cNvPr id="0" name=""/>
        <dsp:cNvSpPr/>
      </dsp:nvSpPr>
      <dsp:spPr>
        <a:xfrm>
          <a:off x="6958098" y="63076"/>
          <a:ext cx="1580284" cy="1088816"/>
        </a:xfrm>
        <a:prstGeom prst="roundRect">
          <a:avLst/>
        </a:prstGeom>
        <a:blipFill>
          <a:blip xmlns:r="http://schemas.openxmlformats.org/officeDocument/2006/relationships" r:embed="rId5"/>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55B22-BD2E-45FE-BDBD-765D181A2938}">
      <dsp:nvSpPr>
        <dsp:cNvPr id="0" name=""/>
        <dsp:cNvSpPr/>
      </dsp:nvSpPr>
      <dsp:spPr>
        <a:xfrm>
          <a:off x="6958098" y="1151892"/>
          <a:ext cx="1580284" cy="58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Matt Biddle</a:t>
          </a:r>
        </a:p>
      </dsp:txBody>
      <dsp:txXfrm>
        <a:off x="6958098" y="1151892"/>
        <a:ext cx="1580284" cy="586285"/>
      </dsp:txXfrm>
    </dsp:sp>
    <dsp:sp modelId="{5A8D3597-9DAC-41B0-80F5-4648F7AB6B77}">
      <dsp:nvSpPr>
        <dsp:cNvPr id="0" name=""/>
        <dsp:cNvSpPr/>
      </dsp:nvSpPr>
      <dsp:spPr>
        <a:xfrm>
          <a:off x="4579" y="1896207"/>
          <a:ext cx="1580284" cy="1088816"/>
        </a:xfrm>
        <a:prstGeom prst="roundRect">
          <a:avLst/>
        </a:prstGeom>
        <a:blipFill>
          <a:blip xmlns:r="http://schemas.openxmlformats.org/officeDocument/2006/relationships" r:embed="rId6"/>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9A85F9-B010-4023-A987-9E82A572D8EB}">
      <dsp:nvSpPr>
        <dsp:cNvPr id="0" name=""/>
        <dsp:cNvSpPr/>
      </dsp:nvSpPr>
      <dsp:spPr>
        <a:xfrm>
          <a:off x="4579" y="2985023"/>
          <a:ext cx="1580284" cy="58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Karen Grissom</a:t>
          </a:r>
        </a:p>
      </dsp:txBody>
      <dsp:txXfrm>
        <a:off x="4579" y="2985023"/>
        <a:ext cx="1580284" cy="586285"/>
      </dsp:txXfrm>
    </dsp:sp>
    <dsp:sp modelId="{D2DB7F14-95CD-49DD-BD88-2817E80ACB4F}">
      <dsp:nvSpPr>
        <dsp:cNvPr id="0" name=""/>
        <dsp:cNvSpPr/>
      </dsp:nvSpPr>
      <dsp:spPr>
        <a:xfrm>
          <a:off x="1742959" y="1896207"/>
          <a:ext cx="1580284" cy="1088816"/>
        </a:xfrm>
        <a:prstGeom prst="roundRect">
          <a:avLst/>
        </a:prstGeom>
        <a:blipFill>
          <a:blip xmlns:r="http://schemas.openxmlformats.org/officeDocument/2006/relationships" r:embed="rId7"/>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5D923F-C0F0-4C3D-9381-640BF022F6D5}">
      <dsp:nvSpPr>
        <dsp:cNvPr id="0" name=""/>
        <dsp:cNvSpPr/>
      </dsp:nvSpPr>
      <dsp:spPr>
        <a:xfrm>
          <a:off x="1742959" y="2985023"/>
          <a:ext cx="1580284" cy="58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Mario </a:t>
          </a:r>
          <a:r>
            <a:rPr lang="en-US" sz="1600" b="1" kern="1200" dirty="0" err="1"/>
            <a:t>Tamburri</a:t>
          </a:r>
          <a:endParaRPr lang="en-US" sz="1600" b="1" kern="1200" dirty="0"/>
        </a:p>
      </dsp:txBody>
      <dsp:txXfrm>
        <a:off x="1742959" y="2985023"/>
        <a:ext cx="1580284" cy="586285"/>
      </dsp:txXfrm>
    </dsp:sp>
    <dsp:sp modelId="{1F72B709-ADB5-4227-BFE0-0805F1852A2E}">
      <dsp:nvSpPr>
        <dsp:cNvPr id="0" name=""/>
        <dsp:cNvSpPr/>
      </dsp:nvSpPr>
      <dsp:spPr>
        <a:xfrm>
          <a:off x="3481339" y="1896207"/>
          <a:ext cx="1580284" cy="1088816"/>
        </a:xfrm>
        <a:prstGeom prst="roundRect">
          <a:avLst/>
        </a:prstGeom>
        <a:blipFill>
          <a:blip xmlns:r="http://schemas.openxmlformats.org/officeDocument/2006/relationships" r:embed="rId8"/>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842616-3768-46BC-901E-A3A6CF46F74A}">
      <dsp:nvSpPr>
        <dsp:cNvPr id="0" name=""/>
        <dsp:cNvSpPr/>
      </dsp:nvSpPr>
      <dsp:spPr>
        <a:xfrm>
          <a:off x="3481339" y="2985023"/>
          <a:ext cx="1580284" cy="58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Bob Jensen</a:t>
          </a:r>
        </a:p>
      </dsp:txBody>
      <dsp:txXfrm>
        <a:off x="3481339" y="2985023"/>
        <a:ext cx="1580284" cy="586285"/>
      </dsp:txXfrm>
    </dsp:sp>
    <dsp:sp modelId="{F80B0D88-318E-45C2-A10F-70495EB8913B}">
      <dsp:nvSpPr>
        <dsp:cNvPr id="0" name=""/>
        <dsp:cNvSpPr/>
      </dsp:nvSpPr>
      <dsp:spPr>
        <a:xfrm>
          <a:off x="5219718" y="1896207"/>
          <a:ext cx="1580284" cy="1088816"/>
        </a:xfrm>
        <a:prstGeom prst="roundRect">
          <a:avLst/>
        </a:prstGeom>
        <a:blipFill>
          <a:blip xmlns:r="http://schemas.openxmlformats.org/officeDocument/2006/relationships" r:embed="rId9"/>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51A5A6-776C-440A-A82B-A31009236285}">
      <dsp:nvSpPr>
        <dsp:cNvPr id="0" name=""/>
        <dsp:cNvSpPr/>
      </dsp:nvSpPr>
      <dsp:spPr>
        <a:xfrm>
          <a:off x="5219718" y="2985023"/>
          <a:ext cx="1580284" cy="58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Jim Behrens</a:t>
          </a:r>
        </a:p>
      </dsp:txBody>
      <dsp:txXfrm>
        <a:off x="5219718" y="2985023"/>
        <a:ext cx="1580284" cy="586285"/>
      </dsp:txXfrm>
    </dsp:sp>
    <dsp:sp modelId="{912B88C0-857B-49FC-B21D-2482E9B5F173}">
      <dsp:nvSpPr>
        <dsp:cNvPr id="0" name=""/>
        <dsp:cNvSpPr/>
      </dsp:nvSpPr>
      <dsp:spPr>
        <a:xfrm>
          <a:off x="6958098" y="1896207"/>
          <a:ext cx="1580284" cy="1088816"/>
        </a:xfrm>
        <a:prstGeom prst="roundRect">
          <a:avLst/>
        </a:prstGeom>
        <a:blipFill>
          <a:blip xmlns:r="http://schemas.openxmlformats.org/officeDocument/2006/relationships" r:embed="rId10"/>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E9E2CE-6B6D-4CCB-92C1-DDF6E1EB9887}">
      <dsp:nvSpPr>
        <dsp:cNvPr id="0" name=""/>
        <dsp:cNvSpPr/>
      </dsp:nvSpPr>
      <dsp:spPr>
        <a:xfrm>
          <a:off x="6958098" y="2985023"/>
          <a:ext cx="1580284" cy="58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Bob </a:t>
          </a:r>
          <a:r>
            <a:rPr lang="en-US" sz="1600" b="1" kern="1200" dirty="0" err="1"/>
            <a:t>Heitsenrether</a:t>
          </a:r>
          <a:endParaRPr lang="en-US" sz="1600" b="1" kern="1200" dirty="0"/>
        </a:p>
      </dsp:txBody>
      <dsp:txXfrm>
        <a:off x="6958098" y="2985023"/>
        <a:ext cx="1580284" cy="586285"/>
      </dsp:txXfrm>
    </dsp:sp>
    <dsp:sp modelId="{3768242C-11A4-4FD5-AC44-3B5D3E41786A}">
      <dsp:nvSpPr>
        <dsp:cNvPr id="0" name=""/>
        <dsp:cNvSpPr/>
      </dsp:nvSpPr>
      <dsp:spPr>
        <a:xfrm>
          <a:off x="1742959" y="3729337"/>
          <a:ext cx="1580284" cy="1088816"/>
        </a:xfrm>
        <a:prstGeom prst="roundRect">
          <a:avLst/>
        </a:prstGeom>
        <a:blipFill>
          <a:blip xmlns:r="http://schemas.openxmlformats.org/officeDocument/2006/relationships" r:embed="rId11"/>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B2CAE-F8CD-463C-B10E-2C2C04EA9324}">
      <dsp:nvSpPr>
        <dsp:cNvPr id="0" name=""/>
        <dsp:cNvSpPr/>
      </dsp:nvSpPr>
      <dsp:spPr>
        <a:xfrm>
          <a:off x="1742959" y="4818153"/>
          <a:ext cx="1580284" cy="58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Jennifer Dorton</a:t>
          </a:r>
        </a:p>
      </dsp:txBody>
      <dsp:txXfrm>
        <a:off x="1742959" y="4818153"/>
        <a:ext cx="1580284" cy="586285"/>
      </dsp:txXfrm>
    </dsp:sp>
    <dsp:sp modelId="{51D5B780-D9D7-4BB0-980A-280A6087477D}">
      <dsp:nvSpPr>
        <dsp:cNvPr id="0" name=""/>
        <dsp:cNvSpPr/>
      </dsp:nvSpPr>
      <dsp:spPr>
        <a:xfrm>
          <a:off x="3481339" y="3729337"/>
          <a:ext cx="1580284" cy="1088816"/>
        </a:xfrm>
        <a:prstGeom prst="roundRect">
          <a:avLst/>
        </a:prstGeom>
        <a:blipFill rotWithShape="1">
          <a:blip xmlns:r="http://schemas.openxmlformats.org/officeDocument/2006/relationships" r:embed="rId12"/>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3709B-F614-4AAD-BA94-B3AB3272C118}">
      <dsp:nvSpPr>
        <dsp:cNvPr id="0" name=""/>
        <dsp:cNvSpPr/>
      </dsp:nvSpPr>
      <dsp:spPr>
        <a:xfrm>
          <a:off x="3481339" y="4818153"/>
          <a:ext cx="1580284" cy="58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Christoph </a:t>
          </a:r>
          <a:r>
            <a:rPr lang="en-US" sz="1600" b="1" kern="1200" dirty="0" err="1"/>
            <a:t>Waldmann</a:t>
          </a:r>
          <a:endParaRPr lang="en-US" sz="1600" b="1" kern="1200" dirty="0"/>
        </a:p>
      </dsp:txBody>
      <dsp:txXfrm>
        <a:off x="3481339" y="4818153"/>
        <a:ext cx="1580284" cy="586285"/>
      </dsp:txXfrm>
    </dsp:sp>
    <dsp:sp modelId="{E990B290-0621-4545-B4B9-946EC2D8861B}">
      <dsp:nvSpPr>
        <dsp:cNvPr id="0" name=""/>
        <dsp:cNvSpPr/>
      </dsp:nvSpPr>
      <dsp:spPr>
        <a:xfrm>
          <a:off x="5219718" y="3729337"/>
          <a:ext cx="1580284" cy="1088816"/>
        </a:xfrm>
        <a:prstGeom prst="roundRect">
          <a:avLst/>
        </a:prstGeom>
        <a:blipFill>
          <a:blip xmlns:r="http://schemas.openxmlformats.org/officeDocument/2006/relationships" r:embed="rId13"/>
          <a:srcRect/>
          <a:stretch>
            <a:fillRect t="-36000" b="-3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FB8D5-B4B7-4336-A78E-AD3807F58613}">
      <dsp:nvSpPr>
        <dsp:cNvPr id="0" name=""/>
        <dsp:cNvSpPr/>
      </dsp:nvSpPr>
      <dsp:spPr>
        <a:xfrm>
          <a:off x="5219718" y="4818153"/>
          <a:ext cx="1580284" cy="58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Mark Bushnell</a:t>
          </a:r>
        </a:p>
      </dsp:txBody>
      <dsp:txXfrm>
        <a:off x="5219718" y="4818153"/>
        <a:ext cx="1580284" cy="586285"/>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Shape 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spcBef>
                <a:spcPts val="0"/>
              </a:spcBef>
              <a:spcAft>
                <a:spcPts val="0"/>
              </a:spcAft>
              <a:buAutoNum type="arabicParenR"/>
            </a:pPr>
            <a:r>
              <a:rPr lang="en-US" dirty="0"/>
              <a:t>Five-year plan development</a:t>
            </a:r>
          </a:p>
          <a:p>
            <a:pPr marL="228600" lvl="0" indent="-228600">
              <a:spcBef>
                <a:spcPts val="0"/>
              </a:spcBef>
              <a:spcAft>
                <a:spcPts val="0"/>
              </a:spcAft>
              <a:buAutoNum type="arabicParenR"/>
            </a:pPr>
            <a:r>
              <a:rPr lang="en-US" dirty="0"/>
              <a:t>Results of QARTOD Board of Advisors survey</a:t>
            </a:r>
          </a:p>
          <a:p>
            <a:pPr marL="228600" lvl="0" indent="-228600">
              <a:spcBef>
                <a:spcPts val="0"/>
              </a:spcBef>
              <a:spcAft>
                <a:spcPts val="0"/>
              </a:spcAft>
              <a:buAutoNum type="arabicParenR"/>
            </a:pPr>
            <a:r>
              <a:rPr lang="en-US" dirty="0"/>
              <a:t>Expanded project scope</a:t>
            </a:r>
          </a:p>
          <a:p>
            <a:pPr marL="0" lvl="0" indent="0">
              <a:spcBef>
                <a:spcPts val="0"/>
              </a:spcBef>
              <a:spcAft>
                <a:spcPts val="0"/>
              </a:spcAft>
              <a:buNone/>
            </a:pPr>
            <a:endParaRPr lang="en-US" dirty="0"/>
          </a:p>
        </p:txBody>
      </p:sp>
      <p:sp>
        <p:nvSpPr>
          <p:cNvPr id="24" name="Shape 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3DC6B-96B9-4CE2-9A1C-9DFEBE370FDD}"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545688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3DC6B-96B9-4CE2-9A1C-9DFEBE370FDD}"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4176919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3DC6B-96B9-4CE2-9A1C-9DFEBE370FDD}"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982954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3DC6B-96B9-4CE2-9A1C-9DFEBE370FDD}"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711729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3DC6B-96B9-4CE2-9A1C-9DFEBE370FDD}"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493724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3DC6B-96B9-4CE2-9A1C-9DFEBE370FDD}"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60179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QC manuals plus supporting documents. Documents outlined in red:</a:t>
            </a:r>
          </a:p>
          <a:p>
            <a:pPr>
              <a:buFont typeface="Arial" panose="020B0604020202020204" pitchFamily="34" charset="0"/>
              <a:buChar char="•"/>
            </a:pPr>
            <a:endParaRPr lang="en-US" dirty="0"/>
          </a:p>
          <a:p>
            <a:pPr>
              <a:buFont typeface="Arial" panose="020B0604020202020204" pitchFamily="34" charset="0"/>
              <a:buChar char="•"/>
            </a:pPr>
            <a:r>
              <a:rPr lang="en-US" dirty="0"/>
              <a:t>QARTOD Project Plan Update 2022–2026</a:t>
            </a:r>
          </a:p>
          <a:p>
            <a:pPr>
              <a:buFont typeface="Arial" panose="020B0604020202020204" pitchFamily="34" charset="0"/>
              <a:buChar char="•"/>
            </a:pPr>
            <a:r>
              <a:rPr lang="en-US" dirty="0"/>
              <a:t>Update to the </a:t>
            </a:r>
            <a:r>
              <a:rPr lang="en-US" i="1" dirty="0"/>
              <a:t>Manual for Real-Time Quality Control of High Frequency Radar Surface Current Data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70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581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2754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Good mix of skills, fortunate to have international representative.</a:t>
            </a:r>
          </a:p>
          <a:p>
            <a:pPr marL="171450" indent="-171450">
              <a:buFont typeface="Arial" panose="020B0604020202020204" pitchFamily="34" charset="0"/>
              <a:buChar char="•"/>
            </a:pPr>
            <a:r>
              <a:rPr lang="en-US" b="0" dirty="0"/>
              <a:t>Julie Thomas has stepped down, replaced by Jim Behrens</a:t>
            </a:r>
          </a:p>
          <a:p>
            <a:pPr marL="171450" indent="-171450">
              <a:buFont typeface="Arial" panose="020B0604020202020204" pitchFamily="34" charset="0"/>
              <a:buChar char="•"/>
            </a:pPr>
            <a:r>
              <a:rPr lang="en-US" b="0" dirty="0"/>
              <a:t>Eugene Burger elected to Chair</a:t>
            </a:r>
          </a:p>
          <a:p>
            <a:pPr marL="171450" indent="-171450">
              <a:buFont typeface="Arial" panose="020B0604020202020204" pitchFamily="34" charset="0"/>
              <a:buChar char="•"/>
            </a:pPr>
            <a:r>
              <a:rPr lang="en-US" b="0" dirty="0"/>
              <a:t>Matt Biddle joined – important link to DMAC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3DC6B-96B9-4CE2-9A1C-9DFEBE370FDD}"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18678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3DC6B-96B9-4CE2-9A1C-9DFEBE370FDD}"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42592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3DC6B-96B9-4CE2-9A1C-9DFEBE370FDD}"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65809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3DC6B-96B9-4CE2-9A1C-9DFEBE370FDD}"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492878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dirty="0"/>
              <a:t>BOA term limits have been implemented and membership will now turn over more frequently – fresh thoughts and broader awareness.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3DC6B-96B9-4CE2-9A1C-9DFEBE370FDD}"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396156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1654176"/>
            <a:ext cx="8229600" cy="11430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lt1"/>
              </a:buClr>
              <a:buSzPts val="1400"/>
              <a:buFont typeface="Rockwell"/>
              <a:buNone/>
              <a:defRPr sz="4400" b="0" i="0" u="none" strike="noStrike" cap="none">
                <a:solidFill>
                  <a:schemeClr val="lt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2EDC6A-85B5-48FF-8CAA-32BDD173A8C0}" type="slidenum">
              <a:rPr lang="en-US" smtClean="0"/>
              <a:pPr/>
              <a:t>‹#›</a:t>
            </a:fld>
            <a:endParaRPr lang="en-US" dirty="0"/>
          </a:p>
        </p:txBody>
      </p:sp>
    </p:spTree>
    <p:extLst>
      <p:ext uri="{BB962C8B-B14F-4D97-AF65-F5344CB8AC3E}">
        <p14:creationId xmlns:p14="http://schemas.microsoft.com/office/powerpoint/2010/main" val="1599475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638800"/>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2EDC6A-85B5-48FF-8CAA-32BDD173A8C0}" type="slidenum">
              <a:rPr lang="en-US" smtClean="0"/>
              <a:pPr/>
              <a:t>‹#›</a:t>
            </a:fld>
            <a:endParaRPr lang="en-US" dirty="0"/>
          </a:p>
        </p:txBody>
      </p:sp>
    </p:spTree>
    <p:extLst>
      <p:ext uri="{BB962C8B-B14F-4D97-AF65-F5344CB8AC3E}">
        <p14:creationId xmlns:p14="http://schemas.microsoft.com/office/powerpoint/2010/main" val="1159231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a:p>
        </p:txBody>
      </p:sp>
      <p:sp>
        <p:nvSpPr>
          <p:cNvPr id="5" name="Slide Number Placeholder 4"/>
          <p:cNvSpPr>
            <a:spLocks noGrp="1"/>
          </p:cNvSpPr>
          <p:nvPr>
            <p:ph type="sldNum" sz="quarter" idx="12"/>
          </p:nvPr>
        </p:nvSpPr>
        <p:spPr/>
        <p:txBody>
          <a:bodyPr/>
          <a:lstStyle/>
          <a:p>
            <a:fld id="{03795460-39C6-410C-A80A-96E592A53964}" type="slidenum">
              <a:rPr lang="en-GB" smtClean="0"/>
              <a:t>‹#›</a:t>
            </a:fld>
            <a:endParaRPr lang="en-GB"/>
          </a:p>
        </p:txBody>
      </p:sp>
      <p:sp>
        <p:nvSpPr>
          <p:cNvPr id="11" name="Slide Number Placeholder 5"/>
          <p:cNvSpPr txBox="1">
            <a:spLocks/>
          </p:cNvSpPr>
          <p:nvPr userDrawn="1"/>
        </p:nvSpPr>
        <p:spPr>
          <a:xfrm>
            <a:off x="6563544" y="6381330"/>
            <a:ext cx="21336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795460-39C6-410C-A80A-96E592A53964}" type="slidenum">
              <a:rPr lang="en-GB" sz="900" smtClean="0"/>
              <a:pPr/>
              <a:t>‹#›</a:t>
            </a:fld>
            <a:endParaRPr lang="en-GB" sz="900"/>
          </a:p>
        </p:txBody>
      </p:sp>
      <p:sp>
        <p:nvSpPr>
          <p:cNvPr id="7"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err="1"/>
              <a:t>AtlantOS</a:t>
            </a:r>
            <a:r>
              <a:rPr lang="en-GB" dirty="0"/>
              <a:t> WP 7 Meeting</a:t>
            </a:r>
          </a:p>
        </p:txBody>
      </p:sp>
      <p:sp>
        <p:nvSpPr>
          <p:cNvPr id="8"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dirty="0"/>
              <a:t>20 November 2017</a:t>
            </a:r>
          </a:p>
        </p:txBody>
      </p:sp>
    </p:spTree>
    <p:extLst>
      <p:ext uri="{BB962C8B-B14F-4D97-AF65-F5344CB8AC3E}">
        <p14:creationId xmlns:p14="http://schemas.microsoft.com/office/powerpoint/2010/main" val="2233582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37DE6-07F7-4A88-9272-FB4F9F438E57}"/>
              </a:ext>
            </a:extLst>
          </p:cNvPr>
          <p:cNvSpPr>
            <a:spLocks noGrp="1"/>
          </p:cNvSpPr>
          <p:nvPr>
            <p:ph type="dt" sz="half" idx="10"/>
          </p:nvPr>
        </p:nvSpPr>
        <p:spPr/>
        <p:txBody>
          <a:bodyPr/>
          <a:lstStyle/>
          <a:p>
            <a:fld id="{1302A5E3-DD77-4BCC-88AC-8BC8308D1A8A}" type="datetimeFigureOut">
              <a:rPr lang="en-US" smtClean="0"/>
              <a:t>6/8/2022</a:t>
            </a:fld>
            <a:endParaRPr lang="en-US"/>
          </a:p>
        </p:txBody>
      </p:sp>
      <p:sp>
        <p:nvSpPr>
          <p:cNvPr id="3" name="Footer Placeholder 2">
            <a:extLst>
              <a:ext uri="{FF2B5EF4-FFF2-40B4-BE49-F238E27FC236}">
                <a16:creationId xmlns:a16="http://schemas.microsoft.com/office/drawing/2014/main" id="{AF91BB15-0E49-4C8F-A86E-8917C8CE23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063685-7401-457A-88F3-7FC43003F860}"/>
              </a:ext>
            </a:extLst>
          </p:cNvPr>
          <p:cNvSpPr>
            <a:spLocks noGrp="1"/>
          </p:cNvSpPr>
          <p:nvPr>
            <p:ph type="sldNum" sz="quarter" idx="12"/>
          </p:nvPr>
        </p:nvSpPr>
        <p:spPr/>
        <p:txBody>
          <a:bodyPr/>
          <a:lstStyle/>
          <a:p>
            <a:fld id="{5CACCA5E-2FBE-4953-B030-9E3D0AA8C9F5}" type="slidenum">
              <a:rPr lang="en-US" smtClean="0"/>
              <a:t>‹#›</a:t>
            </a:fld>
            <a:endParaRPr lang="en-US"/>
          </a:p>
        </p:txBody>
      </p:sp>
    </p:spTree>
    <p:extLst>
      <p:ext uri="{BB962C8B-B14F-4D97-AF65-F5344CB8AC3E}">
        <p14:creationId xmlns:p14="http://schemas.microsoft.com/office/powerpoint/2010/main" val="1792921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470150"/>
            <a:ext cx="8229600" cy="792162"/>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lt1"/>
              </a:buClr>
              <a:buSzPts val="1400"/>
              <a:buFont typeface="Rockwell"/>
              <a:buNone/>
              <a:defRPr sz="4400" b="0" i="0" u="none" strike="noStrike" cap="none">
                <a:solidFill>
                  <a:schemeClr val="lt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Shape 17"/>
          <p:cNvSpPr txBox="1">
            <a:spLocks noGrp="1"/>
          </p:cNvSpPr>
          <p:nvPr>
            <p:ph type="body" idx="1"/>
          </p:nvPr>
        </p:nvSpPr>
        <p:spPr>
          <a:xfrm>
            <a:off x="457200" y="3378200"/>
            <a:ext cx="3759200" cy="609600"/>
          </a:xfrm>
          <a:prstGeom prst="rect">
            <a:avLst/>
          </a:prstGeom>
          <a:noFill/>
          <a:ln>
            <a:noFill/>
          </a:ln>
        </p:spPr>
        <p:txBody>
          <a:bodyPr spcFirstLastPara="1" wrap="square" lIns="91425" tIns="91425" rIns="91425" bIns="91425" anchor="t" anchorCtr="0"/>
          <a:lstStyle>
            <a:lvl1pPr marL="457200" marR="0" lvl="0" indent="-228600" algn="l" rtl="0">
              <a:spcBef>
                <a:spcPts val="320"/>
              </a:spcBef>
              <a:spcAft>
                <a:spcPts val="0"/>
              </a:spcAft>
              <a:buClr>
                <a:schemeClr val="accent1"/>
              </a:buClr>
              <a:buSzPts val="1400"/>
              <a:buFont typeface="Arial"/>
              <a:buNone/>
              <a:defRPr sz="1600" b="0" i="0" u="none" strike="noStrike" cap="none">
                <a:solidFill>
                  <a:schemeClr val="accent1"/>
                </a:solidFill>
                <a:latin typeface="Rockwell"/>
                <a:ea typeface="Rockwell"/>
                <a:cs typeface="Rockwell"/>
                <a:sym typeface="Rockwel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Rockwell"/>
                <a:ea typeface="Rockwell"/>
                <a:cs typeface="Rockwell"/>
                <a:sym typeface="Rockwel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Rockwell"/>
                <a:ea typeface="Rockwell"/>
                <a:cs typeface="Rockwell"/>
                <a:sym typeface="Rockwel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2EDC6A-85B5-48FF-8CAA-32BDD173A8C0}" type="slidenum">
              <a:rPr lang="en-US" smtClean="0"/>
              <a:pPr/>
              <a:t>‹#›</a:t>
            </a:fld>
            <a:endParaRPr lang="en-US" dirty="0"/>
          </a:p>
        </p:txBody>
      </p:sp>
    </p:spTree>
    <p:extLst>
      <p:ext uri="{BB962C8B-B14F-4D97-AF65-F5344CB8AC3E}">
        <p14:creationId xmlns:p14="http://schemas.microsoft.com/office/powerpoint/2010/main" val="2477185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normAutofit/>
          </a:bodyPr>
          <a:lstStyle>
            <a:lvl1pPr>
              <a:defRPr sz="21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18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itle 1"/>
          <p:cNvSpPr txBox="1">
            <a:spLocks/>
          </p:cNvSpPr>
          <p:nvPr userDrawn="1"/>
        </p:nvSpPr>
        <p:spPr>
          <a:xfrm>
            <a:off x="4354" y="17419"/>
            <a:ext cx="9139646" cy="592183"/>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sz="2400" dirty="0"/>
              <a:t>Click to edit Master title style</a:t>
            </a:r>
          </a:p>
        </p:txBody>
      </p:sp>
      <p:sp>
        <p:nvSpPr>
          <p:cNvPr id="6" name="Slide Number Placeholder 5"/>
          <p:cNvSpPr>
            <a:spLocks noGrp="1"/>
          </p:cNvSpPr>
          <p:nvPr>
            <p:ph type="sldNum" sz="quarter" idx="12"/>
          </p:nvPr>
        </p:nvSpPr>
        <p:spPr/>
        <p:txBody>
          <a:bodyPr/>
          <a:lstStyle/>
          <a:p>
            <a:fld id="{462EDC6A-85B5-48FF-8CAA-32BDD173A8C0}" type="slidenum">
              <a:rPr lang="en-US" smtClean="0"/>
              <a:pPr/>
              <a:t>‹#›</a:t>
            </a:fld>
            <a:endParaRPr lang="en-US" dirty="0"/>
          </a:p>
        </p:txBody>
      </p:sp>
    </p:spTree>
    <p:extLst>
      <p:ext uri="{BB962C8B-B14F-4D97-AF65-F5344CB8AC3E}">
        <p14:creationId xmlns:p14="http://schemas.microsoft.com/office/powerpoint/2010/main" val="45718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2EDC6A-85B5-48FF-8CAA-32BDD173A8C0}" type="slidenum">
              <a:rPr lang="en-US" smtClean="0"/>
              <a:pPr/>
              <a:t>‹#›</a:t>
            </a:fld>
            <a:endParaRPr lang="en-US" dirty="0"/>
          </a:p>
        </p:txBody>
      </p:sp>
    </p:spTree>
    <p:extLst>
      <p:ext uri="{BB962C8B-B14F-4D97-AF65-F5344CB8AC3E}">
        <p14:creationId xmlns:p14="http://schemas.microsoft.com/office/powerpoint/2010/main" val="2150659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2EDC6A-85B5-48FF-8CAA-32BDD173A8C0}" type="slidenum">
              <a:rPr lang="en-US" smtClean="0"/>
              <a:pPr/>
              <a:t>‹#›</a:t>
            </a:fld>
            <a:endParaRPr lang="en-US" dirty="0"/>
          </a:p>
        </p:txBody>
      </p:sp>
    </p:spTree>
    <p:extLst>
      <p:ext uri="{BB962C8B-B14F-4D97-AF65-F5344CB8AC3E}">
        <p14:creationId xmlns:p14="http://schemas.microsoft.com/office/powerpoint/2010/main" val="49583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2EDC6A-85B5-48FF-8CAA-32BDD173A8C0}" type="slidenum">
              <a:rPr lang="en-US" smtClean="0"/>
              <a:pPr/>
              <a:t>‹#›</a:t>
            </a:fld>
            <a:endParaRPr lang="en-US" dirty="0"/>
          </a:p>
        </p:txBody>
      </p:sp>
      <p:pic>
        <p:nvPicPr>
          <p:cNvPr id="6" name="Picture 5">
            <a:extLst>
              <a:ext uri="{FF2B5EF4-FFF2-40B4-BE49-F238E27FC236}">
                <a16:creationId xmlns:a16="http://schemas.microsoft.com/office/drawing/2014/main" id="{DC61FE64-883D-4962-AECF-DC7037B80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54" y="6374186"/>
            <a:ext cx="3225437" cy="483815"/>
          </a:xfrm>
          <a:prstGeom prst="rect">
            <a:avLst/>
          </a:prstGeom>
        </p:spPr>
      </p:pic>
    </p:spTree>
    <p:extLst>
      <p:ext uri="{BB962C8B-B14F-4D97-AF65-F5344CB8AC3E}">
        <p14:creationId xmlns:p14="http://schemas.microsoft.com/office/powerpoint/2010/main" val="273222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09600"/>
            <a:ext cx="3008313" cy="825500"/>
          </a:xfrm>
        </p:spPr>
        <p:txBody>
          <a:bodyPr anchor="b"/>
          <a:lstStyle>
            <a:lvl1pPr algn="l">
              <a:defRPr sz="15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609602"/>
            <a:ext cx="5111750" cy="5516563"/>
          </a:xfrm>
        </p:spPr>
        <p:txBody>
          <a:bodyPr/>
          <a:lstStyle>
            <a:lvl1pPr>
              <a:defRPr sz="2100"/>
            </a:lvl1pPr>
            <a:lvl2pPr>
              <a:defRPr sz="1800"/>
            </a:lvl2pPr>
            <a:lvl3pPr>
              <a:defRPr sz="1500"/>
            </a:lvl3pPr>
            <a:lvl4pPr>
              <a:defRPr sz="1200"/>
            </a:lvl4pPr>
            <a:lvl5pPr>
              <a:defRPr sz="12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2EDC6A-85B5-48FF-8CAA-32BDD173A8C0}" type="slidenum">
              <a:rPr lang="en-US" smtClean="0"/>
              <a:pPr/>
              <a:t>‹#›</a:t>
            </a:fld>
            <a:endParaRPr lang="en-US" dirty="0"/>
          </a:p>
        </p:txBody>
      </p:sp>
    </p:spTree>
    <p:extLst>
      <p:ext uri="{BB962C8B-B14F-4D97-AF65-F5344CB8AC3E}">
        <p14:creationId xmlns:p14="http://schemas.microsoft.com/office/powerpoint/2010/main" val="132197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2EDC6A-85B5-48FF-8CAA-32BDD173A8C0}" type="slidenum">
              <a:rPr lang="en-US" smtClean="0"/>
              <a:pPr/>
              <a:t>‹#›</a:t>
            </a:fld>
            <a:endParaRPr lang="en-US" dirty="0"/>
          </a:p>
        </p:txBody>
      </p:sp>
    </p:spTree>
    <p:extLst>
      <p:ext uri="{BB962C8B-B14F-4D97-AF65-F5344CB8AC3E}">
        <p14:creationId xmlns:p14="http://schemas.microsoft.com/office/powerpoint/2010/main" val="9815426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
        <p:cNvGrpSpPr/>
        <p:nvPr/>
      </p:nvGrpSpPr>
      <p:grpSpPr>
        <a:xfrm>
          <a:off x="0" y="0"/>
          <a:ext cx="0" cy="0"/>
          <a:chOff x="0" y="0"/>
          <a:chExt cx="0" cy="0"/>
        </a:xfrm>
      </p:grpSpPr>
      <p:pic>
        <p:nvPicPr>
          <p:cNvPr id="14" name="Shape 14"/>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4" y="17419"/>
            <a:ext cx="9139646" cy="592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990601"/>
            <a:ext cx="8229600" cy="5257800"/>
          </a:xfrm>
          <a:prstGeom prst="rect">
            <a:avLst/>
          </a:prstGeom>
        </p:spPr>
        <p:txBody>
          <a:bodyPr vert="horz" lIns="91440" tIns="45720" rIns="91440" bIns="45720" rtlCol="0">
            <a:normAutofit/>
          </a:bodyPr>
          <a:lstStyle/>
          <a:p>
            <a:pPr lvl="0"/>
            <a:r>
              <a:rPr lang="en-US" dirty="0"/>
              <a:t>Top Level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600200" y="6356352"/>
            <a:ext cx="53340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4" name="Slide Number Placeholder 3"/>
          <p:cNvSpPr>
            <a:spLocks noGrp="1"/>
          </p:cNvSpPr>
          <p:nvPr>
            <p:ph type="sldNum" sz="quarter" idx="4"/>
          </p:nvPr>
        </p:nvSpPr>
        <p:spPr>
          <a:xfrm>
            <a:off x="457200" y="6356352"/>
            <a:ext cx="762000" cy="365125"/>
          </a:xfrm>
          <a:prstGeom prst="rect">
            <a:avLst/>
          </a:prstGeom>
        </p:spPr>
        <p:txBody>
          <a:bodyPr vert="horz" lIns="91440" tIns="45720" rIns="91440" bIns="45720" rtlCol="0" anchor="ctr"/>
          <a:lstStyle>
            <a:lvl1pPr algn="l">
              <a:defRPr sz="900">
                <a:solidFill>
                  <a:schemeClr val="tx2"/>
                </a:solidFill>
              </a:defRPr>
            </a:lvl1pPr>
          </a:lstStyle>
          <a:p>
            <a:fld id="{462EDC6A-85B5-48FF-8CAA-32BDD173A8C0}" type="slidenum">
              <a:rPr lang="en-US" smtClean="0"/>
              <a:pPr/>
              <a:t>‹#›</a:t>
            </a:fld>
            <a:endParaRPr lang="en-US" dirty="0"/>
          </a:p>
        </p:txBody>
      </p:sp>
    </p:spTree>
    <p:extLst>
      <p:ext uri="{BB962C8B-B14F-4D97-AF65-F5344CB8AC3E}">
        <p14:creationId xmlns:p14="http://schemas.microsoft.com/office/powerpoint/2010/main" val="204494425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78" r:id="rId11"/>
  </p:sldLayoutIdLst>
  <p:hf hdr="0" ftr="0" dt="0"/>
  <p:txStyles>
    <p:titleStyle>
      <a:lvl1pPr algn="l" defTabSz="685800" rtl="0" eaLnBrk="1" latinLnBrk="0" hangingPunct="1">
        <a:spcBef>
          <a:spcPct val="0"/>
        </a:spcBef>
        <a:buNone/>
        <a:defRPr sz="2400" kern="1200" baseline="0">
          <a:solidFill>
            <a:schemeClr val="bg1"/>
          </a:solidFill>
          <a:latin typeface="+mj-lt"/>
          <a:ea typeface="+mj-ea"/>
          <a:cs typeface="+mj-cs"/>
        </a:defRPr>
      </a:lvl1pPr>
    </p:titleStyle>
    <p:bodyStyle>
      <a:lvl1pPr marL="0" indent="0" algn="l" defTabSz="685800" rtl="0" eaLnBrk="1" latinLnBrk="0" hangingPunct="1">
        <a:spcBef>
          <a:spcPct val="20000"/>
        </a:spcBef>
        <a:buFont typeface="Arial" panose="020B0604020202020204" pitchFamily="34" charset="0"/>
        <a:buNone/>
        <a:defRPr sz="1800" kern="120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500" kern="1200">
          <a:solidFill>
            <a:schemeClr val="tx2"/>
          </a:solidFill>
          <a:latin typeface="+mn-lt"/>
          <a:ea typeface="+mn-ea"/>
          <a:cs typeface="+mn-cs"/>
        </a:defRPr>
      </a:lvl2pPr>
      <a:lvl3pPr marL="857250" indent="-171450" algn="l" defTabSz="685800" rtl="0" eaLnBrk="1" latinLnBrk="0" hangingPunct="1">
        <a:spcBef>
          <a:spcPct val="20000"/>
        </a:spcBef>
        <a:buFont typeface="Courier New" panose="02070309020205020404" pitchFamily="49" charset="0"/>
        <a:buChar char="o"/>
        <a:defRPr sz="1350" kern="120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200" kern="120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73475" y="1690851"/>
            <a:ext cx="8786736" cy="3466243"/>
          </a:xfrm>
          <a:prstGeom prst="rect">
            <a:avLst/>
          </a:prstGeom>
          <a:noFill/>
          <a:ln>
            <a:noFill/>
          </a:ln>
        </p:spPr>
        <p:txBody>
          <a:bodyPr spcFirstLastPara="1" wrap="square" lIns="91425" tIns="45700" rIns="91425" bIns="45700" anchor="t" anchorCtr="0">
            <a:noAutofit/>
          </a:bodyPr>
          <a:lstStyle/>
          <a:p>
            <a:pPr lvl="0" algn="ctr"/>
            <a:r>
              <a:rPr lang="en-US" sz="3600" b="1" dirty="0">
                <a:solidFill>
                  <a:schemeClr val="bg1"/>
                </a:solidFill>
                <a:latin typeface="+mn-lt"/>
              </a:rPr>
              <a:t>Quality Assurance / Quality Control of Real-Time Oceanographic Data</a:t>
            </a:r>
            <a:br>
              <a:rPr lang="en-US" sz="1600" b="1" dirty="0">
                <a:solidFill>
                  <a:schemeClr val="bg1"/>
                </a:solidFill>
                <a:latin typeface="+mn-lt"/>
              </a:rPr>
            </a:br>
            <a:br>
              <a:rPr lang="en-US" sz="3600" b="1" dirty="0">
                <a:solidFill>
                  <a:schemeClr val="bg1"/>
                </a:solidFill>
                <a:latin typeface="+mn-lt"/>
              </a:rPr>
            </a:br>
            <a:r>
              <a:rPr lang="en-US" sz="3200" b="1" dirty="0">
                <a:solidFill>
                  <a:schemeClr val="bg1"/>
                </a:solidFill>
                <a:latin typeface="+mn-lt"/>
              </a:rPr>
              <a:t>Five-year plan update, 2022 - 2026</a:t>
            </a:r>
            <a:br>
              <a:rPr lang="en-US" sz="4000" b="1" dirty="0">
                <a:solidFill>
                  <a:schemeClr val="tx1">
                    <a:lumMod val="50000"/>
                  </a:schemeClr>
                </a:solidFill>
                <a:latin typeface="+mn-lt"/>
              </a:rPr>
            </a:br>
            <a:endParaRPr sz="4000" b="1" i="0" u="none" strike="noStrike" cap="none" dirty="0">
              <a:solidFill>
                <a:schemeClr val="tx1">
                  <a:lumMod val="50000"/>
                </a:schemeClr>
              </a:solidFill>
              <a:latin typeface="+mn-lt"/>
              <a:sym typeface="Rockwell"/>
            </a:endParaRPr>
          </a:p>
        </p:txBody>
      </p:sp>
      <p:sp>
        <p:nvSpPr>
          <p:cNvPr id="27" name="Shape 27"/>
          <p:cNvSpPr txBox="1">
            <a:spLocks noGrp="1"/>
          </p:cNvSpPr>
          <p:nvPr>
            <p:ph type="body" idx="1"/>
          </p:nvPr>
        </p:nvSpPr>
        <p:spPr>
          <a:xfrm>
            <a:off x="183789" y="4808659"/>
            <a:ext cx="5318478" cy="830997"/>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sz="2400" b="1" dirty="0">
                <a:solidFill>
                  <a:schemeClr val="bg1"/>
                </a:solidFill>
                <a:latin typeface="+mj-lt"/>
              </a:rPr>
              <a:t>Mark Bushnell</a:t>
            </a:r>
          </a:p>
          <a:p>
            <a:pPr marL="0" lvl="0" indent="0">
              <a:spcBef>
                <a:spcPts val="0"/>
              </a:spcBef>
            </a:pPr>
            <a:r>
              <a:rPr lang="en-US" sz="2000" b="1" dirty="0">
                <a:solidFill>
                  <a:schemeClr val="bg1"/>
                </a:solidFill>
                <a:latin typeface="+mj-lt"/>
              </a:rPr>
              <a:t>National Coordinator, US IOOS/QARTOD</a:t>
            </a:r>
          </a:p>
        </p:txBody>
      </p:sp>
      <p:sp>
        <p:nvSpPr>
          <p:cNvPr id="2" name="TextBox 1">
            <a:extLst>
              <a:ext uri="{FF2B5EF4-FFF2-40B4-BE49-F238E27FC236}">
                <a16:creationId xmlns:a16="http://schemas.microsoft.com/office/drawing/2014/main" id="{2A4323D3-EF7A-4903-9F6C-AADF9DAB629F}"/>
              </a:ext>
            </a:extLst>
          </p:cNvPr>
          <p:cNvSpPr txBox="1"/>
          <p:nvPr/>
        </p:nvSpPr>
        <p:spPr>
          <a:xfrm>
            <a:off x="1738985" y="6141303"/>
            <a:ext cx="5655715" cy="461665"/>
          </a:xfrm>
          <a:prstGeom prst="rect">
            <a:avLst/>
          </a:prstGeom>
          <a:noFill/>
        </p:spPr>
        <p:txBody>
          <a:bodyPr wrap="none" rtlCol="0">
            <a:spAutoFit/>
          </a:bodyPr>
          <a:lstStyle/>
          <a:p>
            <a:pPr lvl="0" algn="ctr"/>
            <a:r>
              <a:rPr lang="en-US" sz="2400" b="1" dirty="0"/>
              <a:t>DMAC Annual Meeting, June 16, 2022</a:t>
            </a:r>
          </a:p>
        </p:txBody>
      </p:sp>
      <p:pic>
        <p:nvPicPr>
          <p:cNvPr id="5" name="Picture 4">
            <a:extLst>
              <a:ext uri="{FF2B5EF4-FFF2-40B4-BE49-F238E27FC236}">
                <a16:creationId xmlns:a16="http://schemas.microsoft.com/office/drawing/2014/main" id="{D09CDF32-F3E1-44C4-9532-DDB7857FCEE0}"/>
              </a:ext>
            </a:extLst>
          </p:cNvPr>
          <p:cNvPicPr>
            <a:picLocks noChangeAspect="1"/>
          </p:cNvPicPr>
          <p:nvPr/>
        </p:nvPicPr>
        <p:blipFill>
          <a:blip r:embed="rId3"/>
          <a:stretch>
            <a:fillRect/>
          </a:stretch>
        </p:blipFill>
        <p:spPr>
          <a:xfrm>
            <a:off x="-1" y="-42315"/>
            <a:ext cx="9144001" cy="13847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830F35-0260-4B7E-AF28-E79A9BD9C90E}"/>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62EDC6A-85B5-48FF-8CAA-32BDD173A8C0}" type="slidenum">
              <a:rPr kumimoji="0" lang="en-US" sz="900" b="0" i="0" u="none" strike="noStrike" kern="1200" cap="none" spc="0" normalizeH="0" baseline="0" noProof="0">
                <a:ln>
                  <a:noFill/>
                </a:ln>
                <a:solidFill>
                  <a:srgbClr val="053285"/>
                </a:solidFill>
                <a:effectLst/>
                <a:uLnTx/>
                <a:uFillTx/>
                <a:latin typeface="Century Gothic"/>
                <a:ea typeface="+mn-ea"/>
                <a:cs typeface="Arial"/>
                <a:sym typeface="Arial"/>
              </a:rPr>
              <a:pPr marL="0" marR="0" lvl="0" indent="0" algn="l" defTabSz="6858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053285"/>
              </a:solidFill>
              <a:effectLst/>
              <a:uLnTx/>
              <a:uFillTx/>
              <a:latin typeface="Century Gothic"/>
              <a:ea typeface="+mn-ea"/>
              <a:cs typeface="Arial"/>
              <a:sym typeface="Arial"/>
            </a:endParaRPr>
          </a:p>
        </p:txBody>
      </p:sp>
      <p:sp>
        <p:nvSpPr>
          <p:cNvPr id="12" name="TextBox 11">
            <a:extLst>
              <a:ext uri="{FF2B5EF4-FFF2-40B4-BE49-F238E27FC236}">
                <a16:creationId xmlns:a16="http://schemas.microsoft.com/office/drawing/2014/main" id="{B72A2B82-15CE-4CD8-AE3F-689686D34A0B}"/>
              </a:ext>
            </a:extLst>
          </p:cNvPr>
          <p:cNvSpPr txBox="1"/>
          <p:nvPr/>
        </p:nvSpPr>
        <p:spPr>
          <a:xfrm>
            <a:off x="0" y="0"/>
            <a:ext cx="91440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5F5F5"/>
                </a:solidFill>
                <a:effectLst/>
                <a:uLnTx/>
                <a:uFillTx/>
                <a:latin typeface="Arial"/>
                <a:cs typeface="Arial"/>
                <a:sym typeface="Arial"/>
              </a:rPr>
              <a:t>Five Year Plan Update - Process</a:t>
            </a:r>
          </a:p>
        </p:txBody>
      </p:sp>
      <p:sp>
        <p:nvSpPr>
          <p:cNvPr id="4" name="Rectangle 3">
            <a:extLst>
              <a:ext uri="{FF2B5EF4-FFF2-40B4-BE49-F238E27FC236}">
                <a16:creationId xmlns:a16="http://schemas.microsoft.com/office/drawing/2014/main" id="{01079C09-42AE-4F8B-AC69-9E4251BCE32D}"/>
              </a:ext>
            </a:extLst>
          </p:cNvPr>
          <p:cNvSpPr/>
          <p:nvPr/>
        </p:nvSpPr>
        <p:spPr>
          <a:xfrm>
            <a:off x="622570" y="1050589"/>
            <a:ext cx="8073958" cy="35394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a:ln>
                  <a:noFill/>
                </a:ln>
                <a:solidFill>
                  <a:srgbClr val="000000"/>
                </a:solidFill>
                <a:effectLst/>
                <a:uLnTx/>
                <a:uFillTx/>
                <a:latin typeface="Arial"/>
                <a:cs typeface="Arial"/>
                <a:sym typeface="Arial"/>
              </a:rPr>
              <a:t>QARTOD Plan Update Development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sng" strike="noStrike" kern="0" cap="none" spc="0" normalizeH="0" baseline="0" noProof="0" dirty="0">
              <a:ln>
                <a:noFill/>
              </a:ln>
              <a:solidFill>
                <a:srgbClr val="000000"/>
              </a:solidFill>
              <a:effectLst/>
              <a:uLnTx/>
              <a:uFillTx/>
              <a:latin typeface="Arial"/>
              <a:cs typeface="Arial"/>
              <a:sym typeface="Arial"/>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BOA Questionnaire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t>Working group plan development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BOA input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Input from RAs and broader community</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Findings to IOOS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Plan issued</a:t>
            </a:r>
          </a:p>
        </p:txBody>
      </p:sp>
    </p:spTree>
    <p:extLst>
      <p:ext uri="{BB962C8B-B14F-4D97-AF65-F5344CB8AC3E}">
        <p14:creationId xmlns:p14="http://schemas.microsoft.com/office/powerpoint/2010/main" val="2093493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830F35-0260-4B7E-AF28-E79A9BD9C90E}"/>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62EDC6A-85B5-48FF-8CAA-32BDD173A8C0}" type="slidenum">
              <a:rPr kumimoji="0" lang="en-US" sz="900" b="0" i="0" u="none" strike="noStrike" kern="1200" cap="none" spc="0" normalizeH="0" baseline="0" noProof="0">
                <a:ln>
                  <a:noFill/>
                </a:ln>
                <a:solidFill>
                  <a:srgbClr val="053285"/>
                </a:solidFill>
                <a:effectLst/>
                <a:uLnTx/>
                <a:uFillTx/>
                <a:latin typeface="Century Gothic"/>
                <a:ea typeface="+mn-ea"/>
                <a:cs typeface="Arial"/>
                <a:sym typeface="Arial"/>
              </a:rPr>
              <a:pPr marL="0" marR="0" lvl="0" indent="0" algn="l" defTabSz="6858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053285"/>
              </a:solidFill>
              <a:effectLst/>
              <a:uLnTx/>
              <a:uFillTx/>
              <a:latin typeface="Century Gothic"/>
              <a:ea typeface="+mn-ea"/>
              <a:cs typeface="Arial"/>
              <a:sym typeface="Arial"/>
            </a:endParaRPr>
          </a:p>
        </p:txBody>
      </p:sp>
      <p:sp>
        <p:nvSpPr>
          <p:cNvPr id="12" name="TextBox 11">
            <a:extLst>
              <a:ext uri="{FF2B5EF4-FFF2-40B4-BE49-F238E27FC236}">
                <a16:creationId xmlns:a16="http://schemas.microsoft.com/office/drawing/2014/main" id="{B72A2B82-15CE-4CD8-AE3F-689686D34A0B}"/>
              </a:ext>
            </a:extLst>
          </p:cNvPr>
          <p:cNvSpPr txBox="1"/>
          <p:nvPr/>
        </p:nvSpPr>
        <p:spPr>
          <a:xfrm>
            <a:off x="0" y="0"/>
            <a:ext cx="9143999" cy="646331"/>
          </a:xfrm>
          <a:prstGeom prst="rect">
            <a:avLst/>
          </a:prstGeom>
          <a:noFill/>
        </p:spPr>
        <p:txBody>
          <a:bodyPr wrap="square" rtlCol="0">
            <a:spAutoFit/>
          </a:bodyPr>
          <a:lstStyle/>
          <a:p>
            <a:pPr algn="ctr"/>
            <a:r>
              <a:rPr lang="en-US" sz="3600" b="1" dirty="0">
                <a:solidFill>
                  <a:schemeClr val="bg1"/>
                </a:solidFill>
              </a:rPr>
              <a:t>Ongoing Core Activities </a:t>
            </a:r>
          </a:p>
        </p:txBody>
      </p:sp>
      <p:sp>
        <p:nvSpPr>
          <p:cNvPr id="5" name="TextBox 4">
            <a:extLst>
              <a:ext uri="{FF2B5EF4-FFF2-40B4-BE49-F238E27FC236}">
                <a16:creationId xmlns:a16="http://schemas.microsoft.com/office/drawing/2014/main" id="{3A13B0A5-6A1B-C235-AE30-63A6CAF26169}"/>
              </a:ext>
            </a:extLst>
          </p:cNvPr>
          <p:cNvSpPr txBox="1"/>
          <p:nvPr/>
        </p:nvSpPr>
        <p:spPr>
          <a:xfrm>
            <a:off x="457200" y="1020808"/>
            <a:ext cx="8442960" cy="4599849"/>
          </a:xfrm>
          <a:prstGeom prst="rect">
            <a:avLst/>
          </a:prstGeom>
          <a:noFill/>
        </p:spPr>
        <p:txBody>
          <a:bodyPr wrap="square">
            <a:spAutoFit/>
          </a:bodyPr>
          <a:lstStyle/>
          <a:p>
            <a:pPr marL="0" marR="0">
              <a:lnSpc>
                <a:spcPct val="115000"/>
              </a:lnSpc>
              <a:spcBef>
                <a:spcPts val="0"/>
              </a:spcBef>
              <a:spcAft>
                <a:spcPts val="6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Six core activities</a:t>
            </a:r>
          </a:p>
          <a:p>
            <a:pPr marL="342900" marR="0" lvl="0" indent="-342900">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Foster implementation of existing manuals</a:t>
            </a:r>
          </a:p>
          <a:p>
            <a:pPr marL="342900" marR="0" lvl="0" indent="-342900">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 manuals</a:t>
            </a:r>
          </a:p>
          <a:p>
            <a:pPr marL="342900" marR="0" lvl="0" indent="-342900">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Work with communities to develop new manuals as appropriate</a:t>
            </a:r>
          </a:p>
          <a:p>
            <a:pPr marL="342900" marR="0" lvl="0" indent="-342900">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Interact with international entities as appropriate</a:t>
            </a:r>
          </a:p>
          <a:p>
            <a:pPr marL="342900" marR="0" lvl="0" indent="-342900">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Promote outreach </a:t>
            </a:r>
          </a:p>
          <a:p>
            <a:pPr marL="342900" marR="0" lvl="0" indent="-342900">
              <a:lnSpc>
                <a:spcPct val="115000"/>
              </a:lnSpc>
              <a:spcBef>
                <a:spcPts val="0"/>
              </a:spcBef>
              <a:spcAft>
                <a:spcPts val="800"/>
              </a:spcAft>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Work with manufacturers to embed QC tests in instruments</a:t>
            </a:r>
          </a:p>
        </p:txBody>
      </p:sp>
    </p:spTree>
    <p:extLst>
      <p:ext uri="{BB962C8B-B14F-4D97-AF65-F5344CB8AC3E}">
        <p14:creationId xmlns:p14="http://schemas.microsoft.com/office/powerpoint/2010/main" val="1368183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830F35-0260-4B7E-AF28-E79A9BD9C90E}"/>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62EDC6A-85B5-48FF-8CAA-32BDD173A8C0}" type="slidenum">
              <a:rPr kumimoji="0" lang="en-US" sz="900" b="0" i="0" u="none" strike="noStrike" kern="1200" cap="none" spc="0" normalizeH="0" baseline="0" noProof="0">
                <a:ln>
                  <a:noFill/>
                </a:ln>
                <a:solidFill>
                  <a:srgbClr val="053285"/>
                </a:solidFill>
                <a:effectLst/>
                <a:uLnTx/>
                <a:uFillTx/>
                <a:latin typeface="Century Gothic"/>
                <a:ea typeface="+mn-ea"/>
                <a:cs typeface="Arial"/>
                <a:sym typeface="Arial"/>
              </a:rPr>
              <a:pPr marL="0" marR="0" lvl="0" indent="0" algn="l" defTabSz="6858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053285"/>
              </a:solidFill>
              <a:effectLst/>
              <a:uLnTx/>
              <a:uFillTx/>
              <a:latin typeface="Century Gothic"/>
              <a:ea typeface="+mn-ea"/>
              <a:cs typeface="Arial"/>
              <a:sym typeface="Arial"/>
            </a:endParaRPr>
          </a:p>
        </p:txBody>
      </p:sp>
      <p:sp>
        <p:nvSpPr>
          <p:cNvPr id="5" name="TextBox 4">
            <a:extLst>
              <a:ext uri="{FF2B5EF4-FFF2-40B4-BE49-F238E27FC236}">
                <a16:creationId xmlns:a16="http://schemas.microsoft.com/office/drawing/2014/main" id="{D02F20D4-7021-4255-B04F-951D5F6CECE3}"/>
              </a:ext>
            </a:extLst>
          </p:cNvPr>
          <p:cNvSpPr txBox="1"/>
          <p:nvPr/>
        </p:nvSpPr>
        <p:spPr>
          <a:xfrm>
            <a:off x="1" y="0"/>
            <a:ext cx="9144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5F5F5"/>
                </a:solidFill>
              </a:rPr>
              <a:t>E</a:t>
            </a:r>
            <a:r>
              <a:rPr kumimoji="0" lang="en-US" sz="3600" b="1" i="0" u="none" strike="noStrike" kern="0" cap="none" spc="0" normalizeH="0" baseline="0" noProof="0" dirty="0" err="1">
                <a:ln>
                  <a:noFill/>
                </a:ln>
                <a:solidFill>
                  <a:srgbClr val="F5F5F5"/>
                </a:solidFill>
                <a:effectLst/>
                <a:uLnTx/>
                <a:uFillTx/>
                <a:latin typeface="Arial"/>
                <a:cs typeface="Arial"/>
                <a:sym typeface="Arial"/>
              </a:rPr>
              <a:t>xpanded</a:t>
            </a:r>
            <a:r>
              <a:rPr kumimoji="0" lang="en-US" sz="3600" b="1" i="0" u="none" strike="noStrike" kern="0" cap="none" spc="0" normalizeH="0" baseline="0" noProof="0" dirty="0">
                <a:ln>
                  <a:noFill/>
                </a:ln>
                <a:solidFill>
                  <a:srgbClr val="F5F5F5"/>
                </a:solidFill>
                <a:effectLst/>
                <a:uLnTx/>
                <a:uFillTx/>
                <a:latin typeface="Arial"/>
                <a:cs typeface="Arial"/>
                <a:sym typeface="Arial"/>
              </a:rPr>
              <a:t> QARTOD Scope 1</a:t>
            </a:r>
          </a:p>
        </p:txBody>
      </p:sp>
      <p:sp>
        <p:nvSpPr>
          <p:cNvPr id="2" name="TextBox 1">
            <a:extLst>
              <a:ext uri="{FF2B5EF4-FFF2-40B4-BE49-F238E27FC236}">
                <a16:creationId xmlns:a16="http://schemas.microsoft.com/office/drawing/2014/main" id="{B013D86B-3557-4A0A-B066-1894C1559233}"/>
              </a:ext>
            </a:extLst>
          </p:cNvPr>
          <p:cNvSpPr txBox="1"/>
          <p:nvPr/>
        </p:nvSpPr>
        <p:spPr>
          <a:xfrm>
            <a:off x="783310" y="1146875"/>
            <a:ext cx="7577380"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6E73E1F7-FFDD-44CF-A450-34BEF9E6B59F}"/>
              </a:ext>
            </a:extLst>
          </p:cNvPr>
          <p:cNvSpPr/>
          <p:nvPr/>
        </p:nvSpPr>
        <p:spPr>
          <a:xfrm>
            <a:off x="137834" y="853149"/>
            <a:ext cx="8868329" cy="3859711"/>
          </a:xfrm>
          <a:prstGeom prst="rect">
            <a:avLst/>
          </a:prstGeom>
        </p:spPr>
        <p:txBody>
          <a:bodyPr wrap="square">
            <a:spAutoFit/>
          </a:bodyPr>
          <a:lstStyle/>
          <a:p>
            <a:endParaRPr lang="en-US" sz="2000" dirty="0"/>
          </a:p>
          <a:p>
            <a:r>
              <a:rPr lang="en-US" sz="2800" b="1" dirty="0"/>
              <a:t>QARTOD goes  from “QC of RT data” </a:t>
            </a:r>
          </a:p>
          <a:p>
            <a:r>
              <a:rPr lang="en-US" sz="2800" b="1" dirty="0"/>
              <a:t>                              to “QA/QC of timely data”</a:t>
            </a:r>
          </a:p>
          <a:p>
            <a:endParaRPr lang="en-US" sz="2000" dirty="0"/>
          </a:p>
          <a:p>
            <a:pPr marL="457200" indent="-457200">
              <a:buFont typeface="Arial" panose="020B0604020202020204" pitchFamily="34" charset="0"/>
              <a:buChar char="•"/>
            </a:pPr>
            <a:r>
              <a:rPr lang="en-US" sz="2800" b="1" dirty="0"/>
              <a:t>Timely data - </a:t>
            </a:r>
            <a:r>
              <a:rPr lang="en-US" sz="2800" dirty="0"/>
              <a:t>Include near-real time, but not post-processed</a:t>
            </a:r>
          </a:p>
          <a:p>
            <a:pPr marL="457200" indent="-457200">
              <a:buFont typeface="Arial" panose="020B0604020202020204" pitchFamily="34" charset="0"/>
              <a:buChar char="•"/>
            </a:pPr>
            <a:r>
              <a:rPr lang="en-US" sz="2800" b="1" dirty="0"/>
              <a:t>QA that impacts timely data quality – </a:t>
            </a:r>
            <a:r>
              <a:rPr lang="en-US" sz="2800" dirty="0"/>
              <a:t>e.g., HF radar antenna pattern measurement</a:t>
            </a:r>
          </a:p>
          <a:p>
            <a:pPr marL="457200" indent="-457200">
              <a:lnSpc>
                <a:spcPct val="15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58288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830F35-0260-4B7E-AF28-E79A9BD9C90E}"/>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62EDC6A-85B5-48FF-8CAA-32BDD173A8C0}" type="slidenum">
              <a:rPr kumimoji="0" lang="en-US" sz="900" b="0" i="0" u="none" strike="noStrike" kern="1200" cap="none" spc="0" normalizeH="0" baseline="0" noProof="0">
                <a:ln>
                  <a:noFill/>
                </a:ln>
                <a:solidFill>
                  <a:srgbClr val="053285"/>
                </a:solidFill>
                <a:effectLst/>
                <a:uLnTx/>
                <a:uFillTx/>
                <a:latin typeface="Century Gothic"/>
                <a:ea typeface="+mn-ea"/>
                <a:cs typeface="Arial"/>
                <a:sym typeface="Arial"/>
              </a:rPr>
              <a:pPr marL="0" marR="0" lvl="0" indent="0" algn="l" defTabSz="6858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053285"/>
              </a:solidFill>
              <a:effectLst/>
              <a:uLnTx/>
              <a:uFillTx/>
              <a:latin typeface="Century Gothic"/>
              <a:ea typeface="+mn-ea"/>
              <a:cs typeface="Arial"/>
              <a:sym typeface="Arial"/>
            </a:endParaRPr>
          </a:p>
        </p:txBody>
      </p:sp>
      <p:sp>
        <p:nvSpPr>
          <p:cNvPr id="5" name="TextBox 4">
            <a:extLst>
              <a:ext uri="{FF2B5EF4-FFF2-40B4-BE49-F238E27FC236}">
                <a16:creationId xmlns:a16="http://schemas.microsoft.com/office/drawing/2014/main" id="{D02F20D4-7021-4255-B04F-951D5F6CECE3}"/>
              </a:ext>
            </a:extLst>
          </p:cNvPr>
          <p:cNvSpPr txBox="1"/>
          <p:nvPr/>
        </p:nvSpPr>
        <p:spPr>
          <a:xfrm>
            <a:off x="1" y="0"/>
            <a:ext cx="9144000" cy="1200329"/>
          </a:xfrm>
          <a:prstGeom prst="rect">
            <a:avLst/>
          </a:prstGeom>
          <a:noFill/>
        </p:spPr>
        <p:txBody>
          <a:bodyPr wrap="square" rtlCol="0">
            <a:spAutoFit/>
          </a:bodyPr>
          <a:lstStyle/>
          <a:p>
            <a:pPr algn="ctr">
              <a:defRPr/>
            </a:pPr>
            <a:r>
              <a:rPr lang="en-US" sz="3600" b="1" dirty="0">
                <a:solidFill>
                  <a:srgbClr val="F5F5F5"/>
                </a:solidFill>
              </a:rPr>
              <a:t>E</a:t>
            </a:r>
            <a:r>
              <a:rPr kumimoji="0" lang="en-US" sz="3600" b="1" i="0" u="none" strike="noStrike" kern="0" cap="none" spc="0" normalizeH="0" baseline="0" noProof="0" dirty="0" err="1">
                <a:ln>
                  <a:noFill/>
                </a:ln>
                <a:solidFill>
                  <a:srgbClr val="F5F5F5"/>
                </a:solidFill>
                <a:effectLst/>
                <a:uLnTx/>
                <a:uFillTx/>
                <a:latin typeface="Arial"/>
                <a:cs typeface="Arial"/>
                <a:sym typeface="Arial"/>
              </a:rPr>
              <a:t>xpand</a:t>
            </a:r>
            <a:r>
              <a:rPr kumimoji="0" lang="en-US" sz="3600" b="1" i="0" u="none" strike="noStrike" kern="0" cap="none" spc="0" normalizeH="0" baseline="0" noProof="0" dirty="0">
                <a:ln>
                  <a:noFill/>
                </a:ln>
                <a:solidFill>
                  <a:srgbClr val="F5F5F5"/>
                </a:solidFill>
                <a:effectLst/>
                <a:uLnTx/>
                <a:uFillTx/>
                <a:latin typeface="Arial"/>
                <a:cs typeface="Arial"/>
                <a:sym typeface="Arial"/>
              </a:rPr>
              <a:t> QARTOD Scope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5F5F5"/>
              </a:solidFill>
              <a:effectLst/>
              <a:uLnTx/>
              <a:uFillTx/>
              <a:latin typeface="Arial"/>
              <a:cs typeface="Arial"/>
              <a:sym typeface="Arial"/>
            </a:endParaRPr>
          </a:p>
        </p:txBody>
      </p:sp>
      <p:sp>
        <p:nvSpPr>
          <p:cNvPr id="2" name="TextBox 1">
            <a:extLst>
              <a:ext uri="{FF2B5EF4-FFF2-40B4-BE49-F238E27FC236}">
                <a16:creationId xmlns:a16="http://schemas.microsoft.com/office/drawing/2014/main" id="{B013D86B-3557-4A0A-B066-1894C1559233}"/>
              </a:ext>
            </a:extLst>
          </p:cNvPr>
          <p:cNvSpPr txBox="1"/>
          <p:nvPr/>
        </p:nvSpPr>
        <p:spPr>
          <a:xfrm>
            <a:off x="783310" y="1146875"/>
            <a:ext cx="7577380" cy="3942233"/>
          </a:xfrm>
          <a:prstGeom prst="rect">
            <a:avLst/>
          </a:prstGeom>
          <a:noFill/>
        </p:spPr>
        <p:txBody>
          <a:bodyPr wrap="square" rtlCol="0">
            <a:spAutoFit/>
          </a:bodyPr>
          <a:lstStyle/>
          <a:p>
            <a:pPr marL="342900" marR="0" lvl="0" indent="-342900">
              <a:lnSpc>
                <a:spcPct val="115000"/>
              </a:lnSpc>
              <a:spcBef>
                <a:spcPts val="0"/>
              </a:spcBef>
              <a:spcAft>
                <a:spcPts val="800"/>
              </a:spcAft>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Uncertainty quantification</a:t>
            </a:r>
          </a:p>
          <a:p>
            <a:pPr marL="342900" marR="0" lvl="0" indent="-342900">
              <a:lnSpc>
                <a:spcPct val="115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Satellite and acoustic telemetry data for animal movement</a:t>
            </a:r>
          </a:p>
          <a:p>
            <a:pPr marL="342900" marR="0" lvl="0" indent="-342900">
              <a:lnSpc>
                <a:spcPct val="115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Seascape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climatologies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High frequency radar surface current observations antenna pattern measurements </a:t>
            </a:r>
          </a:p>
          <a:p>
            <a:pPr marL="342900" marR="0" lvl="0" indent="-342900">
              <a:lnSpc>
                <a:spcPct val="115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Vessel AIS data QC</a:t>
            </a:r>
          </a:p>
        </p:txBody>
      </p:sp>
    </p:spTree>
    <p:extLst>
      <p:ext uri="{BB962C8B-B14F-4D97-AF65-F5344CB8AC3E}">
        <p14:creationId xmlns:p14="http://schemas.microsoft.com/office/powerpoint/2010/main" val="108835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830F35-0260-4B7E-AF28-E79A9BD9C90E}"/>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62EDC6A-85B5-48FF-8CAA-32BDD173A8C0}" type="slidenum">
              <a:rPr kumimoji="0" lang="en-US" sz="900" b="0" i="0" u="none" strike="noStrike" kern="1200" cap="none" spc="0" normalizeH="0" baseline="0" noProof="0">
                <a:ln>
                  <a:noFill/>
                </a:ln>
                <a:solidFill>
                  <a:srgbClr val="053285"/>
                </a:solidFill>
                <a:effectLst/>
                <a:uLnTx/>
                <a:uFillTx/>
                <a:latin typeface="Century Gothic"/>
                <a:ea typeface="+mn-ea"/>
                <a:cs typeface="Arial"/>
                <a:sym typeface="Arial"/>
              </a:rPr>
              <a:pPr marL="0" marR="0" lvl="0" indent="0" algn="l" defTabSz="6858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053285"/>
              </a:solidFill>
              <a:effectLst/>
              <a:uLnTx/>
              <a:uFillTx/>
              <a:latin typeface="Century Gothic"/>
              <a:ea typeface="+mn-ea"/>
              <a:cs typeface="Arial"/>
              <a:sym typeface="Arial"/>
            </a:endParaRPr>
          </a:p>
        </p:txBody>
      </p:sp>
      <p:sp>
        <p:nvSpPr>
          <p:cNvPr id="12" name="TextBox 11">
            <a:extLst>
              <a:ext uri="{FF2B5EF4-FFF2-40B4-BE49-F238E27FC236}">
                <a16:creationId xmlns:a16="http://schemas.microsoft.com/office/drawing/2014/main" id="{B72A2B82-15CE-4CD8-AE3F-689686D34A0B}"/>
              </a:ext>
            </a:extLst>
          </p:cNvPr>
          <p:cNvSpPr txBox="1"/>
          <p:nvPr/>
        </p:nvSpPr>
        <p:spPr>
          <a:xfrm>
            <a:off x="0" y="0"/>
            <a:ext cx="9143999" cy="646331"/>
          </a:xfrm>
          <a:prstGeom prst="rect">
            <a:avLst/>
          </a:prstGeom>
          <a:noFill/>
        </p:spPr>
        <p:txBody>
          <a:bodyPr wrap="square" rtlCol="0">
            <a:spAutoFit/>
          </a:bodyPr>
          <a:lstStyle/>
          <a:p>
            <a:pPr algn="ctr"/>
            <a:r>
              <a:rPr lang="en-US" sz="3600" b="1" dirty="0">
                <a:solidFill>
                  <a:schemeClr val="bg1"/>
                </a:solidFill>
              </a:rPr>
              <a:t>Communities Generate Manuals</a:t>
            </a:r>
          </a:p>
        </p:txBody>
      </p:sp>
      <p:sp>
        <p:nvSpPr>
          <p:cNvPr id="6" name="TextBox 5">
            <a:extLst>
              <a:ext uri="{FF2B5EF4-FFF2-40B4-BE49-F238E27FC236}">
                <a16:creationId xmlns:a16="http://schemas.microsoft.com/office/drawing/2014/main" id="{368DA946-6DCD-A425-C7BC-AA6284E86F11}"/>
              </a:ext>
            </a:extLst>
          </p:cNvPr>
          <p:cNvSpPr txBox="1"/>
          <p:nvPr/>
        </p:nvSpPr>
        <p:spPr>
          <a:xfrm>
            <a:off x="548639" y="1292870"/>
            <a:ext cx="8046720" cy="4401205"/>
          </a:xfrm>
          <a:prstGeom prst="rect">
            <a:avLst/>
          </a:prstGeom>
          <a:noFill/>
        </p:spPr>
        <p:txBody>
          <a:bodyPr wrap="square">
            <a:spAutoFit/>
          </a:bodyPr>
          <a:lstStyle/>
          <a:p>
            <a:pPr marL="342900" indent="-342900">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S</a:t>
            </a:r>
            <a:r>
              <a:rPr lang="en-US" sz="2800" dirty="0">
                <a:effectLst/>
                <a:latin typeface="Calibri" panose="020F0502020204030204" pitchFamily="34" charset="0"/>
                <a:ea typeface="Calibri" panose="020F0502020204030204" pitchFamily="34" charset="0"/>
                <a:cs typeface="Times New Roman" panose="02020603050405020304" pitchFamily="18" charset="0"/>
              </a:rPr>
              <a:t>hifts the focus from an IOOS-led effort to a community-driven development of QARTOD manuals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r>
              <a:rPr lang="en-US" sz="2800" dirty="0">
                <a:latin typeface="Calibri" panose="020F0502020204030204" pitchFamily="34" charset="0"/>
                <a:cs typeface="Calibri" panose="020F0502020204030204" pitchFamily="34" charset="0"/>
              </a:rPr>
              <a:t>Designed to help communities whose variables of interest are not yet ready for a traditional QARTOD QC manual but are likely to benefit from the development of a QA/QC standardized process in the near future</a:t>
            </a:r>
          </a:p>
          <a:p>
            <a:pPr marL="342900" indent="-342900">
              <a:buFont typeface="Wingdings" panose="05000000000000000000" pitchFamily="2" charset="2"/>
              <a:buChar char="Ø"/>
            </a:pPr>
            <a:r>
              <a:rPr lang="en-US" sz="2800" dirty="0">
                <a:latin typeface="Calibri" panose="020F0502020204030204" pitchFamily="34" charset="0"/>
                <a:cs typeface="Calibri" panose="020F0502020204030204" pitchFamily="34" charset="0"/>
              </a:rPr>
              <a:t>Plan update and other documents provide a framework for those communities moving forward</a:t>
            </a:r>
          </a:p>
        </p:txBody>
      </p:sp>
    </p:spTree>
    <p:extLst>
      <p:ext uri="{BB962C8B-B14F-4D97-AF65-F5344CB8AC3E}">
        <p14:creationId xmlns:p14="http://schemas.microsoft.com/office/powerpoint/2010/main" val="287179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830F35-0260-4B7E-AF28-E79A9BD9C90E}"/>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62EDC6A-85B5-48FF-8CAA-32BDD173A8C0}" type="slidenum">
              <a:rPr kumimoji="0" lang="en-US" sz="900" b="0" i="0" u="none" strike="noStrike" kern="1200" cap="none" spc="0" normalizeH="0" baseline="0" noProof="0">
                <a:ln>
                  <a:noFill/>
                </a:ln>
                <a:solidFill>
                  <a:srgbClr val="053285"/>
                </a:solidFill>
                <a:effectLst/>
                <a:uLnTx/>
                <a:uFillTx/>
                <a:latin typeface="Century Gothic"/>
                <a:ea typeface="+mn-ea"/>
                <a:cs typeface="Arial"/>
                <a:sym typeface="Arial"/>
              </a:rPr>
              <a:pPr marL="0" marR="0" lvl="0" indent="0" algn="l" defTabSz="6858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053285"/>
              </a:solidFill>
              <a:effectLst/>
              <a:uLnTx/>
              <a:uFillTx/>
              <a:latin typeface="Century Gothic"/>
              <a:ea typeface="+mn-ea"/>
              <a:cs typeface="Arial"/>
              <a:sym typeface="Arial"/>
            </a:endParaRPr>
          </a:p>
        </p:txBody>
      </p:sp>
      <p:sp>
        <p:nvSpPr>
          <p:cNvPr id="5" name="TextBox 4">
            <a:extLst>
              <a:ext uri="{FF2B5EF4-FFF2-40B4-BE49-F238E27FC236}">
                <a16:creationId xmlns:a16="http://schemas.microsoft.com/office/drawing/2014/main" id="{D02F20D4-7021-4255-B04F-951D5F6CECE3}"/>
              </a:ext>
            </a:extLst>
          </p:cNvPr>
          <p:cNvSpPr txBox="1"/>
          <p:nvPr/>
        </p:nvSpPr>
        <p:spPr>
          <a:xfrm>
            <a:off x="1" y="0"/>
            <a:ext cx="9144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5F5F5"/>
                </a:solidFill>
              </a:rPr>
              <a:t>Discussion questions</a:t>
            </a:r>
            <a:endParaRPr kumimoji="0" lang="en-US" sz="3600" b="1" i="0" u="none" strike="noStrike" kern="0" cap="none" spc="0" normalizeH="0" baseline="0" noProof="0" dirty="0">
              <a:ln>
                <a:noFill/>
              </a:ln>
              <a:solidFill>
                <a:srgbClr val="F5F5F5"/>
              </a:solidFill>
              <a:effectLst/>
              <a:uLnTx/>
              <a:uFillTx/>
              <a:latin typeface="Arial"/>
              <a:cs typeface="Arial"/>
              <a:sym typeface="Arial"/>
            </a:endParaRPr>
          </a:p>
        </p:txBody>
      </p:sp>
      <p:sp>
        <p:nvSpPr>
          <p:cNvPr id="2" name="TextBox 1">
            <a:extLst>
              <a:ext uri="{FF2B5EF4-FFF2-40B4-BE49-F238E27FC236}">
                <a16:creationId xmlns:a16="http://schemas.microsoft.com/office/drawing/2014/main" id="{B013D86B-3557-4A0A-B066-1894C1559233}"/>
              </a:ext>
            </a:extLst>
          </p:cNvPr>
          <p:cNvSpPr txBox="1"/>
          <p:nvPr/>
        </p:nvSpPr>
        <p:spPr>
          <a:xfrm>
            <a:off x="783310" y="1146875"/>
            <a:ext cx="7577380"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3C24AE72-4B91-80DF-5B87-2B86B1CF687A}"/>
              </a:ext>
            </a:extLst>
          </p:cNvPr>
          <p:cNvSpPr txBox="1"/>
          <p:nvPr/>
        </p:nvSpPr>
        <p:spPr>
          <a:xfrm>
            <a:off x="1076960" y="1074550"/>
            <a:ext cx="6949440" cy="544764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Will communities step up and produce their own manuals?</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Will another technical writer be available to support those communities? We’ll miss Helen Worthington!</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Will IOOS be able to manage the expanded project scope without additional resources?</a:t>
            </a:r>
          </a:p>
          <a:p>
            <a:endParaRPr lang="en-US" sz="2800" dirty="0">
              <a:latin typeface="Calibri" panose="020F0502020204030204" pitchFamily="34" charset="0"/>
              <a:cs typeface="Calibri" panose="020F0502020204030204" pitchFamily="34" charset="0"/>
            </a:endParaRPr>
          </a:p>
          <a:p>
            <a:pPr algn="ctr"/>
            <a:r>
              <a:rPr lang="en-US" sz="3200" b="1" dirty="0">
                <a:latin typeface="Calibri" panose="020F0502020204030204" pitchFamily="34" charset="0"/>
                <a:cs typeface="Calibri" panose="020F0502020204030204" pitchFamily="34" charset="0"/>
              </a:rPr>
              <a:t>Thank you DMAC members, for all you’ve done to support and implement QARTOD QC!!</a:t>
            </a:r>
          </a:p>
        </p:txBody>
      </p:sp>
    </p:spTree>
    <p:extLst>
      <p:ext uri="{BB962C8B-B14F-4D97-AF65-F5344CB8AC3E}">
        <p14:creationId xmlns:p14="http://schemas.microsoft.com/office/powerpoint/2010/main" val="75336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4BA33-D23E-4F7A-9979-BBCE23262F53}"/>
              </a:ext>
            </a:extLst>
          </p:cNvPr>
          <p:cNvPicPr>
            <a:picLocks noChangeAspect="1"/>
          </p:cNvPicPr>
          <p:nvPr/>
        </p:nvPicPr>
        <p:blipFill>
          <a:blip r:embed="rId3"/>
          <a:stretch>
            <a:fillRect/>
          </a:stretch>
        </p:blipFill>
        <p:spPr>
          <a:xfrm>
            <a:off x="963805" y="1173752"/>
            <a:ext cx="1899115" cy="2510585"/>
          </a:xfrm>
          <a:prstGeom prst="rect">
            <a:avLst/>
          </a:prstGeom>
          <a:ln>
            <a:solidFill>
              <a:schemeClr val="tx1"/>
            </a:solidFill>
          </a:ln>
        </p:spPr>
      </p:pic>
      <p:pic>
        <p:nvPicPr>
          <p:cNvPr id="8" name="Picture 7">
            <a:extLst>
              <a:ext uri="{FF2B5EF4-FFF2-40B4-BE49-F238E27FC236}">
                <a16:creationId xmlns:a16="http://schemas.microsoft.com/office/drawing/2014/main" id="{30A440F2-806C-47B8-A77F-661FDB628310}"/>
              </a:ext>
            </a:extLst>
          </p:cNvPr>
          <p:cNvPicPr>
            <a:picLocks noChangeAspect="1"/>
          </p:cNvPicPr>
          <p:nvPr/>
        </p:nvPicPr>
        <p:blipFill rotWithShape="1">
          <a:blip r:embed="rId4"/>
          <a:srcRect l="29660" t="8060" r="30909" b="1839"/>
          <a:stretch/>
        </p:blipFill>
        <p:spPr>
          <a:xfrm>
            <a:off x="1112209" y="2914553"/>
            <a:ext cx="1735282" cy="2229854"/>
          </a:xfrm>
          <a:prstGeom prst="rect">
            <a:avLst/>
          </a:prstGeom>
          <a:ln>
            <a:solidFill>
              <a:schemeClr val="tx1"/>
            </a:solidFill>
          </a:ln>
        </p:spPr>
      </p:pic>
      <p:pic>
        <p:nvPicPr>
          <p:cNvPr id="9" name="Picture 8">
            <a:extLst>
              <a:ext uri="{FF2B5EF4-FFF2-40B4-BE49-F238E27FC236}">
                <a16:creationId xmlns:a16="http://schemas.microsoft.com/office/drawing/2014/main" id="{0618112A-0B5C-4F7F-ACCF-FBD8DEB3CEEC}"/>
              </a:ext>
            </a:extLst>
          </p:cNvPr>
          <p:cNvPicPr>
            <a:picLocks noChangeAspect="1"/>
          </p:cNvPicPr>
          <p:nvPr/>
        </p:nvPicPr>
        <p:blipFill rotWithShape="1">
          <a:blip r:embed="rId5"/>
          <a:srcRect l="29659" t="9356" r="30796" b="1616"/>
          <a:stretch/>
        </p:blipFill>
        <p:spPr>
          <a:xfrm>
            <a:off x="2381391" y="1360377"/>
            <a:ext cx="1735282" cy="2196929"/>
          </a:xfrm>
          <a:prstGeom prst="rect">
            <a:avLst/>
          </a:prstGeom>
          <a:ln>
            <a:solidFill>
              <a:schemeClr val="tx1"/>
            </a:solidFill>
          </a:ln>
        </p:spPr>
      </p:pic>
      <p:pic>
        <p:nvPicPr>
          <p:cNvPr id="10" name="Picture 9">
            <a:extLst>
              <a:ext uri="{FF2B5EF4-FFF2-40B4-BE49-F238E27FC236}">
                <a16:creationId xmlns:a16="http://schemas.microsoft.com/office/drawing/2014/main" id="{2D1B1B2D-E4B4-4834-8AA3-71C1E7DBDCFF}"/>
              </a:ext>
            </a:extLst>
          </p:cNvPr>
          <p:cNvPicPr>
            <a:picLocks noChangeAspect="1"/>
          </p:cNvPicPr>
          <p:nvPr/>
        </p:nvPicPr>
        <p:blipFill rotWithShape="1">
          <a:blip r:embed="rId6"/>
          <a:srcRect l="29659" t="7567" r="30796" b="1699"/>
          <a:stretch/>
        </p:blipFill>
        <p:spPr>
          <a:xfrm>
            <a:off x="2592624" y="2362550"/>
            <a:ext cx="1722950" cy="2222574"/>
          </a:xfrm>
          <a:prstGeom prst="rect">
            <a:avLst/>
          </a:prstGeom>
          <a:ln w="6350">
            <a:solidFill>
              <a:schemeClr val="tx1"/>
            </a:solidFill>
          </a:ln>
        </p:spPr>
      </p:pic>
      <p:pic>
        <p:nvPicPr>
          <p:cNvPr id="11" name="Picture 10">
            <a:extLst>
              <a:ext uri="{FF2B5EF4-FFF2-40B4-BE49-F238E27FC236}">
                <a16:creationId xmlns:a16="http://schemas.microsoft.com/office/drawing/2014/main" id="{5A77BF35-9A2A-4B02-BF8F-B838B1A87365}"/>
              </a:ext>
            </a:extLst>
          </p:cNvPr>
          <p:cNvPicPr>
            <a:picLocks noChangeAspect="1"/>
          </p:cNvPicPr>
          <p:nvPr/>
        </p:nvPicPr>
        <p:blipFill rotWithShape="1">
          <a:blip r:embed="rId7"/>
          <a:srcRect l="29654" t="9055" r="31000" b="1733"/>
          <a:stretch/>
        </p:blipFill>
        <p:spPr>
          <a:xfrm>
            <a:off x="1815380" y="3804246"/>
            <a:ext cx="1705457" cy="2174069"/>
          </a:xfrm>
          <a:prstGeom prst="rect">
            <a:avLst/>
          </a:prstGeom>
          <a:ln>
            <a:solidFill>
              <a:schemeClr val="tx1"/>
            </a:solidFill>
          </a:ln>
        </p:spPr>
      </p:pic>
      <p:pic>
        <p:nvPicPr>
          <p:cNvPr id="12" name="Picture 11">
            <a:extLst>
              <a:ext uri="{FF2B5EF4-FFF2-40B4-BE49-F238E27FC236}">
                <a16:creationId xmlns:a16="http://schemas.microsoft.com/office/drawing/2014/main" id="{FABBEB82-14BB-4749-986B-483C56074D41}"/>
              </a:ext>
            </a:extLst>
          </p:cNvPr>
          <p:cNvPicPr>
            <a:picLocks noChangeAspect="1"/>
          </p:cNvPicPr>
          <p:nvPr/>
        </p:nvPicPr>
        <p:blipFill rotWithShape="1">
          <a:blip r:embed="rId8"/>
          <a:srcRect l="30116" t="9057" r="31231" b="2952"/>
          <a:stretch/>
        </p:blipFill>
        <p:spPr>
          <a:xfrm>
            <a:off x="3988890" y="1189447"/>
            <a:ext cx="1617041" cy="2069574"/>
          </a:xfrm>
          <a:prstGeom prst="rect">
            <a:avLst/>
          </a:prstGeom>
          <a:ln>
            <a:solidFill>
              <a:schemeClr val="tx1"/>
            </a:solidFill>
          </a:ln>
        </p:spPr>
      </p:pic>
      <p:pic>
        <p:nvPicPr>
          <p:cNvPr id="13" name="Picture 12">
            <a:extLst>
              <a:ext uri="{FF2B5EF4-FFF2-40B4-BE49-F238E27FC236}">
                <a16:creationId xmlns:a16="http://schemas.microsoft.com/office/drawing/2014/main" id="{B2B83E88-11FB-43BA-A16F-297CEF86C943}"/>
              </a:ext>
            </a:extLst>
          </p:cNvPr>
          <p:cNvPicPr>
            <a:picLocks noChangeAspect="1"/>
          </p:cNvPicPr>
          <p:nvPr/>
        </p:nvPicPr>
        <p:blipFill rotWithShape="1">
          <a:blip r:embed="rId9"/>
          <a:srcRect l="30000" t="7569" r="31231" b="3363"/>
          <a:stretch/>
        </p:blipFill>
        <p:spPr>
          <a:xfrm>
            <a:off x="4153277" y="2242067"/>
            <a:ext cx="1720703" cy="2222574"/>
          </a:xfrm>
          <a:prstGeom prst="rect">
            <a:avLst/>
          </a:prstGeom>
          <a:ln>
            <a:solidFill>
              <a:schemeClr val="tx1"/>
            </a:solidFill>
          </a:ln>
        </p:spPr>
      </p:pic>
      <p:pic>
        <p:nvPicPr>
          <p:cNvPr id="14" name="Picture 13">
            <a:extLst>
              <a:ext uri="{FF2B5EF4-FFF2-40B4-BE49-F238E27FC236}">
                <a16:creationId xmlns:a16="http://schemas.microsoft.com/office/drawing/2014/main" id="{D42E8A88-B273-421A-B6F7-DF24C72BB493}"/>
              </a:ext>
            </a:extLst>
          </p:cNvPr>
          <p:cNvPicPr>
            <a:picLocks noChangeAspect="1"/>
          </p:cNvPicPr>
          <p:nvPr/>
        </p:nvPicPr>
        <p:blipFill rotWithShape="1">
          <a:blip r:embed="rId10"/>
          <a:srcRect l="30000" t="9057" r="31231" b="3362"/>
          <a:stretch/>
        </p:blipFill>
        <p:spPr>
          <a:xfrm>
            <a:off x="3116621" y="3462755"/>
            <a:ext cx="1617041" cy="2053790"/>
          </a:xfrm>
          <a:prstGeom prst="rect">
            <a:avLst/>
          </a:prstGeom>
          <a:ln>
            <a:solidFill>
              <a:schemeClr val="tx1"/>
            </a:solidFill>
          </a:ln>
        </p:spPr>
      </p:pic>
      <p:pic>
        <p:nvPicPr>
          <p:cNvPr id="16" name="Picture 15">
            <a:extLst>
              <a:ext uri="{FF2B5EF4-FFF2-40B4-BE49-F238E27FC236}">
                <a16:creationId xmlns:a16="http://schemas.microsoft.com/office/drawing/2014/main" id="{37EDEF78-5250-4986-AD15-8B7D09336BCF}"/>
              </a:ext>
            </a:extLst>
          </p:cNvPr>
          <p:cNvPicPr>
            <a:picLocks noChangeAspect="1"/>
          </p:cNvPicPr>
          <p:nvPr/>
        </p:nvPicPr>
        <p:blipFill rotWithShape="1">
          <a:blip r:embed="rId11"/>
          <a:srcRect l="29654" t="7804" r="31000" b="1483"/>
          <a:stretch/>
        </p:blipFill>
        <p:spPr>
          <a:xfrm>
            <a:off x="2935551" y="4756054"/>
            <a:ext cx="1596602" cy="2069575"/>
          </a:xfrm>
          <a:prstGeom prst="rect">
            <a:avLst/>
          </a:prstGeom>
          <a:ln>
            <a:solidFill>
              <a:schemeClr val="tx1"/>
            </a:solidFill>
          </a:ln>
        </p:spPr>
      </p:pic>
      <p:pic>
        <p:nvPicPr>
          <p:cNvPr id="17" name="Picture 16">
            <a:extLst>
              <a:ext uri="{FF2B5EF4-FFF2-40B4-BE49-F238E27FC236}">
                <a16:creationId xmlns:a16="http://schemas.microsoft.com/office/drawing/2014/main" id="{3CACC8CC-A0A0-4CB2-9FF0-72249C6CB5E6}"/>
              </a:ext>
            </a:extLst>
          </p:cNvPr>
          <p:cNvPicPr>
            <a:picLocks noChangeAspect="1"/>
          </p:cNvPicPr>
          <p:nvPr/>
        </p:nvPicPr>
        <p:blipFill rotWithShape="1">
          <a:blip r:embed="rId12"/>
          <a:srcRect l="29482" t="7804" r="31115" b="1483"/>
          <a:stretch/>
        </p:blipFill>
        <p:spPr>
          <a:xfrm>
            <a:off x="4596995" y="3777488"/>
            <a:ext cx="1565134" cy="2025866"/>
          </a:xfrm>
          <a:prstGeom prst="rect">
            <a:avLst/>
          </a:prstGeom>
          <a:ln>
            <a:solidFill>
              <a:schemeClr val="tx1"/>
            </a:solidFill>
          </a:ln>
        </p:spPr>
      </p:pic>
      <p:pic>
        <p:nvPicPr>
          <p:cNvPr id="2" name="Picture 1">
            <a:extLst>
              <a:ext uri="{FF2B5EF4-FFF2-40B4-BE49-F238E27FC236}">
                <a16:creationId xmlns:a16="http://schemas.microsoft.com/office/drawing/2014/main" id="{C87C1CF0-5C32-4228-ABA9-A7019B818963}"/>
              </a:ext>
            </a:extLst>
          </p:cNvPr>
          <p:cNvPicPr>
            <a:picLocks noChangeAspect="1"/>
          </p:cNvPicPr>
          <p:nvPr/>
        </p:nvPicPr>
        <p:blipFill>
          <a:blip r:embed="rId13"/>
          <a:stretch>
            <a:fillRect/>
          </a:stretch>
        </p:blipFill>
        <p:spPr>
          <a:xfrm>
            <a:off x="5545140" y="999086"/>
            <a:ext cx="1705504" cy="2208467"/>
          </a:xfrm>
          <a:prstGeom prst="rect">
            <a:avLst/>
          </a:prstGeom>
        </p:spPr>
      </p:pic>
      <p:pic>
        <p:nvPicPr>
          <p:cNvPr id="18" name="Picture 17">
            <a:extLst>
              <a:ext uri="{FF2B5EF4-FFF2-40B4-BE49-F238E27FC236}">
                <a16:creationId xmlns:a16="http://schemas.microsoft.com/office/drawing/2014/main" id="{31635AE1-4201-4B58-9DC8-1F9FCB7954A3}"/>
              </a:ext>
            </a:extLst>
          </p:cNvPr>
          <p:cNvPicPr>
            <a:picLocks noChangeAspect="1"/>
          </p:cNvPicPr>
          <p:nvPr/>
        </p:nvPicPr>
        <p:blipFill rotWithShape="1">
          <a:blip r:embed="rId14"/>
          <a:srcRect l="29482" t="8139" r="30885" b="2330"/>
          <a:stretch/>
        </p:blipFill>
        <p:spPr>
          <a:xfrm>
            <a:off x="6672661" y="1223625"/>
            <a:ext cx="1736452" cy="2205375"/>
          </a:xfrm>
          <a:prstGeom prst="rect">
            <a:avLst/>
          </a:prstGeom>
          <a:ln w="6350">
            <a:solidFill>
              <a:schemeClr val="tx1"/>
            </a:solidFill>
          </a:ln>
        </p:spPr>
      </p:pic>
      <p:pic>
        <p:nvPicPr>
          <p:cNvPr id="20" name="Picture 19">
            <a:extLst>
              <a:ext uri="{FF2B5EF4-FFF2-40B4-BE49-F238E27FC236}">
                <a16:creationId xmlns:a16="http://schemas.microsoft.com/office/drawing/2014/main" id="{317C1797-6969-4C28-9A79-0C0980EF8B3E}"/>
              </a:ext>
            </a:extLst>
          </p:cNvPr>
          <p:cNvPicPr>
            <a:picLocks noChangeAspect="1"/>
          </p:cNvPicPr>
          <p:nvPr/>
        </p:nvPicPr>
        <p:blipFill rotWithShape="1">
          <a:blip r:embed="rId15"/>
          <a:srcRect l="29482" t="6133" r="30769" b="3773"/>
          <a:stretch/>
        </p:blipFill>
        <p:spPr>
          <a:xfrm>
            <a:off x="6162129" y="2491897"/>
            <a:ext cx="1744899" cy="2223601"/>
          </a:xfrm>
          <a:prstGeom prst="rect">
            <a:avLst/>
          </a:prstGeom>
          <a:ln w="6350">
            <a:solidFill>
              <a:schemeClr val="tx1"/>
            </a:solidFill>
          </a:ln>
        </p:spPr>
      </p:pic>
      <p:sp>
        <p:nvSpPr>
          <p:cNvPr id="21" name="TextBox 20">
            <a:extLst>
              <a:ext uri="{FF2B5EF4-FFF2-40B4-BE49-F238E27FC236}">
                <a16:creationId xmlns:a16="http://schemas.microsoft.com/office/drawing/2014/main" id="{0C0A3A60-1E7A-411C-9935-FF89788464BF}"/>
              </a:ext>
            </a:extLst>
          </p:cNvPr>
          <p:cNvSpPr txBox="1"/>
          <p:nvPr/>
        </p:nvSpPr>
        <p:spPr>
          <a:xfrm>
            <a:off x="486382" y="0"/>
            <a:ext cx="8249055" cy="646331"/>
          </a:xfrm>
          <a:prstGeom prst="rect">
            <a:avLst/>
          </a:prstGeom>
          <a:noFill/>
        </p:spPr>
        <p:txBody>
          <a:bodyPr wrap="square" rtlCol="0">
            <a:spAutoFit/>
          </a:bodyPr>
          <a:lstStyle/>
          <a:p>
            <a:r>
              <a:rPr lang="en-US" sz="3600" b="1" dirty="0">
                <a:solidFill>
                  <a:schemeClr val="bg1"/>
                </a:solidFill>
              </a:rPr>
              <a:t>https://ioos.noaa.gov/project/qartod </a:t>
            </a:r>
          </a:p>
        </p:txBody>
      </p:sp>
      <p:pic>
        <p:nvPicPr>
          <p:cNvPr id="22" name="Picture 21">
            <a:extLst>
              <a:ext uri="{FF2B5EF4-FFF2-40B4-BE49-F238E27FC236}">
                <a16:creationId xmlns:a16="http://schemas.microsoft.com/office/drawing/2014/main" id="{EBB3A852-1F75-F7CD-DD82-71FBA2B6639D}"/>
              </a:ext>
            </a:extLst>
          </p:cNvPr>
          <p:cNvPicPr>
            <a:picLocks noChangeAspect="1"/>
          </p:cNvPicPr>
          <p:nvPr/>
        </p:nvPicPr>
        <p:blipFill rotWithShape="1">
          <a:blip r:embed="rId16"/>
          <a:srcRect l="35077" t="24603" r="36423" b="9929"/>
          <a:stretch/>
        </p:blipFill>
        <p:spPr>
          <a:xfrm>
            <a:off x="5107410" y="5105310"/>
            <a:ext cx="1708091" cy="2205997"/>
          </a:xfrm>
          <a:prstGeom prst="rect">
            <a:avLst/>
          </a:prstGeom>
          <a:ln w="101600">
            <a:solidFill>
              <a:srgbClr val="FF0000"/>
            </a:solidFill>
          </a:ln>
        </p:spPr>
      </p:pic>
      <p:pic>
        <p:nvPicPr>
          <p:cNvPr id="15" name="Picture 14">
            <a:extLst>
              <a:ext uri="{FF2B5EF4-FFF2-40B4-BE49-F238E27FC236}">
                <a16:creationId xmlns:a16="http://schemas.microsoft.com/office/drawing/2014/main" id="{70F81846-0FC0-433F-9063-25E87653CDC9}"/>
              </a:ext>
            </a:extLst>
          </p:cNvPr>
          <p:cNvPicPr>
            <a:picLocks noChangeAspect="1"/>
          </p:cNvPicPr>
          <p:nvPr/>
        </p:nvPicPr>
        <p:blipFill rotWithShape="1">
          <a:blip r:embed="rId17"/>
          <a:srcRect l="29885" t="9057" r="31462" b="2952"/>
          <a:stretch/>
        </p:blipFill>
        <p:spPr>
          <a:xfrm>
            <a:off x="6792072" y="4599587"/>
            <a:ext cx="1617041" cy="2069575"/>
          </a:xfrm>
          <a:prstGeom prst="rect">
            <a:avLst/>
          </a:prstGeom>
          <a:ln w="101600">
            <a:solidFill>
              <a:srgbClr val="FF0000"/>
            </a:solidFill>
          </a:ln>
        </p:spPr>
      </p:pic>
    </p:spTree>
    <p:extLst>
      <p:ext uri="{BB962C8B-B14F-4D97-AF65-F5344CB8AC3E}">
        <p14:creationId xmlns:p14="http://schemas.microsoft.com/office/powerpoint/2010/main" val="213566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2E9B8A-DD9D-46AA-AB50-FD9A2AAECFC0}"/>
              </a:ext>
            </a:extLst>
          </p:cNvPr>
          <p:cNvSpPr>
            <a:spLocks noGrp="1"/>
          </p:cNvSpPr>
          <p:nvPr>
            <p:ph type="sldNum" sz="quarter" idx="12"/>
          </p:nvPr>
        </p:nvSpPr>
        <p:spPr/>
        <p:txBody>
          <a:bodyPr/>
          <a:lstStyle/>
          <a:p>
            <a:fld id="{462EDC6A-85B5-48FF-8CAA-32BDD173A8C0}" type="slidenum">
              <a:rPr lang="en-US" smtClean="0"/>
              <a:pPr/>
              <a:t>3</a:t>
            </a:fld>
            <a:endParaRPr lang="en-US" dirty="0"/>
          </a:p>
        </p:txBody>
      </p:sp>
      <p:sp>
        <p:nvSpPr>
          <p:cNvPr id="3" name="TextBox 2">
            <a:extLst>
              <a:ext uri="{FF2B5EF4-FFF2-40B4-BE49-F238E27FC236}">
                <a16:creationId xmlns:a16="http://schemas.microsoft.com/office/drawing/2014/main" id="{C821A626-733A-47D6-A370-FF38DFAEE988}"/>
              </a:ext>
            </a:extLst>
          </p:cNvPr>
          <p:cNvSpPr txBox="1"/>
          <p:nvPr/>
        </p:nvSpPr>
        <p:spPr>
          <a:xfrm>
            <a:off x="457200" y="646331"/>
            <a:ext cx="8132324" cy="6140142"/>
          </a:xfrm>
          <a:prstGeom prst="rect">
            <a:avLst/>
          </a:prstGeom>
          <a:noFill/>
        </p:spPr>
        <p:txBody>
          <a:bodyPr wrap="square" rtlCol="0">
            <a:spAutoFit/>
          </a:bodyPr>
          <a:lstStyle/>
          <a:p>
            <a:endParaRPr lang="en-US" sz="900" b="1" dirty="0"/>
          </a:p>
          <a:p>
            <a:pPr algn="ctr"/>
            <a:r>
              <a:rPr lang="en-US" sz="3000" b="1" dirty="0"/>
              <a:t>Focus on real-time QC manuals, useful to those creating automated QC software</a:t>
            </a:r>
          </a:p>
          <a:p>
            <a:pPr algn="ctr"/>
            <a:endParaRPr lang="en-US" sz="3000" b="1" dirty="0"/>
          </a:p>
          <a:p>
            <a:r>
              <a:rPr lang="en-US" sz="3000" b="1" dirty="0"/>
              <a:t>Requires:</a:t>
            </a:r>
          </a:p>
          <a:p>
            <a:pPr marL="342900" indent="-342900">
              <a:buFont typeface="Arial" panose="020B0604020202020204" pitchFamily="34" charset="0"/>
              <a:buChar char="•"/>
            </a:pPr>
            <a:r>
              <a:rPr lang="en-US" sz="3000" dirty="0"/>
              <a:t>Inter-operable data stream</a:t>
            </a:r>
          </a:p>
          <a:p>
            <a:pPr marL="342900" indent="-342900">
              <a:buFont typeface="Arial" panose="020B0604020202020204" pitchFamily="34" charset="0"/>
              <a:buChar char="•"/>
            </a:pPr>
            <a:r>
              <a:rPr lang="en-US" sz="3000" dirty="0"/>
              <a:t>Data used in real-time</a:t>
            </a:r>
          </a:p>
          <a:p>
            <a:pPr marL="342900" indent="-342900">
              <a:buFont typeface="Arial" panose="020B0604020202020204" pitchFamily="34" charset="0"/>
              <a:buChar char="•"/>
            </a:pPr>
            <a:r>
              <a:rPr lang="en-US" sz="3000" dirty="0"/>
              <a:t>Engaged user community</a:t>
            </a:r>
          </a:p>
          <a:p>
            <a:pPr marL="342900" indent="-342900">
              <a:buFont typeface="Arial" panose="020B0604020202020204" pitchFamily="34" charset="0"/>
              <a:buChar char="•"/>
            </a:pPr>
            <a:endParaRPr lang="en-US" sz="3000" dirty="0"/>
          </a:p>
          <a:p>
            <a:r>
              <a:rPr lang="en-US" sz="3000" dirty="0"/>
              <a:t>No obvious additional core variables ready for a traditional QARTOD manual. </a:t>
            </a:r>
          </a:p>
          <a:p>
            <a:endParaRPr lang="en-US" sz="3000" dirty="0"/>
          </a:p>
          <a:p>
            <a:pPr algn="ctr"/>
            <a:r>
              <a:rPr lang="en-US" sz="3000" dirty="0"/>
              <a:t>What to do?</a:t>
            </a:r>
          </a:p>
          <a:p>
            <a:pPr marL="342900" indent="-342900">
              <a:buFont typeface="Arial" panose="020B0604020202020204" pitchFamily="34" charset="0"/>
              <a:buChar char="•"/>
            </a:pPr>
            <a:endParaRPr lang="en-US" sz="2400" b="1" dirty="0"/>
          </a:p>
        </p:txBody>
      </p:sp>
      <p:sp>
        <p:nvSpPr>
          <p:cNvPr id="4" name="TextBox 3">
            <a:extLst>
              <a:ext uri="{FF2B5EF4-FFF2-40B4-BE49-F238E27FC236}">
                <a16:creationId xmlns:a16="http://schemas.microsoft.com/office/drawing/2014/main" id="{165163C1-939E-4E9B-B607-DD25DA33BBAB}"/>
              </a:ext>
            </a:extLst>
          </p:cNvPr>
          <p:cNvSpPr txBox="1"/>
          <p:nvPr/>
        </p:nvSpPr>
        <p:spPr>
          <a:xfrm>
            <a:off x="2013627" y="0"/>
            <a:ext cx="4679003" cy="646331"/>
          </a:xfrm>
          <a:prstGeom prst="rect">
            <a:avLst/>
          </a:prstGeom>
          <a:noFill/>
        </p:spPr>
        <p:txBody>
          <a:bodyPr wrap="square" rtlCol="0">
            <a:spAutoFit/>
          </a:bodyPr>
          <a:lstStyle/>
          <a:p>
            <a:r>
              <a:rPr lang="en-US" sz="3600" b="1" dirty="0">
                <a:solidFill>
                  <a:schemeClr val="bg1"/>
                </a:solidFill>
              </a:rPr>
              <a:t>QARTOD, So Far</a:t>
            </a:r>
          </a:p>
        </p:txBody>
      </p:sp>
    </p:spTree>
    <p:extLst>
      <p:ext uri="{BB962C8B-B14F-4D97-AF65-F5344CB8AC3E}">
        <p14:creationId xmlns:p14="http://schemas.microsoft.com/office/powerpoint/2010/main" val="159743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2E9B8A-DD9D-46AA-AB50-FD9A2AAECFC0}"/>
              </a:ext>
            </a:extLst>
          </p:cNvPr>
          <p:cNvSpPr>
            <a:spLocks noGrp="1"/>
          </p:cNvSpPr>
          <p:nvPr>
            <p:ph type="sldNum" sz="quarter" idx="12"/>
          </p:nvPr>
        </p:nvSpPr>
        <p:spPr/>
        <p:txBody>
          <a:bodyPr/>
          <a:lstStyle/>
          <a:p>
            <a:fld id="{462EDC6A-85B5-48FF-8CAA-32BDD173A8C0}" type="slidenum">
              <a:rPr lang="en-US" smtClean="0"/>
              <a:pPr/>
              <a:t>4</a:t>
            </a:fld>
            <a:endParaRPr lang="en-US" dirty="0"/>
          </a:p>
        </p:txBody>
      </p:sp>
      <p:sp>
        <p:nvSpPr>
          <p:cNvPr id="3" name="TextBox 2">
            <a:extLst>
              <a:ext uri="{FF2B5EF4-FFF2-40B4-BE49-F238E27FC236}">
                <a16:creationId xmlns:a16="http://schemas.microsoft.com/office/drawing/2014/main" id="{C821A626-733A-47D6-A370-FF38DFAEE988}"/>
              </a:ext>
            </a:extLst>
          </p:cNvPr>
          <p:cNvSpPr txBox="1"/>
          <p:nvPr/>
        </p:nvSpPr>
        <p:spPr>
          <a:xfrm>
            <a:off x="457200" y="820593"/>
            <a:ext cx="8132324" cy="600164"/>
          </a:xfrm>
          <a:prstGeom prst="rect">
            <a:avLst/>
          </a:prstGeom>
          <a:noFill/>
        </p:spPr>
        <p:txBody>
          <a:bodyPr wrap="square" rtlCol="0">
            <a:spAutoFit/>
          </a:bodyPr>
          <a:lstStyle/>
          <a:p>
            <a:endParaRPr lang="en-US" sz="900" b="1" dirty="0"/>
          </a:p>
          <a:p>
            <a:pPr marL="342900" indent="-342900">
              <a:buFont typeface="Arial" panose="020B0604020202020204" pitchFamily="34" charset="0"/>
              <a:buChar char="•"/>
            </a:pPr>
            <a:endParaRPr lang="en-US" sz="2400" b="1" dirty="0"/>
          </a:p>
        </p:txBody>
      </p:sp>
      <p:sp>
        <p:nvSpPr>
          <p:cNvPr id="4" name="TextBox 3">
            <a:extLst>
              <a:ext uri="{FF2B5EF4-FFF2-40B4-BE49-F238E27FC236}">
                <a16:creationId xmlns:a16="http://schemas.microsoft.com/office/drawing/2014/main" id="{165163C1-939E-4E9B-B607-DD25DA33BBAB}"/>
              </a:ext>
            </a:extLst>
          </p:cNvPr>
          <p:cNvSpPr txBox="1"/>
          <p:nvPr/>
        </p:nvSpPr>
        <p:spPr>
          <a:xfrm>
            <a:off x="0" y="0"/>
            <a:ext cx="9154159" cy="646331"/>
          </a:xfrm>
          <a:prstGeom prst="rect">
            <a:avLst/>
          </a:prstGeom>
          <a:noFill/>
        </p:spPr>
        <p:txBody>
          <a:bodyPr wrap="square" rtlCol="0">
            <a:spAutoFit/>
          </a:bodyPr>
          <a:lstStyle/>
          <a:p>
            <a:pPr algn="ctr"/>
            <a:r>
              <a:rPr lang="en-US" sz="3600" b="1" dirty="0">
                <a:solidFill>
                  <a:schemeClr val="bg1"/>
                </a:solidFill>
              </a:rPr>
              <a:t>Seven Laws of QARTOD, 2003</a:t>
            </a:r>
          </a:p>
        </p:txBody>
      </p:sp>
      <p:sp>
        <p:nvSpPr>
          <p:cNvPr id="6" name="TextBox 5">
            <a:extLst>
              <a:ext uri="{FF2B5EF4-FFF2-40B4-BE49-F238E27FC236}">
                <a16:creationId xmlns:a16="http://schemas.microsoft.com/office/drawing/2014/main" id="{BBE44C3B-AB94-5CDC-7462-0DFE989F4992}"/>
              </a:ext>
            </a:extLst>
          </p:cNvPr>
          <p:cNvSpPr txBox="1"/>
          <p:nvPr/>
        </p:nvSpPr>
        <p:spPr>
          <a:xfrm>
            <a:off x="174882" y="710834"/>
            <a:ext cx="8696960" cy="5581015"/>
          </a:xfrm>
          <a:prstGeom prst="rect">
            <a:avLst/>
          </a:prstGeom>
          <a:noFill/>
        </p:spPr>
        <p:txBody>
          <a:bodyPr wrap="square">
            <a:spAutoFit/>
          </a:bodyPr>
          <a:lstStyle/>
          <a:p>
            <a:pPr marL="342900" marR="0" lvl="0" indent="-342900">
              <a:spcBef>
                <a:spcPts val="0"/>
              </a:spcBef>
              <a:spcAft>
                <a:spcPts val="800"/>
              </a:spcAft>
              <a:buFont typeface="+mj-lt"/>
              <a:buAutoNum type="arabicPeriod"/>
              <a:tabLst>
                <a:tab pos="457200" algn="l"/>
              </a:tabLs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Every real-time observation distributed to the ocean community must be accompanied by a quality descriptor.</a:t>
            </a:r>
          </a:p>
          <a:p>
            <a:pPr marL="342900" marR="0" lvl="0" indent="-342900">
              <a:spcBef>
                <a:spcPts val="0"/>
              </a:spcBef>
              <a:spcAft>
                <a:spcPts val="800"/>
              </a:spcAft>
              <a:buFont typeface="+mj-lt"/>
              <a:buAutoNum type="arabicPeriod"/>
              <a:tabLst>
                <a:tab pos="457200" algn="l"/>
              </a:tabLs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All observations should be subject to some level of automated real-time quality test.</a:t>
            </a:r>
          </a:p>
          <a:p>
            <a:pPr marL="342900" marR="0" lvl="0" indent="-342900">
              <a:spcBef>
                <a:spcPts val="0"/>
              </a:spcBef>
              <a:spcAft>
                <a:spcPts val="800"/>
              </a:spcAft>
              <a:buFont typeface="+mj-lt"/>
              <a:buAutoNum type="arabicPeriod"/>
              <a:tabLst>
                <a:tab pos="457200" algn="l"/>
              </a:tabLs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Quality flags and quality test descriptions must be sufficiently described in the accompanying metadata.</a:t>
            </a:r>
          </a:p>
          <a:p>
            <a:pPr marL="342900" marR="0" lvl="0" indent="-342900">
              <a:spcBef>
                <a:spcPts val="0"/>
              </a:spcBef>
              <a:spcAft>
                <a:spcPts val="800"/>
              </a:spcAft>
              <a:buFont typeface="+mj-lt"/>
              <a:buAutoNum type="arabicPeriod"/>
              <a:tabLst>
                <a:tab pos="457200" algn="l"/>
              </a:tabLs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Observers should independently verify or calibrate a sensor before deployment.</a:t>
            </a:r>
          </a:p>
          <a:p>
            <a:pPr marL="342900" marR="0" lvl="0" indent="-342900">
              <a:spcBef>
                <a:spcPts val="0"/>
              </a:spcBef>
              <a:spcAft>
                <a:spcPts val="800"/>
              </a:spcAft>
              <a:buFont typeface="+mj-lt"/>
              <a:buAutoNum type="arabicPeriod"/>
              <a:tabLst>
                <a:tab pos="457200" algn="l"/>
              </a:tabLs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Observers should describe their method / calibration in the real-time metadata.</a:t>
            </a:r>
          </a:p>
          <a:p>
            <a:pPr marL="342900" marR="0" lvl="0" indent="-342900">
              <a:spcBef>
                <a:spcPts val="0"/>
              </a:spcBef>
              <a:spcAft>
                <a:spcPts val="1000"/>
              </a:spcAft>
              <a:buFont typeface="+mj-lt"/>
              <a:buAutoNum type="arabicPeriod"/>
              <a:tabLst>
                <a:tab pos="457200" algn="l"/>
              </a:tabLs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Observers should quantify the level of calibration accuracy and the associated expected error bounds.</a:t>
            </a:r>
          </a:p>
          <a:p>
            <a:pPr marL="342900" marR="0" lvl="0" indent="-342900">
              <a:spcBef>
                <a:spcPts val="0"/>
              </a:spcBef>
              <a:spcAft>
                <a:spcPts val="1000"/>
              </a:spcAft>
              <a:buFont typeface="+mj-lt"/>
              <a:buAutoNum type="arabicPeriod"/>
              <a:tabLst>
                <a:tab pos="457200" algn="l"/>
              </a:tabLs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Manual checks on the automated procedures, the real-time data collected, and the status of the observing system must be provided by the observer on a time-scale appropriate to ensure the integrity of the observing system.</a:t>
            </a:r>
          </a:p>
        </p:txBody>
      </p:sp>
    </p:spTree>
    <p:extLst>
      <p:ext uri="{BB962C8B-B14F-4D97-AF65-F5344CB8AC3E}">
        <p14:creationId xmlns:p14="http://schemas.microsoft.com/office/powerpoint/2010/main" val="402166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830F35-0260-4B7E-AF28-E79A9BD9C90E}"/>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62EDC6A-85B5-48FF-8CAA-32BDD173A8C0}" type="slidenum">
              <a:rPr kumimoji="0" lang="en-US" sz="900" b="0" i="0" u="none" strike="noStrike" kern="1200" cap="none" spc="0" normalizeH="0" baseline="0" noProof="0">
                <a:ln>
                  <a:noFill/>
                </a:ln>
                <a:solidFill>
                  <a:srgbClr val="053285"/>
                </a:solidFill>
                <a:effectLst/>
                <a:uLnTx/>
                <a:uFillTx/>
                <a:latin typeface="Century Gothic"/>
                <a:ea typeface="+mn-ea"/>
                <a:cs typeface="Arial"/>
                <a:sym typeface="Arial"/>
              </a:rPr>
              <a:pPr marL="0" marR="0" lvl="0" indent="0" algn="l" defTabSz="6858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053285"/>
              </a:solidFill>
              <a:effectLst/>
              <a:uLnTx/>
              <a:uFillTx/>
              <a:latin typeface="Century Gothic"/>
              <a:ea typeface="+mn-ea"/>
              <a:cs typeface="Arial"/>
              <a:sym typeface="Arial"/>
            </a:endParaRPr>
          </a:p>
        </p:txBody>
      </p:sp>
      <p:sp>
        <p:nvSpPr>
          <p:cNvPr id="12" name="TextBox 11">
            <a:extLst>
              <a:ext uri="{FF2B5EF4-FFF2-40B4-BE49-F238E27FC236}">
                <a16:creationId xmlns:a16="http://schemas.microsoft.com/office/drawing/2014/main" id="{B72A2B82-15CE-4CD8-AE3F-689686D34A0B}"/>
              </a:ext>
            </a:extLst>
          </p:cNvPr>
          <p:cNvSpPr txBox="1"/>
          <p:nvPr/>
        </p:nvSpPr>
        <p:spPr>
          <a:xfrm>
            <a:off x="0" y="-38911"/>
            <a:ext cx="9144000" cy="646331"/>
          </a:xfrm>
          <a:prstGeom prst="rect">
            <a:avLst/>
          </a:prstGeom>
          <a:noFill/>
        </p:spPr>
        <p:txBody>
          <a:bodyPr wrap="square" rtlCol="0">
            <a:spAutoFit/>
          </a:bodyPr>
          <a:lstStyle/>
          <a:p>
            <a:pPr algn="ctr"/>
            <a:r>
              <a:rPr lang="en-US" sz="3600" b="1" dirty="0">
                <a:solidFill>
                  <a:schemeClr val="bg1"/>
                </a:solidFill>
              </a:rPr>
              <a:t>Board of Advisors</a:t>
            </a:r>
          </a:p>
        </p:txBody>
      </p:sp>
      <p:graphicFrame>
        <p:nvGraphicFramePr>
          <p:cNvPr id="18" name="Diagram 17">
            <a:extLst>
              <a:ext uri="{FF2B5EF4-FFF2-40B4-BE49-F238E27FC236}">
                <a16:creationId xmlns:a16="http://schemas.microsoft.com/office/drawing/2014/main" id="{46FB40F2-EDA0-115D-FA05-A308D736955F}"/>
              </a:ext>
            </a:extLst>
          </p:cNvPr>
          <p:cNvGraphicFramePr/>
          <p:nvPr>
            <p:extLst>
              <p:ext uri="{D42A27DB-BD31-4B8C-83A1-F6EECF244321}">
                <p14:modId xmlns:p14="http://schemas.microsoft.com/office/powerpoint/2010/main" val="2571245181"/>
              </p:ext>
            </p:extLst>
          </p:nvPr>
        </p:nvGraphicFramePr>
        <p:xfrm>
          <a:off x="303186" y="776872"/>
          <a:ext cx="8542963" cy="5467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452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830F35-0260-4B7E-AF28-E79A9BD9C90E}"/>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62EDC6A-85B5-48FF-8CAA-32BDD173A8C0}" type="slidenum">
              <a:rPr kumimoji="0" lang="en-US" sz="900" b="0" i="0" u="none" strike="noStrike" kern="1200" cap="none" spc="0" normalizeH="0" baseline="0" noProof="0">
                <a:ln>
                  <a:noFill/>
                </a:ln>
                <a:solidFill>
                  <a:srgbClr val="053285"/>
                </a:solidFill>
                <a:effectLst/>
                <a:uLnTx/>
                <a:uFillTx/>
                <a:latin typeface="Century Gothic"/>
                <a:ea typeface="+mn-ea"/>
                <a:cs typeface="Arial"/>
                <a:sym typeface="Arial"/>
              </a:rPr>
              <a:pPr marL="0" marR="0" lvl="0" indent="0" algn="l" defTabSz="6858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053285"/>
              </a:solidFill>
              <a:effectLst/>
              <a:uLnTx/>
              <a:uFillTx/>
              <a:latin typeface="Century Gothic"/>
              <a:ea typeface="+mn-ea"/>
              <a:cs typeface="Arial"/>
              <a:sym typeface="Arial"/>
            </a:endParaRPr>
          </a:p>
        </p:txBody>
      </p:sp>
      <p:sp>
        <p:nvSpPr>
          <p:cNvPr id="12" name="TextBox 11">
            <a:extLst>
              <a:ext uri="{FF2B5EF4-FFF2-40B4-BE49-F238E27FC236}">
                <a16:creationId xmlns:a16="http://schemas.microsoft.com/office/drawing/2014/main" id="{B72A2B82-15CE-4CD8-AE3F-689686D34A0B}"/>
              </a:ext>
            </a:extLst>
          </p:cNvPr>
          <p:cNvSpPr txBox="1"/>
          <p:nvPr/>
        </p:nvSpPr>
        <p:spPr>
          <a:xfrm>
            <a:off x="0" y="0"/>
            <a:ext cx="9143999" cy="646331"/>
          </a:xfrm>
          <a:prstGeom prst="rect">
            <a:avLst/>
          </a:prstGeom>
          <a:noFill/>
        </p:spPr>
        <p:txBody>
          <a:bodyPr wrap="square" rtlCol="0">
            <a:spAutoFit/>
          </a:bodyPr>
          <a:lstStyle/>
          <a:p>
            <a:pPr algn="ctr"/>
            <a:r>
              <a:rPr lang="en-US" sz="3600" b="1" dirty="0">
                <a:solidFill>
                  <a:schemeClr val="bg1"/>
                </a:solidFill>
              </a:rPr>
              <a:t>BOA Questionnaire 1</a:t>
            </a:r>
          </a:p>
        </p:txBody>
      </p:sp>
      <p:sp>
        <p:nvSpPr>
          <p:cNvPr id="2" name="Rectangle 1">
            <a:extLst>
              <a:ext uri="{FF2B5EF4-FFF2-40B4-BE49-F238E27FC236}">
                <a16:creationId xmlns:a16="http://schemas.microsoft.com/office/drawing/2014/main" id="{B6E644D2-D47A-464E-A9B2-38FD65C258BD}"/>
              </a:ext>
            </a:extLst>
          </p:cNvPr>
          <p:cNvSpPr/>
          <p:nvPr/>
        </p:nvSpPr>
        <p:spPr>
          <a:xfrm>
            <a:off x="670559" y="1236465"/>
            <a:ext cx="7884161" cy="4278094"/>
          </a:xfrm>
          <a:prstGeom prst="rect">
            <a:avLst/>
          </a:prstGeom>
        </p:spPr>
        <p:txBody>
          <a:bodyPr wrap="square">
            <a:spAutoFit/>
          </a:bodyPr>
          <a:lstStyle/>
          <a:p>
            <a:pPr marL="457200" indent="-457200">
              <a:buFont typeface="Arial" panose="020B0604020202020204" pitchFamily="34" charset="0"/>
              <a:buChar char="•"/>
            </a:pPr>
            <a:r>
              <a:rPr lang="en-US" sz="2800" dirty="0"/>
              <a:t>Developed with BOA input</a:t>
            </a:r>
          </a:p>
          <a:p>
            <a:pPr marL="457200" indent="-457200">
              <a:buFont typeface="Arial" panose="020B0604020202020204" pitchFamily="34" charset="0"/>
              <a:buChar char="•"/>
            </a:pPr>
            <a:r>
              <a:rPr lang="en-US" sz="2800" dirty="0"/>
              <a:t>Sixteen multiple choice questions</a:t>
            </a:r>
          </a:p>
          <a:p>
            <a:pPr marL="457200" indent="-457200">
              <a:buFont typeface="Arial" panose="020B0604020202020204" pitchFamily="34" charset="0"/>
              <a:buChar char="•"/>
            </a:pPr>
            <a:r>
              <a:rPr lang="en-US" sz="2800" dirty="0"/>
              <a:t>Most questions included provision for comments</a:t>
            </a:r>
          </a:p>
          <a:p>
            <a:pPr marL="457200" indent="-457200">
              <a:buFont typeface="Arial" panose="020B0604020202020204" pitchFamily="34" charset="0"/>
              <a:buChar char="•"/>
            </a:pPr>
            <a:r>
              <a:rPr lang="en-US" sz="2800" dirty="0"/>
              <a:t>Results discussed during a BOA quarterly meeting</a:t>
            </a:r>
          </a:p>
          <a:p>
            <a:pPr marL="457200" indent="-457200">
              <a:buFont typeface="Arial" panose="020B0604020202020204" pitchFamily="34" charset="0"/>
              <a:buChar char="•"/>
            </a:pPr>
            <a:r>
              <a:rPr lang="en-US" sz="2800" dirty="0"/>
              <a:t>Detailed summary of questionnaire appended to the Five-Year Plan update</a:t>
            </a:r>
          </a:p>
          <a:p>
            <a:pPr marL="457200" indent="-457200">
              <a:buFont typeface="Arial" panose="020B0604020202020204" pitchFamily="34" charset="0"/>
              <a:buChar char="•"/>
            </a:pPr>
            <a:endParaRPr lang="en-US" sz="2800" b="1" dirty="0"/>
          </a:p>
          <a:p>
            <a:endParaRPr lang="en-US" sz="2000" dirty="0"/>
          </a:p>
        </p:txBody>
      </p:sp>
    </p:spTree>
    <p:extLst>
      <p:ext uri="{BB962C8B-B14F-4D97-AF65-F5344CB8AC3E}">
        <p14:creationId xmlns:p14="http://schemas.microsoft.com/office/powerpoint/2010/main" val="379244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830F35-0260-4B7E-AF28-E79A9BD9C90E}"/>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62EDC6A-85B5-48FF-8CAA-32BDD173A8C0}" type="slidenum">
              <a:rPr kumimoji="0" lang="en-US" sz="900" b="0" i="0" u="none" strike="noStrike" kern="1200" cap="none" spc="0" normalizeH="0" baseline="0" noProof="0">
                <a:ln>
                  <a:noFill/>
                </a:ln>
                <a:solidFill>
                  <a:srgbClr val="053285"/>
                </a:solidFill>
                <a:effectLst/>
                <a:uLnTx/>
                <a:uFillTx/>
                <a:latin typeface="Century Gothic"/>
                <a:ea typeface="+mn-ea"/>
                <a:cs typeface="Arial"/>
                <a:sym typeface="Arial"/>
              </a:rPr>
              <a:pPr marL="0" marR="0" lvl="0" indent="0" algn="l" defTabSz="6858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53285"/>
              </a:solidFill>
              <a:effectLst/>
              <a:uLnTx/>
              <a:uFillTx/>
              <a:latin typeface="Century Gothic"/>
              <a:ea typeface="+mn-ea"/>
              <a:cs typeface="Arial"/>
              <a:sym typeface="Arial"/>
            </a:endParaRPr>
          </a:p>
        </p:txBody>
      </p:sp>
      <p:sp>
        <p:nvSpPr>
          <p:cNvPr id="12" name="TextBox 11">
            <a:extLst>
              <a:ext uri="{FF2B5EF4-FFF2-40B4-BE49-F238E27FC236}">
                <a16:creationId xmlns:a16="http://schemas.microsoft.com/office/drawing/2014/main" id="{B72A2B82-15CE-4CD8-AE3F-689686D34A0B}"/>
              </a:ext>
            </a:extLst>
          </p:cNvPr>
          <p:cNvSpPr txBox="1"/>
          <p:nvPr/>
        </p:nvSpPr>
        <p:spPr>
          <a:xfrm>
            <a:off x="0" y="0"/>
            <a:ext cx="9143999" cy="646331"/>
          </a:xfrm>
          <a:prstGeom prst="rect">
            <a:avLst/>
          </a:prstGeom>
          <a:noFill/>
        </p:spPr>
        <p:txBody>
          <a:bodyPr wrap="square" rtlCol="0">
            <a:spAutoFit/>
          </a:bodyPr>
          <a:lstStyle/>
          <a:p>
            <a:pPr algn="ctr"/>
            <a:r>
              <a:rPr lang="en-US" sz="3600" b="1" dirty="0">
                <a:solidFill>
                  <a:schemeClr val="bg1"/>
                </a:solidFill>
              </a:rPr>
              <a:t>BOA Questionnaire 2</a:t>
            </a:r>
          </a:p>
        </p:txBody>
      </p:sp>
      <p:sp>
        <p:nvSpPr>
          <p:cNvPr id="2" name="Rectangle 1">
            <a:extLst>
              <a:ext uri="{FF2B5EF4-FFF2-40B4-BE49-F238E27FC236}">
                <a16:creationId xmlns:a16="http://schemas.microsoft.com/office/drawing/2014/main" id="{B6E644D2-D47A-464E-A9B2-38FD65C258BD}"/>
              </a:ext>
            </a:extLst>
          </p:cNvPr>
          <p:cNvSpPr/>
          <p:nvPr/>
        </p:nvSpPr>
        <p:spPr>
          <a:xfrm>
            <a:off x="137834" y="853149"/>
            <a:ext cx="8868329" cy="830997"/>
          </a:xfrm>
          <a:prstGeom prst="rect">
            <a:avLst/>
          </a:prstGeom>
        </p:spPr>
        <p:txBody>
          <a:bodyPr wrap="square">
            <a:spAutoFit/>
          </a:bodyPr>
          <a:lstStyle/>
          <a:p>
            <a:endParaRPr lang="en-US" sz="2800" b="1" dirty="0"/>
          </a:p>
          <a:p>
            <a:endParaRPr lang="en-US" sz="2000" dirty="0"/>
          </a:p>
        </p:txBody>
      </p:sp>
      <p:sp>
        <p:nvSpPr>
          <p:cNvPr id="8" name="TextBox 7">
            <a:extLst>
              <a:ext uri="{FF2B5EF4-FFF2-40B4-BE49-F238E27FC236}">
                <a16:creationId xmlns:a16="http://schemas.microsoft.com/office/drawing/2014/main" id="{64264F60-9216-4D44-AC97-C6CA3BC367FF}"/>
              </a:ext>
            </a:extLst>
          </p:cNvPr>
          <p:cNvSpPr txBox="1"/>
          <p:nvPr/>
        </p:nvSpPr>
        <p:spPr>
          <a:xfrm>
            <a:off x="137835" y="913818"/>
            <a:ext cx="9006165" cy="5262979"/>
          </a:xfrm>
          <a:prstGeom prst="rect">
            <a:avLst/>
          </a:prstGeom>
          <a:noFill/>
        </p:spPr>
        <p:txBody>
          <a:bodyPr wrap="square">
            <a:spAutoFit/>
          </a:bodyPr>
          <a:lstStyle/>
          <a:p>
            <a:r>
              <a:rPr lang="en-US" sz="2400" i="0" u="none" strike="noStrike" baseline="0" dirty="0">
                <a:solidFill>
                  <a:srgbClr val="000000"/>
                </a:solidFill>
                <a:latin typeface="Calibri" panose="020F0502020204030204" pitchFamily="34" charset="0"/>
              </a:rPr>
              <a:t>1) QARTOD has evolved from its grassroots origin, to a U.S. IOOS project with a focus on QC manuals, and more recently shifting to include best practices, uncertainty, and development of additional QC manuals by the appropriate communities. Thinking about the resources and level of effort presently in place, which direction should the scope of the QARTOD project take? (select one):</a:t>
            </a:r>
          </a:p>
          <a:p>
            <a:pPr marL="342900" indent="-342900">
              <a:buFont typeface="Wingdings" panose="05000000000000000000" pitchFamily="2" charset="2"/>
              <a:buChar char="q"/>
            </a:pPr>
            <a:r>
              <a:rPr lang="en-US" sz="2400" i="0" u="none" strike="noStrike" baseline="0" dirty="0">
                <a:solidFill>
                  <a:srgbClr val="000000"/>
                </a:solidFill>
                <a:latin typeface="Calibri" panose="020F0502020204030204" pitchFamily="34" charset="0"/>
              </a:rPr>
              <a:t>Expand the scope to address additional activities with additional resources. </a:t>
            </a:r>
            <a:endParaRPr lang="en-US" sz="2400" dirty="0">
              <a:latin typeface="Calibri" panose="020F0502020204030204" pitchFamily="34" charset="0"/>
            </a:endParaRPr>
          </a:p>
          <a:p>
            <a:pPr marL="342900" indent="-342900">
              <a:buFont typeface="Wingdings" panose="05000000000000000000" pitchFamily="2" charset="2"/>
              <a:buChar char="q"/>
            </a:pPr>
            <a:r>
              <a:rPr lang="en-US" sz="2400" i="0" u="none" strike="noStrike" baseline="0" dirty="0">
                <a:solidFill>
                  <a:srgbClr val="000000"/>
                </a:solidFill>
                <a:latin typeface="Calibri" panose="020F0502020204030204" pitchFamily="34" charset="0"/>
              </a:rPr>
              <a:t>Scope is properly sized and should maintain focus on the 34 IOOS core variables as described in our recent paper (</a:t>
            </a:r>
            <a:r>
              <a:rPr lang="en-US" sz="2400" i="1" u="none" strike="noStrike" baseline="0" dirty="0">
                <a:solidFill>
                  <a:srgbClr val="000000"/>
                </a:solidFill>
                <a:latin typeface="Calibri" panose="020F0502020204030204" pitchFamily="34" charset="0"/>
              </a:rPr>
              <a:t>QARTOD - Prospects for Real-Time Quality Control Manuals, How to Create Them, and a Vision for Advanced Implementation</a:t>
            </a:r>
            <a:r>
              <a:rPr lang="en-US" sz="2400" i="0" u="none" strike="noStrike" baseline="0" dirty="0">
                <a:solidFill>
                  <a:srgbClr val="000000"/>
                </a:solidFill>
                <a:latin typeface="Calibri" panose="020F0502020204030204" pitchFamily="34" charset="0"/>
              </a:rPr>
              <a:t>, DOI: </a:t>
            </a:r>
            <a:r>
              <a:rPr lang="en-US" sz="2400" i="0" u="none" strike="noStrike" baseline="0" dirty="0">
                <a:solidFill>
                  <a:srgbClr val="0562C1"/>
                </a:solidFill>
                <a:latin typeface="Calibri" panose="020F0502020204030204" pitchFamily="34" charset="0"/>
              </a:rPr>
              <a:t>10.25923/ysj8-5n28</a:t>
            </a:r>
            <a:r>
              <a:rPr lang="en-US" sz="2400" i="0" u="none" strike="noStrike" baseline="0" dirty="0">
                <a:solidFill>
                  <a:srgbClr val="000000"/>
                </a:solidFill>
                <a:latin typeface="Calibri" panose="020F0502020204030204" pitchFamily="34" charset="0"/>
              </a:rPr>
              <a:t>). </a:t>
            </a:r>
          </a:p>
          <a:p>
            <a:pPr marL="342900" indent="-342900">
              <a:buFont typeface="Wingdings" panose="05000000000000000000" pitchFamily="2" charset="2"/>
              <a:buChar char="q"/>
            </a:pPr>
            <a:r>
              <a:rPr lang="en-US" sz="2400" i="0" u="none" strike="noStrike" baseline="0" dirty="0">
                <a:solidFill>
                  <a:srgbClr val="000000"/>
                </a:solidFill>
                <a:latin typeface="Calibri" panose="020F0502020204030204" pitchFamily="34" charset="0"/>
              </a:rPr>
              <a:t>QARTOD has completed its mission and should be scaled down or closed. </a:t>
            </a:r>
          </a:p>
        </p:txBody>
      </p:sp>
    </p:spTree>
    <p:extLst>
      <p:ext uri="{BB962C8B-B14F-4D97-AF65-F5344CB8AC3E}">
        <p14:creationId xmlns:p14="http://schemas.microsoft.com/office/powerpoint/2010/main" val="1570170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830F35-0260-4B7E-AF28-E79A9BD9C90E}"/>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62EDC6A-85B5-48FF-8CAA-32BDD173A8C0}" type="slidenum">
              <a:rPr kumimoji="0" lang="en-US" sz="900" b="0" i="0" u="none" strike="noStrike" kern="1200" cap="none" spc="0" normalizeH="0" baseline="0" noProof="0">
                <a:ln>
                  <a:noFill/>
                </a:ln>
                <a:solidFill>
                  <a:srgbClr val="053285"/>
                </a:solidFill>
                <a:effectLst/>
                <a:uLnTx/>
                <a:uFillTx/>
                <a:latin typeface="Century Gothic"/>
                <a:ea typeface="+mn-ea"/>
                <a:cs typeface="Arial"/>
                <a:sym typeface="Arial"/>
              </a:rPr>
              <a:pPr marL="0" marR="0" lvl="0" indent="0" algn="l" defTabSz="6858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053285"/>
              </a:solidFill>
              <a:effectLst/>
              <a:uLnTx/>
              <a:uFillTx/>
              <a:latin typeface="Century Gothic"/>
              <a:ea typeface="+mn-ea"/>
              <a:cs typeface="Arial"/>
              <a:sym typeface="Arial"/>
            </a:endParaRPr>
          </a:p>
        </p:txBody>
      </p:sp>
      <p:sp>
        <p:nvSpPr>
          <p:cNvPr id="5" name="TextBox 4">
            <a:extLst>
              <a:ext uri="{FF2B5EF4-FFF2-40B4-BE49-F238E27FC236}">
                <a16:creationId xmlns:a16="http://schemas.microsoft.com/office/drawing/2014/main" id="{D02F20D4-7021-4255-B04F-951D5F6CECE3}"/>
              </a:ext>
            </a:extLst>
          </p:cNvPr>
          <p:cNvSpPr txBox="1"/>
          <p:nvPr/>
        </p:nvSpPr>
        <p:spPr>
          <a:xfrm>
            <a:off x="1" y="0"/>
            <a:ext cx="9144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5F5F5"/>
                </a:solidFill>
                <a:effectLst/>
                <a:uLnTx/>
                <a:uFillTx/>
                <a:latin typeface="Arial"/>
                <a:cs typeface="Arial"/>
                <a:sym typeface="Arial"/>
              </a:rPr>
              <a:t>BOA Questionnaire </a:t>
            </a:r>
            <a:r>
              <a:rPr lang="en-US" sz="3600" b="1" dirty="0">
                <a:solidFill>
                  <a:srgbClr val="F5F5F5"/>
                </a:solidFill>
              </a:rPr>
              <a:t>3</a:t>
            </a:r>
            <a:endParaRPr kumimoji="0" lang="en-US" sz="3600" b="1" i="0" u="none" strike="noStrike" kern="0" cap="none" spc="0" normalizeH="0" baseline="0" noProof="0" dirty="0">
              <a:ln>
                <a:noFill/>
              </a:ln>
              <a:solidFill>
                <a:srgbClr val="F5F5F5"/>
              </a:solidFill>
              <a:effectLst/>
              <a:uLnTx/>
              <a:uFillTx/>
              <a:latin typeface="Arial"/>
              <a:cs typeface="Arial"/>
              <a:sym typeface="Arial"/>
            </a:endParaRPr>
          </a:p>
        </p:txBody>
      </p:sp>
      <p:sp>
        <p:nvSpPr>
          <p:cNvPr id="2" name="TextBox 1">
            <a:extLst>
              <a:ext uri="{FF2B5EF4-FFF2-40B4-BE49-F238E27FC236}">
                <a16:creationId xmlns:a16="http://schemas.microsoft.com/office/drawing/2014/main" id="{B013D86B-3557-4A0A-B066-1894C1559233}"/>
              </a:ext>
            </a:extLst>
          </p:cNvPr>
          <p:cNvSpPr txBox="1"/>
          <p:nvPr/>
        </p:nvSpPr>
        <p:spPr>
          <a:xfrm>
            <a:off x="783310" y="1146875"/>
            <a:ext cx="7577380"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D72E58E1-F774-4F63-85E9-CABE9A0B0BD8}"/>
              </a:ext>
            </a:extLst>
          </p:cNvPr>
          <p:cNvSpPr txBox="1"/>
          <p:nvPr/>
        </p:nvSpPr>
        <p:spPr>
          <a:xfrm>
            <a:off x="200025" y="1039727"/>
            <a:ext cx="8743950" cy="5149230"/>
          </a:xfrm>
          <a:prstGeom prst="rect">
            <a:avLst/>
          </a:prstGeom>
          <a:noFill/>
        </p:spPr>
        <p:txBody>
          <a:bodyPr wrap="square">
            <a:spAutoFit/>
          </a:bodyPr>
          <a:lstStyle/>
          <a:p>
            <a:pPr marL="0" marR="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Several questions had a nearly unanimous response: </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working group should be convened </a:t>
            </a:r>
            <a:r>
              <a:rPr lang="en-US" sz="2000" dirty="0">
                <a:effectLst/>
                <a:latin typeface="Calibri" panose="020F0502020204030204" pitchFamily="34" charset="0"/>
                <a:ea typeface="Calibri" panose="020F0502020204030204" pitchFamily="34" charset="0"/>
                <a:cs typeface="Times New Roman" panose="02020603050405020304" pitchFamily="18" charset="0"/>
              </a:rPr>
              <a:t>to assist with the development of the 5-year plan </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present quarterly BOA meetings suffice</a:t>
            </a:r>
          </a:p>
          <a:p>
            <a:pPr marL="342900" marR="0" lvl="0" indent="-342900">
              <a:lnSpc>
                <a:spcPct val="107000"/>
              </a:lnSpc>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Updating QC manuals </a:t>
            </a:r>
            <a:r>
              <a:rPr lang="en-US" sz="2000" dirty="0">
                <a:effectLst/>
                <a:latin typeface="Calibri" panose="020F0502020204030204" pitchFamily="34" charset="0"/>
                <a:ea typeface="Calibri" panose="020F0502020204030204" pitchFamily="34" charset="0"/>
                <a:cs typeface="Times New Roman" panose="02020603050405020304" pitchFamily="18" charset="0"/>
              </a:rPr>
              <a:t>was ranked as most important, but the frequency and method to determine which manual(s) to update was less clear</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Also ranking fairly high – a) promote QARTOD to communities / variables not yet engaged, b) undertake documentation of best practices, and c) work towards embedding RT QC in field-deployed instruments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While QARTOD’s focus on real-time QC isn’t as unique as it was when formed, it’s still valuable</a:t>
            </a:r>
          </a:p>
          <a:p>
            <a:pPr marL="342900" marR="0" lvl="0" indent="-342900">
              <a:lnSpc>
                <a:spcPct val="107000"/>
              </a:lnSpc>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Interaction with relevant international programs is very important</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Implementation of data flagging should still be left up to data providers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present community interaction and end-product dissemination efforts are fine</a:t>
            </a:r>
          </a:p>
        </p:txBody>
      </p:sp>
    </p:spTree>
    <p:extLst>
      <p:ext uri="{BB962C8B-B14F-4D97-AF65-F5344CB8AC3E}">
        <p14:creationId xmlns:p14="http://schemas.microsoft.com/office/powerpoint/2010/main" val="222318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830F35-0260-4B7E-AF28-E79A9BD9C90E}"/>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62EDC6A-85B5-48FF-8CAA-32BDD173A8C0}" type="slidenum">
              <a:rPr kumimoji="0" lang="en-US" sz="900" b="0" i="0" u="none" strike="noStrike" kern="1200" cap="none" spc="0" normalizeH="0" baseline="0" noProof="0">
                <a:ln>
                  <a:noFill/>
                </a:ln>
                <a:solidFill>
                  <a:srgbClr val="053285"/>
                </a:solidFill>
                <a:effectLst/>
                <a:uLnTx/>
                <a:uFillTx/>
                <a:latin typeface="Century Gothic"/>
                <a:ea typeface="+mn-ea"/>
                <a:cs typeface="Arial"/>
                <a:sym typeface="Arial"/>
              </a:rPr>
              <a:pPr marL="0" marR="0" lvl="0" indent="0" algn="l" defTabSz="6858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053285"/>
              </a:solidFill>
              <a:effectLst/>
              <a:uLnTx/>
              <a:uFillTx/>
              <a:latin typeface="Century Gothic"/>
              <a:ea typeface="+mn-ea"/>
              <a:cs typeface="Arial"/>
              <a:sym typeface="Arial"/>
            </a:endParaRPr>
          </a:p>
        </p:txBody>
      </p:sp>
      <p:sp>
        <p:nvSpPr>
          <p:cNvPr id="5" name="TextBox 4">
            <a:extLst>
              <a:ext uri="{FF2B5EF4-FFF2-40B4-BE49-F238E27FC236}">
                <a16:creationId xmlns:a16="http://schemas.microsoft.com/office/drawing/2014/main" id="{D02F20D4-7021-4255-B04F-951D5F6CECE3}"/>
              </a:ext>
            </a:extLst>
          </p:cNvPr>
          <p:cNvSpPr txBox="1"/>
          <p:nvPr/>
        </p:nvSpPr>
        <p:spPr>
          <a:xfrm>
            <a:off x="1" y="0"/>
            <a:ext cx="9144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5F5F5"/>
                </a:solidFill>
                <a:effectLst/>
                <a:uLnTx/>
                <a:uFillTx/>
                <a:latin typeface="Arial"/>
                <a:cs typeface="Arial"/>
                <a:sym typeface="Arial"/>
              </a:rPr>
              <a:t>BOA Questionnaire </a:t>
            </a:r>
            <a:r>
              <a:rPr lang="en-US" sz="3600" b="1" dirty="0">
                <a:solidFill>
                  <a:srgbClr val="F5F5F5"/>
                </a:solidFill>
              </a:rPr>
              <a:t>4</a:t>
            </a:r>
            <a:endParaRPr kumimoji="0" lang="en-US" sz="3600" b="1" i="0" u="none" strike="noStrike" kern="0" cap="none" spc="0" normalizeH="0" baseline="0" noProof="0" dirty="0">
              <a:ln>
                <a:noFill/>
              </a:ln>
              <a:solidFill>
                <a:srgbClr val="F5F5F5"/>
              </a:solidFill>
              <a:effectLst/>
              <a:uLnTx/>
              <a:uFillTx/>
              <a:latin typeface="Arial"/>
              <a:cs typeface="Arial"/>
              <a:sym typeface="Arial"/>
            </a:endParaRPr>
          </a:p>
        </p:txBody>
      </p:sp>
      <p:sp>
        <p:nvSpPr>
          <p:cNvPr id="2" name="TextBox 1">
            <a:extLst>
              <a:ext uri="{FF2B5EF4-FFF2-40B4-BE49-F238E27FC236}">
                <a16:creationId xmlns:a16="http://schemas.microsoft.com/office/drawing/2014/main" id="{B013D86B-3557-4A0A-B066-1894C1559233}"/>
              </a:ext>
            </a:extLst>
          </p:cNvPr>
          <p:cNvSpPr txBox="1"/>
          <p:nvPr/>
        </p:nvSpPr>
        <p:spPr>
          <a:xfrm>
            <a:off x="0" y="646331"/>
            <a:ext cx="9144000" cy="5807872"/>
          </a:xfrm>
          <a:prstGeom prst="rect">
            <a:avLst/>
          </a:prstGeom>
          <a:noFill/>
        </p:spPr>
        <p:txBody>
          <a:bodyPr wrap="square" rtlCol="0">
            <a:spAutoFit/>
          </a:bodyPr>
          <a:lstStyle/>
          <a:p>
            <a:pPr marL="0" marR="0">
              <a:lnSpc>
                <a:spcPct val="107000"/>
              </a:lnSpc>
              <a:spcBef>
                <a:spcPts val="120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S</a:t>
            </a:r>
            <a:r>
              <a:rPr lang="en-US" sz="2800" b="1" dirty="0">
                <a:effectLst/>
                <a:latin typeface="Calibri" panose="020F0502020204030204" pitchFamily="34" charset="0"/>
                <a:ea typeface="Calibri" panose="020F0502020204030204" pitchFamily="34" charset="0"/>
                <a:cs typeface="Times New Roman" panose="02020603050405020304" pitchFamily="18" charset="0"/>
              </a:rPr>
              <a:t>ome spread in responses to other topics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BOA membership term limits </a:t>
            </a:r>
            <a:r>
              <a:rPr lang="en-US" sz="2000" dirty="0">
                <a:effectLst/>
                <a:latin typeface="Calibri" panose="020F0502020204030204" pitchFamily="34" charset="0"/>
                <a:ea typeface="Calibri" panose="020F0502020204030204" pitchFamily="34" charset="0"/>
                <a:cs typeface="Times New Roman" panose="02020603050405020304" pitchFamily="18" charset="0"/>
              </a:rPr>
              <a:t>were evenly split, about half for and half against</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Most thought QARTOD was right-sized, but one third of the BOA suggests expansion of scope &amp; resources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Most thought the present flexibility for the method(s) of dissemination of data quality metadata are adequate and desirable for data providers, but one-third of us called for QARTOD to be more prescriptive in setting standards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Most preferred to leave establishment &amp; record-keeping of test thresholds to data providers, but one-third thought QARTOD should be more engaged</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About evenly divided on the question of developing advanced testing, half for more effort and half for leaving it to others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Most agreed that QARTOD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should flex to accommodate the biological communities’ need for QC (e.g., “timely data”) and best practice documentation</a:t>
            </a:r>
            <a:r>
              <a:rPr lang="en-US" sz="2000" dirty="0">
                <a:effectLst/>
                <a:latin typeface="Calibri" panose="020F0502020204030204" pitchFamily="34" charset="0"/>
                <a:ea typeface="Calibri" panose="020F0502020204030204" pitchFamily="34" charset="0"/>
                <a:cs typeface="Times New Roman" panose="02020603050405020304" pitchFamily="18" charset="0"/>
              </a:rPr>
              <a:t>. But there were concerns about diluting the QARTOD mission</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Most thought implementation and adherence to QARTOD QC tests should be left to the operators, but one-third thought we should be more proactive</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Only one-third ranked adding an early career ocean professional to the BOA highly</a:t>
            </a:r>
          </a:p>
        </p:txBody>
      </p:sp>
    </p:spTree>
    <p:extLst>
      <p:ext uri="{BB962C8B-B14F-4D97-AF65-F5344CB8AC3E}">
        <p14:creationId xmlns:p14="http://schemas.microsoft.com/office/powerpoint/2010/main" val="4235993893"/>
      </p:ext>
    </p:extLst>
  </p:cSld>
  <p:clrMapOvr>
    <a:masterClrMapping/>
  </p:clrMapOvr>
</p:sld>
</file>

<file path=ppt/theme/theme1.xml><?xml version="1.0" encoding="utf-8"?>
<a:theme xmlns:a="http://schemas.openxmlformats.org/drawingml/2006/main" name="Office Theme">
  <a:themeElements>
    <a:clrScheme name="IOOS Theme">
      <a:dk1>
        <a:srgbClr val="081665"/>
      </a:dk1>
      <a:lt1>
        <a:srgbClr val="FFFFFF"/>
      </a:lt1>
      <a:dk2>
        <a:srgbClr val="0B1E74"/>
      </a:dk2>
      <a:lt2>
        <a:srgbClr val="EEECE1"/>
      </a:lt2>
      <a:accent1>
        <a:srgbClr val="1881A0"/>
      </a:accent1>
      <a:accent2>
        <a:srgbClr val="4FCDF3"/>
      </a:accent2>
      <a:accent3>
        <a:srgbClr val="EE942A"/>
      </a:accent3>
      <a:accent4>
        <a:srgbClr val="F2F2F2"/>
      </a:accent4>
      <a:accent5>
        <a:srgbClr val="081665"/>
      </a:accent5>
      <a:accent6>
        <a:srgbClr val="0B1E74"/>
      </a:accent6>
      <a:hlink>
        <a:srgbClr val="0000FF"/>
      </a:hlink>
      <a:folHlink>
        <a:srgbClr val="CCD1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1">
      <a:dk1>
        <a:srgbClr val="081665"/>
      </a:dk1>
      <a:lt1>
        <a:srgbClr val="FFFFFF"/>
      </a:lt1>
      <a:dk2>
        <a:srgbClr val="0B1E74"/>
      </a:dk2>
      <a:lt2>
        <a:srgbClr val="EEECE1"/>
      </a:lt2>
      <a:accent1>
        <a:srgbClr val="1080A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OOS PowerPoint Masters_012716">
  <a:themeElements>
    <a:clrScheme name="IOOS Custom">
      <a:dk1>
        <a:sysClr val="windowText" lastClr="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IOOS Powerpoint">
      <a:majorFont>
        <a:latin typeface="Rockwell"/>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27263</TotalTime>
  <Words>1171</Words>
  <Application>Microsoft Office PowerPoint</Application>
  <PresentationFormat>On-screen Show (4:3)</PresentationFormat>
  <Paragraphs>152</Paragraphs>
  <Slides>15</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Calibri</vt:lpstr>
      <vt:lpstr>Century Gothic</vt:lpstr>
      <vt:lpstr>Courier New</vt:lpstr>
      <vt:lpstr>Rockwell</vt:lpstr>
      <vt:lpstr>Symbol</vt:lpstr>
      <vt:lpstr>Times New Roman</vt:lpstr>
      <vt:lpstr>Wingdings</vt:lpstr>
      <vt:lpstr>Office Theme</vt:lpstr>
      <vt:lpstr>Custom Design</vt:lpstr>
      <vt:lpstr>IOOS PowerPoint Masters_012716</vt:lpstr>
      <vt:lpstr>Quality Assurance / Quality Control of Real-Time Oceanographic Data  Five-year plan update, 2022 - 2026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QARTOD Status, Best Practices</dc:title>
  <dc:creator>Mark</dc:creator>
  <cp:lastModifiedBy>mark.bushnell</cp:lastModifiedBy>
  <cp:revision>178</cp:revision>
  <dcterms:modified xsi:type="dcterms:W3CDTF">2022-06-09T20:23:27Z</dcterms:modified>
</cp:coreProperties>
</file>