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 id="2147483663" r:id="rId5"/>
    <p:sldMasterId id="214748366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68580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athew Biddle - NOAA Affilia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6-14T14:23:59.005">
    <p:pos x="248" y="584"/>
    <p:text>@ocefpaf@gmail.com include oceanhackweek here? Might be good to mention that applications are open. June 28 is the deadline for virtual.
_Assigned to Filipe Pires Alvarenga Fernandes_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fb85b0282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fb85b028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dfb85b0282_0_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dfb85b0282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dfb85b028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gdfb85b0282_0_4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fb85b0282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fb85b02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dfb85b0282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dfb85b0282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dfb85b028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dfb85b0282_0_7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6d7ef3c4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6d7ef3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236d7ef3c4_0_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4e586bf55_1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4e586bf55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g24e586bf55_1_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fb85b0282_0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fb85b028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dfb85b0282_0_5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b85b0282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b85b028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dfb85b0282_0_9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fb85b0282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fb85b0282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dfb85b0282_0_10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fb85b0282_0_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fb85b028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dfb85b0282_0_6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dfb85b0282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dfb85b028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gdfb85b0282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dfb85b0282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dfb85b028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dfb85b0282_0_1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fb85b0282_0_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fb85b028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dfb85b0282_0_4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 name="Shape 10"/>
        <p:cNvGrpSpPr/>
        <p:nvPr/>
      </p:nvGrpSpPr>
      <p:grpSpPr>
        <a:xfrm>
          <a:off x="0" y="0"/>
          <a:ext cx="0" cy="0"/>
          <a:chOff x="0" y="0"/>
          <a:chExt cx="0" cy="0"/>
        </a:xfrm>
      </p:grpSpPr>
      <p:sp>
        <p:nvSpPr>
          <p:cNvPr id="11" name="Google Shape;11;p2"/>
          <p:cNvSpPr txBox="1"/>
          <p:nvPr>
            <p:ph type="title"/>
          </p:nvPr>
        </p:nvSpPr>
        <p:spPr>
          <a:xfrm>
            <a:off x="457200" y="2362200"/>
            <a:ext cx="8229600" cy="11430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3"/>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Google Shape;55;p13"/>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6" name="Google Shape;56;p13"/>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14"/>
          <p:cNvSpPr txBox="1"/>
          <p:nvPr>
            <p:ph type="title"/>
          </p:nvPr>
        </p:nvSpPr>
        <p:spPr>
          <a:xfrm>
            <a:off x="457200" y="609600"/>
            <a:ext cx="3008313" cy="8255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Rockwell"/>
              <a:buNone/>
              <a:defRPr b="1" i="0" sz="2000" u="none" cap="none" strike="noStrike">
                <a:solidFill>
                  <a:schemeClr val="dk2"/>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9" name="Google Shape;59;p14"/>
          <p:cNvSpPr txBox="1"/>
          <p:nvPr>
            <p:ph idx="1" type="body"/>
          </p:nvPr>
        </p:nvSpPr>
        <p:spPr>
          <a:xfrm>
            <a:off x="3575050" y="609600"/>
            <a:ext cx="5111750" cy="55165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chemeClr val="dk2"/>
              </a:buClr>
              <a:buSzPts val="1400"/>
              <a:buFont typeface="Arial"/>
              <a:buNone/>
              <a:defRPr b="0" i="0" sz="2800" u="none" cap="none" strike="noStrike">
                <a:solidFill>
                  <a:schemeClr val="dk2"/>
                </a:solidFill>
                <a:latin typeface="Century Gothic"/>
                <a:ea typeface="Century Gothic"/>
                <a:cs typeface="Century Gothic"/>
                <a:sym typeface="Century Gothic"/>
              </a:defRPr>
            </a:lvl1pPr>
            <a:lvl2pPr indent="-381000" lvl="1" marL="914400" marR="0" rtl="0" algn="l">
              <a:spcBef>
                <a:spcPts val="480"/>
              </a:spcBef>
              <a:spcAft>
                <a:spcPts val="0"/>
              </a:spcAft>
              <a:buClr>
                <a:schemeClr val="dk2"/>
              </a:buClr>
              <a:buSzPts val="2400"/>
              <a:buFont typeface="Arial"/>
              <a:buChar char="•"/>
              <a:defRPr b="0" i="0" sz="2400" u="none" cap="none" strike="noStrike">
                <a:solidFill>
                  <a:schemeClr val="dk2"/>
                </a:solidFill>
                <a:latin typeface="Century Gothic"/>
                <a:ea typeface="Century Gothic"/>
                <a:cs typeface="Century Gothic"/>
                <a:sym typeface="Century Gothic"/>
              </a:defRPr>
            </a:lvl2pPr>
            <a:lvl3pPr indent="-355600" lvl="2" marL="1371600" marR="0" rtl="0" algn="l">
              <a:spcBef>
                <a:spcPts val="400"/>
              </a:spcBef>
              <a:spcAft>
                <a:spcPts val="0"/>
              </a:spcAft>
              <a:buClr>
                <a:schemeClr val="dk2"/>
              </a:buClr>
              <a:buSzPts val="2000"/>
              <a:buFont typeface="Courier New"/>
              <a:buChar char="o"/>
              <a:defRPr b="0" i="0" sz="20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60" name="Google Shape;60;p14"/>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2"/>
              </a:buClr>
              <a:buSzPts val="1400"/>
              <a:buFont typeface="Arial"/>
              <a:buNone/>
              <a:defRPr b="0" i="0" sz="1400" u="none" cap="none" strike="noStrike">
                <a:solidFill>
                  <a:schemeClr val="dk2"/>
                </a:solidFill>
                <a:latin typeface="Century Gothic"/>
                <a:ea typeface="Century Gothic"/>
                <a:cs typeface="Century Gothic"/>
                <a:sym typeface="Century Gothic"/>
              </a:defRPr>
            </a:lvl1pPr>
            <a:lvl2pPr indent="-228600" lvl="1" marL="914400" marR="0" rtl="0" algn="l">
              <a:spcBef>
                <a:spcPts val="240"/>
              </a:spcBef>
              <a:spcAft>
                <a:spcPts val="0"/>
              </a:spcAft>
              <a:buClr>
                <a:schemeClr val="dk2"/>
              </a:buClr>
              <a:buSzPts val="2000"/>
              <a:buFont typeface="Arial"/>
              <a:buNone/>
              <a:defRPr b="0" i="0" sz="1200" u="none" cap="none" strike="noStrike">
                <a:solidFill>
                  <a:schemeClr val="dk2"/>
                </a:solidFill>
                <a:latin typeface="Century Gothic"/>
                <a:ea typeface="Century Gothic"/>
                <a:cs typeface="Century Gothic"/>
                <a:sym typeface="Century Gothic"/>
              </a:defRPr>
            </a:lvl2pPr>
            <a:lvl3pPr indent="-228600" lvl="2" marL="1371600" marR="0" rtl="0" algn="l">
              <a:spcBef>
                <a:spcPts val="200"/>
              </a:spcBef>
              <a:spcAft>
                <a:spcPts val="0"/>
              </a:spcAft>
              <a:buClr>
                <a:schemeClr val="dk2"/>
              </a:buClr>
              <a:buSzPts val="1800"/>
              <a:buFont typeface="Courier New"/>
              <a:buNone/>
              <a:defRPr b="0" i="0" sz="1000" u="none" cap="none" strike="noStrike">
                <a:solidFill>
                  <a:schemeClr val="dk2"/>
                </a:solidFill>
                <a:latin typeface="Century Gothic"/>
                <a:ea typeface="Century Gothic"/>
                <a:cs typeface="Century Gothic"/>
                <a:sym typeface="Century Gothic"/>
              </a:defRPr>
            </a:lvl3pPr>
            <a:lvl4pPr indent="-228600" lvl="3" marL="1828800" marR="0" rtl="0" algn="l">
              <a:spcBef>
                <a:spcPts val="180"/>
              </a:spcBef>
              <a:spcAft>
                <a:spcPts val="0"/>
              </a:spcAft>
              <a:buClr>
                <a:schemeClr val="dk2"/>
              </a:buClr>
              <a:buSzPts val="16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spcBef>
                <a:spcPts val="180"/>
              </a:spcBef>
              <a:spcAft>
                <a:spcPts val="0"/>
              </a:spcAft>
              <a:buClr>
                <a:schemeClr val="dk2"/>
              </a:buClr>
              <a:buSzPts val="1600"/>
              <a:buFont typeface="Arial"/>
              <a:buNone/>
              <a:defRPr b="0" i="0" sz="900" u="none" cap="none" strike="noStrike">
                <a:solidFill>
                  <a:schemeClr val="dk2"/>
                </a:solidFill>
                <a:latin typeface="Century Gothic"/>
                <a:ea typeface="Century Gothic"/>
                <a:cs typeface="Century Gothic"/>
                <a:sym typeface="Century Gothic"/>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9pPr>
          </a:lstStyle>
          <a:p/>
        </p:txBody>
      </p:sp>
      <p:sp>
        <p:nvSpPr>
          <p:cNvPr id="61" name="Google Shape;61;p14"/>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2" name="Google Shape;62;p14"/>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5"/>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2"/>
              </a:buClr>
              <a:buSzPts val="1400"/>
              <a:buFont typeface="Rockwell"/>
              <a:buNone/>
              <a:defRPr b="1" i="0" sz="2000" u="none" cap="none" strike="noStrike">
                <a:solidFill>
                  <a:schemeClr val="dk2"/>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5" name="Google Shape;65;p15"/>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560"/>
              </a:spcBef>
              <a:spcAft>
                <a:spcPts val="0"/>
              </a:spcAft>
              <a:buClr>
                <a:schemeClr val="dk2"/>
              </a:buClr>
              <a:buSzPts val="1400"/>
              <a:buFont typeface="Arial"/>
              <a:buNone/>
              <a:defRPr b="0" i="0" sz="2800" u="none" cap="none" strike="noStrike">
                <a:solidFill>
                  <a:schemeClr val="dk2"/>
                </a:solidFill>
                <a:latin typeface="Century Gothic"/>
                <a:ea typeface="Century Gothic"/>
                <a:cs typeface="Century Gothic"/>
                <a:sym typeface="Century Gothic"/>
              </a:defRPr>
            </a:lvl1pPr>
            <a:lvl2pPr indent="0" lvl="1" marL="457200" marR="0" rtl="0" algn="l">
              <a:spcBef>
                <a:spcPts val="560"/>
              </a:spcBef>
              <a:spcAft>
                <a:spcPts val="0"/>
              </a:spcAft>
              <a:buClr>
                <a:schemeClr val="dk2"/>
              </a:buClr>
              <a:buSzPts val="1400"/>
              <a:buFont typeface="Arial"/>
              <a:buNone/>
              <a:defRPr b="0" i="0" sz="2800" u="none" cap="none" strike="noStrike">
                <a:solidFill>
                  <a:schemeClr val="dk2"/>
                </a:solidFill>
                <a:latin typeface="Century Gothic"/>
                <a:ea typeface="Century Gothic"/>
                <a:cs typeface="Century Gothic"/>
                <a:sym typeface="Century Gothic"/>
              </a:defRPr>
            </a:lvl2pPr>
            <a:lvl3pPr indent="0" lvl="2" marL="914400" marR="0" rtl="0" algn="l">
              <a:spcBef>
                <a:spcPts val="480"/>
              </a:spcBef>
              <a:spcAft>
                <a:spcPts val="0"/>
              </a:spcAft>
              <a:buClr>
                <a:schemeClr val="dk2"/>
              </a:buClr>
              <a:buSzPts val="1400"/>
              <a:buFont typeface="Courier New"/>
              <a:buNone/>
              <a:defRPr b="0" i="0" sz="2400" u="none" cap="none" strike="noStrike">
                <a:solidFill>
                  <a:schemeClr val="dk2"/>
                </a:solidFill>
                <a:latin typeface="Century Gothic"/>
                <a:ea typeface="Century Gothic"/>
                <a:cs typeface="Century Gothic"/>
                <a:sym typeface="Century Gothic"/>
              </a:defRPr>
            </a:lvl3pPr>
            <a:lvl4pPr indent="0" lvl="3" marL="1371600" marR="0" rtl="0" algn="l">
              <a:spcBef>
                <a:spcPts val="400"/>
              </a:spcBef>
              <a:spcAft>
                <a:spcPts val="0"/>
              </a:spcAft>
              <a:buClr>
                <a:schemeClr val="dk2"/>
              </a:buClr>
              <a:buSzPts val="1400"/>
              <a:buFont typeface="Arial"/>
              <a:buNone/>
              <a:defRPr b="0" i="0" sz="2000" u="none" cap="none" strike="noStrike">
                <a:solidFill>
                  <a:schemeClr val="dk2"/>
                </a:solidFill>
                <a:latin typeface="Century Gothic"/>
                <a:ea typeface="Century Gothic"/>
                <a:cs typeface="Century Gothic"/>
                <a:sym typeface="Century Gothic"/>
              </a:defRPr>
            </a:lvl4pPr>
            <a:lvl5pPr indent="0" lvl="4" marL="1828800" marR="0" rtl="0" algn="l">
              <a:spcBef>
                <a:spcPts val="400"/>
              </a:spcBef>
              <a:spcAft>
                <a:spcPts val="0"/>
              </a:spcAft>
              <a:buClr>
                <a:schemeClr val="dk2"/>
              </a:buClr>
              <a:buSzPts val="1400"/>
              <a:buFont typeface="Arial"/>
              <a:buNone/>
              <a:defRPr b="0" i="0" sz="2000" u="none" cap="none" strike="noStrike">
                <a:solidFill>
                  <a:schemeClr val="dk2"/>
                </a:solidFill>
                <a:latin typeface="Century Gothic"/>
                <a:ea typeface="Century Gothic"/>
                <a:cs typeface="Century Gothic"/>
                <a:sym typeface="Century Gothic"/>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
        <p:nvSpPr>
          <p:cNvPr id="66" name="Google Shape;66;p15"/>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2"/>
              </a:buClr>
              <a:buSzPts val="1400"/>
              <a:buFont typeface="Arial"/>
              <a:buNone/>
              <a:defRPr b="0" i="0" sz="1400" u="none" cap="none" strike="noStrike">
                <a:solidFill>
                  <a:schemeClr val="dk2"/>
                </a:solidFill>
                <a:latin typeface="Century Gothic"/>
                <a:ea typeface="Century Gothic"/>
                <a:cs typeface="Century Gothic"/>
                <a:sym typeface="Century Gothic"/>
              </a:defRPr>
            </a:lvl1pPr>
            <a:lvl2pPr indent="-228600" lvl="1" marL="914400" marR="0" rtl="0" algn="l">
              <a:spcBef>
                <a:spcPts val="240"/>
              </a:spcBef>
              <a:spcAft>
                <a:spcPts val="0"/>
              </a:spcAft>
              <a:buClr>
                <a:schemeClr val="dk2"/>
              </a:buClr>
              <a:buSzPts val="2000"/>
              <a:buFont typeface="Arial"/>
              <a:buNone/>
              <a:defRPr b="0" i="0" sz="1200" u="none" cap="none" strike="noStrike">
                <a:solidFill>
                  <a:schemeClr val="dk2"/>
                </a:solidFill>
                <a:latin typeface="Century Gothic"/>
                <a:ea typeface="Century Gothic"/>
                <a:cs typeface="Century Gothic"/>
                <a:sym typeface="Century Gothic"/>
              </a:defRPr>
            </a:lvl2pPr>
            <a:lvl3pPr indent="-228600" lvl="2" marL="1371600" marR="0" rtl="0" algn="l">
              <a:spcBef>
                <a:spcPts val="200"/>
              </a:spcBef>
              <a:spcAft>
                <a:spcPts val="0"/>
              </a:spcAft>
              <a:buClr>
                <a:schemeClr val="dk2"/>
              </a:buClr>
              <a:buSzPts val="1800"/>
              <a:buFont typeface="Courier New"/>
              <a:buNone/>
              <a:defRPr b="0" i="0" sz="1000" u="none" cap="none" strike="noStrike">
                <a:solidFill>
                  <a:schemeClr val="dk2"/>
                </a:solidFill>
                <a:latin typeface="Century Gothic"/>
                <a:ea typeface="Century Gothic"/>
                <a:cs typeface="Century Gothic"/>
                <a:sym typeface="Century Gothic"/>
              </a:defRPr>
            </a:lvl3pPr>
            <a:lvl4pPr indent="-228600" lvl="3" marL="1828800" marR="0" rtl="0" algn="l">
              <a:spcBef>
                <a:spcPts val="180"/>
              </a:spcBef>
              <a:spcAft>
                <a:spcPts val="0"/>
              </a:spcAft>
              <a:buClr>
                <a:schemeClr val="dk2"/>
              </a:buClr>
              <a:buSzPts val="1600"/>
              <a:buFont typeface="Arial"/>
              <a:buNone/>
              <a:defRPr b="0" i="0" sz="900" u="none" cap="none" strike="noStrike">
                <a:solidFill>
                  <a:schemeClr val="dk2"/>
                </a:solidFill>
                <a:latin typeface="Century Gothic"/>
                <a:ea typeface="Century Gothic"/>
                <a:cs typeface="Century Gothic"/>
                <a:sym typeface="Century Gothic"/>
              </a:defRPr>
            </a:lvl4pPr>
            <a:lvl5pPr indent="-228600" lvl="4" marL="2286000" marR="0" rtl="0" algn="l">
              <a:spcBef>
                <a:spcPts val="180"/>
              </a:spcBef>
              <a:spcAft>
                <a:spcPts val="0"/>
              </a:spcAft>
              <a:buClr>
                <a:schemeClr val="dk2"/>
              </a:buClr>
              <a:buSzPts val="1600"/>
              <a:buFont typeface="Arial"/>
              <a:buNone/>
              <a:defRPr b="0" i="0" sz="900" u="none" cap="none" strike="noStrike">
                <a:solidFill>
                  <a:schemeClr val="dk2"/>
                </a:solidFill>
                <a:latin typeface="Century Gothic"/>
                <a:ea typeface="Century Gothic"/>
                <a:cs typeface="Century Gothic"/>
                <a:sym typeface="Century Gothic"/>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entury Gothic"/>
                <a:ea typeface="Century Gothic"/>
                <a:cs typeface="Century Gothic"/>
                <a:sym typeface="Century Gothic"/>
              </a:defRPr>
            </a:lvl9pPr>
          </a:lstStyle>
          <a:p/>
        </p:txBody>
      </p:sp>
      <p:sp>
        <p:nvSpPr>
          <p:cNvPr id="67" name="Google Shape;67;p15"/>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68" name="Google Shape;68;p15"/>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6"/>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1" name="Google Shape;71;p16"/>
          <p:cNvSpPr txBox="1"/>
          <p:nvPr>
            <p:ph idx="1" type="body"/>
          </p:nvPr>
        </p:nvSpPr>
        <p:spPr>
          <a:xfrm rot="5400000">
            <a:off x="1943100" y="-495299"/>
            <a:ext cx="5257800" cy="82296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72" name="Google Shape;72;p16"/>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3" name="Google Shape;73;p16"/>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7"/>
          <p:cNvSpPr txBox="1"/>
          <p:nvPr>
            <p:ph type="title"/>
          </p:nvPr>
        </p:nvSpPr>
        <p:spPr>
          <a:xfrm rot="5400000">
            <a:off x="4838700" y="2400300"/>
            <a:ext cx="5638800" cy="20574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dk2"/>
              </a:buClr>
              <a:buSzPts val="1400"/>
              <a:buFont typeface="Rockwell"/>
              <a:buNone/>
              <a:defRPr b="0" i="0" sz="3200" u="none" cap="none" strike="noStrike">
                <a:solidFill>
                  <a:schemeClr val="dk2"/>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7"/>
          <p:cNvSpPr txBox="1"/>
          <p:nvPr>
            <p:ph idx="1" type="body"/>
          </p:nvPr>
        </p:nvSpPr>
        <p:spPr>
          <a:xfrm rot="5400000">
            <a:off x="647700" y="419100"/>
            <a:ext cx="5638800" cy="6019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77" name="Google Shape;77;p17"/>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78" name="Google Shape;78;p17"/>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3"/>
          <p:cNvSpPr txBox="1"/>
          <p:nvPr>
            <p:ph type="ctrTitle"/>
          </p:nvPr>
        </p:nvSpPr>
        <p:spPr>
          <a:xfrm>
            <a:off x="685800" y="1600200"/>
            <a:ext cx="7772400" cy="1470025"/>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4" name="Google Shape;14;p3"/>
          <p:cNvSpPr txBox="1"/>
          <p:nvPr>
            <p:ph idx="1" type="subTitle"/>
          </p:nvPr>
        </p:nvSpPr>
        <p:spPr>
          <a:xfrm>
            <a:off x="1371600" y="3124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lt1"/>
              </a:buClr>
              <a:buSzPts val="1400"/>
              <a:buFont typeface="Arial"/>
              <a:buNone/>
              <a:defRPr b="0" i="0" sz="3200" u="none" cap="none" strike="noStrike">
                <a:solidFill>
                  <a:schemeClr val="lt1"/>
                </a:solidFill>
                <a:latin typeface="Rockwell"/>
                <a:ea typeface="Rockwell"/>
                <a:cs typeface="Rockwell"/>
                <a:sym typeface="Rockwell"/>
              </a:defRPr>
            </a:lvl1pPr>
            <a:lvl2pPr indent="0" lvl="1" marL="457200" marR="0" rtl="0" algn="ctr">
              <a:spcBef>
                <a:spcPts val="560"/>
              </a:spcBef>
              <a:spcAft>
                <a:spcPts val="0"/>
              </a:spcAft>
              <a:buClr>
                <a:srgbClr val="888888"/>
              </a:buClr>
              <a:buSzPts val="1400"/>
              <a:buFont typeface="Arial"/>
              <a:buNone/>
              <a:defRPr b="0" i="0" sz="2800" u="none" cap="none" strike="noStrike">
                <a:solidFill>
                  <a:srgbClr val="888888"/>
                </a:solidFill>
                <a:latin typeface="Rockwell"/>
                <a:ea typeface="Rockwell"/>
                <a:cs typeface="Rockwell"/>
                <a:sym typeface="Rockwell"/>
              </a:defRPr>
            </a:lvl2pPr>
            <a:lvl3pPr indent="0" lvl="2" marL="914400" marR="0" rtl="0" algn="ctr">
              <a:spcBef>
                <a:spcPts val="480"/>
              </a:spcBef>
              <a:spcAft>
                <a:spcPts val="0"/>
              </a:spcAft>
              <a:buClr>
                <a:srgbClr val="888888"/>
              </a:buClr>
              <a:buSzPts val="1400"/>
              <a:buFont typeface="Arial"/>
              <a:buNone/>
              <a:defRPr b="0" i="0" sz="2400" u="none" cap="none" strike="noStrike">
                <a:solidFill>
                  <a:srgbClr val="888888"/>
                </a:solidFill>
                <a:latin typeface="Rockwell"/>
                <a:ea typeface="Rockwell"/>
                <a:cs typeface="Rockwell"/>
                <a:sym typeface="Rockwell"/>
              </a:defRPr>
            </a:lvl3pPr>
            <a:lvl4pPr indent="0" lvl="3" marL="1371600" marR="0" rtl="0" algn="ctr">
              <a:spcBef>
                <a:spcPts val="400"/>
              </a:spcBef>
              <a:spcAft>
                <a:spcPts val="0"/>
              </a:spcAft>
              <a:buClr>
                <a:srgbClr val="888888"/>
              </a:buClr>
              <a:buSzPts val="1400"/>
              <a:buFont typeface="Arial"/>
              <a:buNone/>
              <a:defRPr b="0" i="0" sz="2000" u="none" cap="none" strike="noStrike">
                <a:solidFill>
                  <a:srgbClr val="888888"/>
                </a:solidFill>
                <a:latin typeface="Rockwell"/>
                <a:ea typeface="Rockwell"/>
                <a:cs typeface="Rockwell"/>
                <a:sym typeface="Rockwell"/>
              </a:defRPr>
            </a:lvl4pPr>
            <a:lvl5pPr indent="0" lvl="4" marL="1828800" marR="0" rtl="0" algn="ctr">
              <a:spcBef>
                <a:spcPts val="400"/>
              </a:spcBef>
              <a:spcAft>
                <a:spcPts val="0"/>
              </a:spcAft>
              <a:buClr>
                <a:srgbClr val="888888"/>
              </a:buClr>
              <a:buSzPts val="1400"/>
              <a:buFont typeface="Arial"/>
              <a:buNone/>
              <a:defRPr b="0" i="0" sz="2000" u="none" cap="none" strike="noStrike">
                <a:solidFill>
                  <a:srgbClr val="888888"/>
                </a:solidFill>
                <a:latin typeface="Rockwell"/>
                <a:ea typeface="Rockwell"/>
                <a:cs typeface="Rockwell"/>
                <a:sym typeface="Rockwell"/>
              </a:defRPr>
            </a:lvl5pPr>
            <a:lvl6pPr indent="0" lvl="5" marL="2286000" marR="0" rtl="0" algn="ctr">
              <a:spcBef>
                <a:spcPts val="400"/>
              </a:spcBef>
              <a:spcAft>
                <a:spcPts val="0"/>
              </a:spcAft>
              <a:buClr>
                <a:srgbClr val="888888"/>
              </a:buClr>
              <a:buSzPts val="1400"/>
              <a:buFont typeface="Arial"/>
              <a:buNone/>
              <a:defRPr b="0" i="0" sz="2000" u="none" cap="none" strike="noStrike">
                <a:solidFill>
                  <a:srgbClr val="888888"/>
                </a:solidFill>
                <a:latin typeface="Century Gothic"/>
                <a:ea typeface="Century Gothic"/>
                <a:cs typeface="Century Gothic"/>
                <a:sym typeface="Century Gothic"/>
              </a:defRPr>
            </a:lvl6pPr>
            <a:lvl7pPr indent="0" lvl="6" marL="2743200" marR="0" rtl="0" algn="ctr">
              <a:spcBef>
                <a:spcPts val="400"/>
              </a:spcBef>
              <a:spcAft>
                <a:spcPts val="0"/>
              </a:spcAft>
              <a:buClr>
                <a:srgbClr val="888888"/>
              </a:buClr>
              <a:buSzPts val="1400"/>
              <a:buFont typeface="Arial"/>
              <a:buNone/>
              <a:defRPr b="0" i="0" sz="2000" u="none" cap="none" strike="noStrike">
                <a:solidFill>
                  <a:srgbClr val="888888"/>
                </a:solidFill>
                <a:latin typeface="Century Gothic"/>
                <a:ea typeface="Century Gothic"/>
                <a:cs typeface="Century Gothic"/>
                <a:sym typeface="Century Gothic"/>
              </a:defRPr>
            </a:lvl7pPr>
            <a:lvl8pPr indent="0" lvl="7" marL="3200400" marR="0" rtl="0" algn="ctr">
              <a:spcBef>
                <a:spcPts val="400"/>
              </a:spcBef>
              <a:spcAft>
                <a:spcPts val="0"/>
              </a:spcAft>
              <a:buClr>
                <a:srgbClr val="888888"/>
              </a:buClr>
              <a:buSzPts val="1400"/>
              <a:buFont typeface="Arial"/>
              <a:buNone/>
              <a:defRPr b="0" i="0" sz="2000" u="none" cap="none" strike="noStrike">
                <a:solidFill>
                  <a:srgbClr val="888888"/>
                </a:solidFill>
                <a:latin typeface="Century Gothic"/>
                <a:ea typeface="Century Gothic"/>
                <a:cs typeface="Century Gothic"/>
                <a:sym typeface="Century Gothic"/>
              </a:defRPr>
            </a:lvl8pPr>
            <a:lvl9pPr indent="0" lvl="8" marL="3657600" marR="0" rtl="0" algn="ctr">
              <a:spcBef>
                <a:spcPts val="400"/>
              </a:spcBef>
              <a:spcAft>
                <a:spcPts val="0"/>
              </a:spcAft>
              <a:buClr>
                <a:srgbClr val="888888"/>
              </a:buClr>
              <a:buSzPts val="1400"/>
              <a:buFont typeface="Arial"/>
              <a:buNone/>
              <a:defRPr b="0" i="0" sz="2000" u="none" cap="none" strike="noStrike">
                <a:solidFill>
                  <a:srgbClr val="888888"/>
                </a:solidFill>
                <a:latin typeface="Century Gothic"/>
                <a:ea typeface="Century Gothic"/>
                <a:cs typeface="Century Gothic"/>
                <a:sym typeface="Century Gothic"/>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5" name="Shape 15"/>
        <p:cNvGrpSpPr/>
        <p:nvPr/>
      </p:nvGrpSpPr>
      <p:grpSpPr>
        <a:xfrm>
          <a:off x="0" y="0"/>
          <a:ext cx="0" cy="0"/>
          <a:chOff x="0" y="0"/>
          <a:chExt cx="0" cy="0"/>
        </a:xfrm>
      </p:grpSpPr>
      <p:sp>
        <p:nvSpPr>
          <p:cNvPr id="16" name="Google Shape;16;p4"/>
          <p:cNvSpPr txBox="1"/>
          <p:nvPr>
            <p:ph type="title"/>
          </p:nvPr>
        </p:nvSpPr>
        <p:spPr>
          <a:xfrm>
            <a:off x="1792288" y="652462"/>
            <a:ext cx="5486400" cy="566738"/>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7" name="Google Shape;17;p4"/>
          <p:cNvSpPr/>
          <p:nvPr>
            <p:ph idx="2" type="pic"/>
          </p:nvPr>
        </p:nvSpPr>
        <p:spPr>
          <a:xfrm>
            <a:off x="1792288" y="1219200"/>
            <a:ext cx="5486400" cy="41148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lt1"/>
              </a:buClr>
              <a:buSzPts val="1400"/>
              <a:buFont typeface="Arial"/>
              <a:buNone/>
              <a:defRPr b="0" i="0" sz="3200" u="none" cap="none" strike="noStrike">
                <a:solidFill>
                  <a:schemeClr val="lt1"/>
                </a:solidFill>
                <a:latin typeface="Rockwell"/>
                <a:ea typeface="Rockwell"/>
                <a:cs typeface="Rockwell"/>
                <a:sym typeface="Rockwel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Rockwell"/>
                <a:ea typeface="Rockwell"/>
                <a:cs typeface="Rockwell"/>
                <a:sym typeface="Rockwel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Rockwell"/>
                <a:ea typeface="Rockwell"/>
                <a:cs typeface="Rockwell"/>
                <a:sym typeface="Rockwel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Rockwell"/>
                <a:ea typeface="Rockwell"/>
                <a:cs typeface="Rockwell"/>
                <a:sym typeface="Rockwel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Rockwell"/>
                <a:ea typeface="Rockwell"/>
                <a:cs typeface="Rockwell"/>
                <a:sym typeface="Rockwell"/>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0" name="Shape 20"/>
        <p:cNvGrpSpPr/>
        <p:nvPr/>
      </p:nvGrpSpPr>
      <p:grpSpPr>
        <a:xfrm>
          <a:off x="0" y="0"/>
          <a:ext cx="0" cy="0"/>
          <a:chOff x="0" y="0"/>
          <a:chExt cx="0" cy="0"/>
        </a:xfrm>
      </p:grpSpPr>
      <p:sp>
        <p:nvSpPr>
          <p:cNvPr id="21" name="Google Shape;21;p7"/>
          <p:cNvSpPr txBox="1"/>
          <p:nvPr>
            <p:ph idx="1" type="body"/>
          </p:nvPr>
        </p:nvSpPr>
        <p:spPr>
          <a:xfrm>
            <a:off x="914400" y="2514600"/>
            <a:ext cx="6705600" cy="7620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40"/>
              </a:spcBef>
              <a:spcAft>
                <a:spcPts val="0"/>
              </a:spcAft>
              <a:buClr>
                <a:schemeClr val="lt1"/>
              </a:buClr>
              <a:buSzPts val="1400"/>
              <a:buFont typeface="Arial"/>
              <a:buNone/>
              <a:defRPr b="0" i="0" sz="3200" u="none" cap="none" strike="noStrike">
                <a:solidFill>
                  <a:schemeClr val="lt1"/>
                </a:solidFill>
                <a:latin typeface="Rockwell"/>
                <a:ea typeface="Rockwell"/>
                <a:cs typeface="Rockwell"/>
                <a:sym typeface="Rockwell"/>
              </a:defRPr>
            </a:lvl1pPr>
            <a:lvl2pPr indent="-228600" lvl="1" marL="914400" marR="0" rtl="0" algn="l">
              <a:spcBef>
                <a:spcPts val="560"/>
              </a:spcBef>
              <a:spcAft>
                <a:spcPts val="0"/>
              </a:spcAft>
              <a:buClr>
                <a:schemeClr val="lt1"/>
              </a:buClr>
              <a:buSzPts val="1400"/>
              <a:buFont typeface="Arial"/>
              <a:buNone/>
              <a:defRPr b="0" i="0" sz="2800" u="none" cap="none" strike="noStrike">
                <a:solidFill>
                  <a:schemeClr val="lt1"/>
                </a:solidFill>
                <a:latin typeface="Rockwell"/>
                <a:ea typeface="Rockwell"/>
                <a:cs typeface="Rockwell"/>
                <a:sym typeface="Rockwel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22" name="Google Shape;22;p7"/>
          <p:cNvSpPr txBox="1"/>
          <p:nvPr>
            <p:ph idx="2" type="body"/>
          </p:nvPr>
        </p:nvSpPr>
        <p:spPr>
          <a:xfrm>
            <a:off x="914400" y="3276600"/>
            <a:ext cx="6705600" cy="4572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00"/>
              </a:spcBef>
              <a:spcAft>
                <a:spcPts val="0"/>
              </a:spcAft>
              <a:buClr>
                <a:srgbClr val="187F9F"/>
              </a:buClr>
              <a:buSzPts val="1400"/>
              <a:buFont typeface="Arial"/>
              <a:buNone/>
              <a:defRPr b="0" i="0" sz="2000" u="none" cap="none" strike="noStrike">
                <a:solidFill>
                  <a:srgbClr val="187F9F"/>
                </a:solidFill>
                <a:latin typeface="Rockwell"/>
                <a:ea typeface="Rockwell"/>
                <a:cs typeface="Rockwell"/>
                <a:sym typeface="Rockwel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Rockwell"/>
                <a:ea typeface="Rockwell"/>
                <a:cs typeface="Rockwell"/>
                <a:sym typeface="Rockwel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Rockwell"/>
                <a:ea typeface="Rockwell"/>
                <a:cs typeface="Rockwell"/>
                <a:sym typeface="Rockwel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Rockwell"/>
                <a:ea typeface="Rockwell"/>
                <a:cs typeface="Rockwell"/>
                <a:sym typeface="Rockwel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9"/>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0" name="Google Shape;30;p9"/>
          <p:cNvSpPr txBox="1"/>
          <p:nvPr>
            <p:ph idx="1" type="body"/>
          </p:nvPr>
        </p:nvSpPr>
        <p:spPr>
          <a:xfrm>
            <a:off x="457200" y="990601"/>
            <a:ext cx="8229600" cy="5257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31" name="Google Shape;31;p9"/>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2" name="Google Shape;32;p9"/>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0"/>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dk2"/>
              </a:buClr>
              <a:buSzPts val="1400"/>
              <a:buFont typeface="Rockwell"/>
              <a:buNone/>
              <a:defRPr b="0" i="0" sz="2800" u="none" cap="none" strike="noStrike">
                <a:solidFill>
                  <a:schemeClr val="dk2"/>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5" name="Google Shape;35;p10"/>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0" lvl="1" marL="457200"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2pPr>
            <a:lvl3pPr indent="0" lvl="2" marL="914400" marR="0" rtl="0" algn="ctr">
              <a:spcBef>
                <a:spcPts val="360"/>
              </a:spcBef>
              <a:spcAft>
                <a:spcPts val="0"/>
              </a:spcAft>
              <a:buClr>
                <a:srgbClr val="888888"/>
              </a:buClr>
              <a:buSzPts val="1800"/>
              <a:buFont typeface="Courier New"/>
              <a:buNone/>
              <a:defRPr b="0" i="0" sz="1800" u="none" cap="none" strike="noStrike">
                <a:solidFill>
                  <a:srgbClr val="888888"/>
                </a:solidFill>
                <a:latin typeface="Century Gothic"/>
                <a:ea typeface="Century Gothic"/>
                <a:cs typeface="Century Gothic"/>
                <a:sym typeface="Century Gothic"/>
              </a:defRPr>
            </a:lvl3pPr>
            <a:lvl4pPr indent="0" lvl="3" marL="13716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4pPr>
            <a:lvl5pPr indent="0" lvl="4" marL="1828800" marR="0" rtl="0" algn="ctr">
              <a:spcBef>
                <a:spcPts val="320"/>
              </a:spcBef>
              <a:spcAft>
                <a:spcPts val="0"/>
              </a:spcAft>
              <a:buClr>
                <a:srgbClr val="888888"/>
              </a:buClr>
              <a:buSzPts val="1600"/>
              <a:buFont typeface="Arial"/>
              <a:buNone/>
              <a:defRPr b="0" i="0" sz="1600" u="none" cap="none" strike="noStrike">
                <a:solidFill>
                  <a:srgbClr val="888888"/>
                </a:solidFill>
                <a:latin typeface="Century Gothic"/>
                <a:ea typeface="Century Gothic"/>
                <a:cs typeface="Century Gothic"/>
                <a:sym typeface="Century Gothic"/>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entury Gothic"/>
                <a:ea typeface="Century Gothic"/>
                <a:cs typeface="Century Gothic"/>
                <a:sym typeface="Century Gothic"/>
              </a:defRPr>
            </a:lvl9pPr>
          </a:lstStyle>
          <a:p/>
        </p:txBody>
      </p:sp>
      <p:sp>
        <p:nvSpPr>
          <p:cNvPr id="36" name="Google Shape;36;p10"/>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0"/>
          <p:cNvSpPr txBox="1"/>
          <p:nvPr/>
        </p:nvSpPr>
        <p:spPr>
          <a:xfrm>
            <a:off x="4354" y="17417"/>
            <a:ext cx="9139646" cy="592183"/>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Font typeface="Rockwell"/>
              <a:buNone/>
            </a:pPr>
            <a:r>
              <a:rPr b="0" i="0" lang="en-US" sz="3200" u="none" cap="none" strike="noStrike">
                <a:solidFill>
                  <a:schemeClr val="lt1"/>
                </a:solidFill>
                <a:latin typeface="Rockwell"/>
                <a:ea typeface="Rockwell"/>
                <a:cs typeface="Rockwell"/>
                <a:sym typeface="Rockwell"/>
              </a:rPr>
              <a:t>Click to edit Master title style</a:t>
            </a:r>
            <a:endParaRPr b="0" i="0" sz="3200" u="none" cap="none" strike="noStrike">
              <a:solidFill>
                <a:schemeClr val="lt1"/>
              </a:solidFill>
              <a:latin typeface="Rockwell"/>
              <a:ea typeface="Rockwell"/>
              <a:cs typeface="Rockwell"/>
              <a:sym typeface="Rockwell"/>
            </a:endParaRPr>
          </a:p>
        </p:txBody>
      </p:sp>
      <p:sp>
        <p:nvSpPr>
          <p:cNvPr id="38" name="Google Shape;38;p10"/>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11"/>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1" name="Google Shape;41;p11"/>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chemeClr val="dk2"/>
              </a:buClr>
              <a:buSzPts val="1400"/>
              <a:buFont typeface="Arial"/>
              <a:buNone/>
              <a:defRPr b="0" i="0" sz="2800" u="none" cap="none" strike="noStrike">
                <a:solidFill>
                  <a:schemeClr val="dk2"/>
                </a:solidFill>
                <a:latin typeface="Century Gothic"/>
                <a:ea typeface="Century Gothic"/>
                <a:cs typeface="Century Gothic"/>
                <a:sym typeface="Century Gothic"/>
              </a:defRPr>
            </a:lvl1pPr>
            <a:lvl2pPr indent="-381000" lvl="1" marL="914400" marR="0" rtl="0" algn="l">
              <a:spcBef>
                <a:spcPts val="480"/>
              </a:spcBef>
              <a:spcAft>
                <a:spcPts val="0"/>
              </a:spcAft>
              <a:buClr>
                <a:schemeClr val="dk2"/>
              </a:buClr>
              <a:buSzPts val="2400"/>
              <a:buFont typeface="Arial"/>
              <a:buChar char="•"/>
              <a:defRPr b="0" i="0" sz="2400" u="none" cap="none" strike="noStrike">
                <a:solidFill>
                  <a:schemeClr val="dk2"/>
                </a:solidFill>
                <a:latin typeface="Century Gothic"/>
                <a:ea typeface="Century Gothic"/>
                <a:cs typeface="Century Gothic"/>
                <a:sym typeface="Century Gothic"/>
              </a:defRPr>
            </a:lvl2pPr>
            <a:lvl3pPr indent="-355600" lvl="2" marL="1371600" marR="0" rtl="0" algn="l">
              <a:spcBef>
                <a:spcPts val="400"/>
              </a:spcBef>
              <a:spcAft>
                <a:spcPts val="0"/>
              </a:spcAft>
              <a:buClr>
                <a:schemeClr val="dk2"/>
              </a:buClr>
              <a:buSzPts val="2000"/>
              <a:buFont typeface="Courier New"/>
              <a:buChar char="o"/>
              <a:defRPr b="0" i="0" sz="2000" u="none" cap="none" strike="noStrike">
                <a:solidFill>
                  <a:schemeClr val="dk2"/>
                </a:solidFill>
                <a:latin typeface="Century Gothic"/>
                <a:ea typeface="Century Gothic"/>
                <a:cs typeface="Century Gothic"/>
                <a:sym typeface="Century Gothic"/>
              </a:defRPr>
            </a:lvl3pPr>
            <a:lvl4pPr indent="-342900" lvl="3" marL="1828800" marR="0" rtl="0" algn="l">
              <a:spcBef>
                <a:spcPts val="360"/>
              </a:spcBef>
              <a:spcAft>
                <a:spcPts val="0"/>
              </a:spcAft>
              <a:buClr>
                <a:schemeClr val="dk2"/>
              </a:buClr>
              <a:buSzPts val="1800"/>
              <a:buFont typeface="Arial"/>
              <a:buChar char="–"/>
              <a:defRPr b="0" i="0" sz="1800" u="none" cap="none" strike="noStrike">
                <a:solidFill>
                  <a:schemeClr val="dk2"/>
                </a:solidFill>
                <a:latin typeface="Century Gothic"/>
                <a:ea typeface="Century Gothic"/>
                <a:cs typeface="Century Gothic"/>
                <a:sym typeface="Century Gothic"/>
              </a:defRPr>
            </a:lvl4pPr>
            <a:lvl5pPr indent="-342900" lvl="4" marL="2286000" marR="0" rtl="0" algn="l">
              <a:spcBef>
                <a:spcPts val="360"/>
              </a:spcBef>
              <a:spcAft>
                <a:spcPts val="0"/>
              </a:spcAft>
              <a:buClr>
                <a:schemeClr val="dk2"/>
              </a:buClr>
              <a:buSzPts val="1800"/>
              <a:buFont typeface="Arial"/>
              <a:buChar char="»"/>
              <a:defRPr b="0" i="0" sz="1800" u="none" cap="none" strike="noStrike">
                <a:solidFill>
                  <a:schemeClr val="dk2"/>
                </a:solidFill>
                <a:latin typeface="Century Gothic"/>
                <a:ea typeface="Century Gothic"/>
                <a:cs typeface="Century Gothic"/>
                <a:sym typeface="Century Gothic"/>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42" name="Google Shape;42;p11"/>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560"/>
              </a:spcBef>
              <a:spcAft>
                <a:spcPts val="0"/>
              </a:spcAft>
              <a:buClr>
                <a:schemeClr val="dk2"/>
              </a:buClr>
              <a:buSzPts val="1400"/>
              <a:buFont typeface="Arial"/>
              <a:buNone/>
              <a:defRPr b="0" i="0" sz="2800" u="none" cap="none" strike="noStrike">
                <a:solidFill>
                  <a:schemeClr val="dk2"/>
                </a:solidFill>
                <a:latin typeface="Century Gothic"/>
                <a:ea typeface="Century Gothic"/>
                <a:cs typeface="Century Gothic"/>
                <a:sym typeface="Century Gothic"/>
              </a:defRPr>
            </a:lvl1pPr>
            <a:lvl2pPr indent="-381000" lvl="1" marL="914400" marR="0" rtl="0" algn="l">
              <a:spcBef>
                <a:spcPts val="480"/>
              </a:spcBef>
              <a:spcAft>
                <a:spcPts val="0"/>
              </a:spcAft>
              <a:buClr>
                <a:schemeClr val="dk2"/>
              </a:buClr>
              <a:buSzPts val="2400"/>
              <a:buFont typeface="Arial"/>
              <a:buChar char="•"/>
              <a:defRPr b="0" i="0" sz="2400" u="none" cap="none" strike="noStrike">
                <a:solidFill>
                  <a:schemeClr val="dk2"/>
                </a:solidFill>
                <a:latin typeface="Century Gothic"/>
                <a:ea typeface="Century Gothic"/>
                <a:cs typeface="Century Gothic"/>
                <a:sym typeface="Century Gothic"/>
              </a:defRPr>
            </a:lvl2pPr>
            <a:lvl3pPr indent="-355600" lvl="2" marL="1371600" marR="0" rtl="0" algn="l">
              <a:spcBef>
                <a:spcPts val="400"/>
              </a:spcBef>
              <a:spcAft>
                <a:spcPts val="0"/>
              </a:spcAft>
              <a:buClr>
                <a:schemeClr val="dk2"/>
              </a:buClr>
              <a:buSzPts val="2000"/>
              <a:buFont typeface="Courier New"/>
              <a:buChar char="o"/>
              <a:defRPr b="0" i="0" sz="2000" u="none" cap="none" strike="noStrike">
                <a:solidFill>
                  <a:schemeClr val="dk2"/>
                </a:solidFill>
                <a:latin typeface="Century Gothic"/>
                <a:ea typeface="Century Gothic"/>
                <a:cs typeface="Century Gothic"/>
                <a:sym typeface="Century Gothic"/>
              </a:defRPr>
            </a:lvl3pPr>
            <a:lvl4pPr indent="-342900" lvl="3" marL="1828800" marR="0" rtl="0" algn="l">
              <a:spcBef>
                <a:spcPts val="360"/>
              </a:spcBef>
              <a:spcAft>
                <a:spcPts val="0"/>
              </a:spcAft>
              <a:buClr>
                <a:schemeClr val="dk2"/>
              </a:buClr>
              <a:buSzPts val="1800"/>
              <a:buFont typeface="Arial"/>
              <a:buChar char="–"/>
              <a:defRPr b="0" i="0" sz="1800" u="none" cap="none" strike="noStrike">
                <a:solidFill>
                  <a:schemeClr val="dk2"/>
                </a:solidFill>
                <a:latin typeface="Century Gothic"/>
                <a:ea typeface="Century Gothic"/>
                <a:cs typeface="Century Gothic"/>
                <a:sym typeface="Century Gothic"/>
              </a:defRPr>
            </a:lvl4pPr>
            <a:lvl5pPr indent="-342900" lvl="4" marL="2286000" marR="0" rtl="0" algn="l">
              <a:spcBef>
                <a:spcPts val="360"/>
              </a:spcBef>
              <a:spcAft>
                <a:spcPts val="0"/>
              </a:spcAft>
              <a:buClr>
                <a:schemeClr val="dk2"/>
              </a:buClr>
              <a:buSzPts val="1800"/>
              <a:buFont typeface="Arial"/>
              <a:buChar char="»"/>
              <a:defRPr b="0" i="0" sz="1800" u="none" cap="none" strike="noStrike">
                <a:solidFill>
                  <a:schemeClr val="dk2"/>
                </a:solidFill>
                <a:latin typeface="Century Gothic"/>
                <a:ea typeface="Century Gothic"/>
                <a:cs typeface="Century Gothic"/>
                <a:sym typeface="Century Gothic"/>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
        <p:nvSpPr>
          <p:cNvPr id="43" name="Google Shape;43;p11"/>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4" name="Google Shape;44;p11"/>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2"/>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12"/>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1" i="0" sz="2400" u="none" cap="none" strike="noStrike">
                <a:solidFill>
                  <a:schemeClr val="dk2"/>
                </a:solidFill>
                <a:latin typeface="Century Gothic"/>
                <a:ea typeface="Century Gothic"/>
                <a:cs typeface="Century Gothic"/>
                <a:sym typeface="Century Gothic"/>
              </a:defRPr>
            </a:lvl1pPr>
            <a:lvl2pPr indent="-228600" lvl="1" marL="914400" marR="0" rtl="0" algn="l">
              <a:spcBef>
                <a:spcPts val="400"/>
              </a:spcBef>
              <a:spcAft>
                <a:spcPts val="0"/>
              </a:spcAft>
              <a:buClr>
                <a:schemeClr val="dk2"/>
              </a:buClr>
              <a:buSzPts val="2000"/>
              <a:buFont typeface="Arial"/>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360"/>
              </a:spcBef>
              <a:spcAft>
                <a:spcPts val="0"/>
              </a:spcAft>
              <a:buClr>
                <a:schemeClr val="dk2"/>
              </a:buClr>
              <a:buSzPts val="1800"/>
              <a:buFont typeface="Courier New"/>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320"/>
              </a:spcBef>
              <a:spcAft>
                <a:spcPts val="0"/>
              </a:spcAft>
              <a:buClr>
                <a:schemeClr val="dk2"/>
              </a:buClr>
              <a:buSzPts val="1600"/>
              <a:buFont typeface="Arial"/>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320"/>
              </a:spcBef>
              <a:spcAft>
                <a:spcPts val="0"/>
              </a:spcAft>
              <a:buClr>
                <a:schemeClr val="dk2"/>
              </a:buClr>
              <a:buSzPts val="1600"/>
              <a:buFont typeface="Arial"/>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48" name="Google Shape;48;p12"/>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49" name="Google Shape;49;p12"/>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1" i="0" sz="2400" u="none" cap="none" strike="noStrike">
                <a:solidFill>
                  <a:schemeClr val="dk2"/>
                </a:solidFill>
                <a:latin typeface="Century Gothic"/>
                <a:ea typeface="Century Gothic"/>
                <a:cs typeface="Century Gothic"/>
                <a:sym typeface="Century Gothic"/>
              </a:defRPr>
            </a:lvl1pPr>
            <a:lvl2pPr indent="-228600" lvl="1" marL="914400" marR="0" rtl="0" algn="l">
              <a:spcBef>
                <a:spcPts val="400"/>
              </a:spcBef>
              <a:spcAft>
                <a:spcPts val="0"/>
              </a:spcAft>
              <a:buClr>
                <a:schemeClr val="dk2"/>
              </a:buClr>
              <a:buSzPts val="2000"/>
              <a:buFont typeface="Arial"/>
              <a:buNone/>
              <a:defRPr b="1" i="0" sz="2000" u="none" cap="none" strike="noStrike">
                <a:solidFill>
                  <a:schemeClr val="dk2"/>
                </a:solidFill>
                <a:latin typeface="Century Gothic"/>
                <a:ea typeface="Century Gothic"/>
                <a:cs typeface="Century Gothic"/>
                <a:sym typeface="Century Gothic"/>
              </a:defRPr>
            </a:lvl2pPr>
            <a:lvl3pPr indent="-228600" lvl="2" marL="1371600" marR="0" rtl="0" algn="l">
              <a:spcBef>
                <a:spcPts val="360"/>
              </a:spcBef>
              <a:spcAft>
                <a:spcPts val="0"/>
              </a:spcAft>
              <a:buClr>
                <a:schemeClr val="dk2"/>
              </a:buClr>
              <a:buSzPts val="1800"/>
              <a:buFont typeface="Courier New"/>
              <a:buNone/>
              <a:defRPr b="1" i="0" sz="1800" u="none" cap="none" strike="noStrike">
                <a:solidFill>
                  <a:schemeClr val="dk2"/>
                </a:solidFill>
                <a:latin typeface="Century Gothic"/>
                <a:ea typeface="Century Gothic"/>
                <a:cs typeface="Century Gothic"/>
                <a:sym typeface="Century Gothic"/>
              </a:defRPr>
            </a:lvl3pPr>
            <a:lvl4pPr indent="-228600" lvl="3" marL="1828800" marR="0" rtl="0" algn="l">
              <a:spcBef>
                <a:spcPts val="320"/>
              </a:spcBef>
              <a:spcAft>
                <a:spcPts val="0"/>
              </a:spcAft>
              <a:buClr>
                <a:schemeClr val="dk2"/>
              </a:buClr>
              <a:buSzPts val="1600"/>
              <a:buFont typeface="Arial"/>
              <a:buNone/>
              <a:defRPr b="1" i="0" sz="1600" u="none" cap="none" strike="noStrike">
                <a:solidFill>
                  <a:schemeClr val="dk2"/>
                </a:solidFill>
                <a:latin typeface="Century Gothic"/>
                <a:ea typeface="Century Gothic"/>
                <a:cs typeface="Century Gothic"/>
                <a:sym typeface="Century Gothic"/>
              </a:defRPr>
            </a:lvl4pPr>
            <a:lvl5pPr indent="-228600" lvl="4" marL="2286000" marR="0" rtl="0" algn="l">
              <a:spcBef>
                <a:spcPts val="320"/>
              </a:spcBef>
              <a:spcAft>
                <a:spcPts val="0"/>
              </a:spcAft>
              <a:buClr>
                <a:schemeClr val="dk2"/>
              </a:buClr>
              <a:buSzPts val="1600"/>
              <a:buFont typeface="Arial"/>
              <a:buNone/>
              <a:defRPr b="1" i="0" sz="1600" u="none" cap="none" strike="noStrike">
                <a:solidFill>
                  <a:schemeClr val="dk2"/>
                </a:solidFill>
                <a:latin typeface="Century Gothic"/>
                <a:ea typeface="Century Gothic"/>
                <a:cs typeface="Century Gothic"/>
                <a:sym typeface="Century Gothic"/>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entury Gothic"/>
                <a:ea typeface="Century Gothic"/>
                <a:cs typeface="Century Gothic"/>
                <a:sym typeface="Century Gothic"/>
              </a:defRPr>
            </a:lvl9pPr>
          </a:lstStyle>
          <a:p/>
        </p:txBody>
      </p:sp>
      <p:sp>
        <p:nvSpPr>
          <p:cNvPr id="50" name="Google Shape;50;p12"/>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entury Gothic"/>
                <a:ea typeface="Century Gothic"/>
                <a:cs typeface="Century Gothic"/>
                <a:sym typeface="Century Gothic"/>
              </a:defRPr>
            </a:lvl9pPr>
          </a:lstStyle>
          <a:p/>
        </p:txBody>
      </p:sp>
      <p:sp>
        <p:nvSpPr>
          <p:cNvPr id="51" name="Google Shape;51;p12"/>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52" name="Google Shape;52;p12"/>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slideLayout" Target="../slideLayouts/slideLayout5.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11" Type="http://schemas.openxmlformats.org/officeDocument/2006/relationships/theme" Target="../theme/theme1.xml"/><Relationship Id="rId10" Type="http://schemas.openxmlformats.org/officeDocument/2006/relationships/slideLayout" Target="../slideLayouts/slideLayout14.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19" name="Shape 1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stretch>
            <a:fillRect b="0" l="0" r="0" t="0"/>
          </a:stretch>
        </a:blipFill>
      </p:bgPr>
    </p:bg>
    <p:spTree>
      <p:nvGrpSpPr>
        <p:cNvPr id="23" name="Shape 23"/>
        <p:cNvGrpSpPr/>
        <p:nvPr/>
      </p:nvGrpSpPr>
      <p:grpSpPr>
        <a:xfrm>
          <a:off x="0" y="0"/>
          <a:ext cx="0" cy="0"/>
          <a:chOff x="0" y="0"/>
          <a:chExt cx="0" cy="0"/>
        </a:xfrm>
      </p:grpSpPr>
      <p:sp>
        <p:nvSpPr>
          <p:cNvPr id="24" name="Google Shape;24;p8"/>
          <p:cNvSpPr txBox="1"/>
          <p:nvPr>
            <p:ph type="title"/>
          </p:nvPr>
        </p:nvSpPr>
        <p:spPr>
          <a:xfrm>
            <a:off x="4354" y="17417"/>
            <a:ext cx="9139646" cy="592183"/>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Clr>
                <a:schemeClr val="lt1"/>
              </a:buClr>
              <a:buSzPts val="1400"/>
              <a:buFont typeface="Rockwell"/>
              <a:buNone/>
              <a:defRPr b="0" i="0" sz="3200" u="none" cap="none" strike="noStrike">
                <a:solidFill>
                  <a:schemeClr val="lt1"/>
                </a:solidFill>
                <a:latin typeface="Rockwell"/>
                <a:ea typeface="Rockwell"/>
                <a:cs typeface="Rockwell"/>
                <a:sym typeface="Rockwel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8"/>
          <p:cNvSpPr txBox="1"/>
          <p:nvPr>
            <p:ph idx="1" type="body"/>
          </p:nvPr>
        </p:nvSpPr>
        <p:spPr>
          <a:xfrm>
            <a:off x="457200" y="990601"/>
            <a:ext cx="8229600" cy="5257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480"/>
              </a:spcBef>
              <a:spcAft>
                <a:spcPts val="0"/>
              </a:spcAft>
              <a:buClr>
                <a:schemeClr val="dk2"/>
              </a:buClr>
              <a:buSzPts val="1400"/>
              <a:buFont typeface="Arial"/>
              <a:buNone/>
              <a:defRPr b="0" i="0" sz="2400" u="none" cap="none" strike="noStrike">
                <a:solidFill>
                  <a:schemeClr val="dk2"/>
                </a:solidFill>
                <a:latin typeface="Century Gothic"/>
                <a:ea typeface="Century Gothic"/>
                <a:cs typeface="Century Gothic"/>
                <a:sym typeface="Century Gothic"/>
              </a:defRPr>
            </a:lvl1pPr>
            <a:lvl2pPr indent="-355600" lvl="1" marL="914400" marR="0" rtl="0" algn="l">
              <a:spcBef>
                <a:spcPts val="400"/>
              </a:spcBef>
              <a:spcAft>
                <a:spcPts val="0"/>
              </a:spcAft>
              <a:buClr>
                <a:schemeClr val="dk2"/>
              </a:buClr>
              <a:buSzPts val="2000"/>
              <a:buFont typeface="Arial"/>
              <a:buChar char="•"/>
              <a:defRPr b="0" i="0" sz="2000" u="none" cap="none" strike="noStrike">
                <a:solidFill>
                  <a:schemeClr val="dk2"/>
                </a:solidFill>
                <a:latin typeface="Century Gothic"/>
                <a:ea typeface="Century Gothic"/>
                <a:cs typeface="Century Gothic"/>
                <a:sym typeface="Century Gothic"/>
              </a:defRPr>
            </a:lvl2pPr>
            <a:lvl3pPr indent="-342900" lvl="2" marL="1371600" marR="0" rtl="0" algn="l">
              <a:spcBef>
                <a:spcPts val="360"/>
              </a:spcBef>
              <a:spcAft>
                <a:spcPts val="0"/>
              </a:spcAft>
              <a:buClr>
                <a:schemeClr val="dk2"/>
              </a:buClr>
              <a:buSzPts val="1800"/>
              <a:buFont typeface="Courier New"/>
              <a:buChar char="o"/>
              <a:defRPr b="0" i="0" sz="1800" u="none" cap="none" strike="noStrike">
                <a:solidFill>
                  <a:schemeClr val="dk2"/>
                </a:solidFill>
                <a:latin typeface="Century Gothic"/>
                <a:ea typeface="Century Gothic"/>
                <a:cs typeface="Century Gothic"/>
                <a:sym typeface="Century Gothic"/>
              </a:defRPr>
            </a:lvl3pPr>
            <a:lvl4pPr indent="-330200" lvl="3" marL="18288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4pPr>
            <a:lvl5pPr indent="-330200" lvl="4" marL="2286000" marR="0" rtl="0" algn="l">
              <a:spcBef>
                <a:spcPts val="320"/>
              </a:spcBef>
              <a:spcAft>
                <a:spcPts val="0"/>
              </a:spcAft>
              <a:buClr>
                <a:schemeClr val="dk2"/>
              </a:buClr>
              <a:buSzPts val="1600"/>
              <a:buFont typeface="Arial"/>
              <a:buChar char="»"/>
              <a:defRPr b="0" i="0" sz="1600" u="none" cap="none" strike="noStrike">
                <a:solidFill>
                  <a:schemeClr val="dk2"/>
                </a:solidFill>
                <a:latin typeface="Century Gothic"/>
                <a:ea typeface="Century Gothic"/>
                <a:cs typeface="Century Gothic"/>
                <a:sym typeface="Century Gothic"/>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entury Gothic"/>
                <a:ea typeface="Century Gothic"/>
                <a:cs typeface="Century Gothic"/>
                <a:sym typeface="Century Gothic"/>
              </a:defRPr>
            </a:lvl9pPr>
          </a:lstStyle>
          <a:p/>
        </p:txBody>
      </p:sp>
      <p:sp>
        <p:nvSpPr>
          <p:cNvPr id="26" name="Google Shape;26;p8"/>
          <p:cNvSpPr txBox="1"/>
          <p:nvPr>
            <p:ph idx="11" type="ftr"/>
          </p:nvPr>
        </p:nvSpPr>
        <p:spPr>
          <a:xfrm>
            <a:off x="1600200" y="6356350"/>
            <a:ext cx="5334000" cy="3651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entury Gothic"/>
                <a:ea typeface="Century Gothic"/>
                <a:cs typeface="Century Gothic"/>
                <a:sym typeface="Century Gothic"/>
              </a:defRPr>
            </a:lvl1pPr>
            <a:lvl2pPr indent="0" lvl="1" marL="457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indent="0" lvl="2" marL="914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indent="0" lvl="3" marL="1371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indent="0" lvl="4" marL="18288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indent="0" lvl="5" marL="22860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indent="0" lvl="6" marL="27432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indent="0" lvl="7" marL="32004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indent="0" lvl="8" marL="3657600"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7" name="Google Shape;27;p8"/>
          <p:cNvSpPr txBox="1"/>
          <p:nvPr>
            <p:ph idx="12" type="sldNum"/>
          </p:nvPr>
        </p:nvSpPr>
        <p:spPr>
          <a:xfrm>
            <a:off x="457200" y="6356350"/>
            <a:ext cx="7620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Gothic"/>
                <a:ea typeface="Century Gothic"/>
                <a:cs typeface="Century Gothic"/>
                <a:sym typeface="Century Gothic"/>
              </a:defRPr>
            </a:lvl1pPr>
            <a:lvl2pPr indent="0" lvl="1" marL="0" marR="0" rtl="0" algn="l">
              <a:spcBef>
                <a:spcPts val="0"/>
              </a:spcBef>
              <a:buNone/>
              <a:defRPr b="0" i="0" sz="1200" u="none" cap="none" strike="noStrike">
                <a:solidFill>
                  <a:schemeClr val="dk2"/>
                </a:solidFill>
                <a:latin typeface="Century Gothic"/>
                <a:ea typeface="Century Gothic"/>
                <a:cs typeface="Century Gothic"/>
                <a:sym typeface="Century Gothic"/>
              </a:defRPr>
            </a:lvl2pPr>
            <a:lvl3pPr indent="0" lvl="2" marL="0" marR="0" rtl="0" algn="l">
              <a:spcBef>
                <a:spcPts val="0"/>
              </a:spcBef>
              <a:buNone/>
              <a:defRPr b="0" i="0" sz="1200" u="none" cap="none" strike="noStrike">
                <a:solidFill>
                  <a:schemeClr val="dk2"/>
                </a:solidFill>
                <a:latin typeface="Century Gothic"/>
                <a:ea typeface="Century Gothic"/>
                <a:cs typeface="Century Gothic"/>
                <a:sym typeface="Century Gothic"/>
              </a:defRPr>
            </a:lvl3pPr>
            <a:lvl4pPr indent="0" lvl="3" marL="0" marR="0" rtl="0" algn="l">
              <a:spcBef>
                <a:spcPts val="0"/>
              </a:spcBef>
              <a:buNone/>
              <a:defRPr b="0" i="0" sz="1200" u="none" cap="none" strike="noStrike">
                <a:solidFill>
                  <a:schemeClr val="dk2"/>
                </a:solidFill>
                <a:latin typeface="Century Gothic"/>
                <a:ea typeface="Century Gothic"/>
                <a:cs typeface="Century Gothic"/>
                <a:sym typeface="Century Gothic"/>
              </a:defRPr>
            </a:lvl4pPr>
            <a:lvl5pPr indent="0" lvl="4" marL="0" marR="0" rtl="0" algn="l">
              <a:spcBef>
                <a:spcPts val="0"/>
              </a:spcBef>
              <a:buNone/>
              <a:defRPr b="0" i="0" sz="1200" u="none" cap="none" strike="noStrike">
                <a:solidFill>
                  <a:schemeClr val="dk2"/>
                </a:solidFill>
                <a:latin typeface="Century Gothic"/>
                <a:ea typeface="Century Gothic"/>
                <a:cs typeface="Century Gothic"/>
                <a:sym typeface="Century Gothic"/>
              </a:defRPr>
            </a:lvl5pPr>
            <a:lvl6pPr indent="0" lvl="5" marL="0" marR="0" rtl="0" algn="l">
              <a:spcBef>
                <a:spcPts val="0"/>
              </a:spcBef>
              <a:buNone/>
              <a:defRPr b="0" i="0" sz="1200" u="none" cap="none" strike="noStrike">
                <a:solidFill>
                  <a:schemeClr val="dk2"/>
                </a:solidFill>
                <a:latin typeface="Century Gothic"/>
                <a:ea typeface="Century Gothic"/>
                <a:cs typeface="Century Gothic"/>
                <a:sym typeface="Century Gothic"/>
              </a:defRPr>
            </a:lvl6pPr>
            <a:lvl7pPr indent="0" lvl="6" marL="0" marR="0" rtl="0" algn="l">
              <a:spcBef>
                <a:spcPts val="0"/>
              </a:spcBef>
              <a:buNone/>
              <a:defRPr b="0" i="0" sz="1200" u="none" cap="none" strike="noStrike">
                <a:solidFill>
                  <a:schemeClr val="dk2"/>
                </a:solidFill>
                <a:latin typeface="Century Gothic"/>
                <a:ea typeface="Century Gothic"/>
                <a:cs typeface="Century Gothic"/>
                <a:sym typeface="Century Gothic"/>
              </a:defRPr>
            </a:lvl7pPr>
            <a:lvl8pPr indent="0" lvl="7" marL="0" marR="0" rtl="0" algn="l">
              <a:spcBef>
                <a:spcPts val="0"/>
              </a:spcBef>
              <a:buNone/>
              <a:defRPr b="0" i="0" sz="1200" u="none" cap="none" strike="noStrike">
                <a:solidFill>
                  <a:schemeClr val="dk2"/>
                </a:solidFill>
                <a:latin typeface="Century Gothic"/>
                <a:ea typeface="Century Gothic"/>
                <a:cs typeface="Century Gothic"/>
                <a:sym typeface="Century Gothic"/>
              </a:defRPr>
            </a:lvl8pPr>
            <a:lvl9pPr indent="0" lvl="8" marL="0" marR="0" rtl="0" algn="l">
              <a:spcBef>
                <a:spcPts val="0"/>
              </a:spcBef>
              <a:buNone/>
              <a:defRPr b="0" i="0" sz="1200" u="none" cap="none" strike="noStrike">
                <a:solidFill>
                  <a:schemeClr val="dk2"/>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607625" y="531250"/>
            <a:ext cx="69363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Rockwell"/>
              <a:buNone/>
            </a:pPr>
            <a:r>
              <a:rPr lang="en-US"/>
              <a:t>Google Summer of Code 2012</a:t>
            </a:r>
            <a:endParaRPr b="0" i="0" sz="3200" u="none" cap="none" strike="noStrike">
              <a:solidFill>
                <a:schemeClr val="lt1"/>
              </a:solidFill>
              <a:latin typeface="Rockwell"/>
              <a:ea typeface="Rockwell"/>
              <a:cs typeface="Rockwell"/>
              <a:sym typeface="Rockwell"/>
            </a:endParaRPr>
          </a:p>
        </p:txBody>
      </p:sp>
      <p:sp>
        <p:nvSpPr>
          <p:cNvPr id="84" name="Google Shape;84;p18"/>
          <p:cNvSpPr txBox="1"/>
          <p:nvPr/>
        </p:nvSpPr>
        <p:spPr>
          <a:xfrm>
            <a:off x="1037425" y="3433575"/>
            <a:ext cx="3938700" cy="2256300"/>
          </a:xfrm>
          <a:prstGeom prst="rect">
            <a:avLst/>
          </a:prstGeom>
          <a:noFill/>
          <a:ln>
            <a:noFill/>
          </a:ln>
        </p:spPr>
        <p:txBody>
          <a:bodyPr anchorCtr="0" anchor="ctr" bIns="91425" lIns="91425" spcFirstLastPara="1" rIns="91425" wrap="square" tIns="91425">
            <a:noAutofit/>
          </a:bodyPr>
          <a:lstStyle/>
          <a:p>
            <a:pPr indent="0" lvl="0" marL="0" rtl="0" algn="l">
              <a:spcBef>
                <a:spcPts val="400"/>
              </a:spcBef>
              <a:spcAft>
                <a:spcPts val="0"/>
              </a:spcAft>
              <a:buNone/>
            </a:pPr>
            <a:r>
              <a:rPr lang="en-US" sz="1800">
                <a:solidFill>
                  <a:srgbClr val="187F9F"/>
                </a:solidFill>
                <a:latin typeface="Rockwell"/>
                <a:ea typeface="Rockwell"/>
                <a:cs typeface="Rockwell"/>
                <a:sym typeface="Rockwell"/>
              </a:rPr>
              <a:t>SafeFromHome</a:t>
            </a:r>
            <a:endParaRPr sz="1800">
              <a:solidFill>
                <a:srgbClr val="187F9F"/>
              </a:solidFill>
              <a:latin typeface="Rockwell"/>
              <a:ea typeface="Rockwell"/>
              <a:cs typeface="Rockwell"/>
              <a:sym typeface="Rockwell"/>
            </a:endParaRPr>
          </a:p>
          <a:p>
            <a:pPr indent="0" lvl="0" marL="0" rtl="0" algn="l">
              <a:spcBef>
                <a:spcPts val="400"/>
              </a:spcBef>
              <a:spcAft>
                <a:spcPts val="0"/>
              </a:spcAft>
              <a:buNone/>
            </a:pPr>
            <a:r>
              <a:rPr lang="en-US" sz="1800">
                <a:solidFill>
                  <a:srgbClr val="187F9F"/>
                </a:solidFill>
                <a:latin typeface="Rockwell"/>
                <a:ea typeface="Rockwell"/>
                <a:cs typeface="Rockwell"/>
                <a:sym typeface="Rockwell"/>
              </a:rPr>
              <a:t>Tuesday, June 15th</a:t>
            </a:r>
            <a:endParaRPr sz="1800">
              <a:solidFill>
                <a:srgbClr val="187F9F"/>
              </a:solidFill>
              <a:latin typeface="Rockwell"/>
              <a:ea typeface="Rockwell"/>
              <a:cs typeface="Rockwell"/>
              <a:sym typeface="Rockwell"/>
            </a:endParaRPr>
          </a:p>
          <a:p>
            <a:pPr indent="0" lvl="0" marL="0" rtl="0" algn="l">
              <a:spcBef>
                <a:spcPts val="400"/>
              </a:spcBef>
              <a:spcAft>
                <a:spcPts val="0"/>
              </a:spcAft>
              <a:buNone/>
            </a:pPr>
            <a:r>
              <a:t/>
            </a:r>
            <a:endParaRPr sz="1800">
              <a:solidFill>
                <a:srgbClr val="187F9F"/>
              </a:solidFill>
              <a:latin typeface="Rockwell"/>
              <a:ea typeface="Rockwell"/>
              <a:cs typeface="Rockwell"/>
              <a:sym typeface="Rockwell"/>
            </a:endParaRPr>
          </a:p>
          <a:p>
            <a:pPr indent="0" lvl="0" marL="0" rtl="0" algn="l">
              <a:spcBef>
                <a:spcPts val="400"/>
              </a:spcBef>
              <a:spcAft>
                <a:spcPts val="0"/>
              </a:spcAft>
              <a:buNone/>
            </a:pPr>
            <a:r>
              <a:rPr lang="en-US" sz="1800">
                <a:solidFill>
                  <a:srgbClr val="187F9F"/>
                </a:solidFill>
                <a:latin typeface="Rockwell"/>
                <a:ea typeface="Rockwell"/>
                <a:cs typeface="Rockwell"/>
                <a:sym typeface="Rockwell"/>
              </a:rPr>
              <a:t>Micah Wengren</a:t>
            </a:r>
            <a:endParaRPr sz="1800">
              <a:solidFill>
                <a:srgbClr val="187F9F"/>
              </a:solidFill>
              <a:latin typeface="Rockwell"/>
              <a:ea typeface="Rockwell"/>
              <a:cs typeface="Rockwell"/>
              <a:sym typeface="Rockwell"/>
            </a:endParaRPr>
          </a:p>
          <a:p>
            <a:pPr indent="0" lvl="0" marL="0" rtl="0" algn="l">
              <a:spcBef>
                <a:spcPts val="400"/>
              </a:spcBef>
              <a:spcAft>
                <a:spcPts val="0"/>
              </a:spcAft>
              <a:buNone/>
            </a:pPr>
            <a:r>
              <a:rPr lang="en-US" sz="1800">
                <a:solidFill>
                  <a:srgbClr val="187F9F"/>
                </a:solidFill>
                <a:latin typeface="Rockwell"/>
                <a:ea typeface="Rockwell"/>
                <a:cs typeface="Rockwell"/>
                <a:sym typeface="Rockwell"/>
              </a:rPr>
              <a:t>Matt Biddle</a:t>
            </a:r>
            <a:endParaRPr sz="1800">
              <a:solidFill>
                <a:srgbClr val="187F9F"/>
              </a:solidFill>
              <a:latin typeface="Rockwell"/>
              <a:ea typeface="Rockwell"/>
              <a:cs typeface="Rockwell"/>
              <a:sym typeface="Rockwell"/>
            </a:endParaRPr>
          </a:p>
          <a:p>
            <a:pPr indent="0" lvl="0" marL="0" rtl="0" algn="l">
              <a:spcBef>
                <a:spcPts val="400"/>
              </a:spcBef>
              <a:spcAft>
                <a:spcPts val="0"/>
              </a:spcAft>
              <a:buNone/>
            </a:pPr>
            <a:r>
              <a:rPr lang="en-US" sz="1800">
                <a:solidFill>
                  <a:srgbClr val="187F9F"/>
                </a:solidFill>
                <a:latin typeface="Rockwell"/>
                <a:ea typeface="Rockwell"/>
                <a:cs typeface="Rockwell"/>
                <a:sym typeface="Rockwell"/>
              </a:rPr>
              <a:t>Filipe Fernandes</a:t>
            </a:r>
            <a:endParaRPr sz="1800">
              <a:solidFill>
                <a:srgbClr val="187F9F"/>
              </a:solidFill>
              <a:latin typeface="Rockwell"/>
              <a:ea typeface="Rockwell"/>
              <a:cs typeface="Rockwell"/>
              <a:sym typeface="Rockwell"/>
            </a:endParaRPr>
          </a:p>
        </p:txBody>
      </p:sp>
      <p:pic>
        <p:nvPicPr>
          <p:cNvPr id="85" name="Google Shape;85;p18"/>
          <p:cNvPicPr preferRelativeResize="0"/>
          <p:nvPr/>
        </p:nvPicPr>
        <p:blipFill rotWithShape="1">
          <a:blip r:embed="rId3">
            <a:alphaModFix/>
          </a:blip>
          <a:srcRect b="25015" l="30374" r="30639" t="0"/>
          <a:stretch/>
        </p:blipFill>
        <p:spPr>
          <a:xfrm>
            <a:off x="7183675" y="188425"/>
            <a:ext cx="1284875" cy="1321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57" name="Google Shape;157;p27"/>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58" name="Google Shape;158;p27"/>
          <p:cNvPicPr preferRelativeResize="0"/>
          <p:nvPr/>
        </p:nvPicPr>
        <p:blipFill rotWithShape="1">
          <a:blip r:embed="rId3">
            <a:alphaModFix/>
          </a:blip>
          <a:srcRect b="6664" l="833" r="0" t="0"/>
          <a:stretch/>
        </p:blipFill>
        <p:spPr>
          <a:xfrm>
            <a:off x="-150" y="690625"/>
            <a:ext cx="9144001" cy="6171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65" name="Google Shape;165;p28"/>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66" name="Google Shape;166;p28"/>
          <p:cNvSpPr txBox="1"/>
          <p:nvPr/>
        </p:nvSpPr>
        <p:spPr>
          <a:xfrm>
            <a:off x="394975" y="927250"/>
            <a:ext cx="8501400" cy="54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dk2"/>
                </a:solidFill>
                <a:latin typeface="Century Gothic"/>
                <a:ea typeface="Century Gothic"/>
                <a:cs typeface="Century Gothic"/>
                <a:sym typeface="Century Gothic"/>
              </a:rPr>
              <a:t>Munakala Lohith</a:t>
            </a:r>
            <a:r>
              <a:rPr lang="en-US" sz="3600">
                <a:solidFill>
                  <a:schemeClr val="dk2"/>
                </a:solidFill>
                <a:latin typeface="Century Gothic"/>
                <a:ea typeface="Century Gothic"/>
                <a:cs typeface="Century Gothic"/>
                <a:sym typeface="Century Gothic"/>
              </a:rPr>
              <a:t>: ML/JupyterBook</a:t>
            </a:r>
            <a:endParaRPr sz="3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3rd Year computer science undergraduate</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from Indian Institute of Information</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Technology Kalyani.</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chemeClr val="dk2"/>
                </a:solidFill>
                <a:latin typeface="Century Gothic"/>
                <a:ea typeface="Century Gothic"/>
                <a:cs typeface="Century Gothic"/>
                <a:sym typeface="Century Gothic"/>
              </a:rPr>
              <a:t>Specialising in computer vision and image</a:t>
            </a:r>
            <a:br>
              <a:rPr lang="en-US" sz="2000">
                <a:solidFill>
                  <a:schemeClr val="dk2"/>
                </a:solidFill>
                <a:latin typeface="Century Gothic"/>
                <a:ea typeface="Century Gothic"/>
                <a:cs typeface="Century Gothic"/>
                <a:sym typeface="Century Gothic"/>
              </a:rPr>
            </a:br>
            <a:r>
              <a:rPr lang="en-US" sz="2000">
                <a:solidFill>
                  <a:schemeClr val="dk2"/>
                </a:solidFill>
                <a:latin typeface="Century Gothic"/>
                <a:ea typeface="Century Gothic"/>
                <a:cs typeface="Century Gothic"/>
                <a:sym typeface="Century Gothic"/>
              </a:rPr>
              <a:t>processing.</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Deep learning enthusiast.</a:t>
            </a:r>
            <a:endParaRPr sz="20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1200">
              <a:solidFill>
                <a:srgbClr val="053285"/>
              </a:solidFill>
              <a:latin typeface="Century Gothic"/>
              <a:ea typeface="Century Gothic"/>
              <a:cs typeface="Century Gothic"/>
              <a:sym typeface="Century Gothic"/>
            </a:endParaRPr>
          </a:p>
        </p:txBody>
      </p:sp>
      <p:pic>
        <p:nvPicPr>
          <p:cNvPr id="167" name="Google Shape;167;p28"/>
          <p:cNvPicPr preferRelativeResize="0"/>
          <p:nvPr/>
        </p:nvPicPr>
        <p:blipFill>
          <a:blip r:embed="rId3">
            <a:alphaModFix/>
          </a:blip>
          <a:stretch>
            <a:fillRect/>
          </a:stretch>
        </p:blipFill>
        <p:spPr>
          <a:xfrm>
            <a:off x="6654700" y="1638200"/>
            <a:ext cx="2048851" cy="27318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9"/>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74" name="Google Shape;174;p29"/>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75" name="Google Shape;175;p29"/>
          <p:cNvPicPr preferRelativeResize="0"/>
          <p:nvPr/>
        </p:nvPicPr>
        <p:blipFill rotWithShape="1">
          <a:blip r:embed="rId3">
            <a:alphaModFix/>
          </a:blip>
          <a:srcRect b="12884" l="0" r="0" t="0"/>
          <a:stretch/>
        </p:blipFill>
        <p:spPr>
          <a:xfrm>
            <a:off x="4350" y="502025"/>
            <a:ext cx="9139502" cy="6350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82" name="Google Shape;182;p30"/>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83" name="Google Shape;183;p30"/>
          <p:cNvPicPr preferRelativeResize="0"/>
          <p:nvPr/>
        </p:nvPicPr>
        <p:blipFill rotWithShape="1">
          <a:blip r:embed="rId3">
            <a:alphaModFix/>
          </a:blip>
          <a:srcRect b="1601" l="0" r="4324" t="4210"/>
          <a:stretch/>
        </p:blipFill>
        <p:spPr>
          <a:xfrm>
            <a:off x="2684275" y="680425"/>
            <a:ext cx="4080250" cy="5997725"/>
          </a:xfrm>
          <a:prstGeom prst="rect">
            <a:avLst/>
          </a:prstGeom>
          <a:noFill/>
          <a:ln>
            <a:noFill/>
          </a:ln>
        </p:spPr>
      </p:pic>
      <p:sp>
        <p:nvSpPr>
          <p:cNvPr id="184" name="Google Shape;184;p30"/>
          <p:cNvSpPr/>
          <p:nvPr/>
        </p:nvSpPr>
        <p:spPr>
          <a:xfrm>
            <a:off x="1544325" y="529050"/>
            <a:ext cx="1301100" cy="1766700"/>
          </a:xfrm>
          <a:prstGeom prst="bentArrow">
            <a:avLst>
              <a:gd fmla="val 25000" name="adj1"/>
              <a:gd fmla="val 25000" name="adj2"/>
              <a:gd fmla="val 25000" name="adj3"/>
              <a:gd fmla="val 43750" name="adj4"/>
            </a:avLst>
          </a:prstGeom>
          <a:solidFill>
            <a:schemeClr val="accent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185" name="Google Shape;185;p30"/>
          <p:cNvSpPr/>
          <p:nvPr/>
        </p:nvSpPr>
        <p:spPr>
          <a:xfrm>
            <a:off x="5828375" y="1784125"/>
            <a:ext cx="1701000" cy="5922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0"/>
          <p:cNvSpPr/>
          <p:nvPr/>
        </p:nvSpPr>
        <p:spPr>
          <a:xfrm>
            <a:off x="6356800" y="3968850"/>
            <a:ext cx="1701000" cy="5922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 type="body"/>
          </p:nvPr>
        </p:nvSpPr>
        <p:spPr>
          <a:xfrm>
            <a:off x="914400" y="2514600"/>
            <a:ext cx="6705600" cy="1055700"/>
          </a:xfrm>
          <a:prstGeom prst="rect">
            <a:avLst/>
          </a:prstGeom>
          <a:noFill/>
          <a:ln>
            <a:noFill/>
          </a:ln>
        </p:spPr>
        <p:txBody>
          <a:bodyPr anchorCtr="0" anchor="t" bIns="45700" lIns="91425" spcFirstLastPara="1" rIns="91425" wrap="square" tIns="45700">
            <a:noAutofit/>
          </a:bodyPr>
          <a:lstStyle/>
          <a:p>
            <a:pPr indent="0" lvl="0" marL="0" marR="0" rtl="0" algn="l">
              <a:spcBef>
                <a:spcPts val="360"/>
              </a:spcBef>
              <a:spcAft>
                <a:spcPts val="0"/>
              </a:spcAft>
              <a:buClr>
                <a:schemeClr val="lt1"/>
              </a:buClr>
              <a:buFont typeface="Arial"/>
              <a:buNone/>
            </a:pPr>
            <a:r>
              <a:rPr lang="en-US" sz="3000"/>
              <a:t>Thank you!</a:t>
            </a:r>
            <a:endParaRPr b="0" i="0" sz="3000" u="none" cap="none" strike="noStrike">
              <a:solidFill>
                <a:schemeClr val="lt1"/>
              </a:solidFill>
              <a:latin typeface="Rockwell"/>
              <a:ea typeface="Rockwell"/>
              <a:cs typeface="Rockwell"/>
              <a:sym typeface="Rockwell"/>
            </a:endParaRPr>
          </a:p>
          <a:p>
            <a:pPr indent="0" lvl="0" marL="0" marR="0" rtl="0" algn="l">
              <a:spcBef>
                <a:spcPts val="640"/>
              </a:spcBef>
              <a:spcAft>
                <a:spcPts val="0"/>
              </a:spcAft>
              <a:buClr>
                <a:schemeClr val="lt1"/>
              </a:buClr>
              <a:buFont typeface="Arial"/>
              <a:buNone/>
            </a:pPr>
            <a:r>
              <a:t/>
            </a:r>
            <a:endParaRPr b="0" i="0" sz="3200" u="none" cap="none" strike="noStrike">
              <a:solidFill>
                <a:schemeClr val="lt1"/>
              </a:solidFill>
              <a:latin typeface="Rockwell"/>
              <a:ea typeface="Rockwell"/>
              <a:cs typeface="Rockwell"/>
              <a:sym typeface="Rockwell"/>
            </a:endParaRPr>
          </a:p>
        </p:txBody>
      </p:sp>
      <p:sp>
        <p:nvSpPr>
          <p:cNvPr id="192" name="Google Shape;192;p31"/>
          <p:cNvSpPr txBox="1"/>
          <p:nvPr>
            <p:ph idx="2" type="body"/>
          </p:nvPr>
        </p:nvSpPr>
        <p:spPr>
          <a:xfrm>
            <a:off x="914400" y="3809100"/>
            <a:ext cx="5080500" cy="1506600"/>
          </a:xfrm>
          <a:prstGeom prst="rect">
            <a:avLst/>
          </a:prstGeom>
          <a:noFill/>
          <a:ln>
            <a:noFill/>
          </a:ln>
        </p:spPr>
        <p:txBody>
          <a:bodyPr anchorCtr="0" anchor="t" bIns="45700" lIns="91425" spcFirstLastPara="1" rIns="91425" wrap="square" tIns="45700">
            <a:noAutofit/>
          </a:bodyPr>
          <a:lstStyle/>
          <a:p>
            <a:pPr indent="-317500" lvl="0" marL="457200" marR="0" rtl="0" algn="l">
              <a:spcBef>
                <a:spcPts val="0"/>
              </a:spcBef>
              <a:spcAft>
                <a:spcPts val="0"/>
              </a:spcAft>
              <a:buSzPts val="1400"/>
              <a:buChar char="●"/>
            </a:pPr>
            <a:r>
              <a:rPr lang="en-US"/>
              <a:t>Google for granting 3 slots</a:t>
            </a:r>
            <a:endParaRPr/>
          </a:p>
          <a:p>
            <a:pPr indent="-317500" lvl="0" marL="457200" marR="0" rtl="0" algn="l">
              <a:spcBef>
                <a:spcPts val="0"/>
              </a:spcBef>
              <a:spcAft>
                <a:spcPts val="0"/>
              </a:spcAft>
              <a:buSzPts val="1400"/>
              <a:buChar char="●"/>
            </a:pPr>
            <a:r>
              <a:rPr lang="en-US"/>
              <a:t>Micah Wengren for the support with the application</a:t>
            </a:r>
            <a:endParaRPr/>
          </a:p>
          <a:p>
            <a:pPr indent="-317500" lvl="0" marL="457200" marR="0" rtl="0" algn="l">
              <a:spcBef>
                <a:spcPts val="0"/>
              </a:spcBef>
              <a:spcAft>
                <a:spcPts val="0"/>
              </a:spcAft>
              <a:buSzPts val="1400"/>
              <a:buChar char="●"/>
            </a:pPr>
            <a:r>
              <a:rPr lang="en-US"/>
              <a:t>Mathew Biddle, Benjamin Adams, Dalton Kell, and Bob Simons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Extra Slides</a:t>
            </a:r>
            <a:endParaRPr/>
          </a:p>
        </p:txBody>
      </p:sp>
      <p:sp>
        <p:nvSpPr>
          <p:cNvPr id="199" name="Google Shape;199;p32"/>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200" name="Google Shape;200;p32"/>
          <p:cNvSpPr txBox="1"/>
          <p:nvPr/>
        </p:nvSpPr>
        <p:spPr>
          <a:xfrm>
            <a:off x="358050" y="927250"/>
            <a:ext cx="8501400" cy="54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053285"/>
              </a:solidFill>
              <a:latin typeface="Century Gothic"/>
              <a:ea typeface="Century Gothic"/>
              <a:cs typeface="Century Gothic"/>
              <a:sym typeface="Century Gothic"/>
            </a:endParaRPr>
          </a:p>
        </p:txBody>
      </p:sp>
      <p:pic>
        <p:nvPicPr>
          <p:cNvPr id="201" name="Google Shape;201;p32"/>
          <p:cNvPicPr preferRelativeResize="0"/>
          <p:nvPr/>
        </p:nvPicPr>
        <p:blipFill>
          <a:blip r:embed="rId4">
            <a:alphaModFix/>
          </a:blip>
          <a:stretch>
            <a:fillRect/>
          </a:stretch>
        </p:blipFill>
        <p:spPr>
          <a:xfrm>
            <a:off x="0" y="3612952"/>
            <a:ext cx="9144003" cy="2375298"/>
          </a:xfrm>
          <a:prstGeom prst="rect">
            <a:avLst/>
          </a:prstGeom>
          <a:noFill/>
          <a:ln>
            <a:noFill/>
          </a:ln>
        </p:spPr>
      </p:pic>
      <p:sp>
        <p:nvSpPr>
          <p:cNvPr id="202" name="Google Shape;202;p32"/>
          <p:cNvSpPr txBox="1"/>
          <p:nvPr/>
        </p:nvSpPr>
        <p:spPr>
          <a:xfrm>
            <a:off x="394975" y="927250"/>
            <a:ext cx="8501400" cy="24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dk2"/>
                </a:solidFill>
                <a:latin typeface="Century Gothic"/>
                <a:ea typeface="Century Gothic"/>
                <a:cs typeface="Century Gothic"/>
                <a:sym typeface="Century Gothic"/>
              </a:rPr>
              <a:t>Can we do more than GSoC?</a:t>
            </a:r>
            <a:endParaRPr sz="3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36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chemeClr val="dk2"/>
              </a:buClr>
              <a:buSzPts val="2000"/>
              <a:buFont typeface="Century Gothic"/>
              <a:buChar char="●"/>
            </a:pPr>
            <a:r>
              <a:rPr lang="en-US" sz="2000">
                <a:solidFill>
                  <a:schemeClr val="dk2"/>
                </a:solidFill>
                <a:latin typeface="Century Gothic"/>
                <a:ea typeface="Century Gothic"/>
                <a:cs typeface="Century Gothic"/>
                <a:sym typeface="Century Gothic"/>
              </a:rPr>
              <a:t>Outreachy</a:t>
            </a:r>
            <a:endParaRPr sz="20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chemeClr val="dk2"/>
              </a:buClr>
              <a:buSzPts val="2000"/>
              <a:buFont typeface="Century Gothic"/>
              <a:buChar char="●"/>
            </a:pPr>
            <a:r>
              <a:rPr lang="en-US" sz="2000">
                <a:solidFill>
                  <a:schemeClr val="dk2"/>
                </a:solidFill>
                <a:latin typeface="Century Gothic"/>
                <a:ea typeface="Century Gothic"/>
                <a:cs typeface="Century Gothic"/>
                <a:sym typeface="Century Gothic"/>
              </a:rPr>
              <a:t>Hacktoberfest</a:t>
            </a:r>
            <a:endParaRPr sz="20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chemeClr val="dk2"/>
              </a:buClr>
              <a:buSzPts val="2000"/>
              <a:buFont typeface="Century Gothic"/>
              <a:buChar char="●"/>
            </a:pPr>
            <a:r>
              <a:rPr lang="en-US" sz="2000">
                <a:solidFill>
                  <a:schemeClr val="dk2"/>
                </a:solidFill>
                <a:latin typeface="Century Gothic"/>
                <a:ea typeface="Century Gothic"/>
                <a:cs typeface="Century Gothic"/>
                <a:sym typeface="Century Gothic"/>
              </a:rPr>
              <a:t>Google Code-in</a:t>
            </a:r>
            <a:endParaRPr sz="2000">
              <a:solidFill>
                <a:schemeClr val="dk2"/>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92" name="Google Shape;92;p19"/>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93" name="Google Shape;93;p19"/>
          <p:cNvSpPr txBox="1"/>
          <p:nvPr/>
        </p:nvSpPr>
        <p:spPr>
          <a:xfrm>
            <a:off x="394975" y="927250"/>
            <a:ext cx="8501400" cy="54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rPr lang="en-US" sz="2600">
                <a:solidFill>
                  <a:schemeClr val="dk2"/>
                </a:solidFill>
                <a:latin typeface="Century Gothic"/>
                <a:ea typeface="Century Gothic"/>
                <a:cs typeface="Century Gothic"/>
                <a:sym typeface="Century Gothic"/>
              </a:rPr>
              <a:t>Google Summer of Code (GSoC) is a global program focused on bringing more student developers into open source software development.</a:t>
            </a:r>
            <a:endParaRPr sz="2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rPr lang="en-US" sz="2600">
                <a:solidFill>
                  <a:schemeClr val="dk2"/>
                </a:solidFill>
                <a:latin typeface="Century Gothic"/>
                <a:ea typeface="Century Gothic"/>
                <a:cs typeface="Century Gothic"/>
                <a:sym typeface="Century Gothic"/>
              </a:rPr>
              <a:t>Students work with an open source organization on a 10 week programming project during their </a:t>
            </a:r>
            <a:r>
              <a:rPr lang="en-US" sz="2600">
                <a:solidFill>
                  <a:srgbClr val="FF0000"/>
                </a:solidFill>
                <a:latin typeface="Century Gothic"/>
                <a:ea typeface="Century Gothic"/>
                <a:cs typeface="Century Gothic"/>
                <a:sym typeface="Century Gothic"/>
              </a:rPr>
              <a:t>break from school</a:t>
            </a:r>
            <a:r>
              <a:rPr lang="en-US" sz="2600">
                <a:solidFill>
                  <a:schemeClr val="dk2"/>
                </a:solidFill>
                <a:latin typeface="Century Gothic"/>
                <a:ea typeface="Century Gothic"/>
                <a:cs typeface="Century Gothic"/>
                <a:sym typeface="Century Gothic"/>
              </a:rPr>
              <a:t>.</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1800">
              <a:solidFill>
                <a:srgbClr val="053285"/>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00" name="Google Shape;100;p20"/>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01" name="Google Shape;101;p20"/>
          <p:cNvSpPr txBox="1"/>
          <p:nvPr/>
        </p:nvSpPr>
        <p:spPr>
          <a:xfrm>
            <a:off x="394975" y="2037600"/>
            <a:ext cx="8501400" cy="2782800"/>
          </a:xfrm>
          <a:prstGeom prst="rect">
            <a:avLst/>
          </a:prstGeom>
          <a:noFill/>
          <a:ln>
            <a:noFill/>
          </a:ln>
        </p:spPr>
        <p:txBody>
          <a:bodyPr anchorCtr="0" anchor="t" bIns="91425" lIns="91425" spcFirstLastPara="1" rIns="91425" wrap="square" tIns="91425">
            <a:noAutofit/>
          </a:bodyPr>
          <a:lstStyle/>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16,000+ STUDENTS, 111 COUNTRIES</a:t>
            </a:r>
            <a:endParaRPr sz="26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16 YEARS, 715 OPEN SOURCE ORGANIZATIONS</a:t>
            </a:r>
            <a:endParaRPr sz="26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38,000,000+ LINES OF CODE</a:t>
            </a:r>
            <a:endParaRPr sz="2600">
              <a:solidFill>
                <a:srgbClr val="053285"/>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08" name="Google Shape;108;p21"/>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09" name="Google Shape;109;p21"/>
          <p:cNvSpPr txBox="1"/>
          <p:nvPr/>
        </p:nvSpPr>
        <p:spPr>
          <a:xfrm>
            <a:off x="394975" y="1363050"/>
            <a:ext cx="8501400" cy="41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rgbClr val="053285"/>
                </a:solidFill>
                <a:latin typeface="Century Gothic"/>
                <a:ea typeface="Century Gothic"/>
                <a:cs typeface="Century Gothic"/>
                <a:sym typeface="Century Gothic"/>
              </a:rPr>
              <a:t>GSoC and Met/Ocean and related Sciences:</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Clear Climate Code</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52North</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OPeNDAP</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ESIP</a:t>
            </a:r>
            <a:endParaRPr sz="2600">
              <a:solidFill>
                <a:srgbClr val="053285"/>
              </a:solidFill>
              <a:latin typeface="Century Gothic"/>
              <a:ea typeface="Century Gothic"/>
              <a:cs typeface="Century Gothic"/>
              <a:sym typeface="Century Gothic"/>
            </a:endParaRPr>
          </a:p>
          <a:p>
            <a:pPr indent="-393700" lvl="0" marL="457200" rtl="0" algn="l">
              <a:spcBef>
                <a:spcPts val="0"/>
              </a:spcBef>
              <a:spcAft>
                <a:spcPts val="0"/>
              </a:spcAft>
              <a:buClr>
                <a:srgbClr val="053285"/>
              </a:buClr>
              <a:buSzPts val="2600"/>
              <a:buFont typeface="Century Gothic"/>
              <a:buChar char="●"/>
            </a:pPr>
            <a:r>
              <a:rPr lang="en-US" sz="2600">
                <a:solidFill>
                  <a:srgbClr val="053285"/>
                </a:solidFill>
                <a:latin typeface="Century Gothic"/>
                <a:ea typeface="Century Gothic"/>
                <a:cs typeface="Century Gothic"/>
                <a:sym typeface="Century Gothic"/>
              </a:rPr>
              <a:t>Probably more…</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16" name="Google Shape;116;p22"/>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17" name="Google Shape;117;p22"/>
          <p:cNvSpPr txBox="1"/>
          <p:nvPr/>
        </p:nvSpPr>
        <p:spPr>
          <a:xfrm>
            <a:off x="394975" y="1003450"/>
            <a:ext cx="8501400" cy="535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600">
                <a:solidFill>
                  <a:srgbClr val="053285"/>
                </a:solidFill>
                <a:latin typeface="Century Gothic"/>
                <a:ea typeface="Century Gothic"/>
                <a:cs typeface="Century Gothic"/>
                <a:sym typeface="Century Gothic"/>
              </a:rPr>
              <a:t>Changes in GSoC 2021 Edition</a:t>
            </a:r>
            <a:endParaRPr sz="26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6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1. Reduced Time Period for Coding: 175-hour project over a 10-week coding period.</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2. Reduced Stipend: Almost half of the stipend given last year.</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3. Eligibility: Students enrolled in post-secondary academic programs along with who are graduated between December 1, 2020, and May 17, 2021. And, all those students who are studying in licensed coding schools. Applicants should not have participated in GSoC more than once because.</a:t>
            </a:r>
            <a:endParaRPr sz="20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0" lvl="0" marL="0" rtl="0" algn="l">
              <a:spcBef>
                <a:spcPts val="0"/>
              </a:spcBef>
              <a:spcAft>
                <a:spcPts val="0"/>
              </a:spcAft>
              <a:buNone/>
            </a:pPr>
            <a:r>
              <a:rPr lang="en-US" sz="2000">
                <a:solidFill>
                  <a:srgbClr val="053285"/>
                </a:solidFill>
                <a:latin typeface="Century Gothic"/>
                <a:ea typeface="Century Gothic"/>
                <a:cs typeface="Century Gothic"/>
                <a:sym typeface="Century Gothic"/>
              </a:rPr>
              <a:t>4. Reduced Evaluation: From 2021, the number of evaluations is also reduced from 3 to 2.</a:t>
            </a:r>
            <a:endParaRPr sz="2000">
              <a:solidFill>
                <a:srgbClr val="053285"/>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24" name="Google Shape;124;p23"/>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25" name="Google Shape;125;p23"/>
          <p:cNvPicPr preferRelativeResize="0"/>
          <p:nvPr/>
        </p:nvPicPr>
        <p:blipFill>
          <a:blip r:embed="rId3">
            <a:alphaModFix/>
          </a:blip>
          <a:stretch>
            <a:fillRect/>
          </a:stretch>
        </p:blipFill>
        <p:spPr>
          <a:xfrm>
            <a:off x="152400" y="1066832"/>
            <a:ext cx="8752950" cy="492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32" name="Google Shape;132;p24"/>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33" name="Google Shape;133;p24"/>
          <p:cNvSpPr txBox="1"/>
          <p:nvPr/>
        </p:nvSpPr>
        <p:spPr>
          <a:xfrm>
            <a:off x="394975" y="927250"/>
            <a:ext cx="8501400" cy="54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dk2"/>
                </a:solidFill>
                <a:latin typeface="Century Gothic"/>
                <a:ea typeface="Century Gothic"/>
                <a:cs typeface="Century Gothic"/>
                <a:sym typeface="Century Gothic"/>
              </a:rPr>
              <a:t>Qi Zeng: ERDDAP Translation</a:t>
            </a:r>
            <a:endParaRPr sz="3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chemeClr val="dk2"/>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sz="26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Second year computer science &amp; math undergraduate student in Georgia Institute of Technology.</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Will be working on translating ERDDAP's user interface to other languages to improve the oceanic data's accessibility to non-English countries.</a:t>
            </a:r>
            <a:endParaRPr sz="1200">
              <a:solidFill>
                <a:srgbClr val="053285"/>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40" name="Google Shape;140;p25"/>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141" name="Google Shape;141;p25"/>
          <p:cNvPicPr preferRelativeResize="0"/>
          <p:nvPr/>
        </p:nvPicPr>
        <p:blipFill rotWithShape="1">
          <a:blip r:embed="rId3">
            <a:alphaModFix/>
          </a:blip>
          <a:srcRect b="0" l="833" r="0" t="0"/>
          <a:stretch/>
        </p:blipFill>
        <p:spPr>
          <a:xfrm>
            <a:off x="-150" y="690625"/>
            <a:ext cx="9144000" cy="62315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4354" y="17417"/>
            <a:ext cx="9139500" cy="59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148" name="Google Shape;148;p26"/>
          <p:cNvSpPr txBox="1"/>
          <p:nvPr>
            <p:ph idx="12" type="sldNum"/>
          </p:nvPr>
        </p:nvSpPr>
        <p:spPr>
          <a:xfrm>
            <a:off x="457200" y="6356350"/>
            <a:ext cx="7620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149" name="Google Shape;149;p26"/>
          <p:cNvSpPr txBox="1"/>
          <p:nvPr/>
        </p:nvSpPr>
        <p:spPr>
          <a:xfrm>
            <a:off x="394975" y="927250"/>
            <a:ext cx="8501400" cy="542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dk2"/>
                </a:solidFill>
                <a:latin typeface="Century Gothic"/>
                <a:ea typeface="Century Gothic"/>
                <a:cs typeface="Century Gothic"/>
                <a:sym typeface="Century Gothic"/>
              </a:rPr>
              <a:t>Callum Rollo</a:t>
            </a:r>
            <a:r>
              <a:rPr lang="en-US" sz="3600">
                <a:solidFill>
                  <a:schemeClr val="dk2"/>
                </a:solidFill>
                <a:latin typeface="Century Gothic"/>
                <a:ea typeface="Century Gothic"/>
                <a:cs typeface="Century Gothic"/>
                <a:sym typeface="Century Gothic"/>
              </a:rPr>
              <a:t>: erddapy/gliderpy</a:t>
            </a:r>
            <a:endParaRPr sz="3600">
              <a:solidFill>
                <a:schemeClr val="dk2"/>
              </a:solidFill>
              <a:latin typeface="Century Gothic"/>
              <a:ea typeface="Century Gothic"/>
              <a:cs typeface="Century Gothic"/>
              <a:sym typeface="Century Gothic"/>
            </a:endParaRPr>
          </a:p>
          <a:p>
            <a:pPr indent="0" lvl="0" marL="0" rtl="0" algn="l">
              <a:spcBef>
                <a:spcPts val="0"/>
              </a:spcBef>
              <a:spcAft>
                <a:spcPts val="0"/>
              </a:spcAft>
              <a:buNone/>
            </a:pPr>
            <a:r>
              <a:t/>
            </a:r>
            <a:endParaRPr sz="2600">
              <a:solidFill>
                <a:schemeClr val="dk2"/>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PhD student with the glider group at the</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University of East Anglia, UK.</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PhD is focused on the use of an ADCP</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on an autonomous marine glider.</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Lead a Python users group and teach</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introductory Python at UEA and online with</a:t>
            </a:r>
            <a:br>
              <a:rPr lang="en-US" sz="2000">
                <a:solidFill>
                  <a:srgbClr val="053285"/>
                </a:solidFill>
                <a:latin typeface="Century Gothic"/>
                <a:ea typeface="Century Gothic"/>
                <a:cs typeface="Century Gothic"/>
                <a:sym typeface="Century Gothic"/>
              </a:rPr>
            </a:br>
            <a:r>
              <a:rPr lang="en-US" sz="2000">
                <a:solidFill>
                  <a:srgbClr val="053285"/>
                </a:solidFill>
                <a:latin typeface="Century Gothic"/>
                <a:ea typeface="Century Gothic"/>
                <a:cs typeface="Century Gothic"/>
                <a:sym typeface="Century Gothic"/>
              </a:rPr>
              <a:t>The Carpentries.</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Contributor to GliderTools, a Python toolbox for glider data processing.</a:t>
            </a:r>
            <a:endParaRPr sz="2000">
              <a:solidFill>
                <a:srgbClr val="053285"/>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rgbClr val="053285"/>
              </a:solidFill>
              <a:latin typeface="Century Gothic"/>
              <a:ea typeface="Century Gothic"/>
              <a:cs typeface="Century Gothic"/>
              <a:sym typeface="Century Gothic"/>
            </a:endParaRPr>
          </a:p>
          <a:p>
            <a:pPr indent="-355600" lvl="0" marL="457200" rtl="0" algn="l">
              <a:spcBef>
                <a:spcPts val="0"/>
              </a:spcBef>
              <a:spcAft>
                <a:spcPts val="0"/>
              </a:spcAft>
              <a:buClr>
                <a:srgbClr val="053285"/>
              </a:buClr>
              <a:buSzPts val="2000"/>
              <a:buFont typeface="Century Gothic"/>
              <a:buChar char="●"/>
            </a:pPr>
            <a:r>
              <a:rPr lang="en-US" sz="2000">
                <a:solidFill>
                  <a:srgbClr val="053285"/>
                </a:solidFill>
                <a:latin typeface="Century Gothic"/>
                <a:ea typeface="Century Gothic"/>
                <a:cs typeface="Century Gothic"/>
                <a:sym typeface="Century Gothic"/>
              </a:rPr>
              <a:t>Outside of work I kayak, cycle tour and try to learn Spanish.</a:t>
            </a:r>
            <a:endParaRPr sz="1200">
              <a:solidFill>
                <a:srgbClr val="053285"/>
              </a:solidFill>
              <a:latin typeface="Century Gothic"/>
              <a:ea typeface="Century Gothic"/>
              <a:cs typeface="Century Gothic"/>
              <a:sym typeface="Century Gothic"/>
            </a:endParaRPr>
          </a:p>
        </p:txBody>
      </p:sp>
      <p:pic>
        <p:nvPicPr>
          <p:cNvPr id="150" name="Google Shape;150;p26"/>
          <p:cNvPicPr preferRelativeResize="0"/>
          <p:nvPr/>
        </p:nvPicPr>
        <p:blipFill>
          <a:blip r:embed="rId3">
            <a:alphaModFix/>
          </a:blip>
          <a:stretch>
            <a:fillRect/>
          </a:stretch>
        </p:blipFill>
        <p:spPr>
          <a:xfrm>
            <a:off x="6278075" y="1565525"/>
            <a:ext cx="2618301" cy="2634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OOS Title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