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26E07B8-3EE3-4643-A3CE-E835982A492B}">
  <a:tblStyle styleId="{426E07B8-3EE3-4643-A3CE-E835982A492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5.xml"/><Relationship Id="rId22" Type="http://schemas.openxmlformats.org/officeDocument/2006/relationships/font" Target="fonts/CenturyGothic-boldItalic.fntdata"/><Relationship Id="rId10" Type="http://schemas.openxmlformats.org/officeDocument/2006/relationships/slide" Target="slides/slide4.xml"/><Relationship Id="rId21" Type="http://schemas.openxmlformats.org/officeDocument/2006/relationships/font" Target="fonts/CenturyGothic-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CenturyGothic-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9c47f922c3_2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9c47f922c3_2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9c47f922c3_2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0ef728308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a0ef728308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a0ef728308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9b88ca0f4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9b88ca0f4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9b88ca0f4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0ef728308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a0ef728308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Arial"/>
              <a:ea typeface="Arial"/>
              <a:cs typeface="Arial"/>
              <a:sym typeface="Arial"/>
            </a:endParaRPr>
          </a:p>
          <a:p>
            <a:pPr indent="0" lvl="0" marL="0" rtl="0" algn="l">
              <a:spcBef>
                <a:spcPts val="0"/>
              </a:spcBef>
              <a:spcAft>
                <a:spcPts val="0"/>
              </a:spcAft>
              <a:buNone/>
            </a:pPr>
            <a:r>
              <a:t/>
            </a:r>
            <a:endParaRPr sz="1000">
              <a:latin typeface="Arial"/>
              <a:ea typeface="Arial"/>
              <a:cs typeface="Arial"/>
              <a:sym typeface="Arial"/>
            </a:endParaRPr>
          </a:p>
          <a:p>
            <a:pPr indent="0" lvl="0" marL="0" rtl="0" algn="l">
              <a:spcBef>
                <a:spcPts val="0"/>
              </a:spcBef>
              <a:spcAft>
                <a:spcPts val="0"/>
              </a:spcAft>
              <a:buNone/>
            </a:pPr>
            <a:r>
              <a:t/>
            </a:r>
            <a:endParaRPr sz="1000">
              <a:latin typeface="Arial"/>
              <a:ea typeface="Arial"/>
              <a:cs typeface="Arial"/>
              <a:sym typeface="Arial"/>
            </a:endParaRPr>
          </a:p>
          <a:p>
            <a:pPr indent="0" lvl="0" marL="0" rtl="0" algn="l">
              <a:spcBef>
                <a:spcPts val="0"/>
              </a:spcBef>
              <a:spcAft>
                <a:spcPts val="0"/>
              </a:spcAft>
              <a:buNone/>
            </a:pPr>
            <a:r>
              <a:t/>
            </a:r>
            <a:endParaRPr sz="1000">
              <a:latin typeface="Arial"/>
              <a:ea typeface="Arial"/>
              <a:cs typeface="Arial"/>
              <a:sym typeface="Arial"/>
            </a:endParaRPr>
          </a:p>
          <a:p>
            <a:pPr indent="0" lvl="0" marL="0" rtl="0" algn="l">
              <a:spcBef>
                <a:spcPts val="0"/>
              </a:spcBef>
              <a:spcAft>
                <a:spcPts val="0"/>
              </a:spcAft>
              <a:buNone/>
            </a:pPr>
            <a:r>
              <a:t/>
            </a:r>
            <a:endParaRPr sz="1000">
              <a:latin typeface="Arial"/>
              <a:ea typeface="Arial"/>
              <a:cs typeface="Arial"/>
              <a:sym typeface="Arial"/>
            </a:endParaRPr>
          </a:p>
          <a:p>
            <a:pPr indent="0" lvl="0" marL="0" rtl="0" algn="l">
              <a:spcBef>
                <a:spcPts val="0"/>
              </a:spcBef>
              <a:spcAft>
                <a:spcPts val="0"/>
              </a:spcAft>
              <a:buNone/>
            </a:pPr>
            <a:r>
              <a:rPr lang="en-US" sz="1000">
                <a:latin typeface="Arial"/>
                <a:ea typeface="Arial"/>
                <a:cs typeface="Arial"/>
                <a:sym typeface="Arial"/>
              </a:rPr>
              <a:t>MQTT (</a:t>
            </a:r>
            <a:r>
              <a:rPr b="1" lang="en-US" sz="1050">
                <a:solidFill>
                  <a:srgbClr val="202122"/>
                </a:solidFill>
                <a:highlight>
                  <a:srgbClr val="FFFFFF"/>
                </a:highlight>
                <a:latin typeface="Arial"/>
                <a:ea typeface="Arial"/>
                <a:cs typeface="Arial"/>
                <a:sym typeface="Arial"/>
              </a:rPr>
              <a:t>Message Queuing Telemetry Transport) </a:t>
            </a:r>
            <a:r>
              <a:rPr lang="en-US" sz="1000">
                <a:latin typeface="Arial"/>
                <a:ea typeface="Arial"/>
                <a:cs typeface="Arial"/>
                <a:sym typeface="Arial"/>
              </a:rPr>
              <a:t>is a Client Server publish/subscribe messaging transport protocol.  It is light weight, open, simple, and designed so as to be easy to implement. These characteristics make it ideal for use in many situations, including constrained environments such as for communication in Machine to Machine (M2M) and Internet of Things (IoT) contexts where a small code footprint is required and/or network bandwidth is at a premium.</a:t>
            </a:r>
            <a:endParaRPr/>
          </a:p>
        </p:txBody>
      </p:sp>
      <p:sp>
        <p:nvSpPr>
          <p:cNvPr id="117" name="Google Shape;117;ga0ef728308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0ef728308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0ef728308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1100">
                <a:solidFill>
                  <a:srgbClr val="053285"/>
                </a:solidFill>
                <a:latin typeface="Century Gothic"/>
                <a:ea typeface="Century Gothic"/>
                <a:cs typeface="Century Gothic"/>
                <a:sym typeface="Century Gothic"/>
              </a:rPr>
              <a:t>24 hr data retention period (how much data can be considered for stream processing)</a:t>
            </a:r>
            <a:endParaRPr sz="100"/>
          </a:p>
        </p:txBody>
      </p:sp>
      <p:sp>
        <p:nvSpPr>
          <p:cNvPr id="127" name="Google Shape;127;ga0ef728308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0ef728308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a0ef728308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a0ef728308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0ef728308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a0ef728308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a0ef728308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0ef728308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a0ef728308_0_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a0ef728308_0_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0ef72830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a0ef72830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a0ef72830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b88ca0f47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b88ca0f47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9b88ca0f47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 name="Shape 14"/>
        <p:cNvGrpSpPr/>
        <p:nvPr/>
      </p:nvGrpSpPr>
      <p:grpSpPr>
        <a:xfrm>
          <a:off x="0" y="0"/>
          <a:ext cx="0" cy="0"/>
          <a:chOff x="0" y="0"/>
          <a:chExt cx="0" cy="0"/>
        </a:xfrm>
      </p:grpSpPr>
      <p:sp>
        <p:nvSpPr>
          <p:cNvPr id="15" name="Google Shape;15;p2"/>
          <p:cNvSpPr txBox="1"/>
          <p:nvPr>
            <p:ph type="ctrTitle"/>
          </p:nvPr>
        </p:nvSpPr>
        <p:spPr>
          <a:xfrm>
            <a:off x="398585" y="2365009"/>
            <a:ext cx="11430000" cy="11430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3600"/>
              <a:buFont typeface="Rockwell"/>
              <a:buNone/>
              <a:defRPr sz="3600">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12"/>
          <p:cNvSpPr txBox="1"/>
          <p:nvPr>
            <p:ph type="title"/>
          </p:nvPr>
        </p:nvSpPr>
        <p:spPr>
          <a:xfrm>
            <a:off x="839788" y="715108"/>
            <a:ext cx="10515600" cy="123715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2"/>
          <p:cNvSpPr txBox="1"/>
          <p:nvPr>
            <p:ph idx="1" type="body"/>
          </p:nvPr>
        </p:nvSpPr>
        <p:spPr>
          <a:xfrm>
            <a:off x="839788" y="1997687"/>
            <a:ext cx="5157787" cy="76895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53285"/>
              </a:buClr>
              <a:buSzPts val="2400"/>
              <a:buFont typeface="Arial"/>
              <a:buNone/>
              <a:defRPr b="1" i="0" sz="2400" u="none" cap="none" strike="noStrike">
                <a:solidFill>
                  <a:srgbClr val="053285"/>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rgbClr val="053285"/>
              </a:buClr>
              <a:buSzPts val="2000"/>
              <a:buFont typeface="Arial"/>
              <a:buNone/>
              <a:defRPr b="1" i="0" sz="2000" u="none" cap="none" strike="noStrike">
                <a:solidFill>
                  <a:srgbClr val="053285"/>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rgbClr val="053285"/>
              </a:buClr>
              <a:buSzPts val="1800"/>
              <a:buFont typeface="Courier New"/>
              <a:buNone/>
              <a:defRPr b="1" i="0" sz="1800" u="none" cap="none" strike="noStrike">
                <a:solidFill>
                  <a:srgbClr val="053285"/>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rgbClr val="053285"/>
              </a:buClr>
              <a:buSzPts val="1600"/>
              <a:buFont typeface="Century Gothic"/>
              <a:buNone/>
              <a:defRPr b="1" i="0" sz="1600" u="none" cap="none" strike="noStrike">
                <a:solidFill>
                  <a:srgbClr val="053285"/>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rgbClr val="053285"/>
              </a:buClr>
              <a:buSzPts val="1600"/>
              <a:buFont typeface="Century Gothic"/>
              <a:buNone/>
              <a:defRPr b="1" i="0" sz="1600" u="none" cap="none" strike="noStrike">
                <a:solidFill>
                  <a:srgbClr val="053285"/>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9pPr>
          </a:lstStyle>
          <a:p/>
        </p:txBody>
      </p:sp>
      <p:sp>
        <p:nvSpPr>
          <p:cNvPr id="62" name="Google Shape;62;p12"/>
          <p:cNvSpPr txBox="1"/>
          <p:nvPr>
            <p:ph idx="2" type="body"/>
          </p:nvPr>
        </p:nvSpPr>
        <p:spPr>
          <a:xfrm>
            <a:off x="839788" y="2766645"/>
            <a:ext cx="5157787" cy="34230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53285"/>
              </a:buClr>
              <a:buSzPts val="2400"/>
              <a:buFont typeface="Arial"/>
              <a:buNone/>
              <a:defRPr b="0" i="0" sz="2400" u="none" cap="none" strike="noStrike">
                <a:solidFill>
                  <a:srgbClr val="053285"/>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rgbClr val="053285"/>
              </a:buClr>
              <a:buSzPts val="2000"/>
              <a:buFont typeface="Arial"/>
              <a:buChar char="•"/>
              <a:defRPr b="0" i="0" sz="2000" u="none" cap="none" strike="noStrike">
                <a:solidFill>
                  <a:srgbClr val="053285"/>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rgbClr val="053285"/>
              </a:buClr>
              <a:buSzPts val="1800"/>
              <a:buFont typeface="Courier New"/>
              <a:buChar char="o"/>
              <a:defRPr b="0" i="0" sz="1800" u="none" cap="none" strike="noStrike">
                <a:solidFill>
                  <a:srgbClr val="053285"/>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rgbClr val="053285"/>
              </a:buClr>
              <a:buSzPts val="1600"/>
              <a:buFont typeface="Century Gothic"/>
              <a:buChar char="−"/>
              <a:defRPr b="0" i="0" sz="1600" u="none" cap="none" strike="noStrike">
                <a:solidFill>
                  <a:srgbClr val="053285"/>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rgbClr val="053285"/>
              </a:buClr>
              <a:buSzPts val="1600"/>
              <a:buFont typeface="Century Gothic"/>
              <a:buChar char="»"/>
              <a:defRPr b="0" i="0" sz="1600" u="none" cap="none" strike="noStrike">
                <a:solidFill>
                  <a:srgbClr val="053285"/>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63" name="Google Shape;63;p12"/>
          <p:cNvSpPr txBox="1"/>
          <p:nvPr>
            <p:ph idx="3" type="body"/>
          </p:nvPr>
        </p:nvSpPr>
        <p:spPr>
          <a:xfrm>
            <a:off x="6172200" y="1997687"/>
            <a:ext cx="5183188" cy="76895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53285"/>
              </a:buClr>
              <a:buSzPts val="2400"/>
              <a:buFont typeface="Arial"/>
              <a:buNone/>
              <a:defRPr b="1" i="0" sz="2400" u="none" cap="none" strike="noStrike">
                <a:solidFill>
                  <a:srgbClr val="053285"/>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rgbClr val="053285"/>
              </a:buClr>
              <a:buSzPts val="2000"/>
              <a:buFont typeface="Arial"/>
              <a:buNone/>
              <a:defRPr b="1" i="0" sz="2000" u="none" cap="none" strike="noStrike">
                <a:solidFill>
                  <a:srgbClr val="053285"/>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rgbClr val="053285"/>
              </a:buClr>
              <a:buSzPts val="1800"/>
              <a:buFont typeface="Courier New"/>
              <a:buNone/>
              <a:defRPr b="1" i="0" sz="1800" u="none" cap="none" strike="noStrike">
                <a:solidFill>
                  <a:srgbClr val="053285"/>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rgbClr val="053285"/>
              </a:buClr>
              <a:buSzPts val="1600"/>
              <a:buFont typeface="Century Gothic"/>
              <a:buNone/>
              <a:defRPr b="1" i="0" sz="1600" u="none" cap="none" strike="noStrike">
                <a:solidFill>
                  <a:srgbClr val="053285"/>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rgbClr val="053285"/>
              </a:buClr>
              <a:buSzPts val="1600"/>
              <a:buFont typeface="Century Gothic"/>
              <a:buNone/>
              <a:defRPr b="1" i="0" sz="1600" u="none" cap="none" strike="noStrike">
                <a:solidFill>
                  <a:srgbClr val="053285"/>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9pPr>
          </a:lstStyle>
          <a:p/>
        </p:txBody>
      </p:sp>
      <p:sp>
        <p:nvSpPr>
          <p:cNvPr id="64" name="Google Shape;64;p12"/>
          <p:cNvSpPr txBox="1"/>
          <p:nvPr>
            <p:ph idx="4" type="body"/>
          </p:nvPr>
        </p:nvSpPr>
        <p:spPr>
          <a:xfrm>
            <a:off x="6172200" y="2766645"/>
            <a:ext cx="5183188" cy="34230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53285"/>
              </a:buClr>
              <a:buSzPts val="2400"/>
              <a:buFont typeface="Arial"/>
              <a:buNone/>
              <a:defRPr b="0" i="0" sz="2400" u="none" cap="none" strike="noStrike">
                <a:solidFill>
                  <a:srgbClr val="053285"/>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rgbClr val="053285"/>
              </a:buClr>
              <a:buSzPts val="2000"/>
              <a:buFont typeface="Arial"/>
              <a:buChar char="•"/>
              <a:defRPr b="0" i="0" sz="2000" u="none" cap="none" strike="noStrike">
                <a:solidFill>
                  <a:srgbClr val="053285"/>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rgbClr val="053285"/>
              </a:buClr>
              <a:buSzPts val="1800"/>
              <a:buFont typeface="Courier New"/>
              <a:buChar char="o"/>
              <a:defRPr b="0" i="0" sz="1800" u="none" cap="none" strike="noStrike">
                <a:solidFill>
                  <a:srgbClr val="053285"/>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rgbClr val="053285"/>
              </a:buClr>
              <a:buSzPts val="1600"/>
              <a:buFont typeface="Century Gothic"/>
              <a:buChar char="−"/>
              <a:defRPr b="0" i="0" sz="1600" u="none" cap="none" strike="noStrike">
                <a:solidFill>
                  <a:srgbClr val="053285"/>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rgbClr val="053285"/>
              </a:buClr>
              <a:buSzPts val="1600"/>
              <a:buFont typeface="Century Gothic"/>
              <a:buChar char="»"/>
              <a:defRPr b="0" i="0" sz="1600" u="none" cap="none" strike="noStrike">
                <a:solidFill>
                  <a:srgbClr val="053285"/>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65" name="Google Shape;65;p12"/>
          <p:cNvSpPr txBox="1"/>
          <p:nvPr>
            <p:ph idx="12" type="sldNum"/>
          </p:nvPr>
        </p:nvSpPr>
        <p:spPr>
          <a:xfrm>
            <a:off x="427892" y="6394849"/>
            <a:ext cx="4103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12"/>
          <p:cNvSpPr txBox="1"/>
          <p:nvPr/>
        </p:nvSpPr>
        <p:spPr>
          <a:xfrm>
            <a:off x="-1" y="41521"/>
            <a:ext cx="12191391" cy="5915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Rockwell"/>
              <a:buNone/>
            </a:pPr>
            <a:r>
              <a:t/>
            </a:r>
            <a:endParaRPr/>
          </a:p>
        </p:txBody>
      </p:sp>
      <p:sp>
        <p:nvSpPr>
          <p:cNvPr id="67" name="Google Shape;67;p12"/>
          <p:cNvSpPr txBox="1"/>
          <p:nvPr>
            <p:ph idx="5" type="title"/>
          </p:nvPr>
        </p:nvSpPr>
        <p:spPr>
          <a:xfrm>
            <a:off x="0" y="100138"/>
            <a:ext cx="9774900" cy="474300"/>
          </a:xfrm>
          <a:prstGeom prst="rect">
            <a:avLst/>
          </a:prstGeom>
        </p:spPr>
        <p:txBody>
          <a:bodyPr anchorCtr="0" anchor="t" bIns="45700" lIns="91425" spcFirstLastPara="1" rIns="91425" wrap="square" tIns="4570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13"/>
          <p:cNvSpPr txBox="1"/>
          <p:nvPr>
            <p:ph type="title"/>
          </p:nvPr>
        </p:nvSpPr>
        <p:spPr>
          <a:xfrm>
            <a:off x="838200" y="740264"/>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2" type="sldNum"/>
          </p:nvPr>
        </p:nvSpPr>
        <p:spPr>
          <a:xfrm>
            <a:off x="427892" y="6394849"/>
            <a:ext cx="4103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1" name="Google Shape;71;p13"/>
          <p:cNvSpPr txBox="1"/>
          <p:nvPr/>
        </p:nvSpPr>
        <p:spPr>
          <a:xfrm>
            <a:off x="-1" y="41521"/>
            <a:ext cx="12191391" cy="5915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Rockwell"/>
              <a:buNone/>
            </a:pPr>
            <a:r>
              <a:t/>
            </a:r>
            <a:endParaRPr/>
          </a:p>
        </p:txBody>
      </p:sp>
      <p:sp>
        <p:nvSpPr>
          <p:cNvPr id="72" name="Google Shape;72;p13"/>
          <p:cNvSpPr txBox="1"/>
          <p:nvPr>
            <p:ph idx="2" type="title"/>
          </p:nvPr>
        </p:nvSpPr>
        <p:spPr>
          <a:xfrm>
            <a:off x="0" y="100138"/>
            <a:ext cx="9774900" cy="474300"/>
          </a:xfrm>
          <a:prstGeom prst="rect">
            <a:avLst/>
          </a:prstGeom>
        </p:spPr>
        <p:txBody>
          <a:bodyPr anchorCtr="0" anchor="t" bIns="45700" lIns="91425" spcFirstLastPara="1" rIns="91425" wrap="square" tIns="4570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 name="Shape 73"/>
        <p:cNvGrpSpPr/>
        <p:nvPr/>
      </p:nvGrpSpPr>
      <p:grpSpPr>
        <a:xfrm>
          <a:off x="0" y="0"/>
          <a:ext cx="0" cy="0"/>
          <a:chOff x="0" y="0"/>
          <a:chExt cx="0" cy="0"/>
        </a:xfrm>
      </p:grpSpPr>
      <p:sp>
        <p:nvSpPr>
          <p:cNvPr id="74" name="Google Shape;74;p14"/>
          <p:cNvSpPr txBox="1"/>
          <p:nvPr>
            <p:ph type="title"/>
          </p:nvPr>
        </p:nvSpPr>
        <p:spPr>
          <a:xfrm>
            <a:off x="839788" y="731439"/>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4"/>
          <p:cNvSpPr txBox="1"/>
          <p:nvPr>
            <p:ph idx="1" type="body"/>
          </p:nvPr>
        </p:nvSpPr>
        <p:spPr>
          <a:xfrm>
            <a:off x="5159742" y="1241882"/>
            <a:ext cx="6172200" cy="4873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53285"/>
              </a:buClr>
              <a:buSzPts val="3200"/>
              <a:buFont typeface="Arial"/>
              <a:buNone/>
              <a:defRPr b="0" i="0" sz="3200" u="none" cap="none" strike="noStrike">
                <a:solidFill>
                  <a:srgbClr val="053285"/>
                </a:solidFill>
                <a:latin typeface="Century Gothic"/>
                <a:ea typeface="Century Gothic"/>
                <a:cs typeface="Century Gothic"/>
                <a:sym typeface="Century Gothic"/>
              </a:defRPr>
            </a:lvl1pPr>
            <a:lvl2pPr indent="-406400" lvl="1" marL="914400" marR="0" rtl="0" algn="l">
              <a:lnSpc>
                <a:spcPct val="90000"/>
              </a:lnSpc>
              <a:spcBef>
                <a:spcPts val="500"/>
              </a:spcBef>
              <a:spcAft>
                <a:spcPts val="0"/>
              </a:spcAft>
              <a:buClr>
                <a:srgbClr val="053285"/>
              </a:buClr>
              <a:buSzPts val="2800"/>
              <a:buFont typeface="Arial"/>
              <a:buChar char="•"/>
              <a:defRPr b="0" i="0" sz="2800" u="none" cap="none" strike="noStrike">
                <a:solidFill>
                  <a:srgbClr val="053285"/>
                </a:solidFill>
                <a:latin typeface="Century Gothic"/>
                <a:ea typeface="Century Gothic"/>
                <a:cs typeface="Century Gothic"/>
                <a:sym typeface="Century Gothic"/>
              </a:defRPr>
            </a:lvl2pPr>
            <a:lvl3pPr indent="-381000" lvl="2" marL="1371600" marR="0" rtl="0" algn="l">
              <a:lnSpc>
                <a:spcPct val="90000"/>
              </a:lnSpc>
              <a:spcBef>
                <a:spcPts val="500"/>
              </a:spcBef>
              <a:spcAft>
                <a:spcPts val="0"/>
              </a:spcAft>
              <a:buClr>
                <a:srgbClr val="053285"/>
              </a:buClr>
              <a:buSzPts val="2400"/>
              <a:buFont typeface="Courier New"/>
              <a:buChar char="o"/>
              <a:defRPr b="0" i="0" sz="2400" u="none" cap="none" strike="noStrike">
                <a:solidFill>
                  <a:srgbClr val="053285"/>
                </a:solidFill>
                <a:latin typeface="Century Gothic"/>
                <a:ea typeface="Century Gothic"/>
                <a:cs typeface="Century Gothic"/>
                <a:sym typeface="Century Gothic"/>
              </a:defRPr>
            </a:lvl3pPr>
            <a:lvl4pPr indent="-355600" lvl="3" marL="1828800" marR="0" rtl="0" algn="l">
              <a:lnSpc>
                <a:spcPct val="90000"/>
              </a:lnSpc>
              <a:spcBef>
                <a:spcPts val="500"/>
              </a:spcBef>
              <a:spcAft>
                <a:spcPts val="0"/>
              </a:spcAft>
              <a:buClr>
                <a:srgbClr val="053285"/>
              </a:buClr>
              <a:buSzPts val="2000"/>
              <a:buFont typeface="Century Gothic"/>
              <a:buChar char="−"/>
              <a:defRPr b="0" i="0" sz="2000" u="none" cap="none" strike="noStrike">
                <a:solidFill>
                  <a:srgbClr val="053285"/>
                </a:solidFill>
                <a:latin typeface="Century Gothic"/>
                <a:ea typeface="Century Gothic"/>
                <a:cs typeface="Century Gothic"/>
                <a:sym typeface="Century Gothic"/>
              </a:defRPr>
            </a:lvl4pPr>
            <a:lvl5pPr indent="-355600" lvl="4" marL="2286000" marR="0" rtl="0" algn="l">
              <a:lnSpc>
                <a:spcPct val="90000"/>
              </a:lnSpc>
              <a:spcBef>
                <a:spcPts val="500"/>
              </a:spcBef>
              <a:spcAft>
                <a:spcPts val="0"/>
              </a:spcAft>
              <a:buClr>
                <a:srgbClr val="053285"/>
              </a:buClr>
              <a:buSzPts val="2000"/>
              <a:buFont typeface="Century Gothic"/>
              <a:buChar char="»"/>
              <a:defRPr b="0" i="0" sz="2000" u="none" cap="none" strike="noStrike">
                <a:solidFill>
                  <a:srgbClr val="053285"/>
                </a:solidFill>
                <a:latin typeface="Century Gothic"/>
                <a:ea typeface="Century Gothic"/>
                <a:cs typeface="Century Gothic"/>
                <a:sym typeface="Century Gothic"/>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76" name="Google Shape;76;p14"/>
          <p:cNvSpPr txBox="1"/>
          <p:nvPr>
            <p:ph idx="2" type="body"/>
          </p:nvPr>
        </p:nvSpPr>
        <p:spPr>
          <a:xfrm>
            <a:off x="839788" y="2303919"/>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53285"/>
              </a:buClr>
              <a:buSzPts val="1600"/>
              <a:buFont typeface="Arial"/>
              <a:buNone/>
              <a:defRPr b="0" i="0" sz="1600" u="none" cap="none" strike="noStrike">
                <a:solidFill>
                  <a:srgbClr val="053285"/>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rgbClr val="053285"/>
              </a:buClr>
              <a:buSzPts val="1400"/>
              <a:buFont typeface="Arial"/>
              <a:buNone/>
              <a:defRPr b="0" i="0" sz="1400" u="none" cap="none" strike="noStrike">
                <a:solidFill>
                  <a:srgbClr val="053285"/>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rgbClr val="053285"/>
              </a:buClr>
              <a:buSzPts val="1200"/>
              <a:buFont typeface="Courier New"/>
              <a:buNone/>
              <a:defRPr b="0" i="0" sz="1200" u="none" cap="none" strike="noStrike">
                <a:solidFill>
                  <a:srgbClr val="053285"/>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rgbClr val="053285"/>
              </a:buClr>
              <a:buSzPts val="1000"/>
              <a:buFont typeface="Century Gothic"/>
              <a:buNone/>
              <a:defRPr b="0" i="0" sz="1000" u="none" cap="none" strike="noStrike">
                <a:solidFill>
                  <a:srgbClr val="053285"/>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rgbClr val="053285"/>
              </a:buClr>
              <a:buSzPts val="1000"/>
              <a:buFont typeface="Century Gothic"/>
              <a:buNone/>
              <a:defRPr b="0" i="0" sz="1000" u="none" cap="none" strike="noStrike">
                <a:solidFill>
                  <a:srgbClr val="053285"/>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9pPr>
          </a:lstStyle>
          <a:p/>
        </p:txBody>
      </p:sp>
      <p:sp>
        <p:nvSpPr>
          <p:cNvPr id="77" name="Google Shape;77;p14"/>
          <p:cNvSpPr txBox="1"/>
          <p:nvPr>
            <p:ph idx="12" type="sldNum"/>
          </p:nvPr>
        </p:nvSpPr>
        <p:spPr>
          <a:xfrm>
            <a:off x="427892" y="6394849"/>
            <a:ext cx="4103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14"/>
          <p:cNvSpPr txBox="1"/>
          <p:nvPr/>
        </p:nvSpPr>
        <p:spPr>
          <a:xfrm>
            <a:off x="-1" y="41521"/>
            <a:ext cx="12191391" cy="5915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Rockwell"/>
              <a:buNone/>
            </a:pPr>
            <a:r>
              <a:t/>
            </a:r>
            <a:endParaRPr/>
          </a:p>
        </p:txBody>
      </p:sp>
      <p:sp>
        <p:nvSpPr>
          <p:cNvPr id="79" name="Google Shape;79;p14"/>
          <p:cNvSpPr txBox="1"/>
          <p:nvPr>
            <p:ph idx="3" type="title"/>
          </p:nvPr>
        </p:nvSpPr>
        <p:spPr>
          <a:xfrm>
            <a:off x="26725" y="74575"/>
            <a:ext cx="9774900" cy="474300"/>
          </a:xfrm>
          <a:prstGeom prst="rect">
            <a:avLst/>
          </a:prstGeom>
        </p:spPr>
        <p:txBody>
          <a:bodyPr anchorCtr="0" anchor="t" bIns="45700" lIns="91425" spcFirstLastPara="1" rIns="91425" wrap="square" tIns="4570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0" name="Shape 80"/>
        <p:cNvGrpSpPr/>
        <p:nvPr/>
      </p:nvGrpSpPr>
      <p:grpSpPr>
        <a:xfrm>
          <a:off x="0" y="0"/>
          <a:ext cx="0" cy="0"/>
          <a:chOff x="0" y="0"/>
          <a:chExt cx="0" cy="0"/>
        </a:xfrm>
      </p:grpSpPr>
      <p:sp>
        <p:nvSpPr>
          <p:cNvPr id="81" name="Google Shape;81;p15"/>
          <p:cNvSpPr txBox="1"/>
          <p:nvPr>
            <p:ph type="title"/>
          </p:nvPr>
        </p:nvSpPr>
        <p:spPr>
          <a:xfrm>
            <a:off x="838200" y="731439"/>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5"/>
          <p:cNvSpPr/>
          <p:nvPr>
            <p:ph idx="2" type="pic"/>
          </p:nvPr>
        </p:nvSpPr>
        <p:spPr>
          <a:xfrm>
            <a:off x="5183188" y="1263740"/>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53285"/>
              </a:buClr>
              <a:buSzPts val="3200"/>
              <a:buFont typeface="Arial"/>
              <a:buNone/>
              <a:defRPr b="0" i="0" sz="3200" u="none" cap="none" strike="noStrike">
                <a:solidFill>
                  <a:srgbClr val="053285"/>
                </a:solidFill>
                <a:latin typeface="Century Gothic"/>
                <a:ea typeface="Century Gothic"/>
                <a:cs typeface="Century Gothic"/>
                <a:sym typeface="Century Gothic"/>
              </a:defRPr>
            </a:lvl1pPr>
            <a:lvl2pPr lvl="1" marR="0" rtl="0" algn="l">
              <a:lnSpc>
                <a:spcPct val="90000"/>
              </a:lnSpc>
              <a:spcBef>
                <a:spcPts val="500"/>
              </a:spcBef>
              <a:spcAft>
                <a:spcPts val="0"/>
              </a:spcAft>
              <a:buClr>
                <a:srgbClr val="053285"/>
              </a:buClr>
              <a:buSzPts val="2800"/>
              <a:buFont typeface="Arial"/>
              <a:buNone/>
              <a:defRPr b="0" i="0" sz="2800" u="none" cap="none" strike="noStrike">
                <a:solidFill>
                  <a:srgbClr val="053285"/>
                </a:solidFill>
                <a:latin typeface="Century Gothic"/>
                <a:ea typeface="Century Gothic"/>
                <a:cs typeface="Century Gothic"/>
                <a:sym typeface="Century Gothic"/>
              </a:defRPr>
            </a:lvl2pPr>
            <a:lvl3pPr lvl="2" marR="0" rtl="0" algn="l">
              <a:lnSpc>
                <a:spcPct val="90000"/>
              </a:lnSpc>
              <a:spcBef>
                <a:spcPts val="500"/>
              </a:spcBef>
              <a:spcAft>
                <a:spcPts val="0"/>
              </a:spcAft>
              <a:buClr>
                <a:srgbClr val="053285"/>
              </a:buClr>
              <a:buSzPts val="2400"/>
              <a:buFont typeface="Courier New"/>
              <a:buNone/>
              <a:defRPr b="0" i="0" sz="2400" u="none" cap="none" strike="noStrike">
                <a:solidFill>
                  <a:srgbClr val="053285"/>
                </a:solidFill>
                <a:latin typeface="Century Gothic"/>
                <a:ea typeface="Century Gothic"/>
                <a:cs typeface="Century Gothic"/>
                <a:sym typeface="Century Gothic"/>
              </a:defRPr>
            </a:lvl3pPr>
            <a:lvl4pPr lvl="3" marR="0" rtl="0" algn="l">
              <a:lnSpc>
                <a:spcPct val="90000"/>
              </a:lnSpc>
              <a:spcBef>
                <a:spcPts val="500"/>
              </a:spcBef>
              <a:spcAft>
                <a:spcPts val="0"/>
              </a:spcAft>
              <a:buClr>
                <a:srgbClr val="053285"/>
              </a:buClr>
              <a:buSzPts val="2000"/>
              <a:buFont typeface="Century Gothic"/>
              <a:buNone/>
              <a:defRPr b="0" i="0" sz="2000" u="none" cap="none" strike="noStrike">
                <a:solidFill>
                  <a:srgbClr val="053285"/>
                </a:solidFill>
                <a:latin typeface="Century Gothic"/>
                <a:ea typeface="Century Gothic"/>
                <a:cs typeface="Century Gothic"/>
                <a:sym typeface="Century Gothic"/>
              </a:defRPr>
            </a:lvl4pPr>
            <a:lvl5pPr lvl="4" marR="0" rtl="0" algn="l">
              <a:lnSpc>
                <a:spcPct val="90000"/>
              </a:lnSpc>
              <a:spcBef>
                <a:spcPts val="500"/>
              </a:spcBef>
              <a:spcAft>
                <a:spcPts val="0"/>
              </a:spcAft>
              <a:buClr>
                <a:srgbClr val="053285"/>
              </a:buClr>
              <a:buSzPts val="2000"/>
              <a:buFont typeface="Century Gothic"/>
              <a:buNone/>
              <a:defRPr b="0" i="0" sz="2000" u="none" cap="none" strike="noStrike">
                <a:solidFill>
                  <a:srgbClr val="053285"/>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83" name="Google Shape;83;p15"/>
          <p:cNvSpPr txBox="1"/>
          <p:nvPr>
            <p:ph idx="1" type="body"/>
          </p:nvPr>
        </p:nvSpPr>
        <p:spPr>
          <a:xfrm>
            <a:off x="838200" y="2325777"/>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53285"/>
              </a:buClr>
              <a:buSzPts val="1600"/>
              <a:buFont typeface="Arial"/>
              <a:buNone/>
              <a:defRPr b="0" i="0" sz="1600" u="none" cap="none" strike="noStrike">
                <a:solidFill>
                  <a:srgbClr val="053285"/>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rgbClr val="053285"/>
              </a:buClr>
              <a:buSzPts val="1400"/>
              <a:buFont typeface="Arial"/>
              <a:buNone/>
              <a:defRPr b="0" i="0" sz="1400" u="none" cap="none" strike="noStrike">
                <a:solidFill>
                  <a:srgbClr val="053285"/>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rgbClr val="053285"/>
              </a:buClr>
              <a:buSzPts val="1200"/>
              <a:buFont typeface="Courier New"/>
              <a:buNone/>
              <a:defRPr b="0" i="0" sz="1200" u="none" cap="none" strike="noStrike">
                <a:solidFill>
                  <a:srgbClr val="053285"/>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rgbClr val="053285"/>
              </a:buClr>
              <a:buSzPts val="1000"/>
              <a:buFont typeface="Century Gothic"/>
              <a:buNone/>
              <a:defRPr b="0" i="0" sz="1000" u="none" cap="none" strike="noStrike">
                <a:solidFill>
                  <a:srgbClr val="053285"/>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rgbClr val="053285"/>
              </a:buClr>
              <a:buSzPts val="1000"/>
              <a:buFont typeface="Century Gothic"/>
              <a:buNone/>
              <a:defRPr b="0" i="0" sz="1000" u="none" cap="none" strike="noStrike">
                <a:solidFill>
                  <a:srgbClr val="053285"/>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9pPr>
          </a:lstStyle>
          <a:p/>
        </p:txBody>
      </p:sp>
      <p:sp>
        <p:nvSpPr>
          <p:cNvPr id="84" name="Google Shape;84;p15"/>
          <p:cNvSpPr txBox="1"/>
          <p:nvPr>
            <p:ph idx="12" type="sldNum"/>
          </p:nvPr>
        </p:nvSpPr>
        <p:spPr>
          <a:xfrm>
            <a:off x="427892" y="6394849"/>
            <a:ext cx="4103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5" name="Google Shape;85;p15"/>
          <p:cNvSpPr txBox="1"/>
          <p:nvPr/>
        </p:nvSpPr>
        <p:spPr>
          <a:xfrm>
            <a:off x="-1" y="41521"/>
            <a:ext cx="12191391" cy="5915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Rockwell"/>
              <a:buNone/>
            </a:pPr>
            <a:r>
              <a:t/>
            </a:r>
            <a:endParaRPr/>
          </a:p>
        </p:txBody>
      </p:sp>
      <p:sp>
        <p:nvSpPr>
          <p:cNvPr id="86" name="Google Shape;86;p15"/>
          <p:cNvSpPr txBox="1"/>
          <p:nvPr>
            <p:ph idx="3" type="title"/>
          </p:nvPr>
        </p:nvSpPr>
        <p:spPr>
          <a:xfrm>
            <a:off x="0" y="100138"/>
            <a:ext cx="9774900" cy="474300"/>
          </a:xfrm>
          <a:prstGeom prst="rect">
            <a:avLst/>
          </a:prstGeom>
        </p:spPr>
        <p:txBody>
          <a:bodyPr anchorCtr="0" anchor="t" bIns="45700" lIns="91425" spcFirstLastPara="1" rIns="91425" wrap="square" tIns="4570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16"/>
          <p:cNvSpPr txBox="1"/>
          <p:nvPr>
            <p:ph type="title"/>
          </p:nvPr>
        </p:nvSpPr>
        <p:spPr>
          <a:xfrm>
            <a:off x="838200" y="719658"/>
            <a:ext cx="10515600" cy="123809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6"/>
          <p:cNvSpPr txBox="1"/>
          <p:nvPr>
            <p:ph idx="1" type="body"/>
          </p:nvPr>
        </p:nvSpPr>
        <p:spPr>
          <a:xfrm rot="5400000">
            <a:off x="3927231" y="-1131276"/>
            <a:ext cx="4337538" cy="1051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53285"/>
              </a:buClr>
              <a:buSzPts val="2400"/>
              <a:buFont typeface="Arial"/>
              <a:buNone/>
              <a:defRPr b="0" i="0" sz="2400" u="none" cap="none" strike="noStrike">
                <a:solidFill>
                  <a:srgbClr val="053285"/>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rgbClr val="053285"/>
              </a:buClr>
              <a:buSzPts val="2000"/>
              <a:buFont typeface="Arial"/>
              <a:buChar char="•"/>
              <a:defRPr b="0" i="0" sz="2000" u="none" cap="none" strike="noStrike">
                <a:solidFill>
                  <a:srgbClr val="053285"/>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rgbClr val="053285"/>
              </a:buClr>
              <a:buSzPts val="1800"/>
              <a:buFont typeface="Courier New"/>
              <a:buChar char="o"/>
              <a:defRPr b="0" i="0" sz="1800" u="none" cap="none" strike="noStrike">
                <a:solidFill>
                  <a:srgbClr val="053285"/>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rgbClr val="053285"/>
              </a:buClr>
              <a:buSzPts val="1600"/>
              <a:buFont typeface="Century Gothic"/>
              <a:buChar char="−"/>
              <a:defRPr b="0" i="0" sz="1600" u="none" cap="none" strike="noStrike">
                <a:solidFill>
                  <a:srgbClr val="053285"/>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rgbClr val="053285"/>
              </a:buClr>
              <a:buSzPts val="1600"/>
              <a:buFont typeface="Century Gothic"/>
              <a:buChar char="»"/>
              <a:defRPr b="0" i="0" sz="1600" u="none" cap="none" strike="noStrike">
                <a:solidFill>
                  <a:srgbClr val="053285"/>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90" name="Google Shape;90;p16"/>
          <p:cNvSpPr txBox="1"/>
          <p:nvPr>
            <p:ph idx="12" type="sldNum"/>
          </p:nvPr>
        </p:nvSpPr>
        <p:spPr>
          <a:xfrm>
            <a:off x="427892" y="6394849"/>
            <a:ext cx="4103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16"/>
          <p:cNvSpPr txBox="1"/>
          <p:nvPr/>
        </p:nvSpPr>
        <p:spPr>
          <a:xfrm>
            <a:off x="-1" y="41521"/>
            <a:ext cx="12191391" cy="5915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Rockwell"/>
              <a:buNone/>
            </a:pPr>
            <a:r>
              <a:t/>
            </a:r>
            <a:endParaRPr/>
          </a:p>
        </p:txBody>
      </p:sp>
      <p:sp>
        <p:nvSpPr>
          <p:cNvPr id="92" name="Google Shape;92;p16"/>
          <p:cNvSpPr txBox="1"/>
          <p:nvPr>
            <p:ph idx="2" type="title"/>
          </p:nvPr>
        </p:nvSpPr>
        <p:spPr>
          <a:xfrm>
            <a:off x="0" y="100138"/>
            <a:ext cx="9774900" cy="474300"/>
          </a:xfrm>
          <a:prstGeom prst="rect">
            <a:avLst/>
          </a:prstGeom>
        </p:spPr>
        <p:txBody>
          <a:bodyPr anchorCtr="0" anchor="t" bIns="45700" lIns="91425" spcFirstLastPara="1" rIns="91425" wrap="square" tIns="4570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17"/>
          <p:cNvSpPr txBox="1"/>
          <p:nvPr>
            <p:ph type="title"/>
          </p:nvPr>
        </p:nvSpPr>
        <p:spPr>
          <a:xfrm rot="5400000">
            <a:off x="7292930" y="2210976"/>
            <a:ext cx="5516286"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7"/>
          <p:cNvSpPr txBox="1"/>
          <p:nvPr>
            <p:ph idx="1" type="body"/>
          </p:nvPr>
        </p:nvSpPr>
        <p:spPr>
          <a:xfrm rot="5400000">
            <a:off x="1947207" y="-341724"/>
            <a:ext cx="5516286" cy="7734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53285"/>
              </a:buClr>
              <a:buSzPts val="2400"/>
              <a:buFont typeface="Arial"/>
              <a:buNone/>
              <a:defRPr b="0" i="0" sz="2400" u="none" cap="none" strike="noStrike">
                <a:solidFill>
                  <a:srgbClr val="053285"/>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rgbClr val="053285"/>
              </a:buClr>
              <a:buSzPts val="2000"/>
              <a:buFont typeface="Arial"/>
              <a:buChar char="•"/>
              <a:defRPr b="0" i="0" sz="2000" u="none" cap="none" strike="noStrike">
                <a:solidFill>
                  <a:srgbClr val="053285"/>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rgbClr val="053285"/>
              </a:buClr>
              <a:buSzPts val="1800"/>
              <a:buFont typeface="Courier New"/>
              <a:buChar char="o"/>
              <a:defRPr b="0" i="0" sz="1800" u="none" cap="none" strike="noStrike">
                <a:solidFill>
                  <a:srgbClr val="053285"/>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rgbClr val="053285"/>
              </a:buClr>
              <a:buSzPts val="1600"/>
              <a:buFont typeface="Century Gothic"/>
              <a:buChar char="−"/>
              <a:defRPr b="0" i="0" sz="1600" u="none" cap="none" strike="noStrike">
                <a:solidFill>
                  <a:srgbClr val="053285"/>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rgbClr val="053285"/>
              </a:buClr>
              <a:buSzPts val="1600"/>
              <a:buFont typeface="Century Gothic"/>
              <a:buChar char="»"/>
              <a:defRPr b="0" i="0" sz="1600" u="none" cap="none" strike="noStrike">
                <a:solidFill>
                  <a:srgbClr val="053285"/>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96" name="Google Shape;96;p17"/>
          <p:cNvSpPr txBox="1"/>
          <p:nvPr>
            <p:ph idx="12" type="sldNum"/>
          </p:nvPr>
        </p:nvSpPr>
        <p:spPr>
          <a:xfrm>
            <a:off x="427892" y="6394849"/>
            <a:ext cx="4103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17"/>
          <p:cNvSpPr txBox="1"/>
          <p:nvPr/>
        </p:nvSpPr>
        <p:spPr>
          <a:xfrm>
            <a:off x="299" y="1685846"/>
            <a:ext cx="12191400" cy="591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Rockwell"/>
              <a:buNone/>
            </a:pPr>
            <a:r>
              <a:t/>
            </a:r>
            <a:endParaRPr/>
          </a:p>
        </p:txBody>
      </p:sp>
      <p:sp>
        <p:nvSpPr>
          <p:cNvPr id="98" name="Google Shape;98;p17"/>
          <p:cNvSpPr txBox="1"/>
          <p:nvPr>
            <p:ph idx="2" type="title"/>
          </p:nvPr>
        </p:nvSpPr>
        <p:spPr>
          <a:xfrm>
            <a:off x="0" y="53475"/>
            <a:ext cx="9774900" cy="474300"/>
          </a:xfrm>
          <a:prstGeom prst="rect">
            <a:avLst/>
          </a:prstGeom>
        </p:spPr>
        <p:txBody>
          <a:bodyPr anchorCtr="0" anchor="t" bIns="45700" lIns="91425" spcFirstLastPara="1" rIns="91425" wrap="square" tIns="4570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6" name="Shape 16"/>
        <p:cNvGrpSpPr/>
        <p:nvPr/>
      </p:nvGrpSpPr>
      <p:grpSpPr>
        <a:xfrm>
          <a:off x="0" y="0"/>
          <a:ext cx="0" cy="0"/>
          <a:chOff x="0" y="0"/>
          <a:chExt cx="0" cy="0"/>
        </a:xfrm>
      </p:grpSpPr>
      <p:sp>
        <p:nvSpPr>
          <p:cNvPr id="17" name="Google Shape;17;p3"/>
          <p:cNvSpPr txBox="1"/>
          <p:nvPr>
            <p:ph idx="1" type="body"/>
          </p:nvPr>
        </p:nvSpPr>
        <p:spPr>
          <a:xfrm>
            <a:off x="1453054" y="1652832"/>
            <a:ext cx="9332912" cy="12890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0" i="0" sz="3200" u="none" cap="none" strike="noStrike">
                <a:solidFill>
                  <a:schemeClr val="lt1"/>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18" name="Google Shape;18;p3"/>
          <p:cNvSpPr txBox="1"/>
          <p:nvPr>
            <p:ph idx="2" type="body"/>
          </p:nvPr>
        </p:nvSpPr>
        <p:spPr>
          <a:xfrm>
            <a:off x="2385710" y="2965328"/>
            <a:ext cx="7467600" cy="19818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0" i="0" sz="3200" u="none" cap="none" strike="noStrike">
                <a:solidFill>
                  <a:schemeClr val="lt1"/>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9" name="Shape 19"/>
        <p:cNvGrpSpPr/>
        <p:nvPr/>
      </p:nvGrpSpPr>
      <p:grpSpPr>
        <a:xfrm>
          <a:off x="0" y="0"/>
          <a:ext cx="0" cy="0"/>
          <a:chOff x="0" y="0"/>
          <a:chExt cx="0" cy="0"/>
        </a:xfrm>
      </p:grpSpPr>
      <p:sp>
        <p:nvSpPr>
          <p:cNvPr id="20" name="Google Shape;20;p4"/>
          <p:cNvSpPr txBox="1"/>
          <p:nvPr>
            <p:ph type="title"/>
          </p:nvPr>
        </p:nvSpPr>
        <p:spPr>
          <a:xfrm>
            <a:off x="838200" y="365125"/>
            <a:ext cx="10515600" cy="566928"/>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3200"/>
              <a:buFont typeface="Rockwell"/>
              <a:buNone/>
              <a:defRPr sz="3200">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
          <p:cNvSpPr/>
          <p:nvPr>
            <p:ph idx="2" type="pic"/>
          </p:nvPr>
        </p:nvSpPr>
        <p:spPr>
          <a:xfrm>
            <a:off x="3012831" y="932053"/>
            <a:ext cx="6166338" cy="46481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2" name="Shape 22"/>
        <p:cNvGrpSpPr/>
        <p:nvPr/>
      </p:nvGrpSpPr>
      <p:grpSpPr>
        <a:xfrm>
          <a:off x="0" y="0"/>
          <a:ext cx="0" cy="0"/>
          <a:chOff x="0" y="0"/>
          <a:chExt cx="0" cy="0"/>
        </a:xfrm>
      </p:grpSpPr>
      <p:sp>
        <p:nvSpPr>
          <p:cNvPr id="23" name="Google Shape;2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200"/>
              <a:buFont typeface="Rockwel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 name="Shape 30"/>
        <p:cNvGrpSpPr/>
        <p:nvPr/>
      </p:nvGrpSpPr>
      <p:grpSpPr>
        <a:xfrm>
          <a:off x="0" y="0"/>
          <a:ext cx="0" cy="0"/>
          <a:chOff x="0" y="0"/>
          <a:chExt cx="0" cy="0"/>
        </a:xfrm>
      </p:grpSpPr>
      <p:sp>
        <p:nvSpPr>
          <p:cNvPr id="31" name="Google Shape;31;p7"/>
          <p:cNvSpPr txBox="1"/>
          <p:nvPr>
            <p:ph idx="1" type="body"/>
          </p:nvPr>
        </p:nvSpPr>
        <p:spPr>
          <a:xfrm>
            <a:off x="838200" y="773723"/>
            <a:ext cx="10515600" cy="54032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53285"/>
              </a:buClr>
              <a:buSzPts val="2400"/>
              <a:buFont typeface="Arial"/>
              <a:buNone/>
              <a:defRPr b="0" i="0" sz="2400" u="none" cap="none" strike="noStrike">
                <a:solidFill>
                  <a:srgbClr val="053285"/>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rgbClr val="053285"/>
              </a:buClr>
              <a:buSzPts val="2000"/>
              <a:buFont typeface="Arial"/>
              <a:buChar char="•"/>
              <a:defRPr b="0" i="0" sz="2000" u="none" cap="none" strike="noStrike">
                <a:solidFill>
                  <a:srgbClr val="053285"/>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rgbClr val="053285"/>
              </a:buClr>
              <a:buSzPts val="1800"/>
              <a:buFont typeface="Courier New"/>
              <a:buChar char="o"/>
              <a:defRPr b="0" i="0" sz="1800" u="none" cap="none" strike="noStrike">
                <a:solidFill>
                  <a:srgbClr val="053285"/>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rgbClr val="053285"/>
              </a:buClr>
              <a:buSzPts val="1600"/>
              <a:buFont typeface="Century Gothic"/>
              <a:buChar char="−"/>
              <a:defRPr b="0" i="0" sz="1600" u="none" cap="none" strike="noStrike">
                <a:solidFill>
                  <a:srgbClr val="053285"/>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rgbClr val="053285"/>
              </a:buClr>
              <a:buSzPts val="1600"/>
              <a:buFont typeface="Century Gothic"/>
              <a:buChar char="»"/>
              <a:defRPr b="0" i="0" sz="1600" u="none" cap="none" strike="noStrike">
                <a:solidFill>
                  <a:srgbClr val="053285"/>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32" name="Google Shape;32;p7"/>
          <p:cNvSpPr txBox="1"/>
          <p:nvPr>
            <p:ph idx="12" type="sldNum"/>
          </p:nvPr>
        </p:nvSpPr>
        <p:spPr>
          <a:xfrm>
            <a:off x="427892" y="6394849"/>
            <a:ext cx="4103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7"/>
          <p:cNvSpPr txBox="1"/>
          <p:nvPr/>
        </p:nvSpPr>
        <p:spPr>
          <a:xfrm>
            <a:off x="-1" y="41521"/>
            <a:ext cx="12191391" cy="5915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Rockwell"/>
              <a:buNone/>
            </a:pPr>
            <a:r>
              <a:t/>
            </a:r>
            <a:endParaRPr/>
          </a:p>
        </p:txBody>
      </p:sp>
      <p:sp>
        <p:nvSpPr>
          <p:cNvPr id="34" name="Google Shape;34;p7"/>
          <p:cNvSpPr txBox="1"/>
          <p:nvPr>
            <p:ph type="title"/>
          </p:nvPr>
        </p:nvSpPr>
        <p:spPr>
          <a:xfrm>
            <a:off x="0" y="81550"/>
            <a:ext cx="9774900" cy="474300"/>
          </a:xfrm>
          <a:prstGeom prst="rect">
            <a:avLst/>
          </a:prstGeom>
        </p:spPr>
        <p:txBody>
          <a:bodyPr anchorCtr="0" anchor="t" bIns="45700" lIns="91425" spcFirstLastPara="1" rIns="91425" wrap="square" tIns="4570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5" name="Shape 35"/>
        <p:cNvGrpSpPr/>
        <p:nvPr/>
      </p:nvGrpSpPr>
      <p:grpSpPr>
        <a:xfrm>
          <a:off x="0" y="0"/>
          <a:ext cx="0" cy="0"/>
          <a:chOff x="0" y="0"/>
          <a:chExt cx="0" cy="0"/>
        </a:xfrm>
      </p:grpSpPr>
      <p:sp>
        <p:nvSpPr>
          <p:cNvPr id="36" name="Google Shape;36;p8"/>
          <p:cNvSpPr txBox="1"/>
          <p:nvPr>
            <p:ph idx="12" type="sldNum"/>
          </p:nvPr>
        </p:nvSpPr>
        <p:spPr>
          <a:xfrm>
            <a:off x="427892" y="6394849"/>
            <a:ext cx="4103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8"/>
          <p:cNvSpPr txBox="1"/>
          <p:nvPr>
            <p:ph type="title"/>
          </p:nvPr>
        </p:nvSpPr>
        <p:spPr>
          <a:xfrm>
            <a:off x="838200" y="705095"/>
            <a:ext cx="10515600" cy="94786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8"/>
          <p:cNvSpPr txBox="1"/>
          <p:nvPr>
            <p:ph idx="1" type="body"/>
          </p:nvPr>
        </p:nvSpPr>
        <p:spPr>
          <a:xfrm>
            <a:off x="838200" y="1852246"/>
            <a:ext cx="10515600" cy="4324717"/>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53285"/>
              </a:buClr>
              <a:buSzPts val="2400"/>
              <a:buFont typeface="Arial"/>
              <a:buChar char="•"/>
              <a:defRPr b="0" i="0" sz="2400" u="none" cap="none" strike="noStrike">
                <a:solidFill>
                  <a:srgbClr val="053285"/>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rgbClr val="053285"/>
              </a:buClr>
              <a:buSzPts val="2000"/>
              <a:buFont typeface="Arial"/>
              <a:buChar char="•"/>
              <a:defRPr b="0" i="0" sz="2000" u="none" cap="none" strike="noStrike">
                <a:solidFill>
                  <a:srgbClr val="053285"/>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rgbClr val="053285"/>
              </a:buClr>
              <a:buSzPts val="1800"/>
              <a:buFont typeface="Arial"/>
              <a:buChar char="•"/>
              <a:defRPr b="0" i="0" sz="1800" u="none" cap="none" strike="noStrike">
                <a:solidFill>
                  <a:srgbClr val="053285"/>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rgbClr val="053285"/>
              </a:buClr>
              <a:buSzPts val="1600"/>
              <a:buFont typeface="Arial"/>
              <a:buChar char="•"/>
              <a:defRPr b="0" i="0" sz="1600" u="none" cap="none" strike="noStrike">
                <a:solidFill>
                  <a:srgbClr val="053285"/>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rgbClr val="053285"/>
              </a:buClr>
              <a:buSzPts val="1600"/>
              <a:buFont typeface="Arial"/>
              <a:buChar char="•"/>
              <a:defRPr b="0" i="0" sz="1600" u="none" cap="none" strike="noStrike">
                <a:solidFill>
                  <a:srgbClr val="053285"/>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39" name="Google Shape;39;p8"/>
          <p:cNvSpPr txBox="1"/>
          <p:nvPr/>
        </p:nvSpPr>
        <p:spPr>
          <a:xfrm>
            <a:off x="-1" y="41521"/>
            <a:ext cx="12191391" cy="5915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Rockwell"/>
              <a:buNone/>
            </a:pPr>
            <a:r>
              <a:t/>
            </a:r>
            <a:endParaRPr/>
          </a:p>
        </p:txBody>
      </p:sp>
      <p:sp>
        <p:nvSpPr>
          <p:cNvPr id="40" name="Google Shape;40;p8"/>
          <p:cNvSpPr txBox="1"/>
          <p:nvPr>
            <p:ph idx="2" type="title"/>
          </p:nvPr>
        </p:nvSpPr>
        <p:spPr>
          <a:xfrm>
            <a:off x="0" y="100138"/>
            <a:ext cx="9774900" cy="474300"/>
          </a:xfrm>
          <a:prstGeom prst="rect">
            <a:avLst/>
          </a:prstGeom>
        </p:spPr>
        <p:txBody>
          <a:bodyPr anchorCtr="0" anchor="t" bIns="45700" lIns="91425" spcFirstLastPara="1" rIns="91425" wrap="square" tIns="4570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 name="Shape 41"/>
        <p:cNvGrpSpPr/>
        <p:nvPr/>
      </p:nvGrpSpPr>
      <p:grpSpPr>
        <a:xfrm>
          <a:off x="0" y="0"/>
          <a:ext cx="0" cy="0"/>
          <a:chOff x="0" y="0"/>
          <a:chExt cx="0" cy="0"/>
        </a:xfrm>
      </p:grpSpPr>
      <p:sp>
        <p:nvSpPr>
          <p:cNvPr id="42" name="Google Shape;42;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Rockwel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053285"/>
              </a:buClr>
              <a:buSzPts val="2400"/>
              <a:buFont typeface="Arial"/>
              <a:buNone/>
              <a:defRPr b="0" i="0" sz="2400" u="none" cap="none" strike="noStrike">
                <a:solidFill>
                  <a:srgbClr val="053285"/>
                </a:solidFill>
                <a:latin typeface="Century Gothic"/>
                <a:ea typeface="Century Gothic"/>
                <a:cs typeface="Century Gothic"/>
                <a:sym typeface="Century Gothic"/>
              </a:defRPr>
            </a:lvl1pPr>
            <a:lvl2pPr lvl="1" marR="0" rtl="0" algn="ctr">
              <a:lnSpc>
                <a:spcPct val="90000"/>
              </a:lnSpc>
              <a:spcBef>
                <a:spcPts val="500"/>
              </a:spcBef>
              <a:spcAft>
                <a:spcPts val="0"/>
              </a:spcAft>
              <a:buClr>
                <a:srgbClr val="053285"/>
              </a:buClr>
              <a:buSzPts val="2000"/>
              <a:buFont typeface="Arial"/>
              <a:buNone/>
              <a:defRPr b="0" i="0" sz="2000" u="none" cap="none" strike="noStrike">
                <a:solidFill>
                  <a:srgbClr val="053285"/>
                </a:solidFill>
                <a:latin typeface="Century Gothic"/>
                <a:ea typeface="Century Gothic"/>
                <a:cs typeface="Century Gothic"/>
                <a:sym typeface="Century Gothic"/>
              </a:defRPr>
            </a:lvl2pPr>
            <a:lvl3pPr lvl="2" marR="0" rtl="0" algn="ctr">
              <a:lnSpc>
                <a:spcPct val="90000"/>
              </a:lnSpc>
              <a:spcBef>
                <a:spcPts val="500"/>
              </a:spcBef>
              <a:spcAft>
                <a:spcPts val="0"/>
              </a:spcAft>
              <a:buClr>
                <a:srgbClr val="053285"/>
              </a:buClr>
              <a:buSzPts val="1800"/>
              <a:buFont typeface="Courier New"/>
              <a:buNone/>
              <a:defRPr b="0" i="0" sz="1800" u="none" cap="none" strike="noStrike">
                <a:solidFill>
                  <a:srgbClr val="053285"/>
                </a:solidFill>
                <a:latin typeface="Century Gothic"/>
                <a:ea typeface="Century Gothic"/>
                <a:cs typeface="Century Gothic"/>
                <a:sym typeface="Century Gothic"/>
              </a:defRPr>
            </a:lvl3pPr>
            <a:lvl4pPr lvl="3" marR="0" rtl="0" algn="ctr">
              <a:lnSpc>
                <a:spcPct val="90000"/>
              </a:lnSpc>
              <a:spcBef>
                <a:spcPts val="500"/>
              </a:spcBef>
              <a:spcAft>
                <a:spcPts val="0"/>
              </a:spcAft>
              <a:buClr>
                <a:srgbClr val="053285"/>
              </a:buClr>
              <a:buSzPts val="1600"/>
              <a:buFont typeface="Century Gothic"/>
              <a:buNone/>
              <a:defRPr b="0" i="0" sz="1600" u="none" cap="none" strike="noStrike">
                <a:solidFill>
                  <a:srgbClr val="053285"/>
                </a:solidFill>
                <a:latin typeface="Century Gothic"/>
                <a:ea typeface="Century Gothic"/>
                <a:cs typeface="Century Gothic"/>
                <a:sym typeface="Century Gothic"/>
              </a:defRPr>
            </a:lvl4pPr>
            <a:lvl5pPr lvl="4" marR="0" rtl="0" algn="ctr">
              <a:lnSpc>
                <a:spcPct val="90000"/>
              </a:lnSpc>
              <a:spcBef>
                <a:spcPts val="500"/>
              </a:spcBef>
              <a:spcAft>
                <a:spcPts val="0"/>
              </a:spcAft>
              <a:buClr>
                <a:srgbClr val="053285"/>
              </a:buClr>
              <a:buSzPts val="1600"/>
              <a:buFont typeface="Century Gothic"/>
              <a:buNone/>
              <a:defRPr b="0" i="0" sz="1600" u="none" cap="none" strike="noStrike">
                <a:solidFill>
                  <a:srgbClr val="053285"/>
                </a:solidFill>
                <a:latin typeface="Century Gothic"/>
                <a:ea typeface="Century Gothic"/>
                <a:cs typeface="Century Gothic"/>
                <a:sym typeface="Century Gothic"/>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9pPr>
          </a:lstStyle>
          <a:p/>
        </p:txBody>
      </p:sp>
      <p:sp>
        <p:nvSpPr>
          <p:cNvPr id="44" name="Google Shape;44;p9"/>
          <p:cNvSpPr txBox="1"/>
          <p:nvPr>
            <p:ph idx="12" type="sldNum"/>
          </p:nvPr>
        </p:nvSpPr>
        <p:spPr>
          <a:xfrm>
            <a:off x="427892" y="6394849"/>
            <a:ext cx="4103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9"/>
          <p:cNvSpPr txBox="1"/>
          <p:nvPr/>
        </p:nvSpPr>
        <p:spPr>
          <a:xfrm>
            <a:off x="-1" y="41521"/>
            <a:ext cx="12191391" cy="5915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Rockwell"/>
              <a:buNone/>
            </a:pPr>
            <a:r>
              <a:t/>
            </a:r>
            <a:endParaRPr/>
          </a:p>
        </p:txBody>
      </p:sp>
      <p:sp>
        <p:nvSpPr>
          <p:cNvPr id="46" name="Google Shape;46;p9"/>
          <p:cNvSpPr txBox="1"/>
          <p:nvPr>
            <p:ph idx="2" type="title"/>
          </p:nvPr>
        </p:nvSpPr>
        <p:spPr>
          <a:xfrm>
            <a:off x="0" y="100125"/>
            <a:ext cx="9774900" cy="474300"/>
          </a:xfrm>
          <a:prstGeom prst="rect">
            <a:avLst/>
          </a:prstGeom>
        </p:spPr>
        <p:txBody>
          <a:bodyPr anchorCtr="0" anchor="t" bIns="45700" lIns="91425" spcFirstLastPara="1" rIns="91425" wrap="square" tIns="4570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sp>
        <p:nvSpPr>
          <p:cNvPr id="48" name="Google Shape;48;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Rockwel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rgbClr val="888888"/>
              </a:buClr>
              <a:buSzPts val="1800"/>
              <a:buFont typeface="Courier New"/>
              <a:buNone/>
              <a:defRPr b="0" i="0" sz="1800" u="none" cap="none" strike="noStrike">
                <a:solidFill>
                  <a:srgbClr val="888888"/>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rgbClr val="888888"/>
              </a:buClr>
              <a:buSzPts val="1600"/>
              <a:buFont typeface="Century Gothic"/>
              <a:buNone/>
              <a:defRPr b="0" i="0" sz="1600" u="none" cap="none" strike="noStrike">
                <a:solidFill>
                  <a:srgbClr val="888888"/>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rgbClr val="888888"/>
              </a:buClr>
              <a:buSzPts val="1600"/>
              <a:buFont typeface="Century Gothic"/>
              <a:buNone/>
              <a:defRPr b="0" i="0" sz="1600" u="none" cap="none" strike="noStrike">
                <a:solidFill>
                  <a:srgbClr val="888888"/>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9pPr>
          </a:lstStyle>
          <a:p/>
        </p:txBody>
      </p:sp>
      <p:sp>
        <p:nvSpPr>
          <p:cNvPr id="50" name="Google Shape;50;p10"/>
          <p:cNvSpPr txBox="1"/>
          <p:nvPr>
            <p:ph idx="12" type="sldNum"/>
          </p:nvPr>
        </p:nvSpPr>
        <p:spPr>
          <a:xfrm>
            <a:off x="427892" y="6394849"/>
            <a:ext cx="4103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10"/>
          <p:cNvSpPr txBox="1"/>
          <p:nvPr>
            <p:ph idx="2" type="title"/>
          </p:nvPr>
        </p:nvSpPr>
        <p:spPr>
          <a:xfrm>
            <a:off x="0" y="87950"/>
            <a:ext cx="9774900" cy="474300"/>
          </a:xfrm>
          <a:prstGeom prst="rect">
            <a:avLst/>
          </a:prstGeom>
        </p:spPr>
        <p:txBody>
          <a:bodyPr anchorCtr="0" anchor="ctr" bIns="45700" lIns="91425" spcFirstLastPara="1" rIns="91425" wrap="square" tIns="4570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11"/>
          <p:cNvSpPr txBox="1"/>
          <p:nvPr>
            <p:ph type="title"/>
          </p:nvPr>
        </p:nvSpPr>
        <p:spPr>
          <a:xfrm>
            <a:off x="838200" y="784590"/>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1"/>
          <p:cNvSpPr txBox="1"/>
          <p:nvPr>
            <p:ph idx="1" type="body"/>
          </p:nvPr>
        </p:nvSpPr>
        <p:spPr>
          <a:xfrm>
            <a:off x="838200" y="2215662"/>
            <a:ext cx="5181600" cy="396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53285"/>
              </a:buClr>
              <a:buSzPts val="2400"/>
              <a:buFont typeface="Arial"/>
              <a:buNone/>
              <a:defRPr b="0" i="0" sz="2400" u="none" cap="none" strike="noStrike">
                <a:solidFill>
                  <a:srgbClr val="053285"/>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rgbClr val="053285"/>
              </a:buClr>
              <a:buSzPts val="2000"/>
              <a:buFont typeface="Arial"/>
              <a:buChar char="•"/>
              <a:defRPr b="0" i="0" sz="2000" u="none" cap="none" strike="noStrike">
                <a:solidFill>
                  <a:srgbClr val="053285"/>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rgbClr val="053285"/>
              </a:buClr>
              <a:buSzPts val="1800"/>
              <a:buFont typeface="Courier New"/>
              <a:buChar char="o"/>
              <a:defRPr b="0" i="0" sz="1800" u="none" cap="none" strike="noStrike">
                <a:solidFill>
                  <a:srgbClr val="053285"/>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rgbClr val="053285"/>
              </a:buClr>
              <a:buSzPts val="1600"/>
              <a:buFont typeface="Century Gothic"/>
              <a:buChar char="−"/>
              <a:defRPr b="0" i="0" sz="1600" u="none" cap="none" strike="noStrike">
                <a:solidFill>
                  <a:srgbClr val="053285"/>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rgbClr val="053285"/>
              </a:buClr>
              <a:buSzPts val="1600"/>
              <a:buFont typeface="Century Gothic"/>
              <a:buChar char="»"/>
              <a:defRPr b="0" i="0" sz="1600" u="none" cap="none" strike="noStrike">
                <a:solidFill>
                  <a:srgbClr val="053285"/>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55" name="Google Shape;55;p11"/>
          <p:cNvSpPr txBox="1"/>
          <p:nvPr>
            <p:ph idx="2" type="body"/>
          </p:nvPr>
        </p:nvSpPr>
        <p:spPr>
          <a:xfrm>
            <a:off x="6172200" y="2215661"/>
            <a:ext cx="5181600" cy="39613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53285"/>
              </a:buClr>
              <a:buSzPts val="2400"/>
              <a:buFont typeface="Arial"/>
              <a:buNone/>
              <a:defRPr b="0" i="0" sz="2400" u="none" cap="none" strike="noStrike">
                <a:solidFill>
                  <a:srgbClr val="053285"/>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rgbClr val="053285"/>
              </a:buClr>
              <a:buSzPts val="2000"/>
              <a:buFont typeface="Arial"/>
              <a:buChar char="•"/>
              <a:defRPr b="0" i="0" sz="2000" u="none" cap="none" strike="noStrike">
                <a:solidFill>
                  <a:srgbClr val="053285"/>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rgbClr val="053285"/>
              </a:buClr>
              <a:buSzPts val="1800"/>
              <a:buFont typeface="Courier New"/>
              <a:buChar char="o"/>
              <a:defRPr b="0" i="0" sz="1800" u="none" cap="none" strike="noStrike">
                <a:solidFill>
                  <a:srgbClr val="053285"/>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rgbClr val="053285"/>
              </a:buClr>
              <a:buSzPts val="1600"/>
              <a:buFont typeface="Century Gothic"/>
              <a:buChar char="−"/>
              <a:defRPr b="0" i="0" sz="1600" u="none" cap="none" strike="noStrike">
                <a:solidFill>
                  <a:srgbClr val="053285"/>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rgbClr val="053285"/>
              </a:buClr>
              <a:buSzPts val="1600"/>
              <a:buFont typeface="Century Gothic"/>
              <a:buChar char="»"/>
              <a:defRPr b="0" i="0" sz="1600" u="none" cap="none" strike="noStrike">
                <a:solidFill>
                  <a:srgbClr val="053285"/>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56" name="Google Shape;56;p11"/>
          <p:cNvSpPr txBox="1"/>
          <p:nvPr>
            <p:ph idx="12" type="sldNum"/>
          </p:nvPr>
        </p:nvSpPr>
        <p:spPr>
          <a:xfrm>
            <a:off x="427892" y="6394849"/>
            <a:ext cx="4103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p11"/>
          <p:cNvSpPr txBox="1"/>
          <p:nvPr/>
        </p:nvSpPr>
        <p:spPr>
          <a:xfrm>
            <a:off x="-1" y="41521"/>
            <a:ext cx="12191400" cy="591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Rockwell"/>
              <a:buNone/>
            </a:pPr>
            <a:r>
              <a:t/>
            </a:r>
            <a:endParaRPr/>
          </a:p>
        </p:txBody>
      </p:sp>
      <p:sp>
        <p:nvSpPr>
          <p:cNvPr id="58" name="Google Shape;58;p11"/>
          <p:cNvSpPr txBox="1"/>
          <p:nvPr>
            <p:ph idx="3" type="title"/>
          </p:nvPr>
        </p:nvSpPr>
        <p:spPr>
          <a:xfrm>
            <a:off x="0" y="100175"/>
            <a:ext cx="9774900" cy="474300"/>
          </a:xfrm>
          <a:prstGeom prst="rect">
            <a:avLst/>
          </a:prstGeom>
        </p:spPr>
        <p:txBody>
          <a:bodyPr anchorCtr="0" anchor="t" bIns="45700" lIns="91425" spcFirstLastPara="1" rIns="91425" wrap="square" tIns="4570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image" Target="../media/image2.png"/><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slideLayout" Target="../slideLayouts/slideLayout10.xml"/><Relationship Id="rId15" Type="http://schemas.openxmlformats.org/officeDocument/2006/relationships/theme" Target="../theme/theme1.xml"/><Relationship Id="rId14" Type="http://schemas.openxmlformats.org/officeDocument/2006/relationships/slideLayout" Target="../slideLayouts/slideLayout1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Rockwell"/>
              <a:buNone/>
              <a:defRPr b="0" i="0" sz="4400" u="none" cap="none" strike="noStrik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 name="Google Shape;11;p1"/>
          <p:cNvPicPr preferRelativeResize="0"/>
          <p:nvPr/>
        </p:nvPicPr>
        <p:blipFill rotWithShape="1">
          <a:blip r:embed="rId1">
            <a:alphaModFix/>
          </a:blip>
          <a:srcRect b="0" l="0" r="0" t="0"/>
          <a:stretch/>
        </p:blipFill>
        <p:spPr>
          <a:xfrm>
            <a:off x="608" y="0"/>
            <a:ext cx="12191391" cy="6858342"/>
          </a:xfrm>
          <a:prstGeom prst="rect">
            <a:avLst/>
          </a:prstGeom>
          <a:noFill/>
          <a:ln>
            <a:noFill/>
          </a:ln>
        </p:spPr>
      </p:pic>
      <p:pic>
        <p:nvPicPr>
          <p:cNvPr id="12" name="Google Shape;12;p1"/>
          <p:cNvPicPr preferRelativeResize="0"/>
          <p:nvPr/>
        </p:nvPicPr>
        <p:blipFill rotWithShape="1">
          <a:blip r:embed="rId2">
            <a:alphaModFix/>
          </a:blip>
          <a:srcRect b="0" l="0" r="0" t="0"/>
          <a:stretch/>
        </p:blipFill>
        <p:spPr>
          <a:xfrm>
            <a:off x="4082392" y="5637158"/>
            <a:ext cx="4027821" cy="583021"/>
          </a:xfrm>
          <a:prstGeom prst="rect">
            <a:avLst/>
          </a:prstGeom>
          <a:noFill/>
          <a:ln>
            <a:noFill/>
          </a:ln>
        </p:spPr>
      </p:pic>
      <p:pic>
        <p:nvPicPr>
          <p:cNvPr id="13" name="Google Shape;13;p1"/>
          <p:cNvPicPr preferRelativeResize="0"/>
          <p:nvPr/>
        </p:nvPicPr>
        <p:blipFill rotWithShape="1">
          <a:blip r:embed="rId3">
            <a:alphaModFix/>
          </a:blip>
          <a:srcRect b="43716" l="0" r="17554" t="0"/>
          <a:stretch/>
        </p:blipFill>
        <p:spPr>
          <a:xfrm>
            <a:off x="9218867" y="3823056"/>
            <a:ext cx="2973133" cy="303494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 name="Shape 24"/>
        <p:cNvGrpSpPr/>
        <p:nvPr/>
      </p:nvGrpSpPr>
      <p:grpSpPr>
        <a:xfrm>
          <a:off x="0" y="0"/>
          <a:ext cx="0" cy="0"/>
          <a:chOff x="0" y="0"/>
          <a:chExt cx="0" cy="0"/>
        </a:xfrm>
      </p:grpSpPr>
      <p:sp>
        <p:nvSpPr>
          <p:cNvPr id="25" name="Google Shape;25;p6"/>
          <p:cNvSpPr txBox="1"/>
          <p:nvPr>
            <p:ph idx="12" type="sldNum"/>
          </p:nvPr>
        </p:nvSpPr>
        <p:spPr>
          <a:xfrm>
            <a:off x="427892" y="6394849"/>
            <a:ext cx="41030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120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120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120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120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120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120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120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pic>
        <p:nvPicPr>
          <p:cNvPr id="26" name="Google Shape;26;p6"/>
          <p:cNvPicPr preferRelativeResize="0"/>
          <p:nvPr/>
        </p:nvPicPr>
        <p:blipFill rotWithShape="1">
          <a:blip r:embed="rId1">
            <a:alphaModFix/>
          </a:blip>
          <a:srcRect b="0" l="0" r="0" t="0"/>
          <a:stretch/>
        </p:blipFill>
        <p:spPr>
          <a:xfrm>
            <a:off x="10017369" y="6435914"/>
            <a:ext cx="1955088" cy="282996"/>
          </a:xfrm>
          <a:prstGeom prst="rect">
            <a:avLst/>
          </a:prstGeom>
          <a:noFill/>
          <a:ln>
            <a:noFill/>
          </a:ln>
        </p:spPr>
      </p:pic>
      <p:pic>
        <p:nvPicPr>
          <p:cNvPr id="27" name="Google Shape;27;p6"/>
          <p:cNvPicPr preferRelativeResize="0"/>
          <p:nvPr/>
        </p:nvPicPr>
        <p:blipFill rotWithShape="1">
          <a:blip r:embed="rId2">
            <a:alphaModFix/>
          </a:blip>
          <a:srcRect b="78634" l="0" r="0" t="12135"/>
          <a:stretch/>
        </p:blipFill>
        <p:spPr>
          <a:xfrm>
            <a:off x="0" y="0"/>
            <a:ext cx="12191394" cy="633046"/>
          </a:xfrm>
          <a:prstGeom prst="rect">
            <a:avLst/>
          </a:prstGeom>
          <a:noFill/>
          <a:ln>
            <a:noFill/>
          </a:ln>
        </p:spPr>
      </p:pic>
      <p:sp>
        <p:nvSpPr>
          <p:cNvPr id="28" name="Google Shape;28;p6"/>
          <p:cNvSpPr/>
          <p:nvPr/>
        </p:nvSpPr>
        <p:spPr>
          <a:xfrm>
            <a:off x="9570830" y="4841631"/>
            <a:ext cx="2621170" cy="2016369"/>
          </a:xfrm>
          <a:prstGeom prst="rect">
            <a:avLst/>
          </a:prstGeom>
          <a:blipFill rotWithShape="1">
            <a:blip r:embed="rId3">
              <a:alphaModFix amt="5000"/>
            </a:blip>
            <a:stretch>
              <a:fillRect b="-41858" l="0" r="-9126"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9" name="Google Shape;29;p6"/>
          <p:cNvSpPr txBox="1"/>
          <p:nvPr>
            <p:ph type="title"/>
          </p:nvPr>
        </p:nvSpPr>
        <p:spPr>
          <a:xfrm>
            <a:off x="-1" y="20721"/>
            <a:ext cx="12191400" cy="5916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3200"/>
              <a:buFont typeface="Rockwell"/>
              <a:buNone/>
              <a:defRPr b="0" i="0" sz="3200" u="none" cap="none" strike="noStrik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ioos.slack.com/archives/C0139V94DF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ioos-sensor.s3-website-us-east-1.amazonaws.com/Orono.WX2.Airmar"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ioos-sensor.s3-website-us-east-1.amazonaws.com/Orono.WX2.Airmar"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18"/>
          <p:cNvSpPr txBox="1"/>
          <p:nvPr>
            <p:ph type="ctrTitle"/>
          </p:nvPr>
        </p:nvSpPr>
        <p:spPr>
          <a:xfrm>
            <a:off x="381000" y="1699466"/>
            <a:ext cx="11430000" cy="226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Rockwell"/>
              <a:buNone/>
            </a:pPr>
            <a:r>
              <a:rPr lang="en-US"/>
              <a:t>IOOS Cloud Sensor </a:t>
            </a:r>
            <a:endParaRPr/>
          </a:p>
          <a:p>
            <a:pPr indent="0" lvl="0" marL="0" rtl="0" algn="ctr">
              <a:lnSpc>
                <a:spcPct val="90000"/>
              </a:lnSpc>
              <a:spcBef>
                <a:spcPts val="0"/>
              </a:spcBef>
              <a:spcAft>
                <a:spcPts val="0"/>
              </a:spcAft>
              <a:buClr>
                <a:schemeClr val="lt1"/>
              </a:buClr>
              <a:buSzPts val="3600"/>
              <a:buFont typeface="Rockwell"/>
              <a:buNone/>
            </a:pPr>
            <a:r>
              <a:rPr lang="en-US"/>
              <a:t>Data Ingest Project</a:t>
            </a:r>
            <a:endParaRPr/>
          </a:p>
          <a:p>
            <a:pPr indent="0" lvl="0" marL="0" rtl="0" algn="ctr">
              <a:lnSpc>
                <a:spcPct val="90000"/>
              </a:lnSpc>
              <a:spcBef>
                <a:spcPts val="0"/>
              </a:spcBef>
              <a:spcAft>
                <a:spcPts val="0"/>
              </a:spcAft>
              <a:buClr>
                <a:schemeClr val="lt1"/>
              </a:buClr>
              <a:buSzPts val="3600"/>
              <a:buFont typeface="Rockwell"/>
              <a:buNone/>
            </a:pPr>
            <a:r>
              <a:t/>
            </a:r>
            <a:endParaRPr/>
          </a:p>
          <a:p>
            <a:pPr indent="0" lvl="0" marL="0" rtl="0" algn="ctr">
              <a:lnSpc>
                <a:spcPct val="90000"/>
              </a:lnSpc>
              <a:spcBef>
                <a:spcPts val="0"/>
              </a:spcBef>
              <a:spcAft>
                <a:spcPts val="0"/>
              </a:spcAft>
              <a:buClr>
                <a:schemeClr val="lt1"/>
              </a:buClr>
              <a:buSzPts val="3600"/>
              <a:buFont typeface="Rockwell"/>
              <a:buNone/>
            </a:pPr>
            <a:r>
              <a:rPr lang="en-US" sz="1800"/>
              <a:t>DMAC Annual Meeting 2020</a:t>
            </a:r>
            <a:endParaRPr sz="1800"/>
          </a:p>
          <a:p>
            <a:pPr indent="0" lvl="0" marL="0" rtl="0" algn="ctr">
              <a:lnSpc>
                <a:spcPct val="90000"/>
              </a:lnSpc>
              <a:spcBef>
                <a:spcPts val="0"/>
              </a:spcBef>
              <a:spcAft>
                <a:spcPts val="0"/>
              </a:spcAft>
              <a:buClr>
                <a:schemeClr val="lt1"/>
              </a:buClr>
              <a:buSzPts val="3600"/>
              <a:buFont typeface="Rockwell"/>
              <a:buNone/>
            </a:pPr>
            <a:r>
              <a:rPr lang="en-US" sz="1800"/>
              <a:t>Thursday Oct 15 </a:t>
            </a:r>
            <a:endParaRPr sz="1800"/>
          </a:p>
          <a:p>
            <a:pPr indent="0" lvl="0" marL="0" rtl="0" algn="ctr">
              <a:lnSpc>
                <a:spcPct val="90000"/>
              </a:lnSpc>
              <a:spcBef>
                <a:spcPts val="0"/>
              </a:spcBef>
              <a:spcAft>
                <a:spcPts val="0"/>
              </a:spcAft>
              <a:buClr>
                <a:schemeClr val="lt1"/>
              </a:buClr>
              <a:buSzPts val="3600"/>
              <a:buFont typeface="Rockwell"/>
              <a:buNone/>
            </a:pPr>
            <a:r>
              <a:t/>
            </a:r>
            <a:endParaRPr/>
          </a:p>
        </p:txBody>
      </p:sp>
      <p:sp>
        <p:nvSpPr>
          <p:cNvPr id="104" name="Google Shape;104;p18"/>
          <p:cNvSpPr txBox="1"/>
          <p:nvPr>
            <p:ph idx="1" type="subTitle"/>
          </p:nvPr>
        </p:nvSpPr>
        <p:spPr>
          <a:xfrm>
            <a:off x="2470350" y="3961175"/>
            <a:ext cx="6844500" cy="1251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692B1"/>
              </a:buClr>
              <a:buSzPts val="2000"/>
              <a:buNone/>
            </a:pPr>
            <a:r>
              <a:t/>
            </a:r>
            <a:endParaRPr>
              <a:solidFill>
                <a:srgbClr val="1692B1"/>
              </a:solidFill>
              <a:latin typeface="Rockwell"/>
              <a:ea typeface="Rockwell"/>
              <a:cs typeface="Rockwell"/>
              <a:sym typeface="Rockwell"/>
            </a:endParaRPr>
          </a:p>
          <a:p>
            <a:pPr indent="0" lvl="0" marL="0" rtl="0" algn="ctr">
              <a:lnSpc>
                <a:spcPct val="90000"/>
              </a:lnSpc>
              <a:spcBef>
                <a:spcPts val="0"/>
              </a:spcBef>
              <a:spcAft>
                <a:spcPts val="0"/>
              </a:spcAft>
              <a:buClr>
                <a:srgbClr val="1692B1"/>
              </a:buClr>
              <a:buSzPts val="2000"/>
              <a:buNone/>
            </a:pPr>
            <a:r>
              <a:rPr lang="en-US" sz="2400">
                <a:solidFill>
                  <a:srgbClr val="1692B1"/>
                </a:solidFill>
                <a:latin typeface="Rockwell"/>
                <a:ea typeface="Rockwell"/>
                <a:cs typeface="Rockwell"/>
                <a:sym typeface="Rockwell"/>
              </a:rPr>
              <a:t>Micah Wengren, Bob Fratantonio, Bob Fleming</a:t>
            </a:r>
            <a:endParaRPr sz="2400">
              <a:solidFill>
                <a:srgbClr val="1692B1"/>
              </a:solidFill>
              <a:latin typeface="Rockwell"/>
              <a:ea typeface="Rockwell"/>
              <a:cs typeface="Rockwell"/>
              <a:sym typeface="Rockwell"/>
            </a:endParaRPr>
          </a:p>
          <a:p>
            <a:pPr indent="0" lvl="0" marL="0" rtl="0" algn="ctr">
              <a:lnSpc>
                <a:spcPct val="90000"/>
              </a:lnSpc>
              <a:spcBef>
                <a:spcPts val="0"/>
              </a:spcBef>
              <a:spcAft>
                <a:spcPts val="0"/>
              </a:spcAft>
              <a:buClr>
                <a:srgbClr val="1692B1"/>
              </a:buClr>
              <a:buSzPts val="2000"/>
              <a:buNone/>
            </a:pPr>
            <a:r>
              <a:t/>
            </a:r>
            <a:endParaRPr sz="2400">
              <a:solidFill>
                <a:srgbClr val="1692B1"/>
              </a:solidFill>
              <a:latin typeface="Rockwell"/>
              <a:ea typeface="Rockwell"/>
              <a:cs typeface="Rockwell"/>
              <a:sym typeface="Rockwell"/>
            </a:endParaRPr>
          </a:p>
          <a:p>
            <a:pPr indent="0" lvl="0" marL="0" rtl="0" algn="ctr">
              <a:lnSpc>
                <a:spcPct val="90000"/>
              </a:lnSpc>
              <a:spcBef>
                <a:spcPts val="0"/>
              </a:spcBef>
              <a:spcAft>
                <a:spcPts val="0"/>
              </a:spcAft>
              <a:buClr>
                <a:srgbClr val="1692B1"/>
              </a:buClr>
              <a:buSzPts val="2000"/>
              <a:buNone/>
            </a:pPr>
            <a:r>
              <a:rPr lang="en-US" sz="2400">
                <a:solidFill>
                  <a:srgbClr val="1692B1"/>
                </a:solidFill>
                <a:latin typeface="Rockwell"/>
                <a:ea typeface="Rockwell"/>
                <a:cs typeface="Rockwell"/>
                <a:sym typeface="Rockwell"/>
              </a:rPr>
              <a:t>Sneha Bhadbhade, </a:t>
            </a:r>
            <a:r>
              <a:rPr lang="en-US" sz="2400">
                <a:solidFill>
                  <a:srgbClr val="1692B1"/>
                </a:solidFill>
                <a:latin typeface="Rockwell"/>
                <a:ea typeface="Rockwell"/>
                <a:cs typeface="Rockwell"/>
                <a:sym typeface="Rockwell"/>
              </a:rPr>
              <a:t>Tim Kearns, Alex Kerney, Dylan Pugh, </a:t>
            </a:r>
            <a:r>
              <a:rPr lang="en-US" sz="2400">
                <a:solidFill>
                  <a:srgbClr val="1692B1"/>
                </a:solidFill>
                <a:latin typeface="Rockwell"/>
                <a:ea typeface="Rockwell"/>
                <a:cs typeface="Rockwell"/>
                <a:sym typeface="Rockwell"/>
              </a:rPr>
              <a:t>Jim Potemra</a:t>
            </a:r>
            <a:endParaRPr sz="2400">
              <a:solidFill>
                <a:srgbClr val="1692B1"/>
              </a:solidFill>
              <a:latin typeface="Rockwell"/>
              <a:ea typeface="Rockwell"/>
              <a:cs typeface="Rockwell"/>
              <a:sym typeface="Rockwell"/>
            </a:endParaRPr>
          </a:p>
          <a:p>
            <a:pPr indent="0" lvl="0" marL="0" rtl="0" algn="ctr">
              <a:lnSpc>
                <a:spcPct val="90000"/>
              </a:lnSpc>
              <a:spcBef>
                <a:spcPts val="0"/>
              </a:spcBef>
              <a:spcAft>
                <a:spcPts val="0"/>
              </a:spcAft>
              <a:buClr>
                <a:srgbClr val="1692B1"/>
              </a:buClr>
              <a:buSzPts val="2000"/>
              <a:buNone/>
            </a:pPr>
            <a:r>
              <a:rPr lang="en-US" sz="2400">
                <a:solidFill>
                  <a:srgbClr val="1692B1"/>
                </a:solidFill>
                <a:latin typeface="Rockwell"/>
                <a:ea typeface="Rockwell"/>
                <a:cs typeface="Rockwell"/>
                <a:sym typeface="Rockwell"/>
              </a:rPr>
              <a:t>:  </a:t>
            </a:r>
            <a:endParaRPr sz="2400">
              <a:solidFill>
                <a:srgbClr val="1692B1"/>
              </a:solidFill>
              <a:latin typeface="Rockwell"/>
              <a:ea typeface="Rockwell"/>
              <a:cs typeface="Rockwell"/>
              <a:sym typeface="Rockwe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0" y="81550"/>
            <a:ext cx="9774900" cy="474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Issues, Questions</a:t>
            </a:r>
            <a:endParaRPr/>
          </a:p>
        </p:txBody>
      </p:sp>
      <p:sp>
        <p:nvSpPr>
          <p:cNvPr id="181" name="Google Shape;181;p27"/>
          <p:cNvSpPr txBox="1"/>
          <p:nvPr>
            <p:ph idx="1" type="body"/>
          </p:nvPr>
        </p:nvSpPr>
        <p:spPr>
          <a:xfrm>
            <a:off x="838200" y="849923"/>
            <a:ext cx="10515600" cy="54033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b="1" sz="1400">
              <a:solidFill>
                <a:srgbClr val="000000"/>
              </a:solidFill>
              <a:latin typeface="Arial"/>
              <a:ea typeface="Arial"/>
              <a:cs typeface="Arial"/>
              <a:sym typeface="Arial"/>
            </a:endParaRPr>
          </a:p>
          <a:p>
            <a:pPr indent="-381000" lvl="0" marL="457200" rtl="0" algn="l">
              <a:lnSpc>
                <a:spcPct val="115000"/>
              </a:lnSpc>
              <a:spcBef>
                <a:spcPts val="1000"/>
              </a:spcBef>
              <a:spcAft>
                <a:spcPts val="0"/>
              </a:spcAft>
              <a:buClr>
                <a:srgbClr val="000000"/>
              </a:buClr>
              <a:buSzPts val="2400"/>
              <a:buFont typeface="Century Gothic"/>
              <a:buChar char="●"/>
            </a:pPr>
            <a:r>
              <a:rPr b="1" lang="en-US">
                <a:solidFill>
                  <a:srgbClr val="000000"/>
                </a:solidFill>
              </a:rPr>
              <a:t>Issues, questions</a:t>
            </a:r>
            <a:endParaRPr b="1">
              <a:solidFill>
                <a:srgbClr val="000000"/>
              </a:solidFill>
            </a:endParaRPr>
          </a:p>
          <a:p>
            <a:pPr indent="-355600" lvl="1" marL="914400" rtl="0" algn="l">
              <a:lnSpc>
                <a:spcPct val="115000"/>
              </a:lnSpc>
              <a:spcBef>
                <a:spcPts val="500"/>
              </a:spcBef>
              <a:spcAft>
                <a:spcPts val="0"/>
              </a:spcAft>
              <a:buClr>
                <a:srgbClr val="000000"/>
              </a:buClr>
              <a:buSzPts val="2000"/>
              <a:buFont typeface="Century Gothic"/>
              <a:buChar char="○"/>
            </a:pPr>
            <a:r>
              <a:rPr lang="en-US">
                <a:solidFill>
                  <a:srgbClr val="000000"/>
                </a:solidFill>
              </a:rPr>
              <a:t>Missing, mangled packets</a:t>
            </a:r>
            <a:endParaRPr>
              <a:solidFill>
                <a:srgbClr val="000000"/>
              </a:solidFill>
            </a:endParaRPr>
          </a:p>
          <a:p>
            <a:pPr indent="-355600" lvl="1" marL="914400" rtl="0" algn="l">
              <a:lnSpc>
                <a:spcPct val="115000"/>
              </a:lnSpc>
              <a:spcBef>
                <a:spcPts val="500"/>
              </a:spcBef>
              <a:spcAft>
                <a:spcPts val="0"/>
              </a:spcAft>
              <a:buClr>
                <a:srgbClr val="000000"/>
              </a:buClr>
              <a:buSzPts val="2000"/>
              <a:buFont typeface="Century Gothic"/>
              <a:buChar char="○"/>
            </a:pPr>
            <a:r>
              <a:rPr lang="en-US">
                <a:solidFill>
                  <a:schemeClr val="dk1"/>
                </a:solidFill>
              </a:rPr>
              <a:t>Quality of Service -QOS Level 0 vs QOS level 1  (no QOS level 2 support)</a:t>
            </a:r>
            <a:endParaRPr>
              <a:solidFill>
                <a:srgbClr val="000000"/>
              </a:solidFill>
            </a:endParaRPr>
          </a:p>
          <a:p>
            <a:pPr indent="-381000" lvl="0" marL="457200" rtl="0" algn="l">
              <a:lnSpc>
                <a:spcPct val="115000"/>
              </a:lnSpc>
              <a:spcBef>
                <a:spcPts val="1000"/>
              </a:spcBef>
              <a:spcAft>
                <a:spcPts val="0"/>
              </a:spcAft>
              <a:buClr>
                <a:srgbClr val="000000"/>
              </a:buClr>
              <a:buSzPts val="2400"/>
              <a:buFont typeface="Century Gothic"/>
              <a:buChar char="●"/>
            </a:pPr>
            <a:r>
              <a:rPr b="1" lang="en-US">
                <a:solidFill>
                  <a:srgbClr val="000000"/>
                </a:solidFill>
              </a:rPr>
              <a:t>Testing</a:t>
            </a:r>
            <a:endParaRPr b="1">
              <a:solidFill>
                <a:srgbClr val="000000"/>
              </a:solidFill>
            </a:endParaRPr>
          </a:p>
          <a:p>
            <a:pPr indent="-355600" lvl="1" marL="914400" rtl="0" algn="l">
              <a:lnSpc>
                <a:spcPct val="115000"/>
              </a:lnSpc>
              <a:spcBef>
                <a:spcPts val="0"/>
              </a:spcBef>
              <a:spcAft>
                <a:spcPts val="0"/>
              </a:spcAft>
              <a:buClr>
                <a:srgbClr val="000000"/>
              </a:buClr>
              <a:buSzPts val="2000"/>
              <a:buFont typeface="Century Gothic"/>
              <a:buChar char="○"/>
            </a:pPr>
            <a:r>
              <a:rPr lang="en-US">
                <a:solidFill>
                  <a:srgbClr val="000000"/>
                </a:solidFill>
              </a:rPr>
              <a:t>logging messages at both ends for comparison</a:t>
            </a:r>
            <a:endParaRPr>
              <a:solidFill>
                <a:srgbClr val="000000"/>
              </a:solidFill>
            </a:endParaRPr>
          </a:p>
          <a:p>
            <a:pPr indent="-355600" lvl="1" marL="914400" rtl="0" algn="l">
              <a:lnSpc>
                <a:spcPct val="115000"/>
              </a:lnSpc>
              <a:spcBef>
                <a:spcPts val="0"/>
              </a:spcBef>
              <a:spcAft>
                <a:spcPts val="0"/>
              </a:spcAft>
              <a:buClr>
                <a:srgbClr val="000000"/>
              </a:buClr>
              <a:buSzPts val="2000"/>
              <a:buFont typeface="Century Gothic"/>
              <a:buChar char="○"/>
            </a:pPr>
            <a:r>
              <a:rPr lang="en-US">
                <a:solidFill>
                  <a:srgbClr val="000000"/>
                </a:solidFill>
              </a:rPr>
              <a:t>message stream forked to a local mqtt broker for comparison with AWS IOT Core</a:t>
            </a:r>
            <a:endParaRPr b="1">
              <a:solidFill>
                <a:srgbClr val="000000"/>
              </a:solidFill>
              <a:latin typeface="Arial"/>
              <a:ea typeface="Arial"/>
              <a:cs typeface="Arial"/>
              <a:sym typeface="Arial"/>
            </a:endParaRPr>
          </a:p>
          <a:p>
            <a:pPr indent="-381000" lvl="0" marL="457200" rtl="0" algn="l">
              <a:lnSpc>
                <a:spcPct val="115000"/>
              </a:lnSpc>
              <a:spcBef>
                <a:spcPts val="1000"/>
              </a:spcBef>
              <a:spcAft>
                <a:spcPts val="0"/>
              </a:spcAft>
              <a:buClr>
                <a:srgbClr val="000000"/>
              </a:buClr>
              <a:buSzPts val="2400"/>
              <a:buFont typeface="Century Gothic"/>
              <a:buChar char="●"/>
            </a:pPr>
            <a:r>
              <a:rPr b="1" lang="en-US">
                <a:solidFill>
                  <a:srgbClr val="000000"/>
                </a:solidFill>
              </a:rPr>
              <a:t>Why would a data provider be interested?</a:t>
            </a:r>
            <a:endParaRPr b="1">
              <a:solidFill>
                <a:srgbClr val="000000"/>
              </a:solidFill>
            </a:endParaRPr>
          </a:p>
          <a:p>
            <a:pPr indent="-355600" lvl="1" marL="914400" rtl="0" algn="l">
              <a:lnSpc>
                <a:spcPct val="100000"/>
              </a:lnSpc>
              <a:spcBef>
                <a:spcPts val="1000"/>
              </a:spcBef>
              <a:spcAft>
                <a:spcPts val="0"/>
              </a:spcAft>
              <a:buClr>
                <a:srgbClr val="000000"/>
              </a:buClr>
              <a:buSzPts val="2000"/>
              <a:buFont typeface="Century Gothic"/>
              <a:buChar char="○"/>
            </a:pPr>
            <a:r>
              <a:rPr lang="en-US">
                <a:solidFill>
                  <a:schemeClr val="dk1"/>
                </a:solidFill>
              </a:rPr>
              <a:t>can I replace my on-site telemetry endpoints and proprietary software?</a:t>
            </a:r>
            <a:endParaRPr>
              <a:solidFill>
                <a:srgbClr val="000000"/>
              </a:solidFill>
            </a:endParaRPr>
          </a:p>
          <a:p>
            <a:pPr indent="-355600" lvl="1" marL="914400" rtl="0" algn="l">
              <a:lnSpc>
                <a:spcPct val="100000"/>
              </a:lnSpc>
              <a:spcBef>
                <a:spcPts val="1000"/>
              </a:spcBef>
              <a:spcAft>
                <a:spcPts val="0"/>
              </a:spcAft>
              <a:buClr>
                <a:srgbClr val="000000"/>
              </a:buClr>
              <a:buSzPts val="2000"/>
              <a:buFont typeface="Century Gothic"/>
              <a:buChar char="○"/>
            </a:pPr>
            <a:r>
              <a:rPr lang="en-US">
                <a:solidFill>
                  <a:schemeClr val="dk1"/>
                </a:solidFill>
              </a:rPr>
              <a:t>will the publish/subscribe architecture help me when refactoring my processing and notification chain?</a:t>
            </a:r>
            <a:endParaRPr>
              <a:solidFill>
                <a:srgbClr val="000000"/>
              </a:solidFill>
            </a:endParaRPr>
          </a:p>
          <a:p>
            <a:pPr indent="0" lvl="0" marL="0" rtl="0" algn="l">
              <a:spcBef>
                <a:spcPts val="10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idx="12" type="sldNum"/>
          </p:nvPr>
        </p:nvSpPr>
        <p:spPr>
          <a:xfrm>
            <a:off x="427892" y="6394849"/>
            <a:ext cx="41030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53285"/>
                </a:solidFill>
                <a:latin typeface="Century Gothic"/>
                <a:ea typeface="Century Gothic"/>
                <a:cs typeface="Century Gothic"/>
                <a:sym typeface="Century Gothic"/>
              </a:rPr>
              <a:t>‹#›</a:t>
            </a:fld>
            <a:endParaRPr>
              <a:solidFill>
                <a:srgbClr val="053285"/>
              </a:solidFill>
              <a:latin typeface="Century Gothic"/>
              <a:ea typeface="Century Gothic"/>
              <a:cs typeface="Century Gothic"/>
              <a:sym typeface="Century Gothic"/>
            </a:endParaRPr>
          </a:p>
        </p:txBody>
      </p:sp>
      <p:sp>
        <p:nvSpPr>
          <p:cNvPr id="187" name="Google Shape;187;p28"/>
          <p:cNvSpPr txBox="1"/>
          <p:nvPr>
            <p:ph type="title"/>
          </p:nvPr>
        </p:nvSpPr>
        <p:spPr>
          <a:xfrm>
            <a:off x="0" y="81550"/>
            <a:ext cx="9774900" cy="474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Next Steps</a:t>
            </a:r>
            <a:endParaRPr/>
          </a:p>
        </p:txBody>
      </p:sp>
      <p:graphicFrame>
        <p:nvGraphicFramePr>
          <p:cNvPr id="188" name="Google Shape;188;p28"/>
          <p:cNvGraphicFramePr/>
          <p:nvPr/>
        </p:nvGraphicFramePr>
        <p:xfrm>
          <a:off x="825750" y="764800"/>
          <a:ext cx="3000000" cy="3000000"/>
        </p:xfrm>
        <a:graphic>
          <a:graphicData uri="http://schemas.openxmlformats.org/drawingml/2006/table">
            <a:tbl>
              <a:tblPr>
                <a:noFill/>
                <a:tableStyleId>{426E07B8-3EE3-4643-A3CE-E835982A492B}</a:tableStyleId>
              </a:tblPr>
              <a:tblGrid>
                <a:gridCol w="7240650"/>
                <a:gridCol w="3299850"/>
              </a:tblGrid>
              <a:tr h="479400">
                <a:tc>
                  <a:txBody>
                    <a:bodyPr/>
                    <a:lstStyle/>
                    <a:p>
                      <a:pPr indent="0" lvl="0" marL="0" rtl="0" algn="l">
                        <a:spcBef>
                          <a:spcPts val="0"/>
                        </a:spcBef>
                        <a:spcAft>
                          <a:spcPts val="0"/>
                        </a:spcAft>
                        <a:buNone/>
                      </a:pPr>
                      <a:r>
                        <a:rPr b="1" lang="en-US" sz="2000">
                          <a:solidFill>
                            <a:srgbClr val="053285"/>
                          </a:solidFill>
                          <a:latin typeface="Century Gothic"/>
                          <a:ea typeface="Century Gothic"/>
                          <a:cs typeface="Century Gothic"/>
                          <a:sym typeface="Century Gothic"/>
                        </a:rPr>
                        <a:t>Milestone</a:t>
                      </a:r>
                      <a:endParaRPr b="1" sz="2000">
                        <a:solidFill>
                          <a:srgbClr val="053285"/>
                        </a:solidFill>
                        <a:latin typeface="Century Gothic"/>
                        <a:ea typeface="Century Gothic"/>
                        <a:cs typeface="Century Gothic"/>
                        <a:sym typeface="Century Gothic"/>
                      </a:endParaRPr>
                    </a:p>
                  </a:txBody>
                  <a:tcPr marT="91425" marB="91425" marR="91425" marL="91425">
                    <a:lnL cap="flat" cmpd="sng" w="1905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9050">
                      <a:solidFill>
                        <a:schemeClr val="accent5"/>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US" sz="2000">
                          <a:solidFill>
                            <a:srgbClr val="053285"/>
                          </a:solidFill>
                          <a:latin typeface="Century Gothic"/>
                          <a:ea typeface="Century Gothic"/>
                          <a:cs typeface="Century Gothic"/>
                          <a:sym typeface="Century Gothic"/>
                        </a:rPr>
                        <a:t>Date</a:t>
                      </a:r>
                      <a:endParaRPr b="1" sz="2000">
                        <a:solidFill>
                          <a:srgbClr val="053285"/>
                        </a:solidFill>
                        <a:latin typeface="Century Gothic"/>
                        <a:ea typeface="Century Gothic"/>
                        <a:cs typeface="Century Gothic"/>
                        <a:sym typeface="Century Gothic"/>
                      </a:endParaRPr>
                    </a:p>
                  </a:txBody>
                  <a:tcPr marT="91425" marB="91425" marR="91425" marL="91425">
                    <a:lnL cap="flat" cmpd="sng" w="1905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9050">
                      <a:solidFill>
                        <a:schemeClr val="accent5"/>
                      </a:solidFill>
                      <a:prstDash val="solid"/>
                      <a:round/>
                      <a:headEnd len="sm" w="sm" type="none"/>
                      <a:tailEnd len="sm" w="sm" type="none"/>
                    </a:lnB>
                    <a:solidFill>
                      <a:srgbClr val="C9DAF8"/>
                    </a:solidFill>
                  </a:tcPr>
                </a:tc>
              </a:tr>
              <a:tr h="1011750">
                <a:tc>
                  <a:txBody>
                    <a:bodyPr/>
                    <a:lstStyle/>
                    <a:p>
                      <a:pPr indent="0" lvl="0" marL="0" rtl="0" algn="l">
                        <a:spcBef>
                          <a:spcPts val="0"/>
                        </a:spcBef>
                        <a:spcAft>
                          <a:spcPts val="0"/>
                        </a:spcAft>
                        <a:buNone/>
                      </a:pPr>
                      <a:r>
                        <a:rPr lang="en-US" sz="2000">
                          <a:solidFill>
                            <a:srgbClr val="053285"/>
                          </a:solidFill>
                          <a:latin typeface="Century Gothic"/>
                          <a:ea typeface="Century Gothic"/>
                          <a:cs typeface="Century Gothic"/>
                          <a:sym typeface="Century Gothic"/>
                        </a:rPr>
                        <a:t>Initial Prototype</a:t>
                      </a:r>
                      <a:endParaRPr sz="2000">
                        <a:solidFill>
                          <a:srgbClr val="053285"/>
                        </a:solidFill>
                        <a:latin typeface="Century Gothic"/>
                        <a:ea typeface="Century Gothic"/>
                        <a:cs typeface="Century Gothic"/>
                        <a:sym typeface="Century Gothic"/>
                      </a:endParaRPr>
                    </a:p>
                    <a:p>
                      <a:pPr indent="-342900" lvl="0" marL="457200" rtl="0" algn="l">
                        <a:spcBef>
                          <a:spcPts val="0"/>
                        </a:spcBef>
                        <a:spcAft>
                          <a:spcPts val="0"/>
                        </a:spcAft>
                        <a:buClr>
                          <a:srgbClr val="053285"/>
                        </a:buClr>
                        <a:buSzPts val="1800"/>
                        <a:buFont typeface="Century Gothic"/>
                        <a:buChar char="●"/>
                      </a:pPr>
                      <a:r>
                        <a:rPr lang="en-US" sz="1800">
                          <a:solidFill>
                            <a:srgbClr val="053285"/>
                          </a:solidFill>
                          <a:latin typeface="Century Gothic"/>
                          <a:ea typeface="Century Gothic"/>
                          <a:cs typeface="Century Gothic"/>
                          <a:sym typeface="Century Gothic"/>
                        </a:rPr>
                        <a:t>AWS native services for streaming data</a:t>
                      </a:r>
                      <a:endParaRPr sz="1800">
                        <a:solidFill>
                          <a:srgbClr val="053285"/>
                        </a:solidFill>
                        <a:latin typeface="Century Gothic"/>
                        <a:ea typeface="Century Gothic"/>
                        <a:cs typeface="Century Gothic"/>
                        <a:sym typeface="Century Gothic"/>
                      </a:endParaRPr>
                    </a:p>
                    <a:p>
                      <a:pPr indent="-342900" lvl="0" marL="457200" rtl="0" algn="l">
                        <a:spcBef>
                          <a:spcPts val="0"/>
                        </a:spcBef>
                        <a:spcAft>
                          <a:spcPts val="0"/>
                        </a:spcAft>
                        <a:buClr>
                          <a:srgbClr val="053285"/>
                        </a:buClr>
                        <a:buSzPts val="1800"/>
                        <a:buFont typeface="Century Gothic"/>
                        <a:buChar char="●"/>
                      </a:pPr>
                      <a:r>
                        <a:rPr lang="en-US" sz="1800">
                          <a:solidFill>
                            <a:srgbClr val="053285"/>
                          </a:solidFill>
                          <a:latin typeface="Century Gothic"/>
                          <a:ea typeface="Century Gothic"/>
                          <a:cs typeface="Century Gothic"/>
                          <a:sym typeface="Century Gothic"/>
                        </a:rPr>
                        <a:t>Monitoring dashboard</a:t>
                      </a:r>
                      <a:endParaRPr sz="1800">
                        <a:solidFill>
                          <a:srgbClr val="053285"/>
                        </a:solidFill>
                        <a:latin typeface="Century Gothic"/>
                        <a:ea typeface="Century Gothic"/>
                        <a:cs typeface="Century Gothic"/>
                        <a:sym typeface="Century Gothic"/>
                      </a:endParaRPr>
                    </a:p>
                  </a:txBody>
                  <a:tcPr marT="91425" marB="91425" marR="91425" marL="91425">
                    <a:lnL cap="flat" cmpd="sng" w="1905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905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US" sz="2000">
                          <a:solidFill>
                            <a:srgbClr val="053285"/>
                          </a:solidFill>
                          <a:latin typeface="Century Gothic"/>
                          <a:ea typeface="Century Gothic"/>
                          <a:cs typeface="Century Gothic"/>
                          <a:sym typeface="Century Gothic"/>
                        </a:rPr>
                        <a:t>September 2020</a:t>
                      </a:r>
                      <a:endParaRPr sz="2000">
                        <a:solidFill>
                          <a:srgbClr val="053285"/>
                        </a:solidFill>
                        <a:latin typeface="Century Gothic"/>
                        <a:ea typeface="Century Gothic"/>
                        <a:cs typeface="Century Gothic"/>
                        <a:sym typeface="Century Gothic"/>
                      </a:endParaRPr>
                    </a:p>
                  </a:txBody>
                  <a:tcPr marT="91425" marB="91425" marR="91425" marL="91425">
                    <a:lnL cap="flat" cmpd="sng" w="1905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9050">
                      <a:solidFill>
                        <a:schemeClr val="accent5"/>
                      </a:solidFill>
                      <a:prstDash val="solid"/>
                      <a:round/>
                      <a:headEnd len="sm" w="sm" type="none"/>
                      <a:tailEnd len="sm" w="sm" type="none"/>
                    </a:lnB>
                  </a:tcPr>
                </a:tc>
              </a:tr>
              <a:tr h="743050">
                <a:tc>
                  <a:txBody>
                    <a:bodyPr/>
                    <a:lstStyle/>
                    <a:p>
                      <a:pPr indent="0" lvl="0" marL="0" rtl="0" algn="l">
                        <a:spcBef>
                          <a:spcPts val="0"/>
                        </a:spcBef>
                        <a:spcAft>
                          <a:spcPts val="0"/>
                        </a:spcAft>
                        <a:buNone/>
                      </a:pPr>
                      <a:r>
                        <a:rPr lang="en-US" sz="2000">
                          <a:solidFill>
                            <a:srgbClr val="053285"/>
                          </a:solidFill>
                          <a:latin typeface="Century Gothic"/>
                          <a:ea typeface="Century Gothic"/>
                          <a:cs typeface="Century Gothic"/>
                          <a:sym typeface="Century Gothic"/>
                        </a:rPr>
                        <a:t>Commercial Data Logger Testing</a:t>
                      </a:r>
                      <a:endParaRPr sz="2000">
                        <a:solidFill>
                          <a:srgbClr val="053285"/>
                        </a:solidFill>
                        <a:latin typeface="Century Gothic"/>
                        <a:ea typeface="Century Gothic"/>
                        <a:cs typeface="Century Gothic"/>
                        <a:sym typeface="Century Gothic"/>
                      </a:endParaRPr>
                    </a:p>
                    <a:p>
                      <a:pPr indent="-342900" lvl="0" marL="457200" rtl="0" algn="l">
                        <a:spcBef>
                          <a:spcPts val="0"/>
                        </a:spcBef>
                        <a:spcAft>
                          <a:spcPts val="0"/>
                        </a:spcAft>
                        <a:buClr>
                          <a:srgbClr val="053285"/>
                        </a:buClr>
                        <a:buSzPts val="1800"/>
                        <a:buFont typeface="Century Gothic"/>
                        <a:buChar char="●"/>
                      </a:pPr>
                      <a:r>
                        <a:rPr lang="en-US" sz="1800">
                          <a:solidFill>
                            <a:srgbClr val="053285"/>
                          </a:solidFill>
                          <a:latin typeface="Century Gothic"/>
                          <a:ea typeface="Century Gothic"/>
                          <a:cs typeface="Century Gothic"/>
                          <a:sym typeface="Century Gothic"/>
                        </a:rPr>
                        <a:t>Compatibility with cloud ingest service(s)</a:t>
                      </a:r>
                      <a:endParaRPr sz="1800">
                        <a:solidFill>
                          <a:srgbClr val="053285"/>
                        </a:solidFill>
                        <a:latin typeface="Century Gothic"/>
                        <a:ea typeface="Century Gothic"/>
                        <a:cs typeface="Century Gothic"/>
                        <a:sym typeface="Century Gothic"/>
                      </a:endParaRPr>
                    </a:p>
                  </a:txBody>
                  <a:tcPr marT="91425" marB="91425" marR="91425" marL="91425">
                    <a:lnL cap="flat" cmpd="sng" w="1905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905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b="1" lang="en-US" sz="2000">
                          <a:solidFill>
                            <a:srgbClr val="053285"/>
                          </a:solidFill>
                          <a:latin typeface="Century Gothic"/>
                          <a:ea typeface="Century Gothic"/>
                          <a:cs typeface="Century Gothic"/>
                          <a:sym typeface="Century Gothic"/>
                        </a:rPr>
                        <a:t>June 2021</a:t>
                      </a:r>
                      <a:endParaRPr b="1" sz="2000">
                        <a:solidFill>
                          <a:srgbClr val="053285"/>
                        </a:solidFill>
                        <a:latin typeface="Century Gothic"/>
                        <a:ea typeface="Century Gothic"/>
                        <a:cs typeface="Century Gothic"/>
                        <a:sym typeface="Century Gothic"/>
                      </a:endParaRPr>
                    </a:p>
                  </a:txBody>
                  <a:tcPr marT="91425" marB="91425" marR="91425" marL="91425">
                    <a:lnL cap="flat" cmpd="sng" w="1905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9050">
                      <a:solidFill>
                        <a:schemeClr val="accent5"/>
                      </a:solidFill>
                      <a:prstDash val="solid"/>
                      <a:round/>
                      <a:headEnd len="sm" w="sm" type="none"/>
                      <a:tailEnd len="sm" w="sm" type="none"/>
                    </a:lnB>
                  </a:tcPr>
                </a:tc>
              </a:tr>
              <a:tr h="1817850">
                <a:tc>
                  <a:txBody>
                    <a:bodyPr/>
                    <a:lstStyle/>
                    <a:p>
                      <a:pPr indent="0" lvl="0" marL="0" rtl="0" algn="l">
                        <a:spcBef>
                          <a:spcPts val="0"/>
                        </a:spcBef>
                        <a:spcAft>
                          <a:spcPts val="0"/>
                        </a:spcAft>
                        <a:buNone/>
                      </a:pPr>
                      <a:r>
                        <a:rPr lang="en-US" sz="2000">
                          <a:solidFill>
                            <a:srgbClr val="053285"/>
                          </a:solidFill>
                          <a:latin typeface="Century Gothic"/>
                          <a:ea typeface="Century Gothic"/>
                          <a:cs typeface="Century Gothic"/>
                          <a:sym typeface="Century Gothic"/>
                        </a:rPr>
                        <a:t>Full-feature Data Ingest Platform</a:t>
                      </a:r>
                      <a:endParaRPr sz="2000">
                        <a:solidFill>
                          <a:srgbClr val="053285"/>
                        </a:solidFill>
                        <a:latin typeface="Century Gothic"/>
                        <a:ea typeface="Century Gothic"/>
                        <a:cs typeface="Century Gothic"/>
                        <a:sym typeface="Century Gothic"/>
                      </a:endParaRPr>
                    </a:p>
                    <a:p>
                      <a:pPr indent="-342900" lvl="0" marL="457200" rtl="0" algn="l">
                        <a:spcBef>
                          <a:spcPts val="0"/>
                        </a:spcBef>
                        <a:spcAft>
                          <a:spcPts val="0"/>
                        </a:spcAft>
                        <a:buClr>
                          <a:srgbClr val="053285"/>
                        </a:buClr>
                        <a:buSzPts val="1800"/>
                        <a:buFont typeface="Century Gothic"/>
                        <a:buChar char="●"/>
                      </a:pPr>
                      <a:r>
                        <a:rPr lang="en-US" sz="1800">
                          <a:solidFill>
                            <a:srgbClr val="053285"/>
                          </a:solidFill>
                          <a:latin typeface="Century Gothic"/>
                          <a:ea typeface="Century Gothic"/>
                          <a:cs typeface="Century Gothic"/>
                          <a:sym typeface="Century Gothic"/>
                        </a:rPr>
                        <a:t>Pub/Sub topic design &amp; subscription capability</a:t>
                      </a:r>
                      <a:endParaRPr sz="1800">
                        <a:solidFill>
                          <a:srgbClr val="053285"/>
                        </a:solidFill>
                        <a:latin typeface="Century Gothic"/>
                        <a:ea typeface="Century Gothic"/>
                        <a:cs typeface="Century Gothic"/>
                        <a:sym typeface="Century Gothic"/>
                      </a:endParaRPr>
                    </a:p>
                    <a:p>
                      <a:pPr indent="-342900" lvl="0" marL="457200" rtl="0" algn="l">
                        <a:spcBef>
                          <a:spcPts val="0"/>
                        </a:spcBef>
                        <a:spcAft>
                          <a:spcPts val="0"/>
                        </a:spcAft>
                        <a:buClr>
                          <a:srgbClr val="053285"/>
                        </a:buClr>
                        <a:buSzPts val="1800"/>
                        <a:buFont typeface="Century Gothic"/>
                        <a:buChar char="●"/>
                      </a:pPr>
                      <a:r>
                        <a:rPr lang="en-US" sz="1800">
                          <a:solidFill>
                            <a:srgbClr val="053285"/>
                          </a:solidFill>
                          <a:latin typeface="Century Gothic"/>
                          <a:ea typeface="Century Gothic"/>
                          <a:cs typeface="Century Gothic"/>
                          <a:sym typeface="Century Gothic"/>
                        </a:rPr>
                        <a:t>Data decoding &amp; message formatting</a:t>
                      </a:r>
                      <a:endParaRPr sz="1800">
                        <a:solidFill>
                          <a:srgbClr val="053285"/>
                        </a:solidFill>
                        <a:latin typeface="Century Gothic"/>
                        <a:ea typeface="Century Gothic"/>
                        <a:cs typeface="Century Gothic"/>
                        <a:sym typeface="Century Gothic"/>
                      </a:endParaRPr>
                    </a:p>
                    <a:p>
                      <a:pPr indent="-342900" lvl="0" marL="457200" rtl="0" algn="l">
                        <a:spcBef>
                          <a:spcPts val="0"/>
                        </a:spcBef>
                        <a:spcAft>
                          <a:spcPts val="0"/>
                        </a:spcAft>
                        <a:buClr>
                          <a:srgbClr val="053285"/>
                        </a:buClr>
                        <a:buSzPts val="1800"/>
                        <a:buFont typeface="Century Gothic"/>
                        <a:buChar char="●"/>
                      </a:pPr>
                      <a:r>
                        <a:rPr lang="en-US" sz="1800">
                          <a:solidFill>
                            <a:srgbClr val="053285"/>
                          </a:solidFill>
                          <a:latin typeface="Century Gothic"/>
                          <a:ea typeface="Century Gothic"/>
                          <a:cs typeface="Century Gothic"/>
                          <a:sym typeface="Century Gothic"/>
                        </a:rPr>
                        <a:t>QA/QC</a:t>
                      </a:r>
                      <a:endParaRPr sz="1800">
                        <a:solidFill>
                          <a:srgbClr val="053285"/>
                        </a:solidFill>
                        <a:latin typeface="Century Gothic"/>
                        <a:ea typeface="Century Gothic"/>
                        <a:cs typeface="Century Gothic"/>
                        <a:sym typeface="Century Gothic"/>
                      </a:endParaRPr>
                    </a:p>
                    <a:p>
                      <a:pPr indent="-342900" lvl="0" marL="457200" rtl="0" algn="l">
                        <a:spcBef>
                          <a:spcPts val="0"/>
                        </a:spcBef>
                        <a:spcAft>
                          <a:spcPts val="0"/>
                        </a:spcAft>
                        <a:buClr>
                          <a:srgbClr val="053285"/>
                        </a:buClr>
                        <a:buSzPts val="1800"/>
                        <a:buFont typeface="Century Gothic"/>
                        <a:buChar char="●"/>
                      </a:pPr>
                      <a:r>
                        <a:rPr lang="en-US" sz="1800">
                          <a:solidFill>
                            <a:srgbClr val="053285"/>
                          </a:solidFill>
                          <a:latin typeface="Century Gothic"/>
                          <a:ea typeface="Century Gothic"/>
                          <a:cs typeface="Century Gothic"/>
                          <a:sym typeface="Century Gothic"/>
                        </a:rPr>
                        <a:t>Alerting/notification</a:t>
                      </a:r>
                      <a:endParaRPr sz="1800">
                        <a:solidFill>
                          <a:srgbClr val="053285"/>
                        </a:solidFill>
                        <a:latin typeface="Century Gothic"/>
                        <a:ea typeface="Century Gothic"/>
                        <a:cs typeface="Century Gothic"/>
                        <a:sym typeface="Century Gothic"/>
                      </a:endParaRPr>
                    </a:p>
                    <a:p>
                      <a:pPr indent="-342900" lvl="0" marL="457200" rtl="0" algn="l">
                        <a:spcBef>
                          <a:spcPts val="0"/>
                        </a:spcBef>
                        <a:spcAft>
                          <a:spcPts val="0"/>
                        </a:spcAft>
                        <a:buClr>
                          <a:srgbClr val="053285"/>
                        </a:buClr>
                        <a:buSzPts val="1800"/>
                        <a:buFont typeface="Century Gothic"/>
                        <a:buChar char="●"/>
                      </a:pPr>
                      <a:r>
                        <a:rPr lang="en-US" sz="1800">
                          <a:solidFill>
                            <a:srgbClr val="053285"/>
                          </a:solidFill>
                          <a:latin typeface="Century Gothic"/>
                          <a:ea typeface="Century Gothic"/>
                          <a:cs typeface="Century Gothic"/>
                          <a:sym typeface="Century Gothic"/>
                        </a:rPr>
                        <a:t>Traditional DMAC connections (netCDF-CF files, ERDDAP)</a:t>
                      </a:r>
                      <a:endParaRPr sz="1800">
                        <a:solidFill>
                          <a:srgbClr val="053285"/>
                        </a:solidFill>
                        <a:latin typeface="Century Gothic"/>
                        <a:ea typeface="Century Gothic"/>
                        <a:cs typeface="Century Gothic"/>
                        <a:sym typeface="Century Gothic"/>
                      </a:endParaRPr>
                    </a:p>
                  </a:txBody>
                  <a:tcPr marT="91425" marB="91425" marR="91425" marL="91425">
                    <a:lnL cap="flat" cmpd="sng" w="1905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905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b="1" lang="en-US" sz="2000">
                          <a:solidFill>
                            <a:srgbClr val="053285"/>
                          </a:solidFill>
                          <a:latin typeface="Century Gothic"/>
                          <a:ea typeface="Century Gothic"/>
                          <a:cs typeface="Century Gothic"/>
                          <a:sym typeface="Century Gothic"/>
                        </a:rPr>
                        <a:t>September 2021</a:t>
                      </a:r>
                      <a:endParaRPr b="1" sz="2000">
                        <a:solidFill>
                          <a:srgbClr val="053285"/>
                        </a:solidFill>
                        <a:latin typeface="Century Gothic"/>
                        <a:ea typeface="Century Gothic"/>
                        <a:cs typeface="Century Gothic"/>
                        <a:sym typeface="Century Gothic"/>
                      </a:endParaRPr>
                    </a:p>
                  </a:txBody>
                  <a:tcPr marT="91425" marB="91425" marR="91425" marL="91425">
                    <a:lnL cap="flat" cmpd="sng" w="1905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9050">
                      <a:solidFill>
                        <a:schemeClr val="accent5"/>
                      </a:solidFill>
                      <a:prstDash val="solid"/>
                      <a:round/>
                      <a:headEnd len="sm" w="sm" type="none"/>
                      <a:tailEnd len="sm" w="sm" type="none"/>
                    </a:lnB>
                  </a:tcPr>
                </a:tc>
              </a:tr>
              <a:tr h="1378275">
                <a:tc>
                  <a:txBody>
                    <a:bodyPr/>
                    <a:lstStyle/>
                    <a:p>
                      <a:pPr indent="0" lvl="0" marL="0" rtl="0" algn="l">
                        <a:spcBef>
                          <a:spcPts val="0"/>
                        </a:spcBef>
                        <a:spcAft>
                          <a:spcPts val="0"/>
                        </a:spcAft>
                        <a:buNone/>
                      </a:pPr>
                      <a:r>
                        <a:rPr lang="en-US" sz="2000">
                          <a:solidFill>
                            <a:srgbClr val="053285"/>
                          </a:solidFill>
                          <a:latin typeface="Century Gothic"/>
                          <a:ea typeface="Century Gothic"/>
                          <a:cs typeface="Century Gothic"/>
                          <a:sym typeface="Century Gothic"/>
                        </a:rPr>
                        <a:t>Do-It-Yourself Sensor Evaluation</a:t>
                      </a:r>
                      <a:endParaRPr sz="2000">
                        <a:solidFill>
                          <a:srgbClr val="053285"/>
                        </a:solidFill>
                        <a:latin typeface="Century Gothic"/>
                        <a:ea typeface="Century Gothic"/>
                        <a:cs typeface="Century Gothic"/>
                        <a:sym typeface="Century Gothic"/>
                      </a:endParaRPr>
                    </a:p>
                    <a:p>
                      <a:pPr indent="-342900" lvl="0" marL="457200" rtl="0" algn="l">
                        <a:spcBef>
                          <a:spcPts val="0"/>
                        </a:spcBef>
                        <a:spcAft>
                          <a:spcPts val="0"/>
                        </a:spcAft>
                        <a:buClr>
                          <a:srgbClr val="053285"/>
                        </a:buClr>
                        <a:buSzPts val="1800"/>
                        <a:buFont typeface="Century Gothic"/>
                        <a:buChar char="●"/>
                      </a:pPr>
                      <a:r>
                        <a:rPr lang="en-US" sz="1800">
                          <a:solidFill>
                            <a:srgbClr val="053285"/>
                          </a:solidFill>
                          <a:latin typeface="Century Gothic"/>
                          <a:ea typeface="Century Gothic"/>
                          <a:cs typeface="Century Gothic"/>
                          <a:sym typeface="Century Gothic"/>
                        </a:rPr>
                        <a:t>Raspberry Pi</a:t>
                      </a:r>
                      <a:endParaRPr sz="1800">
                        <a:solidFill>
                          <a:srgbClr val="053285"/>
                        </a:solidFill>
                        <a:latin typeface="Century Gothic"/>
                        <a:ea typeface="Century Gothic"/>
                        <a:cs typeface="Century Gothic"/>
                        <a:sym typeface="Century Gothic"/>
                      </a:endParaRPr>
                    </a:p>
                    <a:p>
                      <a:pPr indent="-342900" lvl="0" marL="457200" rtl="0" algn="l">
                        <a:spcBef>
                          <a:spcPts val="0"/>
                        </a:spcBef>
                        <a:spcAft>
                          <a:spcPts val="0"/>
                        </a:spcAft>
                        <a:buClr>
                          <a:srgbClr val="053285"/>
                        </a:buClr>
                        <a:buSzPts val="1800"/>
                        <a:buFont typeface="Century Gothic"/>
                        <a:buChar char="●"/>
                      </a:pPr>
                      <a:r>
                        <a:rPr lang="en-US" sz="1800">
                          <a:solidFill>
                            <a:srgbClr val="053285"/>
                          </a:solidFill>
                          <a:latin typeface="Century Gothic"/>
                          <a:ea typeface="Century Gothic"/>
                          <a:cs typeface="Century Gothic"/>
                          <a:sym typeface="Century Gothic"/>
                        </a:rPr>
                        <a:t>Open source software sensor platform frameworks</a:t>
                      </a:r>
                      <a:endParaRPr sz="1800">
                        <a:solidFill>
                          <a:srgbClr val="053285"/>
                        </a:solidFill>
                        <a:latin typeface="Century Gothic"/>
                        <a:ea typeface="Century Gothic"/>
                        <a:cs typeface="Century Gothic"/>
                        <a:sym typeface="Century Gothic"/>
                      </a:endParaRPr>
                    </a:p>
                    <a:p>
                      <a:pPr indent="-342900" lvl="0" marL="457200" rtl="0" algn="l">
                        <a:spcBef>
                          <a:spcPts val="0"/>
                        </a:spcBef>
                        <a:spcAft>
                          <a:spcPts val="0"/>
                        </a:spcAft>
                        <a:buClr>
                          <a:srgbClr val="053285"/>
                        </a:buClr>
                        <a:buSzPts val="1800"/>
                        <a:buFont typeface="Century Gothic"/>
                        <a:buChar char="●"/>
                      </a:pPr>
                      <a:r>
                        <a:rPr lang="en-US" sz="1800">
                          <a:solidFill>
                            <a:srgbClr val="053285"/>
                          </a:solidFill>
                          <a:latin typeface="Century Gothic"/>
                          <a:ea typeface="Century Gothic"/>
                          <a:cs typeface="Century Gothic"/>
                          <a:sym typeface="Century Gothic"/>
                        </a:rPr>
                        <a:t>Educational module</a:t>
                      </a:r>
                      <a:endParaRPr sz="1800">
                        <a:solidFill>
                          <a:srgbClr val="053285"/>
                        </a:solidFill>
                        <a:latin typeface="Century Gothic"/>
                        <a:ea typeface="Century Gothic"/>
                        <a:cs typeface="Century Gothic"/>
                        <a:sym typeface="Century Gothic"/>
                      </a:endParaRPr>
                    </a:p>
                  </a:txBody>
                  <a:tcPr marT="91425" marB="91425" marR="91425" marL="91425">
                    <a:lnL cap="flat" cmpd="sng" w="1905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905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b="1" lang="en-US" sz="2000">
                          <a:solidFill>
                            <a:srgbClr val="053285"/>
                          </a:solidFill>
                          <a:latin typeface="Century Gothic"/>
                          <a:ea typeface="Century Gothic"/>
                          <a:cs typeface="Century Gothic"/>
                          <a:sym typeface="Century Gothic"/>
                        </a:rPr>
                        <a:t>September 2021</a:t>
                      </a:r>
                      <a:endParaRPr b="1" sz="2000">
                        <a:solidFill>
                          <a:srgbClr val="053285"/>
                        </a:solidFill>
                        <a:latin typeface="Century Gothic"/>
                        <a:ea typeface="Century Gothic"/>
                        <a:cs typeface="Century Gothic"/>
                        <a:sym typeface="Century Gothic"/>
                      </a:endParaRPr>
                    </a:p>
                  </a:txBody>
                  <a:tcPr marT="91425" marB="91425" marR="91425" marL="91425">
                    <a:lnL cap="flat" cmpd="sng" w="1905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9050">
                      <a:solidFill>
                        <a:schemeClr val="accent5"/>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idx="1" type="body"/>
          </p:nvPr>
        </p:nvSpPr>
        <p:spPr>
          <a:xfrm>
            <a:off x="838200" y="773723"/>
            <a:ext cx="10515600" cy="54033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t/>
            </a:r>
            <a:endParaRPr/>
          </a:p>
          <a:p>
            <a:pPr indent="0" lvl="0" marL="0" rtl="0" algn="ctr">
              <a:spcBef>
                <a:spcPts val="1000"/>
              </a:spcBef>
              <a:spcAft>
                <a:spcPts val="0"/>
              </a:spcAft>
              <a:buNone/>
            </a:pPr>
            <a:r>
              <a:t/>
            </a:r>
            <a:endParaRPr/>
          </a:p>
          <a:p>
            <a:pPr indent="0" lvl="0" marL="0" rtl="0" algn="ctr">
              <a:spcBef>
                <a:spcPts val="1000"/>
              </a:spcBef>
              <a:spcAft>
                <a:spcPts val="0"/>
              </a:spcAft>
              <a:buNone/>
            </a:pPr>
            <a:r>
              <a:t/>
            </a:r>
            <a:endParaRPr/>
          </a:p>
          <a:p>
            <a:pPr indent="0" lvl="0" marL="0" rtl="0" algn="ctr">
              <a:spcBef>
                <a:spcPts val="1000"/>
              </a:spcBef>
              <a:spcAft>
                <a:spcPts val="0"/>
              </a:spcAft>
              <a:buNone/>
            </a:pPr>
            <a:r>
              <a:rPr lang="en-US" sz="3600"/>
              <a:t>IOOS</a:t>
            </a:r>
            <a:r>
              <a:rPr lang="en-US" sz="3600"/>
              <a:t> participants welcome!</a:t>
            </a:r>
            <a:endParaRPr sz="3600"/>
          </a:p>
          <a:p>
            <a:pPr indent="0" lvl="0" marL="0" rtl="0" algn="ctr">
              <a:spcBef>
                <a:spcPts val="1000"/>
              </a:spcBef>
              <a:spcAft>
                <a:spcPts val="0"/>
              </a:spcAft>
              <a:buNone/>
            </a:pPr>
            <a:r>
              <a:t/>
            </a:r>
            <a:endParaRPr/>
          </a:p>
          <a:p>
            <a:pPr indent="0" lvl="0" marL="0" rtl="0" algn="ctr">
              <a:spcBef>
                <a:spcPts val="1000"/>
              </a:spcBef>
              <a:spcAft>
                <a:spcPts val="0"/>
              </a:spcAft>
              <a:buNone/>
            </a:pPr>
            <a:r>
              <a:t/>
            </a:r>
            <a:endParaRPr/>
          </a:p>
          <a:p>
            <a:pPr indent="0" lvl="0" marL="0" rtl="0" algn="ctr">
              <a:spcBef>
                <a:spcPts val="1000"/>
              </a:spcBef>
              <a:spcAft>
                <a:spcPts val="0"/>
              </a:spcAft>
              <a:buNone/>
            </a:pPr>
            <a:r>
              <a:rPr lang="en-US"/>
              <a:t>Join or follow </a:t>
            </a:r>
            <a:r>
              <a:rPr b="1" lang="en-US"/>
              <a:t>#sensor-data-ingest</a:t>
            </a:r>
            <a:r>
              <a:rPr lang="en-US"/>
              <a:t> on IOOS Slack:</a:t>
            </a:r>
            <a:endParaRPr/>
          </a:p>
          <a:p>
            <a:pPr indent="0" lvl="0" marL="0" rtl="0" algn="ctr">
              <a:spcBef>
                <a:spcPts val="1000"/>
              </a:spcBef>
              <a:spcAft>
                <a:spcPts val="0"/>
              </a:spcAft>
              <a:buNone/>
            </a:pPr>
            <a:r>
              <a:rPr lang="en-US" u="sng">
                <a:solidFill>
                  <a:schemeClr val="hlink"/>
                </a:solidFill>
                <a:hlinkClick r:id="rId3"/>
              </a:rPr>
              <a:t>https://ioos.slack.com/archives/C0139V94DFT</a:t>
            </a:r>
            <a:r>
              <a:rPr lang="en-US"/>
              <a:t> </a:t>
            </a:r>
            <a:endParaRPr/>
          </a:p>
        </p:txBody>
      </p:sp>
      <p:sp>
        <p:nvSpPr>
          <p:cNvPr id="195" name="Google Shape;195;p29"/>
          <p:cNvSpPr txBox="1"/>
          <p:nvPr>
            <p:ph type="title"/>
          </p:nvPr>
        </p:nvSpPr>
        <p:spPr>
          <a:xfrm>
            <a:off x="0" y="81550"/>
            <a:ext cx="9774900" cy="474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Get Involved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idx="1" type="body"/>
          </p:nvPr>
        </p:nvSpPr>
        <p:spPr>
          <a:xfrm>
            <a:off x="838200" y="3170925"/>
            <a:ext cx="10515600" cy="3171900"/>
          </a:xfrm>
          <a:prstGeom prst="rect">
            <a:avLst/>
          </a:prstGeom>
        </p:spPr>
        <p:txBody>
          <a:bodyPr anchorCtr="0" anchor="t" bIns="45700" lIns="91425" spcFirstLastPara="1" rIns="91425" wrap="square" tIns="45700">
            <a:noAutofit/>
          </a:bodyPr>
          <a:lstStyle/>
          <a:p>
            <a:pPr indent="-368300" lvl="0" marL="457200" rtl="0" algn="l">
              <a:spcBef>
                <a:spcPts val="1000"/>
              </a:spcBef>
              <a:spcAft>
                <a:spcPts val="0"/>
              </a:spcAft>
              <a:buSzPts val="2200"/>
              <a:buChar char="●"/>
            </a:pPr>
            <a:r>
              <a:rPr lang="en-US" sz="2200"/>
              <a:t>Develop a community of practice within DMAC to enable sensor-direct-to-commercial cloud data ingest pipelines</a:t>
            </a:r>
            <a:endParaRPr sz="2200"/>
          </a:p>
          <a:p>
            <a:pPr indent="-368300" lvl="0" marL="457200" rtl="0" algn="l">
              <a:spcBef>
                <a:spcPts val="1000"/>
              </a:spcBef>
              <a:spcAft>
                <a:spcPts val="0"/>
              </a:spcAft>
              <a:buSzPts val="2200"/>
              <a:buChar char="●"/>
            </a:pPr>
            <a:r>
              <a:rPr lang="en-US" sz="2200"/>
              <a:t>Integrate with DMAC processes/services (QA/QC, ERDDAP)</a:t>
            </a:r>
            <a:endParaRPr sz="2200"/>
          </a:p>
          <a:p>
            <a:pPr indent="-368300" lvl="0" marL="457200" rtl="0" algn="l">
              <a:spcBef>
                <a:spcPts val="1000"/>
              </a:spcBef>
              <a:spcAft>
                <a:spcPts val="0"/>
              </a:spcAft>
              <a:buSzPts val="2200"/>
              <a:buChar char="●"/>
            </a:pPr>
            <a:r>
              <a:rPr lang="en-US" sz="2200"/>
              <a:t>Develop a flexible/adaptable architecture, </a:t>
            </a:r>
            <a:r>
              <a:rPr lang="en-US" sz="2200">
                <a:solidFill>
                  <a:schemeClr val="dk2"/>
                </a:solidFill>
              </a:rPr>
              <a:t>open source tools, </a:t>
            </a:r>
            <a:r>
              <a:rPr lang="en-US" sz="2200"/>
              <a:t>and best practices that could be used by multiple RAs</a:t>
            </a:r>
            <a:endParaRPr sz="2200"/>
          </a:p>
          <a:p>
            <a:pPr indent="-368300" lvl="0" marL="457200" rtl="0" algn="l">
              <a:spcBef>
                <a:spcPts val="1000"/>
              </a:spcBef>
              <a:spcAft>
                <a:spcPts val="0"/>
              </a:spcAft>
              <a:buSzPts val="2200"/>
              <a:buChar char="●"/>
            </a:pPr>
            <a:r>
              <a:rPr lang="en-US" sz="2200"/>
              <a:t>Investigate new data delivery capabilities </a:t>
            </a:r>
            <a:r>
              <a:rPr lang="en-US" sz="2200"/>
              <a:t>offered</a:t>
            </a:r>
            <a:r>
              <a:rPr lang="en-US" sz="2200"/>
              <a:t> by commercial cloud</a:t>
            </a:r>
            <a:endParaRPr sz="2200"/>
          </a:p>
          <a:p>
            <a:pPr indent="-368300" lvl="0" marL="457200" rtl="0" algn="l">
              <a:spcBef>
                <a:spcPts val="1000"/>
              </a:spcBef>
              <a:spcAft>
                <a:spcPts val="1000"/>
              </a:spcAft>
              <a:buSzPts val="2200"/>
              <a:buChar char="●"/>
            </a:pPr>
            <a:r>
              <a:rPr lang="en-US" sz="2200"/>
              <a:t>Project team: RPS, NERACOOS, GLOS, PacIOOS, IOOS PO</a:t>
            </a:r>
            <a:endParaRPr sz="2200"/>
          </a:p>
        </p:txBody>
      </p:sp>
      <p:sp>
        <p:nvSpPr>
          <p:cNvPr id="111" name="Google Shape;111;p19"/>
          <p:cNvSpPr txBox="1"/>
          <p:nvPr>
            <p:ph type="title"/>
          </p:nvPr>
        </p:nvSpPr>
        <p:spPr>
          <a:xfrm>
            <a:off x="0" y="81550"/>
            <a:ext cx="9774900" cy="474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Project Goals</a:t>
            </a:r>
            <a:endParaRPr/>
          </a:p>
        </p:txBody>
      </p:sp>
      <p:sp>
        <p:nvSpPr>
          <p:cNvPr id="112" name="Google Shape;112;p19"/>
          <p:cNvSpPr txBox="1"/>
          <p:nvPr/>
        </p:nvSpPr>
        <p:spPr>
          <a:xfrm>
            <a:off x="124750" y="6461625"/>
            <a:ext cx="3783600" cy="3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200">
                <a:solidFill>
                  <a:schemeClr val="dk1"/>
                </a:solidFill>
                <a:latin typeface="Century Gothic"/>
                <a:ea typeface="Century Gothic"/>
                <a:cs typeface="Century Gothic"/>
                <a:sym typeface="Century Gothic"/>
              </a:rPr>
              <a:t>Photo credits: Rutgers</a:t>
            </a:r>
            <a:endParaRPr/>
          </a:p>
        </p:txBody>
      </p:sp>
      <p:pic>
        <p:nvPicPr>
          <p:cNvPr id="113" name="Google Shape;113;p19"/>
          <p:cNvPicPr preferRelativeResize="0"/>
          <p:nvPr/>
        </p:nvPicPr>
        <p:blipFill>
          <a:blip r:embed="rId3">
            <a:alphaModFix/>
          </a:blip>
          <a:stretch>
            <a:fillRect/>
          </a:stretch>
        </p:blipFill>
        <p:spPr>
          <a:xfrm>
            <a:off x="2943225" y="934700"/>
            <a:ext cx="6305550" cy="1857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idx="1" type="body"/>
          </p:nvPr>
        </p:nvSpPr>
        <p:spPr>
          <a:xfrm>
            <a:off x="838200" y="773723"/>
            <a:ext cx="10515600" cy="5403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t>AWS </a:t>
            </a:r>
            <a:r>
              <a:rPr b="1" lang="en-US"/>
              <a:t>IoT Core</a:t>
            </a:r>
            <a:endParaRPr b="1"/>
          </a:p>
          <a:p>
            <a:pPr indent="0" lvl="0" marL="0" rtl="0" algn="l">
              <a:spcBef>
                <a:spcPts val="1000"/>
              </a:spcBef>
              <a:spcAft>
                <a:spcPts val="0"/>
              </a:spcAft>
              <a:buNone/>
            </a:pPr>
            <a:r>
              <a:rPr lang="en-US"/>
              <a:t>A managed AWS service to connect devices (sensors) to the cloud</a:t>
            </a:r>
            <a:endParaRPr/>
          </a:p>
          <a:p>
            <a:pPr indent="0" lvl="0" marL="0" rtl="0" algn="l">
              <a:spcBef>
                <a:spcPts val="1000"/>
              </a:spcBef>
              <a:spcAft>
                <a:spcPts val="0"/>
              </a:spcAft>
              <a:buNone/>
            </a:pPr>
            <a:r>
              <a:rPr lang="en-US"/>
              <a:t>Supports MQTT, HTTP, and Websocket Protocols.</a:t>
            </a:r>
            <a:endParaRPr/>
          </a:p>
          <a:p>
            <a:pPr indent="0" lvl="0" marL="0" rtl="0" algn="l">
              <a:spcBef>
                <a:spcPts val="1000"/>
              </a:spcBef>
              <a:spcAft>
                <a:spcPts val="0"/>
              </a:spcAft>
              <a:buNone/>
            </a:pPr>
            <a:r>
              <a:rPr lang="en-US"/>
              <a:t>Sensors are registered in IoT Core as “Things”.</a:t>
            </a:r>
            <a:endParaRPr/>
          </a:p>
          <a:p>
            <a:pPr indent="0" lvl="0" marL="0" rtl="0" algn="l">
              <a:spcBef>
                <a:spcPts val="1000"/>
              </a:spcBef>
              <a:spcAft>
                <a:spcPts val="0"/>
              </a:spcAft>
              <a:buNone/>
            </a:pPr>
            <a:r>
              <a:rPr lang="en-US"/>
              <a:t>Authentication via certificates</a:t>
            </a:r>
            <a:endParaRPr/>
          </a:p>
          <a:p>
            <a:pPr indent="0" lvl="0" marL="0" rtl="0" algn="l">
              <a:spcBef>
                <a:spcPts val="1000"/>
              </a:spcBef>
              <a:spcAft>
                <a:spcPts val="0"/>
              </a:spcAft>
              <a:buNone/>
            </a:pPr>
            <a:r>
              <a:t/>
            </a:r>
            <a:endParaRPr/>
          </a:p>
        </p:txBody>
      </p:sp>
      <p:sp>
        <p:nvSpPr>
          <p:cNvPr id="120" name="Google Shape;120;p20"/>
          <p:cNvSpPr txBox="1"/>
          <p:nvPr>
            <p:ph type="title"/>
          </p:nvPr>
        </p:nvSpPr>
        <p:spPr>
          <a:xfrm>
            <a:off x="0" y="81550"/>
            <a:ext cx="9774900" cy="474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AWS Data Pipeline</a:t>
            </a:r>
            <a:endParaRPr/>
          </a:p>
        </p:txBody>
      </p:sp>
      <p:sp>
        <p:nvSpPr>
          <p:cNvPr id="121" name="Google Shape;121;p20"/>
          <p:cNvSpPr/>
          <p:nvPr/>
        </p:nvSpPr>
        <p:spPr>
          <a:xfrm>
            <a:off x="2046500" y="3573525"/>
            <a:ext cx="2112600" cy="2603400"/>
          </a:xfrm>
          <a:prstGeom prst="rect">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 name="Google Shape;122;p20"/>
          <p:cNvPicPr preferRelativeResize="0"/>
          <p:nvPr/>
        </p:nvPicPr>
        <p:blipFill>
          <a:blip r:embed="rId3">
            <a:alphaModFix/>
          </a:blip>
          <a:stretch>
            <a:fillRect/>
          </a:stretch>
        </p:blipFill>
        <p:spPr>
          <a:xfrm>
            <a:off x="499800" y="4106013"/>
            <a:ext cx="10806849" cy="1747375"/>
          </a:xfrm>
          <a:prstGeom prst="rect">
            <a:avLst/>
          </a:prstGeom>
          <a:noFill/>
          <a:ln>
            <a:noFill/>
          </a:ln>
        </p:spPr>
      </p:pic>
      <p:sp>
        <p:nvSpPr>
          <p:cNvPr id="123" name="Google Shape;123;p20"/>
          <p:cNvSpPr txBox="1"/>
          <p:nvPr/>
        </p:nvSpPr>
        <p:spPr>
          <a:xfrm>
            <a:off x="1403700" y="4211525"/>
            <a:ext cx="8454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MQTT</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idx="1" type="body"/>
          </p:nvPr>
        </p:nvSpPr>
        <p:spPr>
          <a:xfrm>
            <a:off x="838200" y="773723"/>
            <a:ext cx="10515600" cy="5403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b="1" lang="en-US"/>
              <a:t>Kinesis Data Streams</a:t>
            </a:r>
            <a:endParaRPr b="1"/>
          </a:p>
          <a:p>
            <a:pPr indent="0" lvl="0" marL="0" rtl="0" algn="l">
              <a:spcBef>
                <a:spcPts val="1000"/>
              </a:spcBef>
              <a:spcAft>
                <a:spcPts val="0"/>
              </a:spcAft>
              <a:buNone/>
            </a:pPr>
            <a:r>
              <a:rPr lang="en-US"/>
              <a:t>Massively scalable real-time data streaming service.</a:t>
            </a:r>
            <a:endParaRPr/>
          </a:p>
          <a:p>
            <a:pPr indent="0" lvl="0" marL="0" rtl="0" algn="l">
              <a:spcBef>
                <a:spcPts val="1000"/>
              </a:spcBef>
              <a:spcAft>
                <a:spcPts val="0"/>
              </a:spcAft>
              <a:buNone/>
            </a:pPr>
            <a:r>
              <a:rPr lang="en-US"/>
              <a:t>IoT </a:t>
            </a:r>
            <a:r>
              <a:rPr b="1" lang="en-US" sz="2000"/>
              <a:t>kinesis:PutRecord</a:t>
            </a:r>
            <a:r>
              <a:rPr lang="en-US"/>
              <a:t> writes data from MQTT message to Kinesis Stream</a:t>
            </a:r>
            <a:endParaRPr/>
          </a:p>
          <a:p>
            <a:pPr indent="0" lvl="0" marL="0" rtl="0" algn="l">
              <a:spcBef>
                <a:spcPts val="1000"/>
              </a:spcBef>
              <a:spcAft>
                <a:spcPts val="0"/>
              </a:spcAft>
              <a:buNone/>
            </a:pPr>
            <a:r>
              <a:rPr lang="en-US"/>
              <a:t>24 hr data retention period (for stream processing)</a:t>
            </a:r>
            <a:endParaRPr/>
          </a:p>
        </p:txBody>
      </p:sp>
      <p:sp>
        <p:nvSpPr>
          <p:cNvPr id="130" name="Google Shape;130;p21"/>
          <p:cNvSpPr txBox="1"/>
          <p:nvPr>
            <p:ph type="title"/>
          </p:nvPr>
        </p:nvSpPr>
        <p:spPr>
          <a:xfrm>
            <a:off x="0" y="81550"/>
            <a:ext cx="9774900" cy="474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AWS Data Pipeline</a:t>
            </a:r>
            <a:endParaRPr/>
          </a:p>
        </p:txBody>
      </p:sp>
      <p:sp>
        <p:nvSpPr>
          <p:cNvPr id="131" name="Google Shape;131;p21"/>
          <p:cNvSpPr/>
          <p:nvPr/>
        </p:nvSpPr>
        <p:spPr>
          <a:xfrm>
            <a:off x="3915875" y="3573625"/>
            <a:ext cx="2112600" cy="2603400"/>
          </a:xfrm>
          <a:prstGeom prst="rect">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2" name="Google Shape;132;p21"/>
          <p:cNvPicPr preferRelativeResize="0"/>
          <p:nvPr/>
        </p:nvPicPr>
        <p:blipFill>
          <a:blip r:embed="rId3">
            <a:alphaModFix/>
          </a:blip>
          <a:stretch>
            <a:fillRect/>
          </a:stretch>
        </p:blipFill>
        <p:spPr>
          <a:xfrm>
            <a:off x="499800" y="4106013"/>
            <a:ext cx="10806849" cy="1747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idx="1" type="body"/>
          </p:nvPr>
        </p:nvSpPr>
        <p:spPr>
          <a:xfrm>
            <a:off x="838200" y="773723"/>
            <a:ext cx="10515600" cy="5403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b="1" lang="en-US"/>
              <a:t>Lambda Functions</a:t>
            </a:r>
            <a:endParaRPr b="1"/>
          </a:p>
          <a:p>
            <a:pPr indent="0" lvl="0" marL="0" rtl="0" algn="l">
              <a:spcBef>
                <a:spcPts val="1000"/>
              </a:spcBef>
              <a:spcAft>
                <a:spcPts val="0"/>
              </a:spcAft>
              <a:buNone/>
            </a:pPr>
            <a:r>
              <a:rPr lang="en-US"/>
              <a:t>Run code (</a:t>
            </a:r>
            <a:r>
              <a:rPr lang="en-US">
                <a:solidFill>
                  <a:schemeClr val="dk2"/>
                </a:solidFill>
              </a:rPr>
              <a:t>Python/Javascript)</a:t>
            </a:r>
            <a:r>
              <a:rPr lang="en-US"/>
              <a:t> to process Kinesis Streams.</a:t>
            </a:r>
            <a:endParaRPr/>
          </a:p>
          <a:p>
            <a:pPr indent="0" lvl="0" marL="0" rtl="0" algn="l">
              <a:spcBef>
                <a:spcPts val="1000"/>
              </a:spcBef>
              <a:spcAft>
                <a:spcPts val="0"/>
              </a:spcAft>
              <a:buNone/>
            </a:pPr>
            <a:r>
              <a:rPr lang="en-US"/>
              <a:t>Automatic event driven triggers from Kinesis</a:t>
            </a:r>
            <a:endParaRPr/>
          </a:p>
          <a:p>
            <a:pPr indent="0" lvl="0" marL="0" rtl="0" algn="l">
              <a:spcBef>
                <a:spcPts val="1000"/>
              </a:spcBef>
              <a:spcAft>
                <a:spcPts val="0"/>
              </a:spcAft>
              <a:buNone/>
            </a:pPr>
            <a:r>
              <a:rPr lang="en-US"/>
              <a:t>Manage connections, post data. </a:t>
            </a:r>
            <a:endParaRPr/>
          </a:p>
          <a:p>
            <a:pPr indent="0" lvl="0" marL="0" rtl="0" algn="l">
              <a:spcBef>
                <a:spcPts val="1000"/>
              </a:spcBef>
              <a:spcAft>
                <a:spcPts val="0"/>
              </a:spcAft>
              <a:buNone/>
            </a:pPr>
            <a:r>
              <a:rPr lang="en-US"/>
              <a:t>We could also manage alerts, send texts, etc</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139" name="Google Shape;139;p22"/>
          <p:cNvSpPr txBox="1"/>
          <p:nvPr>
            <p:ph type="title"/>
          </p:nvPr>
        </p:nvSpPr>
        <p:spPr>
          <a:xfrm>
            <a:off x="0" y="81550"/>
            <a:ext cx="9774900" cy="474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AWS Data Pipeline</a:t>
            </a:r>
            <a:endParaRPr/>
          </a:p>
        </p:txBody>
      </p:sp>
      <p:sp>
        <p:nvSpPr>
          <p:cNvPr id="140" name="Google Shape;140;p22"/>
          <p:cNvSpPr/>
          <p:nvPr/>
        </p:nvSpPr>
        <p:spPr>
          <a:xfrm>
            <a:off x="5741000" y="3573625"/>
            <a:ext cx="2112600" cy="2603400"/>
          </a:xfrm>
          <a:prstGeom prst="rect">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1" name="Google Shape;141;p22"/>
          <p:cNvPicPr preferRelativeResize="0"/>
          <p:nvPr/>
        </p:nvPicPr>
        <p:blipFill>
          <a:blip r:embed="rId3">
            <a:alphaModFix/>
          </a:blip>
          <a:stretch>
            <a:fillRect/>
          </a:stretch>
        </p:blipFill>
        <p:spPr>
          <a:xfrm>
            <a:off x="499800" y="4106013"/>
            <a:ext cx="10806849" cy="1747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idx="1" type="body"/>
          </p:nvPr>
        </p:nvSpPr>
        <p:spPr>
          <a:xfrm>
            <a:off x="838200" y="773723"/>
            <a:ext cx="10515600" cy="5403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b="1" lang="en-US"/>
              <a:t>API Gateway</a:t>
            </a:r>
            <a:endParaRPr b="1"/>
          </a:p>
          <a:p>
            <a:pPr indent="0" lvl="0" marL="0" rtl="0" algn="l">
              <a:spcBef>
                <a:spcPts val="1000"/>
              </a:spcBef>
              <a:spcAft>
                <a:spcPts val="0"/>
              </a:spcAft>
              <a:buNone/>
            </a:pPr>
            <a:r>
              <a:rPr lang="en-US"/>
              <a:t>Expose a public facing WebSocket API for web apps to consume</a:t>
            </a:r>
            <a:endParaRPr/>
          </a:p>
          <a:p>
            <a:pPr indent="0" lvl="0" marL="0" rtl="0" algn="l">
              <a:spcBef>
                <a:spcPts val="1000"/>
              </a:spcBef>
              <a:spcAft>
                <a:spcPts val="0"/>
              </a:spcAft>
              <a:buNone/>
            </a:pPr>
            <a:r>
              <a:rPr lang="en-US"/>
              <a:t>API Gateway maintains the persistent connection to handle bidirectional message transfer.</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148" name="Google Shape;148;p23"/>
          <p:cNvSpPr txBox="1"/>
          <p:nvPr>
            <p:ph type="title"/>
          </p:nvPr>
        </p:nvSpPr>
        <p:spPr>
          <a:xfrm>
            <a:off x="0" y="81550"/>
            <a:ext cx="9774900" cy="474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AWS Data Pipeline</a:t>
            </a:r>
            <a:endParaRPr/>
          </a:p>
        </p:txBody>
      </p:sp>
      <p:sp>
        <p:nvSpPr>
          <p:cNvPr id="149" name="Google Shape;149;p23"/>
          <p:cNvSpPr/>
          <p:nvPr/>
        </p:nvSpPr>
        <p:spPr>
          <a:xfrm>
            <a:off x="7662300" y="3573625"/>
            <a:ext cx="2112600" cy="2603400"/>
          </a:xfrm>
          <a:prstGeom prst="rect">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0" name="Google Shape;150;p23"/>
          <p:cNvPicPr preferRelativeResize="0"/>
          <p:nvPr/>
        </p:nvPicPr>
        <p:blipFill>
          <a:blip r:embed="rId3">
            <a:alphaModFix/>
          </a:blip>
          <a:stretch>
            <a:fillRect/>
          </a:stretch>
        </p:blipFill>
        <p:spPr>
          <a:xfrm>
            <a:off x="499800" y="4106013"/>
            <a:ext cx="10806849" cy="1747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idx="1" type="body"/>
          </p:nvPr>
        </p:nvSpPr>
        <p:spPr>
          <a:xfrm>
            <a:off x="838200" y="773723"/>
            <a:ext cx="10515600" cy="5403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b="1" lang="en-US"/>
              <a:t>Web Client</a:t>
            </a:r>
            <a:endParaRPr b="1"/>
          </a:p>
          <a:p>
            <a:pPr indent="0" lvl="0" marL="0" rtl="0" algn="l">
              <a:spcBef>
                <a:spcPts val="1000"/>
              </a:spcBef>
              <a:spcAft>
                <a:spcPts val="0"/>
              </a:spcAft>
              <a:buNone/>
            </a:pPr>
            <a:r>
              <a:rPr lang="en-US"/>
              <a:t>A demo React.js app to visualize streaming data </a:t>
            </a:r>
            <a:endParaRPr/>
          </a:p>
          <a:p>
            <a:pPr indent="0" lvl="0" marL="0" rtl="0" algn="l">
              <a:spcBef>
                <a:spcPts val="1000"/>
              </a:spcBef>
              <a:spcAft>
                <a:spcPts val="0"/>
              </a:spcAft>
              <a:buNone/>
            </a:pPr>
            <a:r>
              <a:rPr lang="en-US"/>
              <a:t>Site hosted on AWS S3.</a:t>
            </a:r>
            <a:endParaRPr/>
          </a:p>
          <a:p>
            <a:pPr indent="0" lvl="0" marL="0" rtl="0" algn="l">
              <a:lnSpc>
                <a:spcPct val="100000"/>
              </a:lnSpc>
              <a:spcBef>
                <a:spcPts val="0"/>
              </a:spcBef>
              <a:spcAft>
                <a:spcPts val="0"/>
              </a:spcAft>
              <a:buClr>
                <a:schemeClr val="dk1"/>
              </a:buClr>
              <a:buSzPts val="1100"/>
              <a:buFont typeface="Arial"/>
              <a:buNone/>
            </a:pPr>
            <a:r>
              <a:rPr lang="en-US" sz="1800" u="sng">
                <a:solidFill>
                  <a:schemeClr val="hlink"/>
                </a:solidFill>
                <a:latin typeface="Arial"/>
                <a:ea typeface="Arial"/>
                <a:cs typeface="Arial"/>
                <a:sym typeface="Arial"/>
                <a:hlinkClick r:id="rId3"/>
              </a:rPr>
              <a:t>http://ioos-sensor.s3-website-us-east-1.amazonaws.com/Orono.WX2.Airmar</a:t>
            </a:r>
            <a:endParaRPr/>
          </a:p>
        </p:txBody>
      </p:sp>
      <p:sp>
        <p:nvSpPr>
          <p:cNvPr id="157" name="Google Shape;157;p24"/>
          <p:cNvSpPr txBox="1"/>
          <p:nvPr>
            <p:ph type="title"/>
          </p:nvPr>
        </p:nvSpPr>
        <p:spPr>
          <a:xfrm>
            <a:off x="0" y="81550"/>
            <a:ext cx="9774900" cy="474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AWS Data Pipeline</a:t>
            </a:r>
            <a:endParaRPr/>
          </a:p>
        </p:txBody>
      </p:sp>
      <p:sp>
        <p:nvSpPr>
          <p:cNvPr id="158" name="Google Shape;158;p24"/>
          <p:cNvSpPr/>
          <p:nvPr/>
        </p:nvSpPr>
        <p:spPr>
          <a:xfrm>
            <a:off x="9774900" y="3595650"/>
            <a:ext cx="1817400" cy="2581500"/>
          </a:xfrm>
          <a:prstGeom prst="rect">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9" name="Google Shape;159;p24"/>
          <p:cNvPicPr preferRelativeResize="0"/>
          <p:nvPr/>
        </p:nvPicPr>
        <p:blipFill>
          <a:blip r:embed="rId4">
            <a:alphaModFix/>
          </a:blip>
          <a:stretch>
            <a:fillRect/>
          </a:stretch>
        </p:blipFill>
        <p:spPr>
          <a:xfrm>
            <a:off x="499800" y="4106013"/>
            <a:ext cx="10806849" cy="1747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idx="1" type="body"/>
          </p:nvPr>
        </p:nvSpPr>
        <p:spPr>
          <a:xfrm>
            <a:off x="838200" y="773723"/>
            <a:ext cx="10515600" cy="5403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t>simulating what a datalogger (with support of mqtt/https) might do</a:t>
            </a:r>
            <a:endParaRPr b="1"/>
          </a:p>
          <a:p>
            <a:pPr indent="0" lvl="0" marL="0" rtl="0" algn="l">
              <a:spcBef>
                <a:spcPts val="1000"/>
              </a:spcBef>
              <a:spcAft>
                <a:spcPts val="0"/>
              </a:spcAft>
              <a:buNone/>
            </a:pPr>
            <a:r>
              <a:t/>
            </a:r>
            <a:endParaRPr b="1"/>
          </a:p>
          <a:p>
            <a:pPr indent="-381000" lvl="0" marL="457200" rtl="0" algn="l">
              <a:lnSpc>
                <a:spcPct val="115000"/>
              </a:lnSpc>
              <a:spcBef>
                <a:spcPts val="1000"/>
              </a:spcBef>
              <a:spcAft>
                <a:spcPts val="0"/>
              </a:spcAft>
              <a:buSzPts val="2400"/>
              <a:buChar char="●"/>
            </a:pPr>
            <a:r>
              <a:rPr lang="en-US"/>
              <a:t>Met sensors, Gill MaxiMet 501 &amp; Airmar WX300 streaming 1Hz data</a:t>
            </a:r>
            <a:endParaRPr/>
          </a:p>
          <a:p>
            <a:pPr indent="-381000" lvl="0" marL="457200" rtl="0" algn="l">
              <a:lnSpc>
                <a:spcPct val="115000"/>
              </a:lnSpc>
              <a:spcBef>
                <a:spcPts val="1000"/>
              </a:spcBef>
              <a:spcAft>
                <a:spcPts val="0"/>
              </a:spcAft>
              <a:buSzPts val="2400"/>
              <a:buChar char="●"/>
            </a:pPr>
            <a:r>
              <a:rPr lang="en-US"/>
              <a:t>Get certificates (.pem files) for the AWS IoT Endpoint</a:t>
            </a:r>
            <a:endParaRPr/>
          </a:p>
          <a:p>
            <a:pPr indent="-355600" lvl="1" marL="914400" rtl="0" algn="l">
              <a:lnSpc>
                <a:spcPct val="115000"/>
              </a:lnSpc>
              <a:spcBef>
                <a:spcPts val="1000"/>
              </a:spcBef>
              <a:spcAft>
                <a:spcPts val="0"/>
              </a:spcAft>
              <a:buSzPts val="2000"/>
              <a:buChar char="○"/>
            </a:pPr>
            <a:r>
              <a:rPr lang="en-US"/>
              <a:t>(a317ofrhyjggr7-ats.iot.us-east-1.amazonaws.com)</a:t>
            </a:r>
            <a:endParaRPr/>
          </a:p>
          <a:p>
            <a:pPr indent="-381000" lvl="0" marL="457200" rtl="0" algn="l">
              <a:lnSpc>
                <a:spcPct val="115000"/>
              </a:lnSpc>
              <a:spcBef>
                <a:spcPts val="1000"/>
              </a:spcBef>
              <a:spcAft>
                <a:spcPts val="0"/>
              </a:spcAft>
              <a:buSzPts val="2400"/>
              <a:buChar char="●"/>
            </a:pPr>
            <a:r>
              <a:rPr lang="en-US"/>
              <a:t>Simple python script</a:t>
            </a:r>
            <a:endParaRPr/>
          </a:p>
          <a:p>
            <a:pPr indent="-355600" lvl="1" marL="914400" rtl="0" algn="l">
              <a:lnSpc>
                <a:spcPct val="115000"/>
              </a:lnSpc>
              <a:spcBef>
                <a:spcPts val="1000"/>
              </a:spcBef>
              <a:spcAft>
                <a:spcPts val="0"/>
              </a:spcAft>
              <a:buSzPts val="2000"/>
              <a:buChar char="○"/>
            </a:pPr>
            <a:r>
              <a:rPr lang="en-US"/>
              <a:t>Read serial data from sensors</a:t>
            </a:r>
            <a:endParaRPr/>
          </a:p>
          <a:p>
            <a:pPr indent="-355600" lvl="1" marL="914400" rtl="0" algn="l">
              <a:lnSpc>
                <a:spcPct val="115000"/>
              </a:lnSpc>
              <a:spcBef>
                <a:spcPts val="1000"/>
              </a:spcBef>
              <a:spcAft>
                <a:spcPts val="0"/>
              </a:spcAft>
              <a:buSzPts val="2000"/>
              <a:buChar char="○"/>
            </a:pPr>
            <a:r>
              <a:rPr lang="en-US"/>
              <a:t>Wrap output into MQTT messages</a:t>
            </a:r>
            <a:endParaRPr/>
          </a:p>
          <a:p>
            <a:pPr indent="-355600" lvl="1" marL="914400" rtl="0" algn="l">
              <a:lnSpc>
                <a:spcPct val="115000"/>
              </a:lnSpc>
              <a:spcBef>
                <a:spcPts val="1000"/>
              </a:spcBef>
              <a:spcAft>
                <a:spcPts val="0"/>
              </a:spcAft>
              <a:buSzPts val="2000"/>
              <a:buChar char="○"/>
            </a:pPr>
            <a:r>
              <a:rPr lang="en-US"/>
              <a:t>Publish to MQTT endpoint  (QOS level 0, topic: IOOS/* )</a:t>
            </a:r>
            <a:endParaRPr/>
          </a:p>
          <a:p>
            <a:pPr indent="-381000" lvl="0" marL="457200" rtl="0" algn="l">
              <a:lnSpc>
                <a:spcPct val="115000"/>
              </a:lnSpc>
              <a:spcBef>
                <a:spcPts val="1000"/>
              </a:spcBef>
              <a:spcAft>
                <a:spcPts val="0"/>
              </a:spcAft>
              <a:buSzPts val="2400"/>
              <a:buChar char="●"/>
            </a:pPr>
            <a:r>
              <a:rPr lang="en-US"/>
              <a:t>MQTT protocol is not currently supported by widely used data loggers from Campbell Scientific and NextSens</a:t>
            </a:r>
            <a:endParaRPr/>
          </a:p>
        </p:txBody>
      </p:sp>
      <p:sp>
        <p:nvSpPr>
          <p:cNvPr id="166" name="Google Shape;166;p25"/>
          <p:cNvSpPr txBox="1"/>
          <p:nvPr>
            <p:ph type="title"/>
          </p:nvPr>
        </p:nvSpPr>
        <p:spPr>
          <a:xfrm>
            <a:off x="0" y="81550"/>
            <a:ext cx="9774900" cy="474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IoT Device Configuration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0" y="81550"/>
            <a:ext cx="9774900" cy="474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Demo - Met Sensors streaming 1 Hz data</a:t>
            </a:r>
            <a:endParaRPr/>
          </a:p>
        </p:txBody>
      </p:sp>
      <p:sp>
        <p:nvSpPr>
          <p:cNvPr id="173" name="Google Shape;173;p26"/>
          <p:cNvSpPr txBox="1"/>
          <p:nvPr/>
        </p:nvSpPr>
        <p:spPr>
          <a:xfrm>
            <a:off x="387925" y="6329700"/>
            <a:ext cx="8041800" cy="6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u="sng">
                <a:solidFill>
                  <a:schemeClr val="hlink"/>
                </a:solidFill>
                <a:hlinkClick r:id="rId3"/>
              </a:rPr>
              <a:t>http://ioos-sensor.s3-website-us-east-1.amazonaws.com/Orono.WX2.Airmar</a:t>
            </a:r>
            <a:endParaRPr sz="1800">
              <a:solidFill>
                <a:srgbClr val="0000FF"/>
              </a:solidFill>
            </a:endParaRPr>
          </a:p>
        </p:txBody>
      </p:sp>
      <p:pic>
        <p:nvPicPr>
          <p:cNvPr id="174" name="Google Shape;174;p26"/>
          <p:cNvPicPr preferRelativeResize="0"/>
          <p:nvPr/>
        </p:nvPicPr>
        <p:blipFill>
          <a:blip r:embed="rId4">
            <a:alphaModFix/>
          </a:blip>
          <a:stretch>
            <a:fillRect/>
          </a:stretch>
        </p:blipFill>
        <p:spPr>
          <a:xfrm>
            <a:off x="738000" y="669925"/>
            <a:ext cx="10715998" cy="56597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IOOS">
      <a:dk1>
        <a:srgbClr val="000000"/>
      </a:dk1>
      <a:lt1>
        <a:srgbClr val="FFFFFF"/>
      </a:lt1>
      <a:dk2>
        <a:srgbClr val="053285"/>
      </a:dk2>
      <a:lt2>
        <a:srgbClr val="E7E6E6"/>
      </a:lt2>
      <a:accent1>
        <a:srgbClr val="5B9BD5"/>
      </a:accent1>
      <a:accent2>
        <a:srgbClr val="ED7D31"/>
      </a:accent2>
      <a:accent3>
        <a:srgbClr val="A5A5A5"/>
      </a:accent3>
      <a:accent4>
        <a:srgbClr val="F3A536"/>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IOOS">
      <a:dk1>
        <a:srgbClr val="000000"/>
      </a:dk1>
      <a:lt1>
        <a:srgbClr val="FFFFFF"/>
      </a:lt1>
      <a:dk2>
        <a:srgbClr val="053285"/>
      </a:dk2>
      <a:lt2>
        <a:srgbClr val="E7E6E6"/>
      </a:lt2>
      <a:accent1>
        <a:srgbClr val="5B9BD5"/>
      </a:accent1>
      <a:accent2>
        <a:srgbClr val="ED7D31"/>
      </a:accent2>
      <a:accent3>
        <a:srgbClr val="A5A5A5"/>
      </a:accent3>
      <a:accent4>
        <a:srgbClr val="F3A536"/>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