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1"/>
    <p:sldMasterId id="2147484138" r:id="rId2"/>
    <p:sldMasterId id="2147484212" r:id="rId3"/>
    <p:sldMasterId id="2147484236" r:id="rId4"/>
    <p:sldMasterId id="2147484248" r:id="rId5"/>
  </p:sldMasterIdLst>
  <p:notesMasterIdLst>
    <p:notesMasterId r:id="rId18"/>
  </p:notesMasterIdLst>
  <p:handoutMasterIdLst>
    <p:handoutMasterId r:id="rId19"/>
  </p:handoutMasterIdLst>
  <p:sldIdLst>
    <p:sldId id="439" r:id="rId6"/>
    <p:sldId id="416" r:id="rId7"/>
    <p:sldId id="435" r:id="rId8"/>
    <p:sldId id="441" r:id="rId9"/>
    <p:sldId id="438" r:id="rId10"/>
    <p:sldId id="450" r:id="rId11"/>
    <p:sldId id="442" r:id="rId12"/>
    <p:sldId id="453" r:id="rId13"/>
    <p:sldId id="444" r:id="rId14"/>
    <p:sldId id="451" r:id="rId15"/>
    <p:sldId id="452" r:id="rId16"/>
    <p:sldId id="445" r:id="rId17"/>
  </p:sldIdLst>
  <p:sldSz cx="12179300" cy="9134475" type="ledger"/>
  <p:notesSz cx="6997700" cy="9271000"/>
  <p:defaultTextStyle>
    <a:defPPr>
      <a:defRPr lang="en-US"/>
    </a:defPPr>
    <a:lvl1pPr algn="l" defTabSz="1212239" rtl="0" fontAlgn="base">
      <a:spcBef>
        <a:spcPct val="0"/>
      </a:spcBef>
      <a:spcAft>
        <a:spcPct val="0"/>
      </a:spcAft>
      <a:defRPr sz="2400" kern="1200">
        <a:solidFill>
          <a:schemeClr val="tx1"/>
        </a:solidFill>
        <a:latin typeface="Calibri" pitchFamily="34" charset="0"/>
        <a:ea typeface="+mn-ea"/>
        <a:cs typeface="+mn-cs"/>
      </a:defRPr>
    </a:lvl1pPr>
    <a:lvl2pPr marL="605329" indent="-150152" algn="l" defTabSz="1212239" rtl="0" fontAlgn="base">
      <a:spcBef>
        <a:spcPct val="0"/>
      </a:spcBef>
      <a:spcAft>
        <a:spcPct val="0"/>
      </a:spcAft>
      <a:defRPr sz="2400" kern="1200">
        <a:solidFill>
          <a:schemeClr val="tx1"/>
        </a:solidFill>
        <a:latin typeface="Calibri" pitchFamily="34" charset="0"/>
        <a:ea typeface="+mn-ea"/>
        <a:cs typeface="+mn-cs"/>
      </a:defRPr>
    </a:lvl2pPr>
    <a:lvl3pPr marL="1212239" indent="-301860" algn="l" defTabSz="1212239" rtl="0" fontAlgn="base">
      <a:spcBef>
        <a:spcPct val="0"/>
      </a:spcBef>
      <a:spcAft>
        <a:spcPct val="0"/>
      </a:spcAft>
      <a:defRPr sz="2400" kern="1200">
        <a:solidFill>
          <a:schemeClr val="tx1"/>
        </a:solidFill>
        <a:latin typeface="Calibri" pitchFamily="34" charset="0"/>
        <a:ea typeface="+mn-ea"/>
        <a:cs typeface="+mn-cs"/>
      </a:defRPr>
    </a:lvl3pPr>
    <a:lvl4pPr marL="1817563" indent="-452035" algn="l" defTabSz="1212239" rtl="0" fontAlgn="base">
      <a:spcBef>
        <a:spcPct val="0"/>
      </a:spcBef>
      <a:spcAft>
        <a:spcPct val="0"/>
      </a:spcAft>
      <a:defRPr sz="2400" kern="1200">
        <a:solidFill>
          <a:schemeClr val="tx1"/>
        </a:solidFill>
        <a:latin typeface="Calibri" pitchFamily="34" charset="0"/>
        <a:ea typeface="+mn-ea"/>
        <a:cs typeface="+mn-cs"/>
      </a:defRPr>
    </a:lvl4pPr>
    <a:lvl5pPr marL="2424478" indent="-603746" algn="l" defTabSz="1212239" rtl="0" fontAlgn="base">
      <a:spcBef>
        <a:spcPct val="0"/>
      </a:spcBef>
      <a:spcAft>
        <a:spcPct val="0"/>
      </a:spcAft>
      <a:defRPr sz="2400" kern="1200">
        <a:solidFill>
          <a:schemeClr val="tx1"/>
        </a:solidFill>
        <a:latin typeface="Calibri" pitchFamily="34" charset="0"/>
        <a:ea typeface="+mn-ea"/>
        <a:cs typeface="+mn-cs"/>
      </a:defRPr>
    </a:lvl5pPr>
    <a:lvl6pPr marL="2275920" algn="l" defTabSz="910363" rtl="0" eaLnBrk="1" latinLnBrk="0" hangingPunct="1">
      <a:defRPr sz="2400" kern="1200">
        <a:solidFill>
          <a:schemeClr val="tx1"/>
        </a:solidFill>
        <a:latin typeface="Calibri" pitchFamily="34" charset="0"/>
        <a:ea typeface="+mn-ea"/>
        <a:cs typeface="+mn-cs"/>
      </a:defRPr>
    </a:lvl6pPr>
    <a:lvl7pPr marL="2731097" algn="l" defTabSz="910363" rtl="0" eaLnBrk="1" latinLnBrk="0" hangingPunct="1">
      <a:defRPr sz="2400" kern="1200">
        <a:solidFill>
          <a:schemeClr val="tx1"/>
        </a:solidFill>
        <a:latin typeface="Calibri" pitchFamily="34" charset="0"/>
        <a:ea typeface="+mn-ea"/>
        <a:cs typeface="+mn-cs"/>
      </a:defRPr>
    </a:lvl7pPr>
    <a:lvl8pPr marL="3186276" algn="l" defTabSz="910363" rtl="0" eaLnBrk="1" latinLnBrk="0" hangingPunct="1">
      <a:defRPr sz="2400" kern="1200">
        <a:solidFill>
          <a:schemeClr val="tx1"/>
        </a:solidFill>
        <a:latin typeface="Calibri" pitchFamily="34" charset="0"/>
        <a:ea typeface="+mn-ea"/>
        <a:cs typeface="+mn-cs"/>
      </a:defRPr>
    </a:lvl8pPr>
    <a:lvl9pPr marL="3641456" algn="l" defTabSz="910363" rtl="0" eaLnBrk="1" latinLnBrk="0" hangingPunct="1">
      <a:defRPr sz="2400"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877">
          <p15:clr>
            <a:srgbClr val="A4A3A4"/>
          </p15:clr>
        </p15:guide>
        <p15:guide id="2" pos="3836">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7FAB"/>
    <a:srgbClr val="203854"/>
    <a:srgbClr val="D0A654"/>
    <a:srgbClr val="887FAB"/>
    <a:srgbClr val="887F70"/>
    <a:srgbClr val="5C9A99"/>
    <a:srgbClr val="41678B"/>
    <a:srgbClr val="75A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3" autoAdjust="0"/>
    <p:restoredTop sz="94694"/>
  </p:normalViewPr>
  <p:slideViewPr>
    <p:cSldViewPr showGuides="1">
      <p:cViewPr varScale="1">
        <p:scale>
          <a:sx n="91" d="100"/>
          <a:sy n="91" d="100"/>
        </p:scale>
        <p:origin x="2136" y="192"/>
      </p:cViewPr>
      <p:guideLst>
        <p:guide orient="horz" pos="2877"/>
        <p:guide pos="3836"/>
      </p:guideLst>
    </p:cSldViewPr>
  </p:slideViewPr>
  <p:notesTextViewPr>
    <p:cViewPr>
      <p:scale>
        <a:sx n="1" d="1"/>
        <a:sy n="1" d="1"/>
      </p:scale>
      <p:origin x="0" y="0"/>
    </p:cViewPr>
  </p:notesTextViewPr>
  <p:sorterViewPr>
    <p:cViewPr>
      <p:scale>
        <a:sx n="50" d="100"/>
        <a:sy n="50" d="100"/>
      </p:scale>
      <p:origin x="0" y="0"/>
    </p:cViewPr>
  </p:sorterViewPr>
  <p:notesViewPr>
    <p:cSldViewPr>
      <p:cViewPr>
        <p:scale>
          <a:sx n="130" d="100"/>
          <a:sy n="130" d="100"/>
        </p:scale>
        <p:origin x="-1182" y="2064"/>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B94FD2FD-A151-4115-A326-E8962259E2E3}" type="datetimeFigureOut">
              <a:rPr lang="en-US" smtClean="0"/>
              <a:pPr/>
              <a:t>1/15/20</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a:defRPr sz="1200"/>
            </a:lvl1pPr>
          </a:lstStyle>
          <a:p>
            <a:fld id="{2B0C18D1-CACB-426E-8D2A-88F766F08E00}" type="slidenum">
              <a:rPr lang="en-US" smtClean="0"/>
              <a:pPr/>
              <a:t>‹#›</a:t>
            </a:fld>
            <a:endParaRPr lang="en-US"/>
          </a:p>
        </p:txBody>
      </p:sp>
    </p:spTree>
    <p:extLst>
      <p:ext uri="{BB962C8B-B14F-4D97-AF65-F5344CB8AC3E}">
        <p14:creationId xmlns:p14="http://schemas.microsoft.com/office/powerpoint/2010/main" val="3135667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61228" tIns="30614" rIns="61228" bIns="30614" rtlCol="0"/>
          <a:lstStyle>
            <a:lvl1pPr algn="l">
              <a:defRPr sz="800"/>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61228" tIns="30614" rIns="61228" bIns="30614" rtlCol="0"/>
          <a:lstStyle>
            <a:lvl1pPr algn="r">
              <a:defRPr sz="800"/>
            </a:lvl1pPr>
          </a:lstStyle>
          <a:p>
            <a:pPr>
              <a:defRPr/>
            </a:pPr>
            <a:fld id="{F8E68A80-C238-44DE-8EE5-C0B91A045B16}" type="datetimeFigureOut">
              <a:rPr lang="en-US"/>
              <a:pPr>
                <a:defRPr/>
              </a:pPr>
              <a:t>1/15/20</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61228" tIns="30614" rIns="61228" bIns="30614" rtlCol="0" anchor="ctr"/>
          <a:lstStyle/>
          <a:p>
            <a:pPr lvl="0"/>
            <a:endParaRPr lang="en-US" noProof="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61228" tIns="30614" rIns="61228" bIns="306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61228" tIns="30614" rIns="61228" bIns="30614" rtlCol="0" anchor="b"/>
          <a:lstStyle>
            <a:lvl1pPr algn="l">
              <a:defRPr sz="800"/>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61228" tIns="30614" rIns="61228" bIns="30614" rtlCol="0" anchor="b"/>
          <a:lstStyle>
            <a:lvl1pPr algn="r">
              <a:defRPr sz="800"/>
            </a:lvl1pPr>
          </a:lstStyle>
          <a:p>
            <a:pPr>
              <a:defRPr/>
            </a:pPr>
            <a:fld id="{55EBDF46-B34C-4773-81FF-41322B058CF6}" type="slidenum">
              <a:rPr lang="en-US"/>
              <a:pPr>
                <a:defRPr/>
              </a:pPr>
              <a:t>‹#›</a:t>
            </a:fld>
            <a:endParaRPr lang="en-US"/>
          </a:p>
        </p:txBody>
      </p:sp>
    </p:spTree>
    <p:extLst>
      <p:ext uri="{BB962C8B-B14F-4D97-AF65-F5344CB8AC3E}">
        <p14:creationId xmlns:p14="http://schemas.microsoft.com/office/powerpoint/2010/main" val="1231400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182" algn="l" rtl="0" eaLnBrk="0" fontAlgn="base" hangingPunct="0">
      <a:spcBef>
        <a:spcPct val="30000"/>
      </a:spcBef>
      <a:spcAft>
        <a:spcPct val="0"/>
      </a:spcAft>
      <a:defRPr sz="1200" kern="1200">
        <a:solidFill>
          <a:schemeClr val="tx1"/>
        </a:solidFill>
        <a:latin typeface="+mn-lt"/>
        <a:ea typeface="+mn-ea"/>
        <a:cs typeface="+mn-cs"/>
      </a:defRPr>
    </a:lvl2pPr>
    <a:lvl3pPr marL="910363" algn="l" rtl="0" eaLnBrk="0" fontAlgn="base" hangingPunct="0">
      <a:spcBef>
        <a:spcPct val="30000"/>
      </a:spcBef>
      <a:spcAft>
        <a:spcPct val="0"/>
      </a:spcAft>
      <a:defRPr sz="1200" kern="1200">
        <a:solidFill>
          <a:schemeClr val="tx1"/>
        </a:solidFill>
        <a:latin typeface="+mn-lt"/>
        <a:ea typeface="+mn-ea"/>
        <a:cs typeface="+mn-cs"/>
      </a:defRPr>
    </a:lvl3pPr>
    <a:lvl4pPr marL="1365544" algn="l" rtl="0" eaLnBrk="0" fontAlgn="base" hangingPunct="0">
      <a:spcBef>
        <a:spcPct val="30000"/>
      </a:spcBef>
      <a:spcAft>
        <a:spcPct val="0"/>
      </a:spcAft>
      <a:defRPr sz="1200" kern="1200">
        <a:solidFill>
          <a:schemeClr val="tx1"/>
        </a:solidFill>
        <a:latin typeface="+mn-lt"/>
        <a:ea typeface="+mn-ea"/>
        <a:cs typeface="+mn-cs"/>
      </a:defRPr>
    </a:lvl4pPr>
    <a:lvl5pPr marL="1820723" algn="l" rtl="0" eaLnBrk="0" fontAlgn="base" hangingPunct="0">
      <a:spcBef>
        <a:spcPct val="30000"/>
      </a:spcBef>
      <a:spcAft>
        <a:spcPct val="0"/>
      </a:spcAft>
      <a:defRPr sz="1200" kern="1200">
        <a:solidFill>
          <a:schemeClr val="tx1"/>
        </a:solidFill>
        <a:latin typeface="+mn-lt"/>
        <a:ea typeface="+mn-ea"/>
        <a:cs typeface="+mn-cs"/>
      </a:defRPr>
    </a:lvl5pPr>
    <a:lvl6pPr marL="2275920" algn="l" defTabSz="910363" rtl="0" eaLnBrk="1" latinLnBrk="0" hangingPunct="1">
      <a:defRPr sz="1200" kern="1200">
        <a:solidFill>
          <a:schemeClr val="tx1"/>
        </a:solidFill>
        <a:latin typeface="+mn-lt"/>
        <a:ea typeface="+mn-ea"/>
        <a:cs typeface="+mn-cs"/>
      </a:defRPr>
    </a:lvl6pPr>
    <a:lvl7pPr marL="2731097" algn="l" defTabSz="910363" rtl="0" eaLnBrk="1" latinLnBrk="0" hangingPunct="1">
      <a:defRPr sz="1200" kern="1200">
        <a:solidFill>
          <a:schemeClr val="tx1"/>
        </a:solidFill>
        <a:latin typeface="+mn-lt"/>
        <a:ea typeface="+mn-ea"/>
        <a:cs typeface="+mn-cs"/>
      </a:defRPr>
    </a:lvl7pPr>
    <a:lvl8pPr marL="3186276" algn="l" defTabSz="910363" rtl="0" eaLnBrk="1" latinLnBrk="0" hangingPunct="1">
      <a:defRPr sz="1200" kern="1200">
        <a:solidFill>
          <a:schemeClr val="tx1"/>
        </a:solidFill>
        <a:latin typeface="+mn-lt"/>
        <a:ea typeface="+mn-ea"/>
        <a:cs typeface="+mn-cs"/>
      </a:defRPr>
    </a:lvl8pPr>
    <a:lvl9pPr marL="3641456" algn="l" defTabSz="910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Good Afternoon,  I am the Director of the US Integrated Ocean Observing system or IOOS.</a:t>
            </a:r>
          </a:p>
          <a:p>
            <a:endParaRPr lang="en-US" sz="1600" dirty="0"/>
          </a:p>
          <a:p>
            <a:r>
              <a:rPr lang="en-US" sz="1600" dirty="0"/>
              <a:t>During my talk today, I will give you a high level view of how IOOS connects to Blue Tech &amp; Blue Jobs.  </a:t>
            </a:r>
          </a:p>
          <a:p>
            <a:r>
              <a:rPr lang="en-US" sz="1600" dirty="0"/>
              <a:t>IOOs is a National enterprise that works!  IOOS as a  brand stands for enabling decision making and underpins scientific advances </a:t>
            </a:r>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1</a:t>
            </a:fld>
            <a:endParaRPr lang="en-US"/>
          </a:p>
        </p:txBody>
      </p:sp>
    </p:spTree>
    <p:extLst>
      <p:ext uri="{BB962C8B-B14F-4D97-AF65-F5344CB8AC3E}">
        <p14:creationId xmlns:p14="http://schemas.microsoft.com/office/powerpoint/2010/main" val="97978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worldwide, from the mission that went across the Atlantic, not only increased technology but is part of a growing international partnership of students learning about the importance of ocean observing.  A hallmark of IOOS regions is the integration of undergraduate and graduate students into their operations.  </a:t>
            </a:r>
            <a:r>
              <a:rPr lang="en-US"/>
              <a:t>Additionally all of the IOOS regions are providing classroom curriculum, and ocean kiosks at aquarium and ocean education centers nationwide.</a:t>
            </a:r>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80821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during this talk you will agree the IOOS works </a:t>
            </a:r>
            <a:r>
              <a:rPr lang="en-US"/>
              <a:t>and become part of US IOOS</a:t>
            </a:r>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12</a:t>
            </a:fld>
            <a:endParaRPr lang="en-US"/>
          </a:p>
        </p:txBody>
      </p:sp>
    </p:spTree>
    <p:extLst>
      <p:ext uri="{BB962C8B-B14F-4D97-AF65-F5344CB8AC3E}">
        <p14:creationId xmlns:p14="http://schemas.microsoft.com/office/powerpoint/2010/main" val="179900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4504DB5-7FB7-432B-9226-7CD7F86469F1}" type="slidenum">
              <a:rPr lang="en-US" sz="1200" smtClean="0"/>
              <a:pPr/>
              <a:t>2</a:t>
            </a:fld>
            <a:endParaRPr lang="en-US" sz="1200"/>
          </a:p>
        </p:txBody>
      </p:sp>
      <p:sp>
        <p:nvSpPr>
          <p:cNvPr id="40963" name="Rectangle 2"/>
          <p:cNvSpPr>
            <a:spLocks noGrp="1" noRot="1" noChangeAspect="1" noChangeArrowheads="1" noTextEdit="1"/>
          </p:cNvSpPr>
          <p:nvPr>
            <p:ph type="sldImg"/>
          </p:nvPr>
        </p:nvSpPr>
        <p:spPr bwMode="auto">
          <a:xfrm>
            <a:off x="1214438" y="484188"/>
            <a:ext cx="4827587" cy="3619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Notes Placeholder 5"/>
          <p:cNvSpPr>
            <a:spLocks noGrp="1"/>
          </p:cNvSpPr>
          <p:nvPr/>
        </p:nvSpPr>
        <p:spPr bwMode="auto">
          <a:xfrm>
            <a:off x="933558" y="4404043"/>
            <a:ext cx="5130586" cy="41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7" tIns="46474" rIns="92947" bIns="46474"/>
          <a:lstStyle/>
          <a:p>
            <a:pPr>
              <a:spcBef>
                <a:spcPct val="30000"/>
              </a:spcBef>
            </a:pPr>
            <a:endParaRPr lang="en-US" sz="1200"/>
          </a:p>
        </p:txBody>
      </p:sp>
      <p:sp>
        <p:nvSpPr>
          <p:cNvPr id="40965" name="Notes Placeholder 2"/>
          <p:cNvSpPr>
            <a:spLocks noGrp="1"/>
          </p:cNvSpPr>
          <p:nvPr>
            <p:ph type="body" idx="3"/>
          </p:nvPr>
        </p:nvSpPr>
        <p:spPr bwMode="auto">
          <a:xfrm>
            <a:off x="445309" y="4404043"/>
            <a:ext cx="6107084" cy="4645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r>
              <a:rPr lang="en-US" dirty="0"/>
              <a:t>Oceans are critically important to our society and affect the lives of all Americans regardless of whether they reside along the coasts. </a:t>
            </a:r>
          </a:p>
          <a:p>
            <a:r>
              <a:rPr lang="en-US" dirty="0"/>
              <a:t>IOOS has a Federal and non-Federal footprint.  The logos of the Federal Agencies you see hear all contribute to IOOS and have responsibilities in our Oceans, Coasts and Great Lakes.  Federal participants oversees the global and national aspects.  The 11 IOOS Regional Associations extend our reach to the regional and local stakeholders.  Regional Associations are comprised of State, Local, Tribal governments, academia and industry. The Alliance for Coastal Technologies provides for new sensor evaluation.  </a:t>
            </a:r>
          </a:p>
          <a:p>
            <a:endParaRPr lang="en-US" dirty="0"/>
          </a:p>
          <a:p>
            <a:r>
              <a:rPr lang="en-US" dirty="0"/>
              <a:t>The strategy allows us to maintain a local connectivity but ensuring a National Consistency.</a:t>
            </a:r>
          </a:p>
          <a:p>
            <a:r>
              <a:rPr lang="en-US" dirty="0"/>
              <a:t>IOOS® is a solution to increasing observing assets, seamlessly stitched together thought this national data management with models and analysis that extend sparse data both spatial and temporally to provide products that are tailored and driven by the user community</a:t>
            </a:r>
          </a:p>
          <a:p>
            <a:endParaRPr lang="en-US" dirty="0"/>
          </a:p>
          <a:p>
            <a:r>
              <a:rPr lang="en-US" dirty="0"/>
              <a:t>While the program has 7 goals it is really about integrating the information so that the same observing systems can be used to support all 7 goals.</a:t>
            </a:r>
          </a:p>
          <a:p>
            <a:endParaRPr lang="en-US" dirty="0"/>
          </a:p>
          <a:p>
            <a:r>
              <a:rPr lang="en-US" dirty="0"/>
              <a:t>The ocean knows no boundaries therefore US IOOS is not only a national endeavor but it is also part of a global framework, where the United States funds 50% of the global ocean observing system.</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66578" y="8808064"/>
            <a:ext cx="3031122" cy="46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58" tIns="46380" rIns="92758" bIns="46380" anchor="b"/>
          <a:lstStyle>
            <a:lvl1pPr defTabSz="946150">
              <a:defRPr sz="2400">
                <a:solidFill>
                  <a:schemeClr val="tx1"/>
                </a:solidFill>
                <a:latin typeface="Arial" pitchFamily="34" charset="0"/>
                <a:ea typeface="ＭＳ Ｐゴシック" pitchFamily="34" charset="-128"/>
              </a:defRPr>
            </a:lvl1pPr>
            <a:lvl2pPr marL="777875" indent="-298450" defTabSz="946150">
              <a:defRPr sz="2400">
                <a:solidFill>
                  <a:schemeClr val="tx1"/>
                </a:solidFill>
                <a:latin typeface="Arial" pitchFamily="34" charset="0"/>
                <a:ea typeface="ＭＳ Ｐゴシック" pitchFamily="34" charset="-128"/>
              </a:defRPr>
            </a:lvl2pPr>
            <a:lvl3pPr marL="1196975" indent="-239713" defTabSz="946150">
              <a:defRPr sz="2400">
                <a:solidFill>
                  <a:schemeClr val="tx1"/>
                </a:solidFill>
                <a:latin typeface="Arial" pitchFamily="34" charset="0"/>
                <a:ea typeface="ＭＳ Ｐゴシック" pitchFamily="34" charset="-128"/>
              </a:defRPr>
            </a:lvl3pPr>
            <a:lvl4pPr marL="1674813" indent="-238125" defTabSz="946150">
              <a:defRPr sz="2400">
                <a:solidFill>
                  <a:schemeClr val="tx1"/>
                </a:solidFill>
                <a:latin typeface="Arial" pitchFamily="34" charset="0"/>
                <a:ea typeface="ＭＳ Ｐゴシック" pitchFamily="34" charset="-128"/>
              </a:defRPr>
            </a:lvl4pPr>
            <a:lvl5pPr marL="2154238" indent="-239713" defTabSz="946150">
              <a:defRPr sz="2400">
                <a:solidFill>
                  <a:schemeClr val="tx1"/>
                </a:solidFill>
                <a:latin typeface="Arial" pitchFamily="34" charset="0"/>
                <a:ea typeface="ＭＳ Ｐゴシック" pitchFamily="34" charset="-128"/>
              </a:defRPr>
            </a:lvl5pPr>
            <a:lvl6pPr marL="26114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86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58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830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7633BF0A-62DD-4475-8FF2-31DFD7898EC2}" type="slidenum">
              <a:rPr lang="en-US" sz="1200"/>
              <a:pPr algn="r"/>
              <a:t>3</a:t>
            </a:fld>
            <a:endParaRPr lang="en-US" sz="1200"/>
          </a:p>
        </p:txBody>
      </p:sp>
      <p:sp>
        <p:nvSpPr>
          <p:cNvPr id="57347" name="Rectangle 2"/>
          <p:cNvSpPr>
            <a:spLocks noGrp="1" noRot="1" noChangeAspect="1" noChangeArrowheads="1" noTextEdit="1"/>
          </p:cNvSpPr>
          <p:nvPr>
            <p:ph type="sldImg"/>
          </p:nvPr>
        </p:nvSpPr>
        <p:spPr>
          <a:xfrm>
            <a:off x="1301750" y="455613"/>
            <a:ext cx="4243388" cy="3182937"/>
          </a:xfrm>
          <a:ln/>
        </p:spPr>
      </p:sp>
      <p:sp>
        <p:nvSpPr>
          <p:cNvPr id="57348" name="Rectangle 3"/>
          <p:cNvSpPr>
            <a:spLocks noGrp="1" noChangeArrowheads="1"/>
          </p:cNvSpPr>
          <p:nvPr>
            <p:ph type="body" idx="1"/>
          </p:nvPr>
        </p:nvSpPr>
        <p:spPr>
          <a:xfrm>
            <a:off x="374650" y="3795469"/>
            <a:ext cx="5934681" cy="5244063"/>
          </a:xfrm>
        </p:spPr>
        <p:txBody>
          <a:bodyPr lIns="92758" tIns="46380" rIns="92758" bIns="46380"/>
          <a:lstStyle/>
          <a:p>
            <a:r>
              <a:rPr lang="en-US" dirty="0"/>
              <a:t>We are connected to the blue economy in 3 primary ways.  There are a number of companies and academia which are developing the tools we use and also starting to provide observing services.</a:t>
            </a:r>
          </a:p>
          <a:p>
            <a:r>
              <a:rPr lang="en-US" dirty="0"/>
              <a:t>For example the United States leads the world in glider production.  One glider was developed and is manufactured right here in San Diego by Scripps Institute of Oceanography.  A second glider developed by the University of Washington was licensed by </a:t>
            </a:r>
            <a:r>
              <a:rPr lang="en-US" dirty="0" err="1"/>
              <a:t>Irobot</a:t>
            </a:r>
            <a:r>
              <a:rPr lang="en-US" dirty="0"/>
              <a:t> and a the </a:t>
            </a:r>
            <a:r>
              <a:rPr lang="en-US" dirty="0" err="1"/>
              <a:t>slocum</a:t>
            </a:r>
            <a:r>
              <a:rPr lang="en-US" dirty="0"/>
              <a:t> glider shown here was developed by Doug Webb of Teledyne Webb research is now being used operationally by the United States Navy.</a:t>
            </a:r>
          </a:p>
          <a:p>
            <a:endParaRPr lang="en-US" dirty="0"/>
          </a:p>
          <a:p>
            <a:r>
              <a:rPr lang="en-US" dirty="0"/>
              <a:t>The “weather enterprise” According to National Academies – Fair Weather: Effective Partnerships in Weather and Climate Services (2003 – “There are about 400 commercial weather companies and independent contractors in the United States,4 with revenues of about $500 million,” that includes large companies such as </a:t>
            </a:r>
            <a:r>
              <a:rPr lang="en-US" dirty="0" err="1"/>
              <a:t>AccuWeather</a:t>
            </a:r>
            <a:r>
              <a:rPr lang="en-US" dirty="0"/>
              <a:t> and the Weather Channel. The ocean enterprise is still in the nascent but is growing.  IOOS seeks to make information available easily to grow the value add companies.</a:t>
            </a:r>
          </a:p>
          <a:p>
            <a:endParaRPr lang="en-US" dirty="0"/>
          </a:p>
          <a:p>
            <a:r>
              <a:rPr lang="en-US" dirty="0"/>
              <a:t>Finally there are the businesses that might not know that they rely on ocean observing. Manufacturers also benefit from integrated observations in terms of moving supplies to retail stores. Earlier and more accurate forecasts mean a  company can make more informed decisions about whether to ship hurricane supplies or beach towels or extra snow shovels to local stores in preparation for  a coming season.  These seasonal forecasts very much depend on ocean observing.</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For the atmospheric and terrestrial observations, satellites are a primary observing system.  Bot for the ocean, which makes up 70%, satellites are crucial but because they can only see the surface of the oceans we need a number of systems to observe in three dimensions.   </a:t>
            </a:r>
          </a:p>
          <a:p>
            <a:r>
              <a:rPr lang="en-US" dirty="0"/>
              <a:t>Ocean observing means both continuous and automatic observations from buoys, gages, HF Radars and marine animals and fish</a:t>
            </a:r>
          </a:p>
          <a:p>
            <a:r>
              <a:rPr lang="en-US" dirty="0"/>
              <a:t> </a:t>
            </a:r>
          </a:p>
          <a:p>
            <a:r>
              <a:rPr lang="en-US" dirty="0"/>
              <a:t>It means systems like NOAA’s PORTs system is a cost-shared partnership program that (1) implements a real-time capability and (2) integrates a range of observations into a single “</a:t>
            </a:r>
            <a:r>
              <a:rPr lang="en-US" dirty="0" err="1"/>
              <a:t>nowcast</a:t>
            </a:r>
            <a:r>
              <a:rPr lang="en-US" dirty="0"/>
              <a:t>” service for mariners. </a:t>
            </a:r>
          </a:p>
          <a:p>
            <a:r>
              <a:rPr lang="en-US" b="1" dirty="0"/>
              <a:t>BUT</a:t>
            </a:r>
          </a:p>
          <a:p>
            <a:r>
              <a:rPr lang="en-US" dirty="0"/>
              <a:t>Observing in and around the coasts is difficult.  Salt water is often unkind to observing systems, and bio-fouling means constantly needing to clean the gear.  And we must observing in all kinds of conditions - this is a special structure in the Arctic for HF Radar – since you can’t plug in.</a:t>
            </a:r>
          </a:p>
          <a:p>
            <a:r>
              <a:rPr lang="en-US" b="1" dirty="0"/>
              <a:t>BUT</a:t>
            </a:r>
            <a:r>
              <a:rPr lang="en-US" dirty="0"/>
              <a:t> there a number of areas when need discrete measurements and human power.  NOAA and fishing industry has large numbers of fish observers, we need to take water samples to labs to measure water quality.  This is labor intensive and often in the case of beach closures means closing a beach based on yesterday’s lab results</a:t>
            </a:r>
          </a:p>
          <a:p>
            <a:endParaRPr lang="en-US" dirty="0"/>
          </a:p>
          <a:p>
            <a:r>
              <a:rPr lang="en-US" dirty="0"/>
              <a:t>THEREFORE we need new technologies for ocean observing.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4</a:t>
            </a:fld>
            <a:endParaRPr lang="en-US"/>
          </a:p>
        </p:txBody>
      </p:sp>
    </p:spTree>
    <p:extLst>
      <p:ext uri="{BB962C8B-B14F-4D97-AF65-F5344CB8AC3E}">
        <p14:creationId xmlns:p14="http://schemas.microsoft.com/office/powerpoint/2010/main" val="412078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Data management is a key part of what IOOS is and what IOOS can be</a:t>
            </a:r>
          </a:p>
          <a:p>
            <a:endParaRPr lang="en-US" sz="800" dirty="0"/>
          </a:p>
          <a:p>
            <a:r>
              <a:rPr lang="en-US" sz="1400" dirty="0"/>
              <a:t>Data management under IOOS is here now! </a:t>
            </a:r>
          </a:p>
          <a:p>
            <a:r>
              <a:rPr lang="en-US" sz="1400" dirty="0"/>
              <a:t>The 11 Regions are collecting and finding new data to make them accessible and usable, which has resulted in thousands of  new data sets being exposed.</a:t>
            </a:r>
          </a:p>
          <a:p>
            <a:endParaRPr lang="en-US" sz="800" dirty="0"/>
          </a:p>
          <a:p>
            <a:r>
              <a:rPr lang="en-US" sz="1400" dirty="0"/>
              <a:t>Nationally, my office is the system architect, but we work with our regional partners to make this a reality that supports both national and regional goals.</a:t>
            </a:r>
          </a:p>
          <a:p>
            <a:endParaRPr lang="en-US" sz="800" dirty="0"/>
          </a:p>
          <a:p>
            <a:r>
              <a:rPr lang="en-US" sz="1400" dirty="0"/>
              <a:t>We are developing Sensor Observation Service as the language for sharing data and developing 2 software systems that will allow easy and consistent implementation.  We are developing a catalog to know what is out there, and are developing data discovery tools.  Additionally we established a quality control and assurance program, which will allow us to build trust into the system by providing reliable and quality data.  </a:t>
            </a:r>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5</a:t>
            </a:fld>
            <a:endParaRPr lang="en-US"/>
          </a:p>
        </p:txBody>
      </p:sp>
    </p:spTree>
    <p:extLst>
      <p:ext uri="{BB962C8B-B14F-4D97-AF65-F5344CB8AC3E}">
        <p14:creationId xmlns:p14="http://schemas.microsoft.com/office/powerpoint/2010/main" val="22327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buFont typeface="Arial" pitchFamily="34" charset="0"/>
              <a:buChar char="•"/>
              <a:defRPr/>
            </a:pPr>
            <a:r>
              <a:rPr lang="en-US" dirty="0">
                <a:cs typeface="Arial" pitchFamily="34" charset="0"/>
              </a:rPr>
              <a:t> 128 HF Radars operating in the network now.  Includes 2 HF Radars on the East Coast of Canada operated by the Canadian Coast Guard. </a:t>
            </a:r>
          </a:p>
          <a:p>
            <a:pPr>
              <a:buFont typeface="Arial" pitchFamily="34" charset="0"/>
              <a:buChar char="•"/>
              <a:defRPr/>
            </a:pPr>
            <a:r>
              <a:rPr lang="en-US" dirty="0">
                <a:cs typeface="Arial" pitchFamily="34" charset="0"/>
              </a:rPr>
              <a:t> Oil Spill Response: Operationally used for </a:t>
            </a:r>
            <a:r>
              <a:rPr lang="en-US" i="1" dirty="0" err="1">
                <a:cs typeface="Arial" pitchFamily="34" charset="0"/>
              </a:rPr>
              <a:t>Cosco</a:t>
            </a:r>
            <a:r>
              <a:rPr lang="en-US" i="1" dirty="0">
                <a:cs typeface="Arial" pitchFamily="34" charset="0"/>
              </a:rPr>
              <a:t> </a:t>
            </a:r>
            <a:r>
              <a:rPr lang="en-US" i="1" dirty="0" err="1">
                <a:cs typeface="Arial" pitchFamily="34" charset="0"/>
              </a:rPr>
              <a:t>Busan</a:t>
            </a:r>
            <a:r>
              <a:rPr lang="en-US" dirty="0">
                <a:cs typeface="Arial" pitchFamily="34" charset="0"/>
              </a:rPr>
              <a:t>, 2007; Deepwater Horizon, 2010.</a:t>
            </a:r>
          </a:p>
          <a:p>
            <a:pPr>
              <a:buFont typeface="Arial" pitchFamily="34" charset="0"/>
              <a:buChar char="•"/>
              <a:defRPr/>
            </a:pPr>
            <a:r>
              <a:rPr lang="en-US" dirty="0">
                <a:cs typeface="Arial" pitchFamily="34" charset="0"/>
              </a:rPr>
              <a:t> Search and Rescue (SAR):  Integrated into the operational US Coast Guard SAR operations (SAROP) program; deployed in the mid-Atlantic in 2009 – Extension Nationwide in 2011-2012.</a:t>
            </a:r>
          </a:p>
          <a:p>
            <a:pPr>
              <a:buFont typeface="Arial" pitchFamily="34" charset="0"/>
              <a:buChar char="•"/>
              <a:defRPr/>
            </a:pPr>
            <a:r>
              <a:rPr lang="en-US" dirty="0">
                <a:cs typeface="Arial" pitchFamily="34" charset="0"/>
              </a:rPr>
              <a:t> Emerging Homeland Security needs:  The Maritime Security Technology Program (MTP) of DHS S&amp;T includes a project to expand the use of HF Radar to provide increased Maritime Domain Awareness (MDA) and Homeland Security.</a:t>
            </a:r>
          </a:p>
          <a:p>
            <a:pPr>
              <a:buFont typeface="Arial" pitchFamily="34" charset="0"/>
              <a:buChar char="•"/>
              <a:defRPr/>
            </a:pPr>
            <a:endParaRPr lang="en-US" dirty="0">
              <a:cs typeface="Arial" pitchFamily="34" charset="0"/>
            </a:endParaRPr>
          </a:p>
          <a:p>
            <a:pPr>
              <a:defRPr/>
            </a:pPr>
            <a:r>
              <a:rPr lang="en-US" dirty="0">
                <a:cs typeface="Arial" pitchFamily="34" charset="0"/>
              </a:rPr>
              <a:t>Issue:  Frequency Allocation</a:t>
            </a:r>
          </a:p>
          <a:p>
            <a:pPr>
              <a:buFont typeface="Arial" pitchFamily="34" charset="0"/>
              <a:buChar char="•"/>
              <a:defRPr/>
            </a:pPr>
            <a:r>
              <a:rPr lang="en-US" dirty="0">
                <a:cs typeface="Arial" pitchFamily="34" charset="0"/>
              </a:rPr>
              <a:t> HF Radars have been operating on experimental licenses for 30 years, but now need primary frequency allocation for 24x7 stable operations.</a:t>
            </a:r>
          </a:p>
          <a:p>
            <a:pPr>
              <a:buFont typeface="Arial" pitchFamily="34" charset="0"/>
              <a:buChar char="•"/>
              <a:defRPr/>
            </a:pPr>
            <a:r>
              <a:rPr lang="en-US" dirty="0">
                <a:cs typeface="Arial" pitchFamily="34" charset="0"/>
              </a:rPr>
              <a:t> DOC, on behalf of NOAA, has been working through the Federal Frequency allocation process for primary frequency allocations the past 5 years, culminating with the World Conference in 2012.</a:t>
            </a:r>
          </a:p>
          <a:p>
            <a:pPr>
              <a:buFont typeface="Arial" pitchFamily="34" charset="0"/>
              <a:buChar char="•"/>
              <a:defRPr/>
            </a:pPr>
            <a:r>
              <a:rPr lang="en-US" dirty="0">
                <a:cs typeface="Arial" pitchFamily="34" charset="0"/>
              </a:rPr>
              <a:t> January 2011, draft Federal position unacceptable to US IOOS.  DOD (Air Force) opposed to primary frequency allocation.  Has been elevated to the National Ocean Council, and issue remains an open item.</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BE60B8A-9AD2-4B43-9DDB-119B78592DD4}" type="slidenum">
              <a:rPr lang="en-US" smtClean="0">
                <a:solidFill>
                  <a:srgbClr val="000000"/>
                </a:solidFill>
              </a:rPr>
              <a:pPr>
                <a:defRPr/>
              </a:pPr>
              <a:t>6</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HF Radar has been incorporated into the Coast Guard’s operational search and rescue system and over 96 hours we can decrease the search area by 66%, which translates to lives saved.</a:t>
            </a:r>
          </a:p>
          <a:p>
            <a:endParaRPr lang="en-US" dirty="0"/>
          </a:p>
          <a:p>
            <a:r>
              <a:rPr lang="en-US" dirty="0"/>
              <a:t>HF Radar has been used to understand the movement of oil in spills when the M/V </a:t>
            </a:r>
            <a:r>
              <a:rPr lang="en-US" dirty="0" err="1"/>
              <a:t>Cosco</a:t>
            </a:r>
            <a:r>
              <a:rPr lang="en-US" dirty="0"/>
              <a:t> </a:t>
            </a:r>
            <a:r>
              <a:rPr lang="en-US" dirty="0" err="1"/>
              <a:t>Busan</a:t>
            </a:r>
            <a:r>
              <a:rPr lang="en-US" dirty="0"/>
              <a:t> in November 2007 struck the Oakland-Bay Bridge in San Francisco Bay, spilling an estimated 58,000 gallons of bunker fuel. Working in partnership with the state-funded Coastal Ocean Currents Monitoring Program, IOOS partners assisted with spill tracking as well as with using HF Radar systems to provide real-time information on ocean currents to the response teams. </a:t>
            </a:r>
          </a:p>
          <a:p>
            <a:r>
              <a:rPr lang="en-US" dirty="0"/>
              <a:t>Because the IOOS partnership is in place during Deep Water Horizon in 2010, HF Radar, gliders and exposure of data from non-Federal sources were all available immediately available for use by the Federal and Industry response team.  This included gliders from IOOS Region here in Southern California</a:t>
            </a:r>
          </a:p>
          <a:p>
            <a:r>
              <a:rPr lang="en-US" dirty="0"/>
              <a:t>Off the coast of New Jersey HF Radar was used to successfully prosecute a Dentist who dumped medical waste off the side of his boat and washed up on the Jersey shores.</a:t>
            </a:r>
          </a:p>
          <a:p>
            <a:r>
              <a:rPr lang="en-US" dirty="0"/>
              <a:t>Gliders, buoys and HF Radars are used to monitor HAB which occurring with increasing regularity along our Coasts and Great Lakes</a:t>
            </a:r>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7</a:t>
            </a:fld>
            <a:endParaRPr lang="en-US"/>
          </a:p>
        </p:txBody>
      </p:sp>
    </p:spTree>
    <p:extLst>
      <p:ext uri="{BB962C8B-B14F-4D97-AF65-F5344CB8AC3E}">
        <p14:creationId xmlns:p14="http://schemas.microsoft.com/office/powerpoint/2010/main" val="42024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Ocean Observing is critical to Hurricane Forecasting and Tsunamis:  Non-Federal of US IOOS augmented NOAA’s observing and forecasting capabilities.  NOAA used the buoys from Caribbean, Southeast, Mid Atlantic and Northeastern Regions of IOOS to track the Hurricane, initialize and verify forecasts.  USCG, National Hurricane Center, and multiple WFOs used RA models to support local forecasts.  As Irene progressed up the East Coast the Mid-Atlantic Regional distributed a dedicated hurricane blog with updates on the storm, especially with regard to high frequency radar data, glider routes and the phytoplankton bloom monitoring.   MARACOOS delivered new forecasts to the New Jersey Board of Public Utilities.  Underwater glider RU-16 collected an unprecedented 3D dataset from Irene that which will inform forecast model development (particularly intensity) well into the future. </a:t>
            </a:r>
          </a:p>
          <a:p>
            <a:r>
              <a:rPr lang="en-US" dirty="0"/>
              <a:t>Japanese Tsunami – March 2011:  IOOS played a part in the warning and information flow of the tsunami wave’s reach to the United States.  Nationally the DART buoys and tide gauges provided vital information for adequate warning.  At the Regional level RAs saw five to ten-fold increases in web-traffic proving that the public trusts and look to their IOOS RA for local guidance during national and international distress.  Pacific Island Ocean Observing System (</a:t>
            </a:r>
            <a:r>
              <a:rPr lang="en-US" dirty="0" err="1"/>
              <a:t>PacIOOS</a:t>
            </a:r>
            <a:r>
              <a:rPr lang="en-US" dirty="0"/>
              <a:t>) provided real-time water level (tsunami arrival) and turbidity (debris) measurements for Waikiki.  The Northwest Association featured their “Tsunami Evacuation Zones for the Oregon Coast,” which has now been expanded to the Pacific Northwest Tsunami Evacuation Zones online portal and free app that provides an at-a-glance view of tsunami hazard zones along the coasts of Oregon and Washington.  Southern California Coastal Ocean Observing System (SCCOOS) measured the tsunami signal documented by the NOAA tide gauge on the Scripps Institution of Oceanography pier and by pressure sensors at the four SCCOOS Automated Shore stations: Scripps Pier, Newport Pier, Santa Monica Pier, and Stearns Wharf.  Central and Northern California Ocean Observing System (</a:t>
            </a:r>
            <a:r>
              <a:rPr lang="en-US" dirty="0" err="1"/>
              <a:t>CeNCOOS</a:t>
            </a:r>
            <a:r>
              <a:rPr lang="en-US" dirty="0"/>
              <a:t>) captured the tsunami passage using the Monterey Accelerated Research System, Humboldt, San Francisco, and Morro Bays.  CODAR </a:t>
            </a:r>
            <a:r>
              <a:rPr lang="en-US" dirty="0" err="1"/>
              <a:t>SeaSonde</a:t>
            </a:r>
            <a:r>
              <a:rPr lang="en-US" dirty="0"/>
              <a:t> HF radars located in Japan and California detected and measured tsunami current flows, representing the first such tsunami observations occurred with any radar, between 10 and 45 minutes prior to its arrival at neighboring tide gauges.</a:t>
            </a:r>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9</a:t>
            </a:fld>
            <a:endParaRPr lang="en-US"/>
          </a:p>
        </p:txBody>
      </p:sp>
    </p:spTree>
    <p:extLst>
      <p:ext uri="{BB962C8B-B14F-4D97-AF65-F5344CB8AC3E}">
        <p14:creationId xmlns:p14="http://schemas.microsoft.com/office/powerpoint/2010/main" val="2993719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IOOS and NOAA are supporting the shell fish growers in the Pacific.  One of my favorite quotes is from Mark </a:t>
            </a:r>
            <a:r>
              <a:rPr lang="en-US" dirty="0" err="1"/>
              <a:t>Wiegart</a:t>
            </a:r>
            <a:r>
              <a:rPr lang="en-US" dirty="0"/>
              <a:t> co-owner of Whiskey Creek Shellfish Hatchery in Oregon who said “Putting an IOOS buoy in the water is like putting headlights on a car. It lets us see changing water conditions in real-time.” Beginning in 2005, production at some Pacific Northwest oyster hatcheries began declining at an alarming rate, posing severe economic impact and challenging a way of life held by shellfish growers for over 130 years. Oyster production represents 76 percent of the $110 million West Coast shellfish industry, which  supports more than 3,000 jobs.  By 2008, oyster losses at Whiskey Creek, a supplier to about 75 percent of West Coast oyster farmers, reached 80 percent. At the same time, corrosive acidified seawater was reaching the Pacific Coast. NOAA and IOOS got involved and by 2010 the industry had rebounded 70 percent and now is part of daily business.</a:t>
            </a:r>
          </a:p>
          <a:p>
            <a:endParaRPr lang="en-US" dirty="0"/>
          </a:p>
          <a:p>
            <a:r>
              <a:rPr lang="en-US" dirty="0" err="1"/>
              <a:t>Calcofi</a:t>
            </a:r>
            <a:r>
              <a:rPr lang="en-US" dirty="0"/>
              <a:t> – gliders, 1949 sardine collapse.  Now ecosystem, gliders funded by NOAA climate program, IOOS</a:t>
            </a:r>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808216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cstate="print"/>
          <a:srcRect/>
          <a:stretch>
            <a:fillRect/>
          </a:stretch>
        </p:blipFill>
        <p:spPr bwMode="auto">
          <a:xfrm>
            <a:off x="0" y="0"/>
            <a:ext cx="12181415" cy="9136590"/>
          </a:xfrm>
          <a:prstGeom prst="rect">
            <a:avLst/>
          </a:prstGeom>
          <a:noFill/>
          <a:ln w="9525">
            <a:noFill/>
            <a:miter lim="800000"/>
            <a:headEnd/>
            <a:tailEnd/>
          </a:ln>
        </p:spPr>
      </p:pic>
      <p:pic>
        <p:nvPicPr>
          <p:cNvPr id="5" name="Picture 5" descr="June 09 title white"/>
          <p:cNvPicPr>
            <a:picLocks noChangeAspect="1" noChangeArrowheads="1"/>
          </p:cNvPicPr>
          <p:nvPr userDrawn="1"/>
        </p:nvPicPr>
        <p:blipFill>
          <a:blip r:embed="rId2" cstate="print"/>
          <a:srcRect/>
          <a:stretch>
            <a:fillRect/>
          </a:stretch>
        </p:blipFill>
        <p:spPr bwMode="auto">
          <a:xfrm>
            <a:off x="0" y="0"/>
            <a:ext cx="12181415" cy="9136590"/>
          </a:xfrm>
          <a:prstGeom prst="rect">
            <a:avLst/>
          </a:prstGeom>
          <a:noFill/>
          <a:ln w="9525">
            <a:noFill/>
            <a:miter lim="800000"/>
            <a:headEnd/>
            <a:tailEnd/>
          </a:ln>
        </p:spPr>
      </p:pic>
      <p:sp>
        <p:nvSpPr>
          <p:cNvPr id="2" name="Title 1"/>
          <p:cNvSpPr>
            <a:spLocks noGrp="1"/>
          </p:cNvSpPr>
          <p:nvPr>
            <p:ph type="ctrTitle"/>
          </p:nvPr>
        </p:nvSpPr>
        <p:spPr>
          <a:xfrm>
            <a:off x="913450" y="2837612"/>
            <a:ext cx="10352405" cy="1957992"/>
          </a:xfrm>
        </p:spPr>
        <p:txBody>
          <a:bodyPr/>
          <a:lstStyle>
            <a:lvl1pPr>
              <a:defRPr>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accent2"/>
                </a:solidFill>
              </a:defRPr>
            </a:lvl1pPr>
            <a:lvl2pPr marL="607613" indent="0" algn="ctr">
              <a:buNone/>
              <a:defRPr/>
            </a:lvl2pPr>
            <a:lvl3pPr marL="1215226" indent="0" algn="ctr">
              <a:buNone/>
              <a:defRPr/>
            </a:lvl3pPr>
            <a:lvl4pPr marL="1822830" indent="0" algn="ctr">
              <a:buNone/>
              <a:defRPr/>
            </a:lvl4pPr>
            <a:lvl5pPr marL="2430444" indent="0" algn="ctr">
              <a:buNone/>
              <a:defRPr/>
            </a:lvl5pPr>
            <a:lvl6pPr marL="3038060" indent="0" algn="ctr">
              <a:buNone/>
              <a:defRPr/>
            </a:lvl6pPr>
            <a:lvl7pPr marL="3645671" indent="0" algn="ctr">
              <a:buNone/>
              <a:defRPr/>
            </a:lvl7pPr>
            <a:lvl8pPr marL="4253280" indent="0" algn="ctr">
              <a:buNone/>
              <a:defRPr/>
            </a:lvl8pPr>
            <a:lvl9pPr marL="4860897" indent="0" algn="ctr">
              <a:buNone/>
              <a:defRPr/>
            </a:lvl9pPr>
          </a:lstStyle>
          <a:p>
            <a:r>
              <a:rPr lang="en-US" dirty="0"/>
              <a:t>Click to edit Master subtitle style</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8" name="Slide Number Placeholder 5"/>
          <p:cNvSpPr>
            <a:spLocks noGrp="1"/>
          </p:cNvSpPr>
          <p:nvPr>
            <p:ph type="sldNum" sz="quarter" idx="12"/>
          </p:nvPr>
        </p:nvSpPr>
        <p:spPr/>
        <p:txBody>
          <a:bodyPr/>
          <a:lstStyle>
            <a:lvl1pPr>
              <a:defRPr/>
            </a:lvl1pPr>
          </a:lstStyle>
          <a:p>
            <a:pPr>
              <a:defRPr/>
            </a:pPr>
            <a:fld id="{53490BBC-035A-40AE-A7EF-2DFA4A5318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674F9C-8CDA-44CB-8FCB-1F90564D44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811953"/>
            <a:ext cx="2588101" cy="73075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03A0E6-3716-4F20-A528-039B64DCAA8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08"/>
            <a:ext cx="10352405" cy="1957992"/>
          </a:xfrm>
        </p:spPr>
        <p:txBody>
          <a:bodyPr/>
          <a:lstStyle/>
          <a:p>
            <a:r>
              <a:rPr lang="en-US"/>
              <a:t>Click to edit Master title style</a:t>
            </a:r>
          </a:p>
        </p:txBody>
      </p:sp>
      <p:sp>
        <p:nvSpPr>
          <p:cNvPr id="3" name="Subtitle 2"/>
          <p:cNvSpPr>
            <a:spLocks noGrp="1"/>
          </p:cNvSpPr>
          <p:nvPr>
            <p:ph type="subTitle" idx="1"/>
          </p:nvPr>
        </p:nvSpPr>
        <p:spPr>
          <a:xfrm>
            <a:off x="1826895" y="5176202"/>
            <a:ext cx="8525510" cy="2334366"/>
          </a:xfrm>
        </p:spPr>
        <p:txBody>
          <a:bodyPr/>
          <a:lstStyle>
            <a:lvl1pPr marL="0" indent="0" algn="ctr">
              <a:buNone/>
              <a:defRPr/>
            </a:lvl1pPr>
            <a:lvl2pPr marL="607646" indent="0" algn="ctr">
              <a:buNone/>
              <a:defRPr/>
            </a:lvl2pPr>
            <a:lvl3pPr marL="1215287" indent="0" algn="ctr">
              <a:buNone/>
              <a:defRPr/>
            </a:lvl3pPr>
            <a:lvl4pPr marL="1822922" indent="0" algn="ctr">
              <a:buNone/>
              <a:defRPr/>
            </a:lvl4pPr>
            <a:lvl5pPr marL="2430572" indent="0" algn="ctr">
              <a:buNone/>
              <a:defRPr/>
            </a:lvl5pPr>
            <a:lvl6pPr marL="3038217" indent="0" algn="ctr">
              <a:buNone/>
              <a:defRPr/>
            </a:lvl6pPr>
            <a:lvl7pPr marL="3645855" indent="0" algn="ctr">
              <a:buNone/>
              <a:defRPr/>
            </a:lvl7pPr>
            <a:lvl8pPr marL="4253499" indent="0" algn="ctr">
              <a:buNone/>
              <a:defRPr/>
            </a:lvl8pPr>
            <a:lvl9pPr marL="4861146" indent="0" algn="ctr">
              <a:buNone/>
              <a:defRPr/>
            </a:lvl9pPr>
          </a:lstStyle>
          <a:p>
            <a:r>
              <a:rPr lang="en-US"/>
              <a:t>Click to edit Master subtitle style</a:t>
            </a:r>
          </a:p>
        </p:txBody>
      </p:sp>
      <p:sp>
        <p:nvSpPr>
          <p:cNvPr id="6" name="Date Placeholder 3"/>
          <p:cNvSpPr>
            <a:spLocks noGrp="1"/>
          </p:cNvSpPr>
          <p:nvPr>
            <p:ph type="dt" sz="half" idx="10"/>
          </p:nvPr>
        </p:nvSpPr>
        <p:spPr/>
        <p:txBody>
          <a:bodyPr/>
          <a:lstStyle>
            <a:lvl1pPr defTabSz="1212239">
              <a:defRPr>
                <a:latin typeface="Calibri" pitchFamily="34" charset="0"/>
              </a:defRPr>
            </a:lvl1pPr>
          </a:lstStyle>
          <a:p>
            <a:pPr>
              <a:defRPr/>
            </a:pPr>
            <a:fld id="{5857FC15-EE77-482F-96F7-B8F58E103E4A}" type="datetime1">
              <a:rPr lang="en-US"/>
              <a:pPr>
                <a:defRPr/>
              </a:pPr>
              <a:t>1/15/20</a:t>
            </a:fld>
            <a:endParaRPr lang="en-US" dirty="0"/>
          </a:p>
        </p:txBody>
      </p:sp>
      <p:sp>
        <p:nvSpPr>
          <p:cNvPr id="7" name="Footer Placeholder 4"/>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Slide Number Placeholder 5"/>
          <p:cNvSpPr>
            <a:spLocks noGrp="1"/>
          </p:cNvSpPr>
          <p:nvPr>
            <p:ph type="sldNum" sz="quarter" idx="12"/>
          </p:nvPr>
        </p:nvSpPr>
        <p:spPr/>
        <p:txBody>
          <a:bodyPr/>
          <a:lstStyle>
            <a:lvl1pPr defTabSz="1212239">
              <a:defRPr>
                <a:latin typeface="Calibri" pitchFamily="34" charset="0"/>
              </a:defRPr>
            </a:lvl1pPr>
          </a:lstStyle>
          <a:p>
            <a:pPr>
              <a:defRPr/>
            </a:pPr>
            <a:fld id="{5B842F9E-837A-4D57-AB95-95EC0B8E8ADE}" type="slidenum">
              <a:rPr lang="en-US"/>
              <a:pPr>
                <a:defRPr/>
              </a:pPr>
              <a:t>‹#›</a:t>
            </a:fld>
            <a:endParaRPr lang="en-US" dirty="0"/>
          </a:p>
        </p:txBody>
      </p:sp>
    </p:spTree>
    <p:extLst>
      <p:ext uri="{BB962C8B-B14F-4D97-AF65-F5344CB8AC3E}">
        <p14:creationId xmlns:p14="http://schemas.microsoft.com/office/powerpoint/2010/main" val="199044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300" b="1">
                <a:solidFill>
                  <a:srgbClr val="00206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200"/>
            </a:lvl1pPr>
            <a:lvl2pPr>
              <a:defRPr sz="27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1212239">
              <a:defRPr>
                <a:latin typeface="Calibri" pitchFamily="34" charset="0"/>
              </a:defRPr>
            </a:lvl1pPr>
          </a:lstStyle>
          <a:p>
            <a:pPr>
              <a:defRPr/>
            </a:pPr>
            <a:fld id="{DB4624F4-82E0-41B0-A12E-D44019357C7B}" type="datetime1">
              <a:rPr lang="en-US"/>
              <a:pPr>
                <a:defRPr/>
              </a:pPr>
              <a:t>1/15/20</a:t>
            </a:fld>
            <a:endParaRPr lang="en-US" dirty="0"/>
          </a:p>
        </p:txBody>
      </p:sp>
      <p:sp>
        <p:nvSpPr>
          <p:cNvPr id="6" name="Rectangle 5"/>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12239">
              <a:defRPr>
                <a:latin typeface="Calibri" pitchFamily="34" charset="0"/>
              </a:defRPr>
            </a:lvl1pPr>
          </a:lstStyle>
          <a:p>
            <a:pPr>
              <a:defRPr/>
            </a:pPr>
            <a:fld id="{F292D132-DFA5-4B46-A8C9-9E6D0C313566}" type="slidenum">
              <a:rPr lang="en-US"/>
              <a:pPr>
                <a:defRPr/>
              </a:pPr>
              <a:t>‹#›</a:t>
            </a:fld>
            <a:endParaRPr lang="en-US" dirty="0"/>
          </a:p>
        </p:txBody>
      </p:sp>
    </p:spTree>
    <p:extLst>
      <p:ext uri="{BB962C8B-B14F-4D97-AF65-F5344CB8AC3E}">
        <p14:creationId xmlns:p14="http://schemas.microsoft.com/office/powerpoint/2010/main" val="393562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7646" indent="0">
              <a:buNone/>
              <a:defRPr sz="2400"/>
            </a:lvl2pPr>
            <a:lvl3pPr marL="1215287" indent="0">
              <a:buNone/>
              <a:defRPr sz="2100"/>
            </a:lvl3pPr>
            <a:lvl4pPr marL="1822922" indent="0">
              <a:buNone/>
              <a:defRPr sz="1900"/>
            </a:lvl4pPr>
            <a:lvl5pPr marL="2430572" indent="0">
              <a:buNone/>
              <a:defRPr sz="1900"/>
            </a:lvl5pPr>
            <a:lvl6pPr marL="3038217" indent="0">
              <a:buNone/>
              <a:defRPr sz="1900"/>
            </a:lvl6pPr>
            <a:lvl7pPr marL="3645855" indent="0">
              <a:buNone/>
              <a:defRPr sz="1900"/>
            </a:lvl7pPr>
            <a:lvl8pPr marL="4253499" indent="0">
              <a:buNone/>
              <a:defRPr sz="1900"/>
            </a:lvl8pPr>
            <a:lvl9pPr marL="4861146" indent="0">
              <a:buNone/>
              <a:defRPr sz="1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1212239">
              <a:defRPr>
                <a:latin typeface="Calibri" pitchFamily="34" charset="0"/>
              </a:defRPr>
            </a:lvl1pPr>
          </a:lstStyle>
          <a:p>
            <a:pPr>
              <a:defRPr/>
            </a:pPr>
            <a:fld id="{58ECEF3F-E313-42F0-9234-F6FFE830ACE5}" type="datetime1">
              <a:rPr lang="en-US"/>
              <a:pPr>
                <a:defRPr/>
              </a:pPr>
              <a:t>1/15/20</a:t>
            </a:fld>
            <a:endParaRPr lang="en-US" dirty="0"/>
          </a:p>
        </p:txBody>
      </p:sp>
      <p:sp>
        <p:nvSpPr>
          <p:cNvPr id="6" name="Rectangle 5"/>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12239">
              <a:defRPr>
                <a:latin typeface="Calibri" pitchFamily="34" charset="0"/>
              </a:defRPr>
            </a:lvl1pPr>
          </a:lstStyle>
          <a:p>
            <a:pPr>
              <a:defRPr/>
            </a:pPr>
            <a:fld id="{661DBFF8-E851-4D82-8C87-127E28008766}" type="slidenum">
              <a:rPr lang="en-US"/>
              <a:pPr>
                <a:defRPr/>
              </a:pPr>
              <a:t>‹#›</a:t>
            </a:fld>
            <a:endParaRPr lang="en-US" dirty="0"/>
          </a:p>
        </p:txBody>
      </p:sp>
    </p:spTree>
    <p:extLst>
      <p:ext uri="{BB962C8B-B14F-4D97-AF65-F5344CB8AC3E}">
        <p14:creationId xmlns:p14="http://schemas.microsoft.com/office/powerpoint/2010/main" val="2710434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a:t>Click to edit Master title style</a:t>
            </a:r>
          </a:p>
        </p:txBody>
      </p:sp>
      <p:sp>
        <p:nvSpPr>
          <p:cNvPr id="3" name="Content Placeholder 2"/>
          <p:cNvSpPr>
            <a:spLocks noGrp="1"/>
          </p:cNvSpPr>
          <p:nvPr>
            <p:ph sz="half" idx="1"/>
          </p:nvPr>
        </p:nvSpPr>
        <p:spPr>
          <a:xfrm>
            <a:off x="913448"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1144"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p:txBody>
          <a:bodyPr/>
          <a:lstStyle>
            <a:lvl1pPr defTabSz="1212239">
              <a:defRPr>
                <a:latin typeface="Calibri" pitchFamily="34" charset="0"/>
              </a:defRPr>
            </a:lvl1pPr>
          </a:lstStyle>
          <a:p>
            <a:pPr>
              <a:defRPr/>
            </a:pPr>
            <a:fld id="{0921E328-90E1-4300-81C3-7AC692F4B72E}" type="datetime1">
              <a:rPr lang="en-US"/>
              <a:pPr>
                <a:defRPr/>
              </a:pPr>
              <a:t>1/15/20</a:t>
            </a:fld>
            <a:endParaRPr lang="en-US" dirty="0"/>
          </a:p>
        </p:txBody>
      </p:sp>
      <p:sp>
        <p:nvSpPr>
          <p:cNvPr id="7" name="Footer Placeholder 5"/>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defTabSz="1212239">
              <a:defRPr>
                <a:latin typeface="Calibri" pitchFamily="34" charset="0"/>
              </a:defRPr>
            </a:lvl1pPr>
          </a:lstStyle>
          <a:p>
            <a:pPr>
              <a:defRPr/>
            </a:pPr>
            <a:fld id="{A807AF09-4279-4743-B633-6D09D9C1BAC2}" type="slidenum">
              <a:rPr lang="en-US"/>
              <a:pPr>
                <a:defRPr/>
              </a:pPr>
              <a:t>‹#›</a:t>
            </a:fld>
            <a:endParaRPr lang="en-US" dirty="0"/>
          </a:p>
        </p:txBody>
      </p:sp>
    </p:spTree>
    <p:extLst>
      <p:ext uri="{BB962C8B-B14F-4D97-AF65-F5344CB8AC3E}">
        <p14:creationId xmlns:p14="http://schemas.microsoft.com/office/powerpoint/2010/main" val="55841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7471" y="-202989"/>
            <a:ext cx="10961370" cy="1522413"/>
          </a:xfrm>
        </p:spPr>
        <p:txBody>
          <a:bodyPr/>
          <a:lstStyle>
            <a:lvl1pPr>
              <a:defRPr sz="4800" b="1">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608965" y="1623908"/>
            <a:ext cx="5381306" cy="1014942"/>
          </a:xfrm>
        </p:spPr>
        <p:txBody>
          <a:bodyPr anchor="b"/>
          <a:lstStyle>
            <a:lvl1pPr marL="0" indent="0">
              <a:buNone/>
              <a:defRPr sz="3200" b="1"/>
            </a:lvl1pPr>
            <a:lvl2pPr marL="607646" indent="0">
              <a:buNone/>
              <a:defRPr sz="2700" b="1"/>
            </a:lvl2pPr>
            <a:lvl3pPr marL="1215287" indent="0">
              <a:buNone/>
              <a:defRPr sz="2400" b="1"/>
            </a:lvl3pPr>
            <a:lvl4pPr marL="1822922" indent="0">
              <a:buNone/>
              <a:defRPr sz="2100" b="1"/>
            </a:lvl4pPr>
            <a:lvl5pPr marL="2430572" indent="0">
              <a:buNone/>
              <a:defRPr sz="2100" b="1"/>
            </a:lvl5pPr>
            <a:lvl6pPr marL="3038217" indent="0">
              <a:buNone/>
              <a:defRPr sz="2100" b="1"/>
            </a:lvl6pPr>
            <a:lvl7pPr marL="3645855" indent="0">
              <a:buNone/>
              <a:defRPr sz="2100" b="1"/>
            </a:lvl7pPr>
            <a:lvl8pPr marL="4253499" indent="0">
              <a:buNone/>
              <a:defRPr sz="2100" b="1"/>
            </a:lvl8pPr>
            <a:lvl9pPr marL="4861146"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6917" y="1623908"/>
            <a:ext cx="5383420" cy="1014942"/>
          </a:xfrm>
        </p:spPr>
        <p:txBody>
          <a:bodyPr anchor="b"/>
          <a:lstStyle>
            <a:lvl1pPr marL="0" indent="0">
              <a:buNone/>
              <a:defRPr sz="3200" b="1"/>
            </a:lvl1pPr>
            <a:lvl2pPr marL="607646" indent="0">
              <a:buNone/>
              <a:defRPr sz="2700" b="1"/>
            </a:lvl2pPr>
            <a:lvl3pPr marL="1215287" indent="0">
              <a:buNone/>
              <a:defRPr sz="2400" b="1"/>
            </a:lvl3pPr>
            <a:lvl4pPr marL="1822922" indent="0">
              <a:buNone/>
              <a:defRPr sz="2100" b="1"/>
            </a:lvl4pPr>
            <a:lvl5pPr marL="2430572" indent="0">
              <a:buNone/>
              <a:defRPr sz="2100" b="1"/>
            </a:lvl5pPr>
            <a:lvl6pPr marL="3038217" indent="0">
              <a:buNone/>
              <a:defRPr sz="2100" b="1"/>
            </a:lvl6pPr>
            <a:lvl7pPr marL="3645855" indent="0">
              <a:buNone/>
              <a:defRPr sz="2100" b="1"/>
            </a:lvl7pPr>
            <a:lvl8pPr marL="4253499" indent="0">
              <a:buNone/>
              <a:defRPr sz="2100" b="1"/>
            </a:lvl8pPr>
            <a:lvl9pPr marL="4861146"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defTabSz="1212239">
              <a:defRPr>
                <a:latin typeface="Calibri" pitchFamily="34" charset="0"/>
              </a:defRPr>
            </a:lvl1pPr>
          </a:lstStyle>
          <a:p>
            <a:pPr>
              <a:defRPr/>
            </a:pPr>
            <a:fld id="{E45C5E14-0363-4C95-BEF4-A17DDF922FF0}" type="datetime1">
              <a:rPr lang="en-US"/>
              <a:pPr>
                <a:defRPr/>
              </a:pPr>
              <a:t>1/15/20</a:t>
            </a:fld>
            <a:endParaRPr lang="en-US" dirty="0"/>
          </a:p>
        </p:txBody>
      </p:sp>
      <p:sp>
        <p:nvSpPr>
          <p:cNvPr id="9" name="Footer Placeholder 7"/>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10" name="Slide Number Placeholder 8"/>
          <p:cNvSpPr>
            <a:spLocks noGrp="1"/>
          </p:cNvSpPr>
          <p:nvPr>
            <p:ph type="sldNum" sz="quarter" idx="12"/>
          </p:nvPr>
        </p:nvSpPr>
        <p:spPr/>
        <p:txBody>
          <a:bodyPr/>
          <a:lstStyle>
            <a:lvl1pPr defTabSz="1212239">
              <a:defRPr>
                <a:latin typeface="Calibri" pitchFamily="34" charset="0"/>
              </a:defRPr>
            </a:lvl1pPr>
          </a:lstStyle>
          <a:p>
            <a:pPr>
              <a:defRPr/>
            </a:pPr>
            <a:fld id="{9364ACFB-E380-4CFE-9AAA-9395274CED6E}" type="slidenum">
              <a:rPr lang="en-US"/>
              <a:pPr>
                <a:defRPr/>
              </a:pPr>
              <a:t>‹#›</a:t>
            </a:fld>
            <a:endParaRPr lang="en-US" dirty="0"/>
          </a:p>
        </p:txBody>
      </p:sp>
    </p:spTree>
    <p:extLst>
      <p:ext uri="{BB962C8B-B14F-4D97-AF65-F5344CB8AC3E}">
        <p14:creationId xmlns:p14="http://schemas.microsoft.com/office/powerpoint/2010/main" val="2987992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a:t>Click to edit Master title style</a:t>
            </a:r>
          </a:p>
        </p:txBody>
      </p:sp>
      <p:sp>
        <p:nvSpPr>
          <p:cNvPr id="4" name="Date Placeholder 2"/>
          <p:cNvSpPr>
            <a:spLocks noGrp="1"/>
          </p:cNvSpPr>
          <p:nvPr>
            <p:ph type="dt" sz="half" idx="10"/>
          </p:nvPr>
        </p:nvSpPr>
        <p:spPr/>
        <p:txBody>
          <a:bodyPr/>
          <a:lstStyle>
            <a:lvl1pPr defTabSz="1212239">
              <a:defRPr>
                <a:latin typeface="Calibri" pitchFamily="34" charset="0"/>
              </a:defRPr>
            </a:lvl1pPr>
          </a:lstStyle>
          <a:p>
            <a:pPr>
              <a:defRPr/>
            </a:pPr>
            <a:fld id="{ADE24480-DF93-4048-8083-79DD4598EF2C}" type="datetime1">
              <a:rPr lang="en-US"/>
              <a:pPr>
                <a:defRPr/>
              </a:pPr>
              <a:t>1/15/20</a:t>
            </a:fld>
            <a:endParaRPr lang="en-US" dirty="0"/>
          </a:p>
        </p:txBody>
      </p:sp>
      <p:sp>
        <p:nvSpPr>
          <p:cNvPr id="5" name="Footer Placeholder 3"/>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6" name="Slide Number Placeholder 4"/>
          <p:cNvSpPr>
            <a:spLocks noGrp="1"/>
          </p:cNvSpPr>
          <p:nvPr>
            <p:ph type="sldNum" sz="quarter" idx="12"/>
          </p:nvPr>
        </p:nvSpPr>
        <p:spPr/>
        <p:txBody>
          <a:bodyPr/>
          <a:lstStyle>
            <a:lvl1pPr defTabSz="1212239">
              <a:defRPr>
                <a:latin typeface="Calibri" pitchFamily="34" charset="0"/>
              </a:defRPr>
            </a:lvl1pPr>
          </a:lstStyle>
          <a:p>
            <a:pPr>
              <a:defRPr/>
            </a:pPr>
            <a:fld id="{14D37596-E73B-4D33-8171-77D393B31F80}" type="slidenum">
              <a:rPr lang="en-US"/>
              <a:pPr>
                <a:defRPr/>
              </a:pPr>
              <a:t>‹#›</a:t>
            </a:fld>
            <a:endParaRPr lang="en-US" dirty="0"/>
          </a:p>
        </p:txBody>
      </p:sp>
    </p:spTree>
    <p:extLst>
      <p:ext uri="{BB962C8B-B14F-4D97-AF65-F5344CB8AC3E}">
        <p14:creationId xmlns:p14="http://schemas.microsoft.com/office/powerpoint/2010/main" val="3486009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Rectangle 4"/>
          <p:cNvSpPr>
            <a:spLocks noGrp="1" noChangeArrowheads="1"/>
          </p:cNvSpPr>
          <p:nvPr>
            <p:ph type="dt" sz="half" idx="10"/>
          </p:nvPr>
        </p:nvSpPr>
        <p:spPr/>
        <p:txBody>
          <a:bodyPr/>
          <a:lstStyle>
            <a:lvl1pPr defTabSz="1212239">
              <a:defRPr>
                <a:latin typeface="Calibri" pitchFamily="34" charset="0"/>
              </a:defRPr>
            </a:lvl1pPr>
          </a:lstStyle>
          <a:p>
            <a:pPr>
              <a:defRPr/>
            </a:pPr>
            <a:fld id="{841A0985-D75B-4850-AD89-1D7A772A5B70}" type="datetime1">
              <a:rPr lang="en-US"/>
              <a:pPr>
                <a:defRPr/>
              </a:pPr>
              <a:t>1/15/20</a:t>
            </a:fld>
            <a:endParaRPr lang="en-US" dirty="0"/>
          </a:p>
        </p:txBody>
      </p:sp>
      <p:sp>
        <p:nvSpPr>
          <p:cNvPr id="4" name="Rectangle 5"/>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1212239">
              <a:defRPr>
                <a:latin typeface="Calibri" pitchFamily="34" charset="0"/>
              </a:defRPr>
            </a:lvl1pPr>
          </a:lstStyle>
          <a:p>
            <a:pPr>
              <a:defRPr/>
            </a:pPr>
            <a:fld id="{B0FFA9F4-F8BF-44BD-B3EE-E7CF3DDEA0C9}" type="slidenum">
              <a:rPr lang="en-US"/>
              <a:pPr>
                <a:defRPr/>
              </a:pPr>
              <a:t>‹#›</a:t>
            </a:fld>
            <a:endParaRPr lang="en-US" dirty="0"/>
          </a:p>
        </p:txBody>
      </p:sp>
    </p:spTree>
    <p:extLst>
      <p:ext uri="{BB962C8B-B14F-4D97-AF65-F5344CB8AC3E}">
        <p14:creationId xmlns:p14="http://schemas.microsoft.com/office/powerpoint/2010/main" val="648024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1768" y="363708"/>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968" y="1911494"/>
            <a:ext cx="4006906" cy="6248235"/>
          </a:xfrm>
        </p:spPr>
        <p:txBody>
          <a:bodyPr/>
          <a:lstStyle>
            <a:lvl1pPr marL="0" indent="0">
              <a:buNone/>
              <a:defRPr sz="1900"/>
            </a:lvl1pPr>
            <a:lvl2pPr marL="607646" indent="0">
              <a:buNone/>
              <a:defRPr sz="1600"/>
            </a:lvl2pPr>
            <a:lvl3pPr marL="1215287" indent="0">
              <a:buNone/>
              <a:defRPr sz="1300"/>
            </a:lvl3pPr>
            <a:lvl4pPr marL="1822922" indent="0">
              <a:buNone/>
              <a:defRPr sz="1200"/>
            </a:lvl4pPr>
            <a:lvl5pPr marL="2430572" indent="0">
              <a:buNone/>
              <a:defRPr sz="1200"/>
            </a:lvl5pPr>
            <a:lvl6pPr marL="3038217" indent="0">
              <a:buNone/>
              <a:defRPr sz="1200"/>
            </a:lvl6pPr>
            <a:lvl7pPr marL="3645855" indent="0">
              <a:buNone/>
              <a:defRPr sz="1200"/>
            </a:lvl7pPr>
            <a:lvl8pPr marL="4253499" indent="0">
              <a:buNone/>
              <a:defRPr sz="1200"/>
            </a:lvl8pPr>
            <a:lvl9pPr marL="4861146" indent="0">
              <a:buNone/>
              <a:defRPr sz="1200"/>
            </a:lvl9pPr>
          </a:lstStyle>
          <a:p>
            <a:pPr lvl="0"/>
            <a:r>
              <a:rPr lang="en-US"/>
              <a:t>Click to edit Master text styles</a:t>
            </a:r>
          </a:p>
        </p:txBody>
      </p:sp>
      <p:sp>
        <p:nvSpPr>
          <p:cNvPr id="6" name="Rectangle 5"/>
          <p:cNvSpPr>
            <a:spLocks noGrp="1" noChangeArrowheads="1"/>
          </p:cNvSpPr>
          <p:nvPr>
            <p:ph type="dt" sz="half" idx="10"/>
          </p:nvPr>
        </p:nvSpPr>
        <p:spPr/>
        <p:txBody>
          <a:bodyPr/>
          <a:lstStyle>
            <a:lvl1pPr defTabSz="1212239">
              <a:defRPr>
                <a:latin typeface="Calibri" pitchFamily="34" charset="0"/>
              </a:defRPr>
            </a:lvl1pPr>
          </a:lstStyle>
          <a:p>
            <a:pPr>
              <a:defRPr/>
            </a:pPr>
            <a:fld id="{440256BF-7C7C-465C-8C3F-A22933352253}" type="datetime1">
              <a:rPr lang="en-US"/>
              <a:pPr>
                <a:defRPr/>
              </a:pPr>
              <a:t>1/15/20</a:t>
            </a:fld>
            <a:endParaRPr lang="en-US" dirty="0"/>
          </a:p>
        </p:txBody>
      </p:sp>
      <p:sp>
        <p:nvSpPr>
          <p:cNvPr id="7" name="Rectangle 6"/>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Rectangle 7"/>
          <p:cNvSpPr>
            <a:spLocks noGrp="1" noChangeArrowheads="1"/>
          </p:cNvSpPr>
          <p:nvPr>
            <p:ph type="sldNum" sz="quarter" idx="12"/>
          </p:nvPr>
        </p:nvSpPr>
        <p:spPr/>
        <p:txBody>
          <a:bodyPr/>
          <a:lstStyle>
            <a:lvl1pPr defTabSz="1212239">
              <a:defRPr>
                <a:latin typeface="Calibri" pitchFamily="34" charset="0"/>
              </a:defRPr>
            </a:lvl1pPr>
          </a:lstStyle>
          <a:p>
            <a:pPr>
              <a:defRPr/>
            </a:pPr>
            <a:fld id="{DBC9B6E8-7C78-4D6C-AE33-DD65E25D24F4}" type="slidenum">
              <a:rPr lang="en-US"/>
              <a:pPr>
                <a:defRPr/>
              </a:pPr>
              <a:t>‹#›</a:t>
            </a:fld>
            <a:endParaRPr lang="en-US" dirty="0"/>
          </a:p>
        </p:txBody>
      </p:sp>
    </p:spTree>
    <p:extLst>
      <p:ext uri="{BB962C8B-B14F-4D97-AF65-F5344CB8AC3E}">
        <p14:creationId xmlns:p14="http://schemas.microsoft.com/office/powerpoint/2010/main" val="68544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101494"/>
            <a:ext cx="10961370" cy="811953"/>
          </a:xfrm>
        </p:spPr>
        <p:txBody>
          <a:bodyPr/>
          <a:lstStyle>
            <a:lvl1pPr>
              <a:defRPr sz="4300" b="1">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608965" y="1217930"/>
            <a:ext cx="10961370" cy="6901603"/>
          </a:xfrm>
        </p:spPr>
        <p:txBody>
          <a:bodyPr/>
          <a:lstStyle>
            <a:lvl1pPr>
              <a:defRPr sz="3200">
                <a:solidFill>
                  <a:srgbClr val="002060"/>
                </a:solidFill>
                <a:latin typeface="Calibri" pitchFamily="34" charset="0"/>
              </a:defRPr>
            </a:lvl1pPr>
            <a:lvl2pPr>
              <a:defRPr sz="2700">
                <a:solidFill>
                  <a:srgbClr val="002060"/>
                </a:solidFill>
                <a:latin typeface="Calibri" pitchFamily="34" charset="0"/>
              </a:defRPr>
            </a:lvl2pPr>
            <a:lvl3pPr>
              <a:defRPr sz="2700">
                <a:solidFill>
                  <a:srgbClr val="002060"/>
                </a:solidFill>
                <a:latin typeface="Calibri" pitchFamily="34" charset="0"/>
              </a:defRPr>
            </a:lvl3pPr>
            <a:lvl4pPr>
              <a:defRPr sz="2700">
                <a:solidFill>
                  <a:srgbClr val="002060"/>
                </a:solidFill>
                <a:latin typeface="Calibri" pitchFamily="34" charset="0"/>
              </a:defRPr>
            </a:lvl4pPr>
            <a:lvl5pPr>
              <a:defRPr sz="2700">
                <a:solidFill>
                  <a:srgbClr val="002060"/>
                </a:solidFill>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8BDE0B-33A4-4087-A4D0-6102C9E2E3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7646" indent="0">
              <a:buNone/>
              <a:defRPr sz="3700"/>
            </a:lvl2pPr>
            <a:lvl3pPr marL="1215287" indent="0">
              <a:buNone/>
              <a:defRPr sz="3200"/>
            </a:lvl3pPr>
            <a:lvl4pPr marL="1822922" indent="0">
              <a:buNone/>
              <a:defRPr sz="2700"/>
            </a:lvl4pPr>
            <a:lvl5pPr marL="2430572" indent="0">
              <a:buNone/>
              <a:defRPr sz="2700"/>
            </a:lvl5pPr>
            <a:lvl6pPr marL="3038217" indent="0">
              <a:buNone/>
              <a:defRPr sz="2700"/>
            </a:lvl6pPr>
            <a:lvl7pPr marL="3645855" indent="0">
              <a:buNone/>
              <a:defRPr sz="2700"/>
            </a:lvl7pPr>
            <a:lvl8pPr marL="4253499" indent="0">
              <a:buNone/>
              <a:defRPr sz="2700"/>
            </a:lvl8pPr>
            <a:lvl9pPr marL="4861146" indent="0">
              <a:buNone/>
              <a:defRPr sz="2700"/>
            </a:lvl9pPr>
          </a:lstStyle>
          <a:p>
            <a:pPr lvl="0"/>
            <a:r>
              <a:rPr lang="en-US" noProof="0" dirty="0"/>
              <a:t>Click icon to add picture</a:t>
            </a:r>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7646" indent="0">
              <a:buNone/>
              <a:defRPr sz="1600"/>
            </a:lvl2pPr>
            <a:lvl3pPr marL="1215287" indent="0">
              <a:buNone/>
              <a:defRPr sz="1300"/>
            </a:lvl3pPr>
            <a:lvl4pPr marL="1822922" indent="0">
              <a:buNone/>
              <a:defRPr sz="1200"/>
            </a:lvl4pPr>
            <a:lvl5pPr marL="2430572" indent="0">
              <a:buNone/>
              <a:defRPr sz="1200"/>
            </a:lvl5pPr>
            <a:lvl6pPr marL="3038217" indent="0">
              <a:buNone/>
              <a:defRPr sz="1200"/>
            </a:lvl6pPr>
            <a:lvl7pPr marL="3645855" indent="0">
              <a:buNone/>
              <a:defRPr sz="1200"/>
            </a:lvl7pPr>
            <a:lvl8pPr marL="4253499" indent="0">
              <a:buNone/>
              <a:defRPr sz="1200"/>
            </a:lvl8pPr>
            <a:lvl9pPr marL="4861146" indent="0">
              <a:buNone/>
              <a:defRPr sz="1200"/>
            </a:lvl9pPr>
          </a:lstStyle>
          <a:p>
            <a:pPr lvl="0"/>
            <a:r>
              <a:rPr lang="en-US"/>
              <a:t>Click to edit Master text styles</a:t>
            </a:r>
          </a:p>
        </p:txBody>
      </p:sp>
      <p:sp>
        <p:nvSpPr>
          <p:cNvPr id="6" name="Date Placeholder 4"/>
          <p:cNvSpPr>
            <a:spLocks noGrp="1"/>
          </p:cNvSpPr>
          <p:nvPr>
            <p:ph type="dt" sz="half" idx="10"/>
          </p:nvPr>
        </p:nvSpPr>
        <p:spPr/>
        <p:txBody>
          <a:bodyPr/>
          <a:lstStyle>
            <a:lvl1pPr defTabSz="1212239">
              <a:defRPr>
                <a:latin typeface="Calibri" pitchFamily="34" charset="0"/>
              </a:defRPr>
            </a:lvl1pPr>
          </a:lstStyle>
          <a:p>
            <a:pPr>
              <a:defRPr/>
            </a:pPr>
            <a:fld id="{FEE64C1A-C5EA-4A5A-A809-0D92352D7CB6}" type="datetime1">
              <a:rPr lang="en-US"/>
              <a:pPr>
                <a:defRPr/>
              </a:pPr>
              <a:t>1/15/20</a:t>
            </a:fld>
            <a:endParaRPr lang="en-US" dirty="0"/>
          </a:p>
        </p:txBody>
      </p:sp>
      <p:sp>
        <p:nvSpPr>
          <p:cNvPr id="7" name="Footer Placeholder 5"/>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defTabSz="1212239">
              <a:defRPr>
                <a:latin typeface="Calibri" pitchFamily="34" charset="0"/>
              </a:defRPr>
            </a:lvl1pPr>
          </a:lstStyle>
          <a:p>
            <a:pPr>
              <a:defRPr/>
            </a:pPr>
            <a:fld id="{0CF1B16A-D35F-4B4D-99CD-5FD8DEF66F4A}" type="slidenum">
              <a:rPr lang="en-US"/>
              <a:pPr>
                <a:defRPr/>
              </a:pPr>
              <a:t>‹#›</a:t>
            </a:fld>
            <a:endParaRPr lang="en-US" dirty="0"/>
          </a:p>
        </p:txBody>
      </p:sp>
    </p:spTree>
    <p:extLst>
      <p:ext uri="{BB962C8B-B14F-4D97-AF65-F5344CB8AC3E}">
        <p14:creationId xmlns:p14="http://schemas.microsoft.com/office/powerpoint/2010/main" val="632616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1212239">
              <a:defRPr>
                <a:latin typeface="Calibri" pitchFamily="34" charset="0"/>
              </a:defRPr>
            </a:lvl1pPr>
          </a:lstStyle>
          <a:p>
            <a:pPr>
              <a:defRPr/>
            </a:pPr>
            <a:fld id="{B0CC69A7-FAA1-471C-811F-BCE77547F047}" type="datetime1">
              <a:rPr lang="en-US"/>
              <a:pPr>
                <a:defRPr/>
              </a:pPr>
              <a:t>1/15/20</a:t>
            </a:fld>
            <a:endParaRPr lang="en-US" dirty="0"/>
          </a:p>
        </p:txBody>
      </p:sp>
      <p:sp>
        <p:nvSpPr>
          <p:cNvPr id="6" name="Footer Placeholder 4"/>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1212239">
              <a:defRPr>
                <a:latin typeface="Calibri" pitchFamily="34" charset="0"/>
              </a:defRPr>
            </a:lvl1pPr>
          </a:lstStyle>
          <a:p>
            <a:pPr>
              <a:defRPr/>
            </a:pPr>
            <a:fld id="{96D861DE-05E6-4690-AE23-B88611640355}" type="slidenum">
              <a:rPr lang="en-US"/>
              <a:pPr>
                <a:defRPr/>
              </a:pPr>
              <a:t>‹#›</a:t>
            </a:fld>
            <a:endParaRPr lang="en-US" dirty="0"/>
          </a:p>
        </p:txBody>
      </p:sp>
    </p:spTree>
    <p:extLst>
      <p:ext uri="{BB962C8B-B14F-4D97-AF65-F5344CB8AC3E}">
        <p14:creationId xmlns:p14="http://schemas.microsoft.com/office/powerpoint/2010/main" val="3172010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677751" y="811953"/>
            <a:ext cx="2588101" cy="73075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1212239">
              <a:defRPr>
                <a:latin typeface="Calibri" pitchFamily="34" charset="0"/>
              </a:defRPr>
            </a:lvl1pPr>
          </a:lstStyle>
          <a:p>
            <a:pPr>
              <a:defRPr/>
            </a:pPr>
            <a:fld id="{13FCA03F-7ABD-4946-8A6D-285A62A9BCAA}" type="datetime1">
              <a:rPr lang="en-US"/>
              <a:pPr>
                <a:defRPr/>
              </a:pPr>
              <a:t>1/15/20</a:t>
            </a:fld>
            <a:endParaRPr lang="en-US" dirty="0"/>
          </a:p>
        </p:txBody>
      </p:sp>
      <p:sp>
        <p:nvSpPr>
          <p:cNvPr id="6" name="Footer Placeholder 4"/>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1212239">
              <a:defRPr>
                <a:latin typeface="Calibri" pitchFamily="34" charset="0"/>
              </a:defRPr>
            </a:lvl1pPr>
          </a:lstStyle>
          <a:p>
            <a:pPr>
              <a:defRPr/>
            </a:pPr>
            <a:fld id="{1B37BDBC-D498-4D09-A380-DD0D7DC9D125}" type="slidenum">
              <a:rPr lang="en-US"/>
              <a:pPr>
                <a:defRPr/>
              </a:pPr>
              <a:t>‹#›</a:t>
            </a:fld>
            <a:endParaRPr lang="en-US" dirty="0"/>
          </a:p>
        </p:txBody>
      </p:sp>
    </p:spTree>
    <p:extLst>
      <p:ext uri="{BB962C8B-B14F-4D97-AF65-F5344CB8AC3E}">
        <p14:creationId xmlns:p14="http://schemas.microsoft.com/office/powerpoint/2010/main" val="3913431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345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301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736850" y="0"/>
            <a:ext cx="6789739" cy="830264"/>
          </a:xfrm>
          <a:prstGeom prst="rect">
            <a:avLst/>
          </a:prstGeom>
          <a:noFill/>
          <a:ln>
            <a:noFill/>
          </a:ln>
        </p:spPr>
        <p:txBody>
          <a:bodyPr wrap="none" lIns="91414" tIns="45707" rIns="91414" bIns="45707">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1217265">
              <a:defRPr/>
            </a:pPr>
            <a:r>
              <a:rPr lang="en-US" sz="4800" i="1">
                <a:solidFill>
                  <a:srgbClr val="7F7F7F"/>
                </a:solidFill>
              </a:rPr>
              <a:t>A Clear View of Tomorrow</a:t>
            </a:r>
            <a:r>
              <a:rPr lang="en-US" sz="4800">
                <a:solidFill>
                  <a:srgbClr val="7F7F7F"/>
                </a:solidFill>
              </a:rPr>
              <a:t> </a:t>
            </a:r>
          </a:p>
        </p:txBody>
      </p:sp>
      <p:sp>
        <p:nvSpPr>
          <p:cNvPr id="3" name="Rectangle 2"/>
          <p:cNvSpPr/>
          <p:nvPr userDrawn="1"/>
        </p:nvSpPr>
        <p:spPr>
          <a:xfrm>
            <a:off x="0" y="0"/>
            <a:ext cx="12179300" cy="9134475"/>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4087408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Content Placeholder 2"/>
          <p:cNvSpPr>
            <a:spLocks noGrp="1"/>
          </p:cNvSpPr>
          <p:nvPr>
            <p:ph idx="1"/>
          </p:nvPr>
        </p:nvSpPr>
        <p:spPr>
          <a:xfrm>
            <a:off x="608965" y="2131381"/>
            <a:ext cx="10961370" cy="6028331"/>
          </a:xfrm>
          <a:prstGeom prst="rect">
            <a:avLst/>
          </a:prstGeom>
        </p:spPr>
        <p:txBody>
          <a:bodyPr lIns="91414" tIns="45707" rIns="91414" bIns="4570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B9B8FAC-6A32-4BAF-854B-4AA36DBE16AA}"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75495DB0-8B35-4CD8-89EE-32C16BCE633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3694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a:prstGeom prst="rect">
            <a:avLst/>
          </a:prstGeom>
        </p:spPr>
        <p:txBody>
          <a:bodyPr lIns="91414" tIns="45707" rIns="91414" bIns="45707"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082" y="3871582"/>
            <a:ext cx="10352405" cy="1998166"/>
          </a:xfrm>
          <a:prstGeom prst="rect">
            <a:avLst/>
          </a:prstGeom>
        </p:spPr>
        <p:txBody>
          <a:bodyPr lIns="91414" tIns="45707" rIns="91414" bIns="45707" anchor="b"/>
          <a:lstStyle>
            <a:lvl1pPr marL="0" indent="0">
              <a:buNone/>
              <a:defRPr sz="2700">
                <a:solidFill>
                  <a:schemeClr val="tx1">
                    <a:tint val="75000"/>
                  </a:schemeClr>
                </a:solidFill>
              </a:defRPr>
            </a:lvl1pPr>
            <a:lvl2pPr marL="608772" indent="0">
              <a:buNone/>
              <a:defRPr sz="2400">
                <a:solidFill>
                  <a:schemeClr val="tx1">
                    <a:tint val="75000"/>
                  </a:schemeClr>
                </a:solidFill>
              </a:defRPr>
            </a:lvl2pPr>
            <a:lvl3pPr marL="1217542" indent="0">
              <a:buNone/>
              <a:defRPr sz="2100">
                <a:solidFill>
                  <a:schemeClr val="tx1">
                    <a:tint val="75000"/>
                  </a:schemeClr>
                </a:solidFill>
              </a:defRPr>
            </a:lvl3pPr>
            <a:lvl4pPr marL="1826312" indent="0">
              <a:buNone/>
              <a:defRPr sz="1900">
                <a:solidFill>
                  <a:schemeClr val="tx1">
                    <a:tint val="75000"/>
                  </a:schemeClr>
                </a:solidFill>
              </a:defRPr>
            </a:lvl4pPr>
            <a:lvl5pPr marL="2435083" indent="0">
              <a:buNone/>
              <a:defRPr sz="1900">
                <a:solidFill>
                  <a:schemeClr val="tx1">
                    <a:tint val="75000"/>
                  </a:schemeClr>
                </a:solidFill>
              </a:defRPr>
            </a:lvl5pPr>
            <a:lvl6pPr marL="3043855" indent="0">
              <a:buNone/>
              <a:defRPr sz="1900">
                <a:solidFill>
                  <a:schemeClr val="tx1">
                    <a:tint val="75000"/>
                  </a:schemeClr>
                </a:solidFill>
              </a:defRPr>
            </a:lvl6pPr>
            <a:lvl7pPr marL="3652625" indent="0">
              <a:buNone/>
              <a:defRPr sz="1900">
                <a:solidFill>
                  <a:schemeClr val="tx1">
                    <a:tint val="75000"/>
                  </a:schemeClr>
                </a:solidFill>
              </a:defRPr>
            </a:lvl7pPr>
            <a:lvl8pPr marL="4261397" indent="0">
              <a:buNone/>
              <a:defRPr sz="1900">
                <a:solidFill>
                  <a:schemeClr val="tx1">
                    <a:tint val="75000"/>
                  </a:schemeClr>
                </a:solidFill>
              </a:defRPr>
            </a:lvl8pPr>
            <a:lvl9pPr marL="487016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E6C3EEA6-AA2F-4195-81FD-B0EBCEA4998D}"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50AC1F93-A969-480F-8A12-EC64ADE827C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48496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Content Placeholder 2"/>
          <p:cNvSpPr>
            <a:spLocks noGrp="1"/>
          </p:cNvSpPr>
          <p:nvPr>
            <p:ph sz="half" idx="1"/>
          </p:nvPr>
        </p:nvSpPr>
        <p:spPr>
          <a:xfrm>
            <a:off x="608965"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144"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91BE9ECB-9221-4DDD-BEAB-09B3B2CF0430}" type="datetimeFigureOut">
              <a:rPr lang="en-US">
                <a:solidFill>
                  <a:prstClr val="white"/>
                </a:solidFill>
              </a:rPr>
              <a:pPr>
                <a:defRPr/>
              </a:pPr>
              <a:t>1/15/20</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E42AC7E-CDBD-41D1-8C83-DB2A0851CEE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3373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lvl1pPr>
              <a:defRPr/>
            </a:lvl1pPr>
          </a:lstStyle>
          <a:p>
            <a:r>
              <a:rPr lang="en-US"/>
              <a:t>Click to edit Master title style</a:t>
            </a:r>
          </a:p>
        </p:txBody>
      </p:sp>
      <p:sp>
        <p:nvSpPr>
          <p:cNvPr id="3" name="Text Placeholder 2"/>
          <p:cNvSpPr>
            <a:spLocks noGrp="1"/>
          </p:cNvSpPr>
          <p:nvPr>
            <p:ph type="body" idx="1"/>
          </p:nvPr>
        </p:nvSpPr>
        <p:spPr>
          <a:xfrm>
            <a:off x="608965" y="2044685"/>
            <a:ext cx="5381306"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a:t>Click to edit Master text styles</a:t>
            </a:r>
          </a:p>
        </p:txBody>
      </p:sp>
      <p:sp>
        <p:nvSpPr>
          <p:cNvPr id="4" name="Content Placeholder 3"/>
          <p:cNvSpPr>
            <a:spLocks noGrp="1"/>
          </p:cNvSpPr>
          <p:nvPr>
            <p:ph sz="half" idx="2"/>
          </p:nvPr>
        </p:nvSpPr>
        <p:spPr>
          <a:xfrm>
            <a:off x="608965" y="2896813"/>
            <a:ext cx="5381306"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6917" y="2044685"/>
            <a:ext cx="5383420"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6917" y="2896813"/>
            <a:ext cx="5383420"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E6B8DAE-C8E3-4300-A823-2ED2A06FD641}" type="datetimeFigureOut">
              <a:rPr lang="en-US">
                <a:solidFill>
                  <a:prstClr val="white"/>
                </a:solidFill>
              </a:rPr>
              <a:pPr>
                <a:defRPr/>
              </a:pPr>
              <a:t>1/15/20</a:t>
            </a:fld>
            <a:endParaRPr lang="en-US">
              <a:solidFill>
                <a:prstClr val="white"/>
              </a:solidFill>
            </a:endParaRPr>
          </a:p>
        </p:txBody>
      </p:sp>
      <p:sp>
        <p:nvSpPr>
          <p:cNvPr id="8" name="Footer Placeholder 7"/>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9" name="Slide Number Placeholder 8"/>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A7B563F-3572-474C-BFEF-36027C0872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7311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7613" indent="0">
              <a:buNone/>
              <a:defRPr sz="2400"/>
            </a:lvl2pPr>
            <a:lvl3pPr marL="1215226" indent="0">
              <a:buNone/>
              <a:defRPr sz="2100"/>
            </a:lvl3pPr>
            <a:lvl4pPr marL="1822830" indent="0">
              <a:buNone/>
              <a:defRPr sz="1900"/>
            </a:lvl4pPr>
            <a:lvl5pPr marL="2430444" indent="0">
              <a:buNone/>
              <a:defRPr sz="1900"/>
            </a:lvl5pPr>
            <a:lvl6pPr marL="3038060" indent="0">
              <a:buNone/>
              <a:defRPr sz="1900"/>
            </a:lvl6pPr>
            <a:lvl7pPr marL="3645671" indent="0">
              <a:buNone/>
              <a:defRPr sz="1900"/>
            </a:lvl7pPr>
            <a:lvl8pPr marL="4253280" indent="0">
              <a:buNone/>
              <a:defRPr sz="1900"/>
            </a:lvl8pPr>
            <a:lvl9pPr marL="4860897" indent="0">
              <a:buNone/>
              <a:defRPr sz="19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781DC-9EA0-413F-BA41-EED05D460A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Date Placeholder 2"/>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C49222B-E9E0-4898-A228-DCED2FF6990B}" type="datetimeFigureOut">
              <a:rPr lang="en-US">
                <a:solidFill>
                  <a:prstClr val="white"/>
                </a:solidFill>
              </a:rPr>
              <a:pPr>
                <a:defRPr/>
              </a:pPr>
              <a:t>1/15/20</a:t>
            </a:fld>
            <a:endParaRPr lang="en-US">
              <a:solidFill>
                <a:prstClr val="white"/>
              </a:solidFill>
            </a:endParaRPr>
          </a:p>
        </p:txBody>
      </p:sp>
      <p:sp>
        <p:nvSpPr>
          <p:cNvPr id="4" name="Footer Placeholder 3"/>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40804090-7C06-45DA-9518-2F3A28E6DE3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36603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035552F-8ED6-4FC6-98AF-EC38801FCEF5}" type="datetimeFigureOut">
              <a:rPr lang="en-US">
                <a:solidFill>
                  <a:prstClr val="white"/>
                </a:solidFill>
              </a:rPr>
              <a:pPr>
                <a:defRPr/>
              </a:pPr>
              <a:t>1/15/20</a:t>
            </a:fld>
            <a:endParaRPr lang="en-US">
              <a:solidFill>
                <a:prstClr val="white"/>
              </a:solidFill>
            </a:endParaRPr>
          </a:p>
        </p:txBody>
      </p:sp>
      <p:sp>
        <p:nvSpPr>
          <p:cNvPr id="3" name="Footer Placeholder 2"/>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4" name="Slide Number Placeholder 3"/>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28A1908-7DD0-4FC8-9459-551EDC7BA5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74897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a:prstGeom prst="rect">
            <a:avLst/>
          </a:prstGeom>
        </p:spPr>
        <p:txBody>
          <a:bodyPr lIns="91414" tIns="45707" rIns="91414" bIns="45707" anchor="b"/>
          <a:lstStyle>
            <a:lvl1pPr algn="l">
              <a:defRPr sz="2700" b="1"/>
            </a:lvl1pPr>
          </a:lstStyle>
          <a:p>
            <a:r>
              <a:rPr lang="en-US"/>
              <a:t>Click to edit Master title style</a:t>
            </a:r>
          </a:p>
        </p:txBody>
      </p:sp>
      <p:sp>
        <p:nvSpPr>
          <p:cNvPr id="3" name="Content Placeholder 2"/>
          <p:cNvSpPr>
            <a:spLocks noGrp="1"/>
          </p:cNvSpPr>
          <p:nvPr>
            <p:ph idx="1"/>
          </p:nvPr>
        </p:nvSpPr>
        <p:spPr>
          <a:xfrm>
            <a:off x="4761768" y="363691"/>
            <a:ext cx="6808567" cy="7796021"/>
          </a:xfrm>
          <a:prstGeom prst="rect">
            <a:avLst/>
          </a:prstGeom>
        </p:spPr>
        <p:txBody>
          <a:bodyPr lIns="91414" tIns="45707" rIns="91414" bIns="45707"/>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968" y="1911477"/>
            <a:ext cx="4006906" cy="6248235"/>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DFA69F6-94DC-4807-847C-145BD2B706C2}" type="datetimeFigureOut">
              <a:rPr lang="en-US">
                <a:solidFill>
                  <a:prstClr val="white"/>
                </a:solidFill>
              </a:rPr>
              <a:pPr>
                <a:defRPr/>
              </a:pPr>
              <a:t>1/15/20</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E5A2287-8CEE-498B-B6A6-2B79EE70D14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18054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a:prstGeom prst="rect">
            <a:avLst/>
          </a:prstGeom>
        </p:spPr>
        <p:txBody>
          <a:bodyPr lIns="91414" tIns="45707" rIns="91414" bIns="45707"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7228" y="816182"/>
            <a:ext cx="7307580" cy="5480685"/>
          </a:xfrm>
          <a:prstGeom prst="rect">
            <a:avLst/>
          </a:prstGeom>
        </p:spPr>
        <p:txBody>
          <a:bodyPr lIns="91414" tIns="45707" rIns="91414" bIns="45707"/>
          <a:lstStyle>
            <a:lvl1pPr marL="0" indent="0">
              <a:buNone/>
              <a:defRPr sz="4300"/>
            </a:lvl1pPr>
            <a:lvl2pPr marL="608772" indent="0">
              <a:buNone/>
              <a:defRPr sz="3700"/>
            </a:lvl2pPr>
            <a:lvl3pPr marL="1217542" indent="0">
              <a:buNone/>
              <a:defRPr sz="3200"/>
            </a:lvl3pPr>
            <a:lvl4pPr marL="1826312" indent="0">
              <a:buNone/>
              <a:defRPr sz="2700"/>
            </a:lvl4pPr>
            <a:lvl5pPr marL="2435083" indent="0">
              <a:buNone/>
              <a:defRPr sz="2700"/>
            </a:lvl5pPr>
            <a:lvl6pPr marL="3043855" indent="0">
              <a:buNone/>
              <a:defRPr sz="2700"/>
            </a:lvl6pPr>
            <a:lvl7pPr marL="3652625" indent="0">
              <a:buNone/>
              <a:defRPr sz="2700"/>
            </a:lvl7pPr>
            <a:lvl8pPr marL="4261397" indent="0">
              <a:buNone/>
              <a:defRPr sz="2700"/>
            </a:lvl8pPr>
            <a:lvl9pPr marL="4870167" indent="0">
              <a:buNone/>
              <a:defRPr sz="2700"/>
            </a:lvl9pPr>
          </a:lstStyle>
          <a:p>
            <a:pPr lvl="0"/>
            <a:endParaRPr lang="en-US" noProof="0"/>
          </a:p>
        </p:txBody>
      </p:sp>
      <p:sp>
        <p:nvSpPr>
          <p:cNvPr id="4" name="Text Placeholder 3"/>
          <p:cNvSpPr>
            <a:spLocks noGrp="1"/>
          </p:cNvSpPr>
          <p:nvPr>
            <p:ph type="body" sz="half" idx="2"/>
          </p:nvPr>
        </p:nvSpPr>
        <p:spPr>
          <a:xfrm>
            <a:off x="2387228" y="7148996"/>
            <a:ext cx="7307580" cy="1072031"/>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DA2CEF0-E77B-4B55-98F7-19BF60574DDF}" type="datetimeFigureOut">
              <a:rPr lang="en-US">
                <a:solidFill>
                  <a:prstClr val="white"/>
                </a:solidFill>
              </a:rPr>
              <a:pPr>
                <a:defRPr/>
              </a:pPr>
              <a:t>1/15/20</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5914992-45FB-4BEC-A8D9-AAC3AD8B514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96341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Vertical Text Placeholder 2"/>
          <p:cNvSpPr>
            <a:spLocks noGrp="1"/>
          </p:cNvSpPr>
          <p:nvPr>
            <p:ph type="body" orient="vert" idx="1"/>
          </p:nvPr>
        </p:nvSpPr>
        <p:spPr>
          <a:xfrm>
            <a:off x="608965" y="2131381"/>
            <a:ext cx="10961370" cy="6028331"/>
          </a:xfrm>
          <a:prstGeom prst="rect">
            <a:avLst/>
          </a:prstGeom>
        </p:spPr>
        <p:txBody>
          <a:bodyPr vert="eaVert" lIns="91414" tIns="45707" rIns="91414" bIns="4570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873403E-38C9-48FA-8DF7-2E0A5D5BC614}"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8394432-46CE-4F24-A556-50B0626A7EB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46821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2" y="365803"/>
            <a:ext cx="2740343" cy="7793906"/>
          </a:xfrm>
          <a:prstGeom prst="rect">
            <a:avLst/>
          </a:prstGeom>
        </p:spPr>
        <p:txBody>
          <a:bodyPr vert="eaVert" lIns="91414" tIns="45707" rIns="91414" bIns="45707"/>
          <a:lstStyle/>
          <a:p>
            <a:r>
              <a:rPr lang="en-US"/>
              <a:t>Click to edit Master title style</a:t>
            </a:r>
          </a:p>
        </p:txBody>
      </p:sp>
      <p:sp>
        <p:nvSpPr>
          <p:cNvPr id="3" name="Vertical Text Placeholder 2"/>
          <p:cNvSpPr>
            <a:spLocks noGrp="1"/>
          </p:cNvSpPr>
          <p:nvPr>
            <p:ph type="body" orient="vert" idx="1"/>
          </p:nvPr>
        </p:nvSpPr>
        <p:spPr>
          <a:xfrm>
            <a:off x="608965" y="365803"/>
            <a:ext cx="8018039" cy="7793906"/>
          </a:xfrm>
          <a:prstGeom prst="rect">
            <a:avLst/>
          </a:prstGeom>
        </p:spPr>
        <p:txBody>
          <a:bodyPr vert="eaVert" lIns="91414" tIns="45707" rIns="91414" bIns="4570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2BB9F0C-C740-42EF-AE50-0DE2E3160215}"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D9147984-89B0-43F5-837B-6EF6DCE7423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35380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736850" y="0"/>
            <a:ext cx="6789739" cy="830264"/>
          </a:xfrm>
          <a:prstGeom prst="rect">
            <a:avLst/>
          </a:prstGeom>
          <a:noFill/>
          <a:ln>
            <a:noFill/>
          </a:ln>
        </p:spPr>
        <p:txBody>
          <a:bodyPr wrap="none" lIns="91414" tIns="45707" rIns="91414" bIns="45707">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1217265">
              <a:defRPr/>
            </a:pPr>
            <a:r>
              <a:rPr lang="en-US" sz="4800" i="1">
                <a:solidFill>
                  <a:srgbClr val="7F7F7F"/>
                </a:solidFill>
              </a:rPr>
              <a:t>A Clear View of Tomorrow</a:t>
            </a:r>
            <a:r>
              <a:rPr lang="en-US" sz="4800">
                <a:solidFill>
                  <a:srgbClr val="7F7F7F"/>
                </a:solidFill>
              </a:rPr>
              <a:t> </a:t>
            </a:r>
          </a:p>
        </p:txBody>
      </p:sp>
      <p:sp>
        <p:nvSpPr>
          <p:cNvPr id="3" name="Rectangle 2"/>
          <p:cNvSpPr/>
          <p:nvPr userDrawn="1"/>
        </p:nvSpPr>
        <p:spPr>
          <a:xfrm>
            <a:off x="0" y="0"/>
            <a:ext cx="12179300" cy="9134475"/>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1295089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Content Placeholder 2"/>
          <p:cNvSpPr>
            <a:spLocks noGrp="1"/>
          </p:cNvSpPr>
          <p:nvPr>
            <p:ph idx="1"/>
          </p:nvPr>
        </p:nvSpPr>
        <p:spPr>
          <a:xfrm>
            <a:off x="608965" y="2131381"/>
            <a:ext cx="10961370" cy="6028331"/>
          </a:xfrm>
          <a:prstGeom prst="rect">
            <a:avLst/>
          </a:prstGeom>
        </p:spPr>
        <p:txBody>
          <a:bodyPr lIns="91414" tIns="45707" rIns="91414" bIns="4570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B9B8FAC-6A32-4BAF-854B-4AA36DBE16AA}"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75495DB0-8B35-4CD8-89EE-32C16BCE633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4709235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a:prstGeom prst="rect">
            <a:avLst/>
          </a:prstGeom>
        </p:spPr>
        <p:txBody>
          <a:bodyPr lIns="91414" tIns="45707" rIns="91414" bIns="45707"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082" y="3871582"/>
            <a:ext cx="10352405" cy="1998166"/>
          </a:xfrm>
          <a:prstGeom prst="rect">
            <a:avLst/>
          </a:prstGeom>
        </p:spPr>
        <p:txBody>
          <a:bodyPr lIns="91414" tIns="45707" rIns="91414" bIns="45707" anchor="b"/>
          <a:lstStyle>
            <a:lvl1pPr marL="0" indent="0">
              <a:buNone/>
              <a:defRPr sz="2700">
                <a:solidFill>
                  <a:schemeClr val="tx1">
                    <a:tint val="75000"/>
                  </a:schemeClr>
                </a:solidFill>
              </a:defRPr>
            </a:lvl1pPr>
            <a:lvl2pPr marL="608772" indent="0">
              <a:buNone/>
              <a:defRPr sz="2400">
                <a:solidFill>
                  <a:schemeClr val="tx1">
                    <a:tint val="75000"/>
                  </a:schemeClr>
                </a:solidFill>
              </a:defRPr>
            </a:lvl2pPr>
            <a:lvl3pPr marL="1217542" indent="0">
              <a:buNone/>
              <a:defRPr sz="2100">
                <a:solidFill>
                  <a:schemeClr val="tx1">
                    <a:tint val="75000"/>
                  </a:schemeClr>
                </a:solidFill>
              </a:defRPr>
            </a:lvl3pPr>
            <a:lvl4pPr marL="1826312" indent="0">
              <a:buNone/>
              <a:defRPr sz="1900">
                <a:solidFill>
                  <a:schemeClr val="tx1">
                    <a:tint val="75000"/>
                  </a:schemeClr>
                </a:solidFill>
              </a:defRPr>
            </a:lvl4pPr>
            <a:lvl5pPr marL="2435083" indent="0">
              <a:buNone/>
              <a:defRPr sz="1900">
                <a:solidFill>
                  <a:schemeClr val="tx1">
                    <a:tint val="75000"/>
                  </a:schemeClr>
                </a:solidFill>
              </a:defRPr>
            </a:lvl5pPr>
            <a:lvl6pPr marL="3043855" indent="0">
              <a:buNone/>
              <a:defRPr sz="1900">
                <a:solidFill>
                  <a:schemeClr val="tx1">
                    <a:tint val="75000"/>
                  </a:schemeClr>
                </a:solidFill>
              </a:defRPr>
            </a:lvl6pPr>
            <a:lvl7pPr marL="3652625" indent="0">
              <a:buNone/>
              <a:defRPr sz="1900">
                <a:solidFill>
                  <a:schemeClr val="tx1">
                    <a:tint val="75000"/>
                  </a:schemeClr>
                </a:solidFill>
              </a:defRPr>
            </a:lvl7pPr>
            <a:lvl8pPr marL="4261397" indent="0">
              <a:buNone/>
              <a:defRPr sz="1900">
                <a:solidFill>
                  <a:schemeClr val="tx1">
                    <a:tint val="75000"/>
                  </a:schemeClr>
                </a:solidFill>
              </a:defRPr>
            </a:lvl8pPr>
            <a:lvl9pPr marL="487016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E6C3EEA6-AA2F-4195-81FD-B0EBCEA4998D}"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50AC1F93-A969-480F-8A12-EC64ADE827C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32960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Content Placeholder 2"/>
          <p:cNvSpPr>
            <a:spLocks noGrp="1"/>
          </p:cNvSpPr>
          <p:nvPr>
            <p:ph sz="half" idx="1"/>
          </p:nvPr>
        </p:nvSpPr>
        <p:spPr>
          <a:xfrm>
            <a:off x="608965"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144"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91BE9ECB-9221-4DDD-BEAB-09B3B2CF0430}" type="datetimeFigureOut">
              <a:rPr lang="en-US">
                <a:solidFill>
                  <a:prstClr val="white"/>
                </a:solidFill>
              </a:rPr>
              <a:pPr>
                <a:defRPr/>
              </a:pPr>
              <a:t>1/15/20</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E42AC7E-CDBD-41D1-8C83-DB2A0851CEE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5665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solidFill>
                  <a:srgbClr val="002060"/>
                </a:solidFill>
              </a:defRPr>
            </a:lvl1pPr>
          </a:lstStyle>
          <a:p>
            <a:r>
              <a:rPr lang="en-US" dirty="0"/>
              <a:t>Click to edit Master title style</a:t>
            </a:r>
          </a:p>
        </p:txBody>
      </p:sp>
      <p:sp>
        <p:nvSpPr>
          <p:cNvPr id="3" name="Content Placeholder 2"/>
          <p:cNvSpPr>
            <a:spLocks noGrp="1"/>
          </p:cNvSpPr>
          <p:nvPr>
            <p:ph sz="half" idx="1"/>
          </p:nvPr>
        </p:nvSpPr>
        <p:spPr>
          <a:xfrm>
            <a:off x="507472" y="1522412"/>
            <a:ext cx="5480685"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1147" y="1522412"/>
            <a:ext cx="5582179"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A900FE-6425-48A7-950C-E74092EE7EC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lvl1pPr>
              <a:defRPr/>
            </a:lvl1pPr>
          </a:lstStyle>
          <a:p>
            <a:r>
              <a:rPr lang="en-US"/>
              <a:t>Click to edit Master title style</a:t>
            </a:r>
          </a:p>
        </p:txBody>
      </p:sp>
      <p:sp>
        <p:nvSpPr>
          <p:cNvPr id="3" name="Text Placeholder 2"/>
          <p:cNvSpPr>
            <a:spLocks noGrp="1"/>
          </p:cNvSpPr>
          <p:nvPr>
            <p:ph type="body" idx="1"/>
          </p:nvPr>
        </p:nvSpPr>
        <p:spPr>
          <a:xfrm>
            <a:off x="608965" y="2044685"/>
            <a:ext cx="5381306"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a:t>Click to edit Master text styles</a:t>
            </a:r>
          </a:p>
        </p:txBody>
      </p:sp>
      <p:sp>
        <p:nvSpPr>
          <p:cNvPr id="4" name="Content Placeholder 3"/>
          <p:cNvSpPr>
            <a:spLocks noGrp="1"/>
          </p:cNvSpPr>
          <p:nvPr>
            <p:ph sz="half" idx="2"/>
          </p:nvPr>
        </p:nvSpPr>
        <p:spPr>
          <a:xfrm>
            <a:off x="608965" y="2896813"/>
            <a:ext cx="5381306"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6917" y="2044685"/>
            <a:ext cx="5383420"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6917" y="2896813"/>
            <a:ext cx="5383420"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E6B8DAE-C8E3-4300-A823-2ED2A06FD641}" type="datetimeFigureOut">
              <a:rPr lang="en-US">
                <a:solidFill>
                  <a:prstClr val="white"/>
                </a:solidFill>
              </a:rPr>
              <a:pPr>
                <a:defRPr/>
              </a:pPr>
              <a:t>1/15/20</a:t>
            </a:fld>
            <a:endParaRPr lang="en-US">
              <a:solidFill>
                <a:prstClr val="white"/>
              </a:solidFill>
            </a:endParaRPr>
          </a:p>
        </p:txBody>
      </p:sp>
      <p:sp>
        <p:nvSpPr>
          <p:cNvPr id="8" name="Footer Placeholder 7"/>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9" name="Slide Number Placeholder 8"/>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A7B563F-3572-474C-BFEF-36027C0872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87444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Date Placeholder 2"/>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C49222B-E9E0-4898-A228-DCED2FF6990B}" type="datetimeFigureOut">
              <a:rPr lang="en-US">
                <a:solidFill>
                  <a:prstClr val="white"/>
                </a:solidFill>
              </a:rPr>
              <a:pPr>
                <a:defRPr/>
              </a:pPr>
              <a:t>1/15/20</a:t>
            </a:fld>
            <a:endParaRPr lang="en-US">
              <a:solidFill>
                <a:prstClr val="white"/>
              </a:solidFill>
            </a:endParaRPr>
          </a:p>
        </p:txBody>
      </p:sp>
      <p:sp>
        <p:nvSpPr>
          <p:cNvPr id="4" name="Footer Placeholder 3"/>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40804090-7C06-45DA-9518-2F3A28E6DE3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80753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035552F-8ED6-4FC6-98AF-EC38801FCEF5}" type="datetimeFigureOut">
              <a:rPr lang="en-US">
                <a:solidFill>
                  <a:prstClr val="white"/>
                </a:solidFill>
              </a:rPr>
              <a:pPr>
                <a:defRPr/>
              </a:pPr>
              <a:t>1/15/20</a:t>
            </a:fld>
            <a:endParaRPr lang="en-US">
              <a:solidFill>
                <a:prstClr val="white"/>
              </a:solidFill>
            </a:endParaRPr>
          </a:p>
        </p:txBody>
      </p:sp>
      <p:sp>
        <p:nvSpPr>
          <p:cNvPr id="3" name="Footer Placeholder 2"/>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4" name="Slide Number Placeholder 3"/>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28A1908-7DD0-4FC8-9459-551EDC7BA5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00582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a:prstGeom prst="rect">
            <a:avLst/>
          </a:prstGeom>
        </p:spPr>
        <p:txBody>
          <a:bodyPr lIns="91414" tIns="45707" rIns="91414" bIns="45707" anchor="b"/>
          <a:lstStyle>
            <a:lvl1pPr algn="l">
              <a:defRPr sz="2700" b="1"/>
            </a:lvl1pPr>
          </a:lstStyle>
          <a:p>
            <a:r>
              <a:rPr lang="en-US"/>
              <a:t>Click to edit Master title style</a:t>
            </a:r>
          </a:p>
        </p:txBody>
      </p:sp>
      <p:sp>
        <p:nvSpPr>
          <p:cNvPr id="3" name="Content Placeholder 2"/>
          <p:cNvSpPr>
            <a:spLocks noGrp="1"/>
          </p:cNvSpPr>
          <p:nvPr>
            <p:ph idx="1"/>
          </p:nvPr>
        </p:nvSpPr>
        <p:spPr>
          <a:xfrm>
            <a:off x="4761768" y="363691"/>
            <a:ext cx="6808567" cy="7796021"/>
          </a:xfrm>
          <a:prstGeom prst="rect">
            <a:avLst/>
          </a:prstGeom>
        </p:spPr>
        <p:txBody>
          <a:bodyPr lIns="91414" tIns="45707" rIns="91414" bIns="45707"/>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968" y="1911477"/>
            <a:ext cx="4006906" cy="6248235"/>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DFA69F6-94DC-4807-847C-145BD2B706C2}" type="datetimeFigureOut">
              <a:rPr lang="en-US">
                <a:solidFill>
                  <a:prstClr val="white"/>
                </a:solidFill>
              </a:rPr>
              <a:pPr>
                <a:defRPr/>
              </a:pPr>
              <a:t>1/15/20</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E5A2287-8CEE-498B-B6A6-2B79EE70D14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19051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a:prstGeom prst="rect">
            <a:avLst/>
          </a:prstGeom>
        </p:spPr>
        <p:txBody>
          <a:bodyPr lIns="91414" tIns="45707" rIns="91414" bIns="45707"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7228" y="816182"/>
            <a:ext cx="7307580" cy="5480685"/>
          </a:xfrm>
          <a:prstGeom prst="rect">
            <a:avLst/>
          </a:prstGeom>
        </p:spPr>
        <p:txBody>
          <a:bodyPr lIns="91414" tIns="45707" rIns="91414" bIns="45707"/>
          <a:lstStyle>
            <a:lvl1pPr marL="0" indent="0">
              <a:buNone/>
              <a:defRPr sz="4300"/>
            </a:lvl1pPr>
            <a:lvl2pPr marL="608772" indent="0">
              <a:buNone/>
              <a:defRPr sz="3700"/>
            </a:lvl2pPr>
            <a:lvl3pPr marL="1217542" indent="0">
              <a:buNone/>
              <a:defRPr sz="3200"/>
            </a:lvl3pPr>
            <a:lvl4pPr marL="1826312" indent="0">
              <a:buNone/>
              <a:defRPr sz="2700"/>
            </a:lvl4pPr>
            <a:lvl5pPr marL="2435083" indent="0">
              <a:buNone/>
              <a:defRPr sz="2700"/>
            </a:lvl5pPr>
            <a:lvl6pPr marL="3043855" indent="0">
              <a:buNone/>
              <a:defRPr sz="2700"/>
            </a:lvl6pPr>
            <a:lvl7pPr marL="3652625" indent="0">
              <a:buNone/>
              <a:defRPr sz="2700"/>
            </a:lvl7pPr>
            <a:lvl8pPr marL="4261397" indent="0">
              <a:buNone/>
              <a:defRPr sz="2700"/>
            </a:lvl8pPr>
            <a:lvl9pPr marL="4870167" indent="0">
              <a:buNone/>
              <a:defRPr sz="2700"/>
            </a:lvl9pPr>
          </a:lstStyle>
          <a:p>
            <a:pPr lvl="0"/>
            <a:endParaRPr lang="en-US" noProof="0"/>
          </a:p>
        </p:txBody>
      </p:sp>
      <p:sp>
        <p:nvSpPr>
          <p:cNvPr id="4" name="Text Placeholder 3"/>
          <p:cNvSpPr>
            <a:spLocks noGrp="1"/>
          </p:cNvSpPr>
          <p:nvPr>
            <p:ph type="body" sz="half" idx="2"/>
          </p:nvPr>
        </p:nvSpPr>
        <p:spPr>
          <a:xfrm>
            <a:off x="2387228" y="7148996"/>
            <a:ext cx="7307580" cy="1072031"/>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DA2CEF0-E77B-4B55-98F7-19BF60574DDF}" type="datetimeFigureOut">
              <a:rPr lang="en-US">
                <a:solidFill>
                  <a:prstClr val="white"/>
                </a:solidFill>
              </a:rPr>
              <a:pPr>
                <a:defRPr/>
              </a:pPr>
              <a:t>1/15/20</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5914992-45FB-4BEC-A8D9-AAC3AD8B514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89723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a:t>Click to edit Master title style</a:t>
            </a:r>
          </a:p>
        </p:txBody>
      </p:sp>
      <p:sp>
        <p:nvSpPr>
          <p:cNvPr id="3" name="Vertical Text Placeholder 2"/>
          <p:cNvSpPr>
            <a:spLocks noGrp="1"/>
          </p:cNvSpPr>
          <p:nvPr>
            <p:ph type="body" orient="vert" idx="1"/>
          </p:nvPr>
        </p:nvSpPr>
        <p:spPr>
          <a:xfrm>
            <a:off x="608965" y="2131381"/>
            <a:ext cx="10961370" cy="6028331"/>
          </a:xfrm>
          <a:prstGeom prst="rect">
            <a:avLst/>
          </a:prstGeom>
        </p:spPr>
        <p:txBody>
          <a:bodyPr vert="eaVert" lIns="91414" tIns="45707" rIns="91414" bIns="4570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873403E-38C9-48FA-8DF7-2E0A5D5BC614}"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8394432-46CE-4F24-A556-50B0626A7EB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01630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2" y="365803"/>
            <a:ext cx="2740343" cy="7793906"/>
          </a:xfrm>
          <a:prstGeom prst="rect">
            <a:avLst/>
          </a:prstGeom>
        </p:spPr>
        <p:txBody>
          <a:bodyPr vert="eaVert" lIns="91414" tIns="45707" rIns="91414" bIns="45707"/>
          <a:lstStyle/>
          <a:p>
            <a:r>
              <a:rPr lang="en-US"/>
              <a:t>Click to edit Master title style</a:t>
            </a:r>
          </a:p>
        </p:txBody>
      </p:sp>
      <p:sp>
        <p:nvSpPr>
          <p:cNvPr id="3" name="Vertical Text Placeholder 2"/>
          <p:cNvSpPr>
            <a:spLocks noGrp="1"/>
          </p:cNvSpPr>
          <p:nvPr>
            <p:ph type="body" orient="vert" idx="1"/>
          </p:nvPr>
        </p:nvSpPr>
        <p:spPr>
          <a:xfrm>
            <a:off x="608965" y="365803"/>
            <a:ext cx="8018039" cy="7793906"/>
          </a:xfrm>
          <a:prstGeom prst="rect">
            <a:avLst/>
          </a:prstGeom>
        </p:spPr>
        <p:txBody>
          <a:bodyPr vert="eaVert" lIns="91414" tIns="45707" rIns="91414" bIns="4570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2BB9F0C-C740-42EF-AE50-0DE2E3160215}" type="datetimeFigureOut">
              <a:rPr lang="en-US">
                <a:solidFill>
                  <a:prstClr val="white"/>
                </a:solidFill>
              </a:rPr>
              <a:pPr>
                <a:defRPr/>
              </a:pPr>
              <a:t>1/15/20</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D9147984-89B0-43F5-837B-6EF6DCE7423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48589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448" y="2837608"/>
            <a:ext cx="10352405" cy="1957992"/>
          </a:xfrm>
        </p:spPr>
        <p:txBody>
          <a:bodyPr/>
          <a:lstStyle/>
          <a:p>
            <a:r>
              <a:rPr lang="en-US"/>
              <a:t>Click to edit Master title style</a:t>
            </a:r>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tx1">
                    <a:tint val="75000"/>
                  </a:schemeClr>
                </a:solidFill>
              </a:defRPr>
            </a:lvl1pPr>
            <a:lvl2pPr marL="608945" indent="0" algn="ctr">
              <a:buNone/>
              <a:defRPr>
                <a:solidFill>
                  <a:schemeClr val="tx1">
                    <a:tint val="75000"/>
                  </a:schemeClr>
                </a:solidFill>
              </a:defRPr>
            </a:lvl2pPr>
            <a:lvl3pPr marL="1217889" indent="0" algn="ctr">
              <a:buNone/>
              <a:defRPr>
                <a:solidFill>
                  <a:schemeClr val="tx1">
                    <a:tint val="75000"/>
                  </a:schemeClr>
                </a:solidFill>
              </a:defRPr>
            </a:lvl3pPr>
            <a:lvl4pPr marL="1826834" indent="0" algn="ctr">
              <a:buNone/>
              <a:defRPr>
                <a:solidFill>
                  <a:schemeClr val="tx1">
                    <a:tint val="75000"/>
                  </a:schemeClr>
                </a:solidFill>
              </a:defRPr>
            </a:lvl4pPr>
            <a:lvl5pPr marL="2435779" indent="0" algn="ctr">
              <a:buNone/>
              <a:defRPr>
                <a:solidFill>
                  <a:schemeClr val="tx1">
                    <a:tint val="75000"/>
                  </a:schemeClr>
                </a:solidFill>
              </a:defRPr>
            </a:lvl5pPr>
            <a:lvl6pPr marL="3044723" indent="0" algn="ctr">
              <a:buNone/>
              <a:defRPr>
                <a:solidFill>
                  <a:schemeClr val="tx1">
                    <a:tint val="75000"/>
                  </a:schemeClr>
                </a:solidFill>
              </a:defRPr>
            </a:lvl6pPr>
            <a:lvl7pPr marL="3653668" indent="0" algn="ctr">
              <a:buNone/>
              <a:defRPr>
                <a:solidFill>
                  <a:schemeClr val="tx1">
                    <a:tint val="75000"/>
                  </a:schemeClr>
                </a:solidFill>
              </a:defRPr>
            </a:lvl7pPr>
            <a:lvl8pPr marL="4262613" indent="0" algn="ctr">
              <a:buNone/>
              <a:defRPr>
                <a:solidFill>
                  <a:schemeClr val="tx1">
                    <a:tint val="75000"/>
                  </a:schemeClr>
                </a:solidFill>
              </a:defRPr>
            </a:lvl8pPr>
            <a:lvl9pPr marL="4871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4450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965" y="1116436"/>
            <a:ext cx="10961370" cy="70030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C:\Users\Cassie\Documents\SugarSync Shared Folders\Ru Morrison\NERACOOS (2)\Communication\logos\NERACOOS-Logo_yellow.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10272" y="8412440"/>
            <a:ext cx="1769029" cy="730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assie\Documents\SugarSync Shared Folders\Ru Morrison\NERACOOS (2)\NOAA_IOOS\logos\new_blue.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410332"/>
            <a:ext cx="1928389" cy="73497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0" y="101494"/>
            <a:ext cx="12179300" cy="830164"/>
          </a:xfrm>
          <a:solidFill>
            <a:schemeClr val="bg1">
              <a:lumMod val="75000"/>
              <a:lumOff val="25000"/>
              <a:alpha val="50000"/>
            </a:schemeClr>
          </a:solidFill>
        </p:spPr>
        <p:txBody>
          <a:bodyPr>
            <a:noAutofit/>
          </a:bodyPr>
          <a:lstStyle>
            <a:lvl1pPr>
              <a:defRPr sz="4800"/>
            </a:lvl1pPr>
          </a:lstStyle>
          <a:p>
            <a:r>
              <a:rPr lang="en-US" dirty="0"/>
              <a:t>Click to edit Master title style</a:t>
            </a:r>
          </a:p>
        </p:txBody>
      </p:sp>
      <p:sp>
        <p:nvSpPr>
          <p:cNvPr id="2" name="TextBox 1"/>
          <p:cNvSpPr txBox="1"/>
          <p:nvPr userDrawn="1"/>
        </p:nvSpPr>
        <p:spPr>
          <a:xfrm>
            <a:off x="2638848" y="8541051"/>
            <a:ext cx="7003098" cy="491930"/>
          </a:xfrm>
          <a:prstGeom prst="rect">
            <a:avLst/>
          </a:prstGeom>
          <a:noFill/>
        </p:spPr>
        <p:txBody>
          <a:bodyPr wrap="square" lIns="121789" tIns="60894" rIns="121789" bIns="60894" rtlCol="0">
            <a:spAutoFit/>
          </a:bodyPr>
          <a:lstStyle/>
          <a:p>
            <a:pPr defTabSz="1217889" fontAlgn="auto">
              <a:spcBef>
                <a:spcPts val="0"/>
              </a:spcBef>
              <a:spcAft>
                <a:spcPts val="0"/>
              </a:spcAft>
              <a:defRPr/>
            </a:pPr>
            <a:r>
              <a:rPr lang="en-US" dirty="0">
                <a:solidFill>
                  <a:prstClr val="white"/>
                </a:solidFill>
                <a:latin typeface="Calibri"/>
              </a:rPr>
              <a:t>IOOS Northeast – Annual Meeting, December 4, 2012</a:t>
            </a:r>
          </a:p>
        </p:txBody>
      </p:sp>
      <p:cxnSp>
        <p:nvCxnSpPr>
          <p:cNvPr id="6" name="Straight Connector 5"/>
          <p:cNvCxnSpPr/>
          <p:nvPr userDrawn="1"/>
        </p:nvCxnSpPr>
        <p:spPr>
          <a:xfrm>
            <a:off x="0" y="8322523"/>
            <a:ext cx="12179300" cy="21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113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1" y="5869747"/>
            <a:ext cx="10352405" cy="1814208"/>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081" y="3871581"/>
            <a:ext cx="10352405" cy="1998166"/>
          </a:xfrm>
        </p:spPr>
        <p:txBody>
          <a:bodyPr anchor="b"/>
          <a:lstStyle>
            <a:lvl1pPr marL="0" indent="0">
              <a:buNone/>
              <a:defRPr sz="2700">
                <a:solidFill>
                  <a:schemeClr val="tx1">
                    <a:tint val="75000"/>
                  </a:schemeClr>
                </a:solidFill>
              </a:defRPr>
            </a:lvl1pPr>
            <a:lvl2pPr marL="608945" indent="0">
              <a:buNone/>
              <a:defRPr sz="2400">
                <a:solidFill>
                  <a:schemeClr val="tx1">
                    <a:tint val="75000"/>
                  </a:schemeClr>
                </a:solidFill>
              </a:defRPr>
            </a:lvl2pPr>
            <a:lvl3pPr marL="1217889" indent="0">
              <a:buNone/>
              <a:defRPr sz="2100">
                <a:solidFill>
                  <a:schemeClr val="tx1">
                    <a:tint val="75000"/>
                  </a:schemeClr>
                </a:solidFill>
              </a:defRPr>
            </a:lvl3pPr>
            <a:lvl4pPr marL="1826834" indent="0">
              <a:buNone/>
              <a:defRPr sz="1900">
                <a:solidFill>
                  <a:schemeClr val="tx1">
                    <a:tint val="75000"/>
                  </a:schemeClr>
                </a:solidFill>
              </a:defRPr>
            </a:lvl4pPr>
            <a:lvl5pPr marL="2435779" indent="0">
              <a:buNone/>
              <a:defRPr sz="1900">
                <a:solidFill>
                  <a:schemeClr val="tx1">
                    <a:tint val="75000"/>
                  </a:schemeClr>
                </a:solidFill>
              </a:defRPr>
            </a:lvl5pPr>
            <a:lvl6pPr marL="3044723" indent="0">
              <a:buNone/>
              <a:defRPr sz="1900">
                <a:solidFill>
                  <a:schemeClr val="tx1">
                    <a:tint val="75000"/>
                  </a:schemeClr>
                </a:solidFill>
              </a:defRPr>
            </a:lvl6pPr>
            <a:lvl7pPr marL="3653668" indent="0">
              <a:buNone/>
              <a:defRPr sz="1900">
                <a:solidFill>
                  <a:schemeClr val="tx1">
                    <a:tint val="75000"/>
                  </a:schemeClr>
                </a:solidFill>
              </a:defRPr>
            </a:lvl7pPr>
            <a:lvl8pPr marL="4262613" indent="0">
              <a:buNone/>
              <a:defRPr sz="1900">
                <a:solidFill>
                  <a:schemeClr val="tx1">
                    <a:tint val="75000"/>
                  </a:schemeClr>
                </a:solidFill>
              </a:defRPr>
            </a:lvl8pPr>
            <a:lvl9pPr marL="487155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1993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7613" indent="0">
              <a:buNone/>
              <a:defRPr sz="2700" b="1"/>
            </a:lvl2pPr>
            <a:lvl3pPr marL="1215226" indent="0">
              <a:buNone/>
              <a:defRPr sz="2400" b="1"/>
            </a:lvl3pPr>
            <a:lvl4pPr marL="1822830" indent="0">
              <a:buNone/>
              <a:defRPr sz="2100" b="1"/>
            </a:lvl4pPr>
            <a:lvl5pPr marL="2430444" indent="0">
              <a:buNone/>
              <a:defRPr sz="2100" b="1"/>
            </a:lvl5pPr>
            <a:lvl6pPr marL="3038060" indent="0">
              <a:buNone/>
              <a:defRPr sz="2100" b="1"/>
            </a:lvl6pPr>
            <a:lvl7pPr marL="3645671" indent="0">
              <a:buNone/>
              <a:defRPr sz="2100" b="1"/>
            </a:lvl7pPr>
            <a:lvl8pPr marL="4253280" indent="0">
              <a:buNone/>
              <a:defRPr sz="2100" b="1"/>
            </a:lvl8pPr>
            <a:lvl9pPr marL="48608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6917" y="2044685"/>
            <a:ext cx="5383420" cy="852127"/>
          </a:xfrm>
        </p:spPr>
        <p:txBody>
          <a:bodyPr anchor="b"/>
          <a:lstStyle>
            <a:lvl1pPr marL="0" indent="0">
              <a:buNone/>
              <a:defRPr sz="3200" b="1"/>
            </a:lvl1pPr>
            <a:lvl2pPr marL="607613" indent="0">
              <a:buNone/>
              <a:defRPr sz="2700" b="1"/>
            </a:lvl2pPr>
            <a:lvl3pPr marL="1215226" indent="0">
              <a:buNone/>
              <a:defRPr sz="2400" b="1"/>
            </a:lvl3pPr>
            <a:lvl4pPr marL="1822830" indent="0">
              <a:buNone/>
              <a:defRPr sz="2100" b="1"/>
            </a:lvl4pPr>
            <a:lvl5pPr marL="2430444" indent="0">
              <a:buNone/>
              <a:defRPr sz="2100" b="1"/>
            </a:lvl5pPr>
            <a:lvl6pPr marL="3038060" indent="0">
              <a:buNone/>
              <a:defRPr sz="2100" b="1"/>
            </a:lvl6pPr>
            <a:lvl7pPr marL="3645671" indent="0">
              <a:buNone/>
              <a:defRPr sz="2100" b="1"/>
            </a:lvl7pPr>
            <a:lvl8pPr marL="4253280" indent="0">
              <a:buNone/>
              <a:defRPr sz="2100" b="1"/>
            </a:lvl8pPr>
            <a:lvl9pPr marL="48608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897C4D-4CBC-400C-B282-841AAFF887A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965" y="2131378"/>
            <a:ext cx="5379191" cy="602833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144" y="2131378"/>
            <a:ext cx="5379191" cy="602833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68947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6916" y="2044685"/>
            <a:ext cx="5383420" cy="852127"/>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6916"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3906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2" descr="C:\Users\Cassie\Documents\SugarSync Shared Folders\Ru Morrison\NERACOOS (2)\Communication\logos\NERACOOS-Logo_yellow.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10272" y="8412440"/>
            <a:ext cx="1769029" cy="730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Cassie\Documents\SugarSync Shared Folders\Ru Morrison\NERACOOS (2)\NOAA_IOOS\logos\new_blue.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410332"/>
            <a:ext cx="1928389" cy="7349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0" y="101494"/>
            <a:ext cx="12179300" cy="830164"/>
          </a:xfrm>
          <a:solidFill>
            <a:schemeClr val="bg1">
              <a:lumMod val="75000"/>
              <a:lumOff val="25000"/>
              <a:alpha val="50000"/>
            </a:schemeClr>
          </a:solidFill>
        </p:spPr>
        <p:txBody>
          <a:bodyPr>
            <a:noAutofit/>
          </a:bodyPr>
          <a:lstStyle>
            <a:lvl1pPr>
              <a:defRPr sz="4800"/>
            </a:lvl1pPr>
          </a:lstStyle>
          <a:p>
            <a:r>
              <a:rPr lang="en-US" dirty="0"/>
              <a:t>Click to edit Master title style</a:t>
            </a:r>
          </a:p>
        </p:txBody>
      </p:sp>
      <p:sp>
        <p:nvSpPr>
          <p:cNvPr id="9" name="TextBox 8"/>
          <p:cNvSpPr txBox="1"/>
          <p:nvPr userDrawn="1"/>
        </p:nvSpPr>
        <p:spPr>
          <a:xfrm>
            <a:off x="2638848" y="8541051"/>
            <a:ext cx="7003098" cy="491930"/>
          </a:xfrm>
          <a:prstGeom prst="rect">
            <a:avLst/>
          </a:prstGeom>
          <a:noFill/>
        </p:spPr>
        <p:txBody>
          <a:bodyPr wrap="square" lIns="121789" tIns="60894" rIns="121789" bIns="60894" rtlCol="0">
            <a:spAutoFit/>
          </a:bodyPr>
          <a:lstStyle/>
          <a:p>
            <a:pPr defTabSz="1217889" fontAlgn="auto">
              <a:spcBef>
                <a:spcPts val="0"/>
              </a:spcBef>
              <a:spcAft>
                <a:spcPts val="0"/>
              </a:spcAft>
              <a:defRPr/>
            </a:pPr>
            <a:r>
              <a:rPr lang="en-US" dirty="0">
                <a:solidFill>
                  <a:prstClr val="white"/>
                </a:solidFill>
                <a:latin typeface="Calibri"/>
              </a:rPr>
              <a:t>Northeast IOOS – Annual Meeting, December 4, 2012</a:t>
            </a:r>
          </a:p>
        </p:txBody>
      </p:sp>
      <p:cxnSp>
        <p:nvCxnSpPr>
          <p:cNvPr id="10" name="Straight Connector 9"/>
          <p:cNvCxnSpPr/>
          <p:nvPr userDrawn="1"/>
        </p:nvCxnSpPr>
        <p:spPr>
          <a:xfrm>
            <a:off x="0" y="8322523"/>
            <a:ext cx="12179300" cy="21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930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53148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6" y="363687"/>
            <a:ext cx="4006906" cy="1547786"/>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1768" y="363688"/>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966" y="1911474"/>
            <a:ext cx="4006906" cy="6248235"/>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8005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8945" indent="0">
              <a:buNone/>
              <a:defRPr sz="3700"/>
            </a:lvl2pPr>
            <a:lvl3pPr marL="1217889" indent="0">
              <a:buNone/>
              <a:defRPr sz="3200"/>
            </a:lvl3pPr>
            <a:lvl4pPr marL="1826834" indent="0">
              <a:buNone/>
              <a:defRPr sz="2700"/>
            </a:lvl4pPr>
            <a:lvl5pPr marL="2435779" indent="0">
              <a:buNone/>
              <a:defRPr sz="2700"/>
            </a:lvl5pPr>
            <a:lvl6pPr marL="3044723" indent="0">
              <a:buNone/>
              <a:defRPr sz="2700"/>
            </a:lvl6pPr>
            <a:lvl7pPr marL="3653668" indent="0">
              <a:buNone/>
              <a:defRPr sz="2700"/>
            </a:lvl7pPr>
            <a:lvl8pPr marL="4262613" indent="0">
              <a:buNone/>
              <a:defRPr sz="2700"/>
            </a:lvl8pPr>
            <a:lvl9pPr marL="4871557" indent="0">
              <a:buNone/>
              <a:defRPr sz="2700"/>
            </a:lvl9pPr>
          </a:lstStyle>
          <a:p>
            <a:endParaRPr lang="en-US"/>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5226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15021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2" y="365803"/>
            <a:ext cx="2740343" cy="779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965" y="365803"/>
            <a:ext cx="8018039" cy="779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1/15/20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8046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2375-1370-4DDD-A718-87CFBA2EC6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82C1F1-8059-4E8F-A810-D1A4984B66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1768" y="363710"/>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968" y="1911496"/>
            <a:ext cx="4006906" cy="6248235"/>
          </a:xfrm>
        </p:spPr>
        <p:txBody>
          <a:bodyPr/>
          <a:lstStyle>
            <a:lvl1pPr marL="0" indent="0">
              <a:buNone/>
              <a:defRPr sz="1900"/>
            </a:lvl1pPr>
            <a:lvl2pPr marL="607613" indent="0">
              <a:buNone/>
              <a:defRPr sz="1600"/>
            </a:lvl2pPr>
            <a:lvl3pPr marL="1215226" indent="0">
              <a:buNone/>
              <a:defRPr sz="1300"/>
            </a:lvl3pPr>
            <a:lvl4pPr marL="1822830" indent="0">
              <a:buNone/>
              <a:defRPr sz="1200"/>
            </a:lvl4pPr>
            <a:lvl5pPr marL="2430444" indent="0">
              <a:buNone/>
              <a:defRPr sz="1200"/>
            </a:lvl5pPr>
            <a:lvl6pPr marL="3038060" indent="0">
              <a:buNone/>
              <a:defRPr sz="1200"/>
            </a:lvl6pPr>
            <a:lvl7pPr marL="3645671" indent="0">
              <a:buNone/>
              <a:defRPr sz="1200"/>
            </a:lvl7pPr>
            <a:lvl8pPr marL="4253280" indent="0">
              <a:buNone/>
              <a:defRPr sz="1200"/>
            </a:lvl8pPr>
            <a:lvl9pPr marL="486089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44CCEB-2DF4-4464-9D1B-27A46051B7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7613" indent="0">
              <a:buNone/>
              <a:defRPr sz="3700"/>
            </a:lvl2pPr>
            <a:lvl3pPr marL="1215226" indent="0">
              <a:buNone/>
              <a:defRPr sz="3200"/>
            </a:lvl3pPr>
            <a:lvl4pPr marL="1822830" indent="0">
              <a:buNone/>
              <a:defRPr sz="2700"/>
            </a:lvl4pPr>
            <a:lvl5pPr marL="2430444" indent="0">
              <a:buNone/>
              <a:defRPr sz="2700"/>
            </a:lvl5pPr>
            <a:lvl6pPr marL="3038060" indent="0">
              <a:buNone/>
              <a:defRPr sz="2700"/>
            </a:lvl6pPr>
            <a:lvl7pPr marL="3645671" indent="0">
              <a:buNone/>
              <a:defRPr sz="2700"/>
            </a:lvl7pPr>
            <a:lvl8pPr marL="4253280" indent="0">
              <a:buNone/>
              <a:defRPr sz="2700"/>
            </a:lvl8pPr>
            <a:lvl9pPr marL="4860897" indent="0">
              <a:buNone/>
              <a:defRPr sz="2700"/>
            </a:lvl9pPr>
          </a:lstStyle>
          <a:p>
            <a:pPr lvl="0"/>
            <a:r>
              <a:rPr lang="en-US" noProof="0"/>
              <a:t>Click icon to add picture</a:t>
            </a:r>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7613" indent="0">
              <a:buNone/>
              <a:defRPr sz="1600"/>
            </a:lvl2pPr>
            <a:lvl3pPr marL="1215226" indent="0">
              <a:buNone/>
              <a:defRPr sz="1300"/>
            </a:lvl3pPr>
            <a:lvl4pPr marL="1822830" indent="0">
              <a:buNone/>
              <a:defRPr sz="1200"/>
            </a:lvl4pPr>
            <a:lvl5pPr marL="2430444" indent="0">
              <a:buNone/>
              <a:defRPr sz="1200"/>
            </a:lvl5pPr>
            <a:lvl6pPr marL="3038060" indent="0">
              <a:buNone/>
              <a:defRPr sz="1200"/>
            </a:lvl6pPr>
            <a:lvl7pPr marL="3645671" indent="0">
              <a:buNone/>
              <a:defRPr sz="1200"/>
            </a:lvl7pPr>
            <a:lvl8pPr marL="4253280" indent="0">
              <a:buNone/>
              <a:defRPr sz="1200"/>
            </a:lvl8pPr>
            <a:lvl9pPr marL="4860897"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53CADB-5638-479C-A937-7B9D93343254}"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4" descr="June 09 text white"/>
          <p:cNvPicPr>
            <a:picLocks noChangeAspect="1" noChangeArrowheads="1"/>
          </p:cNvPicPr>
          <p:nvPr/>
        </p:nvPicPr>
        <p:blipFill>
          <a:blip r:embed="rId13" cstate="print"/>
          <a:srcRect/>
          <a:stretch>
            <a:fillRect/>
          </a:stretch>
        </p:blipFill>
        <p:spPr bwMode="auto">
          <a:xfrm>
            <a:off x="0" y="0"/>
            <a:ext cx="12181415" cy="9136590"/>
          </a:xfrm>
          <a:prstGeom prst="rect">
            <a:avLst/>
          </a:prstGeom>
          <a:noFill/>
          <a:ln w="9525">
            <a:noFill/>
            <a:miter lim="800000"/>
            <a:headEnd/>
            <a:tailEnd/>
          </a:ln>
        </p:spPr>
      </p:pic>
      <p:sp>
        <p:nvSpPr>
          <p:cNvPr id="3075" name="Rectangle 2"/>
          <p:cNvSpPr>
            <a:spLocks noGrp="1" noChangeArrowheads="1"/>
          </p:cNvSpPr>
          <p:nvPr>
            <p:ph type="title"/>
          </p:nvPr>
        </p:nvSpPr>
        <p:spPr bwMode="auto">
          <a:xfrm>
            <a:off x="913450" y="101494"/>
            <a:ext cx="10352405" cy="811953"/>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p>
            <a:pPr lvl="0"/>
            <a:r>
              <a:rPr lang="en-US"/>
              <a:t>Click to edit Master title style</a:t>
            </a:r>
          </a:p>
        </p:txBody>
      </p:sp>
      <p:sp>
        <p:nvSpPr>
          <p:cNvPr id="3076" name="Rectangle 3"/>
          <p:cNvSpPr>
            <a:spLocks noGrp="1" noChangeArrowheads="1"/>
          </p:cNvSpPr>
          <p:nvPr>
            <p:ph type="body" idx="1"/>
          </p:nvPr>
        </p:nvSpPr>
        <p:spPr bwMode="auto">
          <a:xfrm>
            <a:off x="913450" y="1217930"/>
            <a:ext cx="10352405" cy="6901603"/>
          </a:xfrm>
          <a:prstGeom prst="rect">
            <a:avLst/>
          </a:prstGeom>
          <a:noFill/>
          <a:ln w="9525">
            <a:noFill/>
            <a:miter lim="800000"/>
            <a:headEnd/>
            <a:tailEnd/>
          </a:ln>
        </p:spPr>
        <p:txBody>
          <a:bodyPr vert="horz" wrap="square" lIns="121523" tIns="60772" rIns="121523" bIns="607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540451" y="8424017"/>
            <a:ext cx="1522413" cy="608965"/>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lvl1pPr algn="ctr" defTabSz="912443" eaLnBrk="0" hangingPunct="0">
              <a:defRPr sz="1900">
                <a:latin typeface="Arial" charset="0"/>
                <a:ea typeface="ＭＳ Ｐゴシック" pitchFamily="1" charset="-128"/>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2943332" y="8424017"/>
            <a:ext cx="6394133" cy="608965"/>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lvl1pPr algn="ctr" defTabSz="912443" eaLnBrk="0" hangingPunct="0">
              <a:defRPr sz="1900">
                <a:latin typeface="Arial" charset="0"/>
                <a:ea typeface="ＭＳ Ｐゴシック" pitchFamily="1" charset="-128"/>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11265854" y="8424017"/>
            <a:ext cx="811953" cy="608965"/>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lvl1pPr algn="ctr" defTabSz="912443" eaLnBrk="0" hangingPunct="0">
              <a:defRPr sz="1900">
                <a:latin typeface="Arial" charset="0"/>
                <a:ea typeface="ＭＳ Ｐゴシック" pitchFamily="1" charset="-128"/>
                <a:cs typeface="+mn-cs"/>
              </a:defRPr>
            </a:lvl1pPr>
          </a:lstStyle>
          <a:p>
            <a:pPr>
              <a:defRPr/>
            </a:pPr>
            <a:fld id="{9CA6D219-1C59-4C33-8AFD-7EEF0787AE86}" type="slidenum">
              <a:rPr lang="en-US" smtClean="0">
                <a:solidFill>
                  <a:srgbClr val="000000"/>
                </a:solidFill>
              </a:rPr>
              <a:pPr>
                <a:defRPr/>
              </a:pPr>
              <a:t>‹#›</a:t>
            </a:fld>
            <a:endParaRPr lang="en-US" dirty="0">
              <a:solidFill>
                <a:srgbClr val="000000"/>
              </a:solidFill>
            </a:endParaRPr>
          </a:p>
        </p:txBody>
      </p:sp>
      <p:cxnSp>
        <p:nvCxnSpPr>
          <p:cNvPr id="9" name="Straight Connector 8"/>
          <p:cNvCxnSpPr/>
          <p:nvPr/>
        </p:nvCxnSpPr>
        <p:spPr bwMode="auto">
          <a:xfrm>
            <a:off x="0" y="101494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81" name="Picture 4" descr="June 09 text white"/>
          <p:cNvPicPr>
            <a:picLocks noChangeAspect="1" noChangeArrowheads="1"/>
          </p:cNvPicPr>
          <p:nvPr userDrawn="1"/>
        </p:nvPicPr>
        <p:blipFill>
          <a:blip r:embed="rId13" cstate="print"/>
          <a:srcRect/>
          <a:stretch>
            <a:fillRect/>
          </a:stretch>
        </p:blipFill>
        <p:spPr bwMode="auto">
          <a:xfrm>
            <a:off x="0" y="0"/>
            <a:ext cx="12181415" cy="9136590"/>
          </a:xfrm>
          <a:prstGeom prst="rect">
            <a:avLst/>
          </a:prstGeom>
          <a:noFill/>
          <a:ln w="9525">
            <a:noFill/>
            <a:miter lim="800000"/>
            <a:headEnd/>
            <a:tailEnd/>
          </a:ln>
        </p:spPr>
      </p:pic>
      <p:cxnSp>
        <p:nvCxnSpPr>
          <p:cNvPr id="11" name="Straight Connector 10"/>
          <p:cNvCxnSpPr/>
          <p:nvPr userDrawn="1"/>
        </p:nvCxnSpPr>
        <p:spPr bwMode="auto">
          <a:xfrm>
            <a:off x="0" y="101494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7613"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5226"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2830"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30444"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55706" indent="-455706"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87367" indent="-379757"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19028" indent="-303798"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26637" indent="-303798"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34252" indent="-303798"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41865" indent="-303798" algn="l" rtl="0" eaLnBrk="1" fontAlgn="base" hangingPunct="1">
        <a:spcBef>
          <a:spcPct val="20000"/>
        </a:spcBef>
        <a:spcAft>
          <a:spcPct val="0"/>
        </a:spcAft>
        <a:buChar char="»"/>
        <a:defRPr sz="2700">
          <a:solidFill>
            <a:schemeClr val="tx1"/>
          </a:solidFill>
          <a:latin typeface="+mn-lt"/>
          <a:ea typeface="+mn-ea"/>
        </a:defRPr>
      </a:lvl6pPr>
      <a:lvl7pPr marL="3949476" indent="-303798" algn="l" rtl="0" eaLnBrk="1" fontAlgn="base" hangingPunct="1">
        <a:spcBef>
          <a:spcPct val="20000"/>
        </a:spcBef>
        <a:spcAft>
          <a:spcPct val="0"/>
        </a:spcAft>
        <a:buChar char="»"/>
        <a:defRPr sz="2700">
          <a:solidFill>
            <a:schemeClr val="tx1"/>
          </a:solidFill>
          <a:latin typeface="+mn-lt"/>
          <a:ea typeface="+mn-ea"/>
        </a:defRPr>
      </a:lvl7pPr>
      <a:lvl8pPr marL="4557096" indent="-303798" algn="l" rtl="0" eaLnBrk="1" fontAlgn="base" hangingPunct="1">
        <a:spcBef>
          <a:spcPct val="20000"/>
        </a:spcBef>
        <a:spcAft>
          <a:spcPct val="0"/>
        </a:spcAft>
        <a:buChar char="»"/>
        <a:defRPr sz="2700">
          <a:solidFill>
            <a:schemeClr val="tx1"/>
          </a:solidFill>
          <a:latin typeface="+mn-lt"/>
          <a:ea typeface="+mn-ea"/>
        </a:defRPr>
      </a:lvl8pPr>
      <a:lvl9pPr marL="5164698" indent="-303798"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5226" rtl="0" eaLnBrk="1" latinLnBrk="0" hangingPunct="1">
        <a:defRPr sz="2400" kern="1200">
          <a:solidFill>
            <a:schemeClr val="tx1"/>
          </a:solidFill>
          <a:latin typeface="+mn-lt"/>
          <a:ea typeface="+mn-ea"/>
          <a:cs typeface="+mn-cs"/>
        </a:defRPr>
      </a:lvl1pPr>
      <a:lvl2pPr marL="607613" algn="l" defTabSz="1215226" rtl="0" eaLnBrk="1" latinLnBrk="0" hangingPunct="1">
        <a:defRPr sz="2400" kern="1200">
          <a:solidFill>
            <a:schemeClr val="tx1"/>
          </a:solidFill>
          <a:latin typeface="+mn-lt"/>
          <a:ea typeface="+mn-ea"/>
          <a:cs typeface="+mn-cs"/>
        </a:defRPr>
      </a:lvl2pPr>
      <a:lvl3pPr marL="1215226" algn="l" defTabSz="1215226" rtl="0" eaLnBrk="1" latinLnBrk="0" hangingPunct="1">
        <a:defRPr sz="2400" kern="1200">
          <a:solidFill>
            <a:schemeClr val="tx1"/>
          </a:solidFill>
          <a:latin typeface="+mn-lt"/>
          <a:ea typeface="+mn-ea"/>
          <a:cs typeface="+mn-cs"/>
        </a:defRPr>
      </a:lvl3pPr>
      <a:lvl4pPr marL="1822830" algn="l" defTabSz="1215226" rtl="0" eaLnBrk="1" latinLnBrk="0" hangingPunct="1">
        <a:defRPr sz="2400" kern="1200">
          <a:solidFill>
            <a:schemeClr val="tx1"/>
          </a:solidFill>
          <a:latin typeface="+mn-lt"/>
          <a:ea typeface="+mn-ea"/>
          <a:cs typeface="+mn-cs"/>
        </a:defRPr>
      </a:lvl4pPr>
      <a:lvl5pPr marL="2430444" algn="l" defTabSz="1215226" rtl="0" eaLnBrk="1" latinLnBrk="0" hangingPunct="1">
        <a:defRPr sz="2400" kern="1200">
          <a:solidFill>
            <a:schemeClr val="tx1"/>
          </a:solidFill>
          <a:latin typeface="+mn-lt"/>
          <a:ea typeface="+mn-ea"/>
          <a:cs typeface="+mn-cs"/>
        </a:defRPr>
      </a:lvl5pPr>
      <a:lvl6pPr marL="3038060" algn="l" defTabSz="1215226" rtl="0" eaLnBrk="1" latinLnBrk="0" hangingPunct="1">
        <a:defRPr sz="2400" kern="1200">
          <a:solidFill>
            <a:schemeClr val="tx1"/>
          </a:solidFill>
          <a:latin typeface="+mn-lt"/>
          <a:ea typeface="+mn-ea"/>
          <a:cs typeface="+mn-cs"/>
        </a:defRPr>
      </a:lvl6pPr>
      <a:lvl7pPr marL="3645671" algn="l" defTabSz="1215226" rtl="0" eaLnBrk="1" latinLnBrk="0" hangingPunct="1">
        <a:defRPr sz="2400" kern="1200">
          <a:solidFill>
            <a:schemeClr val="tx1"/>
          </a:solidFill>
          <a:latin typeface="+mn-lt"/>
          <a:ea typeface="+mn-ea"/>
          <a:cs typeface="+mn-cs"/>
        </a:defRPr>
      </a:lvl7pPr>
      <a:lvl8pPr marL="4253280" algn="l" defTabSz="1215226" rtl="0" eaLnBrk="1" latinLnBrk="0" hangingPunct="1">
        <a:defRPr sz="2400" kern="1200">
          <a:solidFill>
            <a:schemeClr val="tx1"/>
          </a:solidFill>
          <a:latin typeface="+mn-lt"/>
          <a:ea typeface="+mn-ea"/>
          <a:cs typeface="+mn-cs"/>
        </a:defRPr>
      </a:lvl8pPr>
      <a:lvl9pPr marL="4860897" algn="l" defTabSz="12152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 descr="June 09 text white"/>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912814" y="101602"/>
            <a:ext cx="10353674"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29" tIns="60772" rIns="121529" bIns="60772" numCol="1" anchor="ctr" anchorCtr="0" compatLnSpc="1">
            <a:prstTxWarp prst="textNoShape">
              <a:avLst/>
            </a:prstTxWarp>
          </a:bodyPr>
          <a:lstStyle/>
          <a:p>
            <a:pPr lvl="0"/>
            <a:r>
              <a:rPr lang="en-US"/>
              <a:t>Click to edit Master title style</a:t>
            </a:r>
          </a:p>
        </p:txBody>
      </p:sp>
      <p:sp>
        <p:nvSpPr>
          <p:cNvPr id="4100" name="Rectangle 3"/>
          <p:cNvSpPr>
            <a:spLocks noGrp="1" noChangeArrowheads="1"/>
          </p:cNvSpPr>
          <p:nvPr>
            <p:ph type="body" idx="1"/>
          </p:nvPr>
        </p:nvSpPr>
        <p:spPr bwMode="auto">
          <a:xfrm>
            <a:off x="912814" y="1217613"/>
            <a:ext cx="10353674"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29" tIns="60772" rIns="121529" bIns="607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540875" y="8423276"/>
            <a:ext cx="1522413" cy="609600"/>
          </a:xfrm>
          <a:prstGeom prst="rect">
            <a:avLst/>
          </a:prstGeom>
          <a:noFill/>
          <a:ln w="9525">
            <a:noFill/>
            <a:miter lim="800000"/>
            <a:headEnd/>
            <a:tailEnd/>
          </a:ln>
        </p:spPr>
        <p:txBody>
          <a:bodyPr vert="horz" wrap="square" lIns="121529" tIns="60772" rIns="121529" bIns="60772" numCol="1" anchor="ctr" anchorCtr="0" compatLnSpc="1">
            <a:prstTxWarp prst="textNoShape">
              <a:avLst/>
            </a:prstTxWarp>
          </a:bodyPr>
          <a:lstStyle>
            <a:lvl1pPr algn="ctr" defTabSz="912703">
              <a:defRPr sz="1900">
                <a:solidFill>
                  <a:srgbClr val="000000"/>
                </a:solidFill>
                <a:latin typeface="Arial" pitchFamily="34" charset="0"/>
                <a:cs typeface="+mn-cs"/>
              </a:defRPr>
            </a:lvl1pPr>
          </a:lstStyle>
          <a:p>
            <a:pPr>
              <a:defRPr/>
            </a:pPr>
            <a:fld id="{4985450B-5F6B-469A-8401-C79B3415755C}" type="datetime1">
              <a:rPr lang="en-US"/>
              <a:pPr>
                <a:defRPr/>
              </a:pPr>
              <a:t>1/15/20</a:t>
            </a:fld>
            <a:endParaRPr lang="en-US" dirty="0"/>
          </a:p>
        </p:txBody>
      </p:sp>
      <p:sp>
        <p:nvSpPr>
          <p:cNvPr id="1029" name="Rectangle 5"/>
          <p:cNvSpPr>
            <a:spLocks noGrp="1" noChangeArrowheads="1"/>
          </p:cNvSpPr>
          <p:nvPr>
            <p:ph type="ftr" sz="quarter" idx="3"/>
          </p:nvPr>
        </p:nvSpPr>
        <p:spPr bwMode="auto">
          <a:xfrm>
            <a:off x="2943225" y="8423276"/>
            <a:ext cx="6394450" cy="609600"/>
          </a:xfrm>
          <a:prstGeom prst="rect">
            <a:avLst/>
          </a:prstGeom>
          <a:noFill/>
          <a:ln w="9525">
            <a:noFill/>
            <a:miter lim="800000"/>
            <a:headEnd/>
            <a:tailEnd/>
          </a:ln>
        </p:spPr>
        <p:txBody>
          <a:bodyPr vert="horz" wrap="square" lIns="121529" tIns="60772" rIns="121529" bIns="60772" numCol="1" anchor="ctr" anchorCtr="0" compatLnSpc="1">
            <a:prstTxWarp prst="textNoShape">
              <a:avLst/>
            </a:prstTxWarp>
          </a:bodyPr>
          <a:lstStyle>
            <a:lvl1pPr algn="ctr" defTabSz="912703">
              <a:defRPr sz="19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501" y="8423276"/>
            <a:ext cx="811211" cy="609600"/>
          </a:xfrm>
          <a:prstGeom prst="rect">
            <a:avLst/>
          </a:prstGeom>
          <a:noFill/>
          <a:ln w="9525">
            <a:noFill/>
            <a:miter lim="800000"/>
            <a:headEnd/>
            <a:tailEnd/>
          </a:ln>
        </p:spPr>
        <p:txBody>
          <a:bodyPr vert="horz" wrap="square" lIns="121529" tIns="60772" rIns="121529" bIns="60772" numCol="1" anchor="ctr" anchorCtr="0" compatLnSpc="1">
            <a:prstTxWarp prst="textNoShape">
              <a:avLst/>
            </a:prstTxWarp>
          </a:bodyPr>
          <a:lstStyle>
            <a:lvl1pPr algn="ctr" defTabSz="912703">
              <a:defRPr sz="1900">
                <a:solidFill>
                  <a:srgbClr val="000000"/>
                </a:solidFill>
                <a:latin typeface="Arial" pitchFamily="34" charset="0"/>
                <a:cs typeface="+mn-cs"/>
              </a:defRPr>
            </a:lvl1pPr>
          </a:lstStyle>
          <a:p>
            <a:pPr>
              <a:defRPr/>
            </a:pPr>
            <a:fld id="{EC0BB306-A746-4C21-A8F0-0E3E60DD092F}"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105" name="Picture 4" descr="June 09 text white"/>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050800"/>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7646"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5287"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2922"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30572"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54964" indent="-454964"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86019" indent="-378872"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18654" indent="-302775"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25802" indent="-302775"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32947" indent="-302775"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42038" indent="-303814" algn="l" rtl="0" eaLnBrk="1" fontAlgn="base" hangingPunct="1">
        <a:spcBef>
          <a:spcPct val="20000"/>
        </a:spcBef>
        <a:spcAft>
          <a:spcPct val="0"/>
        </a:spcAft>
        <a:buChar char="»"/>
        <a:defRPr sz="2700">
          <a:solidFill>
            <a:schemeClr val="tx1"/>
          </a:solidFill>
          <a:latin typeface="+mn-lt"/>
          <a:ea typeface="+mn-ea"/>
        </a:defRPr>
      </a:lvl6pPr>
      <a:lvl7pPr marL="3949678" indent="-303814" algn="l" rtl="0" eaLnBrk="1" fontAlgn="base" hangingPunct="1">
        <a:spcBef>
          <a:spcPct val="20000"/>
        </a:spcBef>
        <a:spcAft>
          <a:spcPct val="0"/>
        </a:spcAft>
        <a:buChar char="»"/>
        <a:defRPr sz="2700">
          <a:solidFill>
            <a:schemeClr val="tx1"/>
          </a:solidFill>
          <a:latin typeface="+mn-lt"/>
          <a:ea typeface="+mn-ea"/>
        </a:defRPr>
      </a:lvl7pPr>
      <a:lvl8pPr marL="4557325" indent="-303814" algn="l" rtl="0" eaLnBrk="1" fontAlgn="base" hangingPunct="1">
        <a:spcBef>
          <a:spcPct val="20000"/>
        </a:spcBef>
        <a:spcAft>
          <a:spcPct val="0"/>
        </a:spcAft>
        <a:buChar char="»"/>
        <a:defRPr sz="2700">
          <a:solidFill>
            <a:schemeClr val="tx1"/>
          </a:solidFill>
          <a:latin typeface="+mn-lt"/>
          <a:ea typeface="+mn-ea"/>
        </a:defRPr>
      </a:lvl8pPr>
      <a:lvl9pPr marL="5164963" indent="-303814"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5287" rtl="0" eaLnBrk="1" latinLnBrk="0" hangingPunct="1">
        <a:defRPr sz="2400" kern="1200">
          <a:solidFill>
            <a:schemeClr val="tx1"/>
          </a:solidFill>
          <a:latin typeface="+mn-lt"/>
          <a:ea typeface="+mn-ea"/>
          <a:cs typeface="+mn-cs"/>
        </a:defRPr>
      </a:lvl1pPr>
      <a:lvl2pPr marL="607646" algn="l" defTabSz="1215287" rtl="0" eaLnBrk="1" latinLnBrk="0" hangingPunct="1">
        <a:defRPr sz="2400" kern="1200">
          <a:solidFill>
            <a:schemeClr val="tx1"/>
          </a:solidFill>
          <a:latin typeface="+mn-lt"/>
          <a:ea typeface="+mn-ea"/>
          <a:cs typeface="+mn-cs"/>
        </a:defRPr>
      </a:lvl2pPr>
      <a:lvl3pPr marL="1215287" algn="l" defTabSz="1215287" rtl="0" eaLnBrk="1" latinLnBrk="0" hangingPunct="1">
        <a:defRPr sz="2400" kern="1200">
          <a:solidFill>
            <a:schemeClr val="tx1"/>
          </a:solidFill>
          <a:latin typeface="+mn-lt"/>
          <a:ea typeface="+mn-ea"/>
          <a:cs typeface="+mn-cs"/>
        </a:defRPr>
      </a:lvl3pPr>
      <a:lvl4pPr marL="1822922" algn="l" defTabSz="1215287" rtl="0" eaLnBrk="1" latinLnBrk="0" hangingPunct="1">
        <a:defRPr sz="2400" kern="1200">
          <a:solidFill>
            <a:schemeClr val="tx1"/>
          </a:solidFill>
          <a:latin typeface="+mn-lt"/>
          <a:ea typeface="+mn-ea"/>
          <a:cs typeface="+mn-cs"/>
        </a:defRPr>
      </a:lvl4pPr>
      <a:lvl5pPr marL="2430572" algn="l" defTabSz="1215287" rtl="0" eaLnBrk="1" latinLnBrk="0" hangingPunct="1">
        <a:defRPr sz="2400" kern="1200">
          <a:solidFill>
            <a:schemeClr val="tx1"/>
          </a:solidFill>
          <a:latin typeface="+mn-lt"/>
          <a:ea typeface="+mn-ea"/>
          <a:cs typeface="+mn-cs"/>
        </a:defRPr>
      </a:lvl5pPr>
      <a:lvl6pPr marL="3038217" algn="l" defTabSz="1215287" rtl="0" eaLnBrk="1" latinLnBrk="0" hangingPunct="1">
        <a:defRPr sz="2400" kern="1200">
          <a:solidFill>
            <a:schemeClr val="tx1"/>
          </a:solidFill>
          <a:latin typeface="+mn-lt"/>
          <a:ea typeface="+mn-ea"/>
          <a:cs typeface="+mn-cs"/>
        </a:defRPr>
      </a:lvl6pPr>
      <a:lvl7pPr marL="3645855" algn="l" defTabSz="1215287" rtl="0" eaLnBrk="1" latinLnBrk="0" hangingPunct="1">
        <a:defRPr sz="2400" kern="1200">
          <a:solidFill>
            <a:schemeClr val="tx1"/>
          </a:solidFill>
          <a:latin typeface="+mn-lt"/>
          <a:ea typeface="+mn-ea"/>
          <a:cs typeface="+mn-cs"/>
        </a:defRPr>
      </a:lvl7pPr>
      <a:lvl8pPr marL="4253499" algn="l" defTabSz="1215287" rtl="0" eaLnBrk="1" latinLnBrk="0" hangingPunct="1">
        <a:defRPr sz="2400" kern="1200">
          <a:solidFill>
            <a:schemeClr val="tx1"/>
          </a:solidFill>
          <a:latin typeface="+mn-lt"/>
          <a:ea typeface="+mn-ea"/>
          <a:cs typeface="+mn-cs"/>
        </a:defRPr>
      </a:lvl8pPr>
      <a:lvl9pPr marL="4861146" algn="l" defTabSz="12152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059238" y="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1" name="Rectangle 10"/>
          <p:cNvSpPr/>
          <p:nvPr userDrawn="1"/>
        </p:nvSpPr>
        <p:spPr>
          <a:xfrm>
            <a:off x="8120063" y="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2" name="Rectangle 11"/>
          <p:cNvSpPr/>
          <p:nvPr userDrawn="1"/>
        </p:nvSpPr>
        <p:spPr>
          <a:xfrm>
            <a:off x="-6349" y="304324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3" name="Rectangle 12"/>
          <p:cNvSpPr/>
          <p:nvPr userDrawn="1"/>
        </p:nvSpPr>
        <p:spPr>
          <a:xfrm>
            <a:off x="4052890" y="304324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4" name="Rectangle 13"/>
          <p:cNvSpPr/>
          <p:nvPr userDrawn="1"/>
        </p:nvSpPr>
        <p:spPr>
          <a:xfrm>
            <a:off x="8113714" y="304324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5" name="Rectangle 14"/>
          <p:cNvSpPr/>
          <p:nvPr userDrawn="1"/>
        </p:nvSpPr>
        <p:spPr>
          <a:xfrm>
            <a:off x="-6349" y="6094413"/>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6" name="Rectangle 15"/>
          <p:cNvSpPr/>
          <p:nvPr userDrawn="1"/>
        </p:nvSpPr>
        <p:spPr>
          <a:xfrm>
            <a:off x="4052890" y="6094413"/>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7" name="Rectangle 16"/>
          <p:cNvSpPr/>
          <p:nvPr userDrawn="1"/>
        </p:nvSpPr>
        <p:spPr>
          <a:xfrm>
            <a:off x="8113714" y="6094413"/>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7" name="Rectangle 6"/>
          <p:cNvSpPr/>
          <p:nvPr userDrawn="1"/>
        </p:nvSpPr>
        <p:spPr>
          <a:xfrm>
            <a:off x="2" y="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8" name="Rectangle 17"/>
          <p:cNvSpPr/>
          <p:nvPr userDrawn="1"/>
        </p:nvSpPr>
        <p:spPr>
          <a:xfrm>
            <a:off x="-6347" y="0"/>
            <a:ext cx="12185649" cy="9139238"/>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1333023903"/>
      </p:ext>
    </p:extLst>
  </p:cSld>
  <p:clrMap bg1="dk1" tx1="lt1" bg2="dk2"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1217265" rtl="0" eaLnBrk="0" fontAlgn="base" hangingPunct="0">
        <a:spcBef>
          <a:spcPct val="0"/>
        </a:spcBef>
        <a:spcAft>
          <a:spcPct val="0"/>
        </a:spcAft>
        <a:defRPr sz="5900" kern="1200">
          <a:solidFill>
            <a:schemeClr val="tx1"/>
          </a:solidFill>
          <a:latin typeface="+mj-lt"/>
          <a:ea typeface="+mj-ea"/>
          <a:cs typeface="+mj-cs"/>
        </a:defRPr>
      </a:lvl1pPr>
      <a:lvl2pPr algn="ctr" defTabSz="1217265" rtl="0" eaLnBrk="0" fontAlgn="base" hangingPunct="0">
        <a:spcBef>
          <a:spcPct val="0"/>
        </a:spcBef>
        <a:spcAft>
          <a:spcPct val="0"/>
        </a:spcAft>
        <a:defRPr sz="5900">
          <a:solidFill>
            <a:schemeClr val="tx1"/>
          </a:solidFill>
          <a:latin typeface="Calibri" pitchFamily="34" charset="0"/>
        </a:defRPr>
      </a:lvl2pPr>
      <a:lvl3pPr algn="ctr" defTabSz="1217265" rtl="0" eaLnBrk="0" fontAlgn="base" hangingPunct="0">
        <a:spcBef>
          <a:spcPct val="0"/>
        </a:spcBef>
        <a:spcAft>
          <a:spcPct val="0"/>
        </a:spcAft>
        <a:defRPr sz="5900">
          <a:solidFill>
            <a:schemeClr val="tx1"/>
          </a:solidFill>
          <a:latin typeface="Calibri" pitchFamily="34" charset="0"/>
        </a:defRPr>
      </a:lvl3pPr>
      <a:lvl4pPr algn="ctr" defTabSz="1217265" rtl="0" eaLnBrk="0" fontAlgn="base" hangingPunct="0">
        <a:spcBef>
          <a:spcPct val="0"/>
        </a:spcBef>
        <a:spcAft>
          <a:spcPct val="0"/>
        </a:spcAft>
        <a:defRPr sz="5900">
          <a:solidFill>
            <a:schemeClr val="tx1"/>
          </a:solidFill>
          <a:latin typeface="Calibri" pitchFamily="34" charset="0"/>
        </a:defRPr>
      </a:lvl4pPr>
      <a:lvl5pPr algn="ctr" defTabSz="1217265" rtl="0" eaLnBrk="0" fontAlgn="base" hangingPunct="0">
        <a:spcBef>
          <a:spcPct val="0"/>
        </a:spcBef>
        <a:spcAft>
          <a:spcPct val="0"/>
        </a:spcAft>
        <a:defRPr sz="5900">
          <a:solidFill>
            <a:schemeClr val="tx1"/>
          </a:solidFill>
          <a:latin typeface="Calibri" pitchFamily="34" charset="0"/>
        </a:defRPr>
      </a:lvl5pPr>
      <a:lvl6pPr marL="457069" algn="ctr" defTabSz="1217265" rtl="0" fontAlgn="base">
        <a:spcBef>
          <a:spcPct val="0"/>
        </a:spcBef>
        <a:spcAft>
          <a:spcPct val="0"/>
        </a:spcAft>
        <a:defRPr sz="5900">
          <a:solidFill>
            <a:schemeClr val="tx1"/>
          </a:solidFill>
          <a:latin typeface="Calibri" pitchFamily="34" charset="0"/>
        </a:defRPr>
      </a:lvl6pPr>
      <a:lvl7pPr marL="914139" algn="ctr" defTabSz="1217265" rtl="0" fontAlgn="base">
        <a:spcBef>
          <a:spcPct val="0"/>
        </a:spcBef>
        <a:spcAft>
          <a:spcPct val="0"/>
        </a:spcAft>
        <a:defRPr sz="5900">
          <a:solidFill>
            <a:schemeClr val="tx1"/>
          </a:solidFill>
          <a:latin typeface="Calibri" pitchFamily="34" charset="0"/>
        </a:defRPr>
      </a:lvl7pPr>
      <a:lvl8pPr marL="1371208" algn="ctr" defTabSz="1217265" rtl="0" fontAlgn="base">
        <a:spcBef>
          <a:spcPct val="0"/>
        </a:spcBef>
        <a:spcAft>
          <a:spcPct val="0"/>
        </a:spcAft>
        <a:defRPr sz="5900">
          <a:solidFill>
            <a:schemeClr val="tx1"/>
          </a:solidFill>
          <a:latin typeface="Calibri" pitchFamily="34" charset="0"/>
        </a:defRPr>
      </a:lvl8pPr>
      <a:lvl9pPr marL="1828278" algn="ctr" defTabSz="1217265" rtl="0" fontAlgn="base">
        <a:spcBef>
          <a:spcPct val="0"/>
        </a:spcBef>
        <a:spcAft>
          <a:spcPct val="0"/>
        </a:spcAft>
        <a:defRPr sz="5900">
          <a:solidFill>
            <a:schemeClr val="tx1"/>
          </a:solidFill>
          <a:latin typeface="Calibri" pitchFamily="34" charset="0"/>
        </a:defRPr>
      </a:lvl9pPr>
    </p:titleStyle>
    <p:bodyStyle>
      <a:lvl1pPr marL="455483" indent="-455483" algn="l" defTabSz="1217265"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88731" indent="-379304" algn="l" defTabSz="1217265"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0390" indent="-303127" algn="l" defTabSz="1217265"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29817"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39243"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4824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01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783"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554"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542" rtl="0" eaLnBrk="1" latinLnBrk="0" hangingPunct="1">
        <a:defRPr sz="2400" kern="1200">
          <a:solidFill>
            <a:schemeClr val="tx1"/>
          </a:solidFill>
          <a:latin typeface="+mn-lt"/>
          <a:ea typeface="+mn-ea"/>
          <a:cs typeface="+mn-cs"/>
        </a:defRPr>
      </a:lvl1pPr>
      <a:lvl2pPr marL="608772" algn="l" defTabSz="1217542" rtl="0" eaLnBrk="1" latinLnBrk="0" hangingPunct="1">
        <a:defRPr sz="2400" kern="1200">
          <a:solidFill>
            <a:schemeClr val="tx1"/>
          </a:solidFill>
          <a:latin typeface="+mn-lt"/>
          <a:ea typeface="+mn-ea"/>
          <a:cs typeface="+mn-cs"/>
        </a:defRPr>
      </a:lvl2pPr>
      <a:lvl3pPr marL="1217542" algn="l" defTabSz="1217542" rtl="0" eaLnBrk="1" latinLnBrk="0" hangingPunct="1">
        <a:defRPr sz="2400" kern="1200">
          <a:solidFill>
            <a:schemeClr val="tx1"/>
          </a:solidFill>
          <a:latin typeface="+mn-lt"/>
          <a:ea typeface="+mn-ea"/>
          <a:cs typeface="+mn-cs"/>
        </a:defRPr>
      </a:lvl3pPr>
      <a:lvl4pPr marL="1826312" algn="l" defTabSz="1217542" rtl="0" eaLnBrk="1" latinLnBrk="0" hangingPunct="1">
        <a:defRPr sz="2400" kern="1200">
          <a:solidFill>
            <a:schemeClr val="tx1"/>
          </a:solidFill>
          <a:latin typeface="+mn-lt"/>
          <a:ea typeface="+mn-ea"/>
          <a:cs typeface="+mn-cs"/>
        </a:defRPr>
      </a:lvl4pPr>
      <a:lvl5pPr marL="2435083" algn="l" defTabSz="1217542" rtl="0" eaLnBrk="1" latinLnBrk="0" hangingPunct="1">
        <a:defRPr sz="2400" kern="1200">
          <a:solidFill>
            <a:schemeClr val="tx1"/>
          </a:solidFill>
          <a:latin typeface="+mn-lt"/>
          <a:ea typeface="+mn-ea"/>
          <a:cs typeface="+mn-cs"/>
        </a:defRPr>
      </a:lvl5pPr>
      <a:lvl6pPr marL="3043855" algn="l" defTabSz="1217542" rtl="0" eaLnBrk="1" latinLnBrk="0" hangingPunct="1">
        <a:defRPr sz="2400" kern="1200">
          <a:solidFill>
            <a:schemeClr val="tx1"/>
          </a:solidFill>
          <a:latin typeface="+mn-lt"/>
          <a:ea typeface="+mn-ea"/>
          <a:cs typeface="+mn-cs"/>
        </a:defRPr>
      </a:lvl6pPr>
      <a:lvl7pPr marL="3652625" algn="l" defTabSz="1217542" rtl="0" eaLnBrk="1" latinLnBrk="0" hangingPunct="1">
        <a:defRPr sz="2400" kern="1200">
          <a:solidFill>
            <a:schemeClr val="tx1"/>
          </a:solidFill>
          <a:latin typeface="+mn-lt"/>
          <a:ea typeface="+mn-ea"/>
          <a:cs typeface="+mn-cs"/>
        </a:defRPr>
      </a:lvl7pPr>
      <a:lvl8pPr marL="4261397" algn="l" defTabSz="1217542" rtl="0" eaLnBrk="1" latinLnBrk="0" hangingPunct="1">
        <a:defRPr sz="2400" kern="1200">
          <a:solidFill>
            <a:schemeClr val="tx1"/>
          </a:solidFill>
          <a:latin typeface="+mn-lt"/>
          <a:ea typeface="+mn-ea"/>
          <a:cs typeface="+mn-cs"/>
        </a:defRPr>
      </a:lvl8pPr>
      <a:lvl9pPr marL="4870167" algn="l" defTabSz="1217542"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059238" y="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1" name="Rectangle 10"/>
          <p:cNvSpPr/>
          <p:nvPr userDrawn="1"/>
        </p:nvSpPr>
        <p:spPr>
          <a:xfrm>
            <a:off x="8120063" y="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2" name="Rectangle 11"/>
          <p:cNvSpPr/>
          <p:nvPr userDrawn="1"/>
        </p:nvSpPr>
        <p:spPr>
          <a:xfrm>
            <a:off x="-6349" y="304324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3" name="Rectangle 12"/>
          <p:cNvSpPr/>
          <p:nvPr userDrawn="1"/>
        </p:nvSpPr>
        <p:spPr>
          <a:xfrm>
            <a:off x="4052890" y="304324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4" name="Rectangle 13"/>
          <p:cNvSpPr/>
          <p:nvPr userDrawn="1"/>
        </p:nvSpPr>
        <p:spPr>
          <a:xfrm>
            <a:off x="8113714" y="304324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5" name="Rectangle 14"/>
          <p:cNvSpPr/>
          <p:nvPr userDrawn="1"/>
        </p:nvSpPr>
        <p:spPr>
          <a:xfrm>
            <a:off x="-6349" y="6094413"/>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6" name="Rectangle 15"/>
          <p:cNvSpPr/>
          <p:nvPr userDrawn="1"/>
        </p:nvSpPr>
        <p:spPr>
          <a:xfrm>
            <a:off x="4052890" y="6094413"/>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7" name="Rectangle 16"/>
          <p:cNvSpPr/>
          <p:nvPr userDrawn="1"/>
        </p:nvSpPr>
        <p:spPr>
          <a:xfrm>
            <a:off x="8113714" y="6094413"/>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7" name="Rectangle 6"/>
          <p:cNvSpPr/>
          <p:nvPr userDrawn="1"/>
        </p:nvSpPr>
        <p:spPr>
          <a:xfrm>
            <a:off x="2" y="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8" name="Rectangle 17"/>
          <p:cNvSpPr/>
          <p:nvPr userDrawn="1"/>
        </p:nvSpPr>
        <p:spPr>
          <a:xfrm>
            <a:off x="-6347" y="0"/>
            <a:ext cx="12185649" cy="9139238"/>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2126802796"/>
      </p:ext>
    </p:extLst>
  </p:cSld>
  <p:clrMap bg1="dk1" tx1="lt1" bg2="dk2"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defTabSz="1217265" rtl="0" eaLnBrk="0" fontAlgn="base" hangingPunct="0">
        <a:spcBef>
          <a:spcPct val="0"/>
        </a:spcBef>
        <a:spcAft>
          <a:spcPct val="0"/>
        </a:spcAft>
        <a:defRPr sz="5900" kern="1200">
          <a:solidFill>
            <a:schemeClr val="tx1"/>
          </a:solidFill>
          <a:latin typeface="+mj-lt"/>
          <a:ea typeface="+mj-ea"/>
          <a:cs typeface="+mj-cs"/>
        </a:defRPr>
      </a:lvl1pPr>
      <a:lvl2pPr algn="ctr" defTabSz="1217265" rtl="0" eaLnBrk="0" fontAlgn="base" hangingPunct="0">
        <a:spcBef>
          <a:spcPct val="0"/>
        </a:spcBef>
        <a:spcAft>
          <a:spcPct val="0"/>
        </a:spcAft>
        <a:defRPr sz="5900">
          <a:solidFill>
            <a:schemeClr val="tx1"/>
          </a:solidFill>
          <a:latin typeface="Calibri" pitchFamily="34" charset="0"/>
        </a:defRPr>
      </a:lvl2pPr>
      <a:lvl3pPr algn="ctr" defTabSz="1217265" rtl="0" eaLnBrk="0" fontAlgn="base" hangingPunct="0">
        <a:spcBef>
          <a:spcPct val="0"/>
        </a:spcBef>
        <a:spcAft>
          <a:spcPct val="0"/>
        </a:spcAft>
        <a:defRPr sz="5900">
          <a:solidFill>
            <a:schemeClr val="tx1"/>
          </a:solidFill>
          <a:latin typeface="Calibri" pitchFamily="34" charset="0"/>
        </a:defRPr>
      </a:lvl3pPr>
      <a:lvl4pPr algn="ctr" defTabSz="1217265" rtl="0" eaLnBrk="0" fontAlgn="base" hangingPunct="0">
        <a:spcBef>
          <a:spcPct val="0"/>
        </a:spcBef>
        <a:spcAft>
          <a:spcPct val="0"/>
        </a:spcAft>
        <a:defRPr sz="5900">
          <a:solidFill>
            <a:schemeClr val="tx1"/>
          </a:solidFill>
          <a:latin typeface="Calibri" pitchFamily="34" charset="0"/>
        </a:defRPr>
      </a:lvl4pPr>
      <a:lvl5pPr algn="ctr" defTabSz="1217265" rtl="0" eaLnBrk="0" fontAlgn="base" hangingPunct="0">
        <a:spcBef>
          <a:spcPct val="0"/>
        </a:spcBef>
        <a:spcAft>
          <a:spcPct val="0"/>
        </a:spcAft>
        <a:defRPr sz="5900">
          <a:solidFill>
            <a:schemeClr val="tx1"/>
          </a:solidFill>
          <a:latin typeface="Calibri" pitchFamily="34" charset="0"/>
        </a:defRPr>
      </a:lvl5pPr>
      <a:lvl6pPr marL="457069" algn="ctr" defTabSz="1217265" rtl="0" fontAlgn="base">
        <a:spcBef>
          <a:spcPct val="0"/>
        </a:spcBef>
        <a:spcAft>
          <a:spcPct val="0"/>
        </a:spcAft>
        <a:defRPr sz="5900">
          <a:solidFill>
            <a:schemeClr val="tx1"/>
          </a:solidFill>
          <a:latin typeface="Calibri" pitchFamily="34" charset="0"/>
        </a:defRPr>
      </a:lvl6pPr>
      <a:lvl7pPr marL="914139" algn="ctr" defTabSz="1217265" rtl="0" fontAlgn="base">
        <a:spcBef>
          <a:spcPct val="0"/>
        </a:spcBef>
        <a:spcAft>
          <a:spcPct val="0"/>
        </a:spcAft>
        <a:defRPr sz="5900">
          <a:solidFill>
            <a:schemeClr val="tx1"/>
          </a:solidFill>
          <a:latin typeface="Calibri" pitchFamily="34" charset="0"/>
        </a:defRPr>
      </a:lvl7pPr>
      <a:lvl8pPr marL="1371208" algn="ctr" defTabSz="1217265" rtl="0" fontAlgn="base">
        <a:spcBef>
          <a:spcPct val="0"/>
        </a:spcBef>
        <a:spcAft>
          <a:spcPct val="0"/>
        </a:spcAft>
        <a:defRPr sz="5900">
          <a:solidFill>
            <a:schemeClr val="tx1"/>
          </a:solidFill>
          <a:latin typeface="Calibri" pitchFamily="34" charset="0"/>
        </a:defRPr>
      </a:lvl8pPr>
      <a:lvl9pPr marL="1828278" algn="ctr" defTabSz="1217265" rtl="0" fontAlgn="base">
        <a:spcBef>
          <a:spcPct val="0"/>
        </a:spcBef>
        <a:spcAft>
          <a:spcPct val="0"/>
        </a:spcAft>
        <a:defRPr sz="5900">
          <a:solidFill>
            <a:schemeClr val="tx1"/>
          </a:solidFill>
          <a:latin typeface="Calibri" pitchFamily="34" charset="0"/>
        </a:defRPr>
      </a:lvl9pPr>
    </p:titleStyle>
    <p:bodyStyle>
      <a:lvl1pPr marL="455483" indent="-455483" algn="l" defTabSz="1217265"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88731" indent="-379304" algn="l" defTabSz="1217265"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0390" indent="-303127" algn="l" defTabSz="1217265"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29817"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39243"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4824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01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783"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554"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542" rtl="0" eaLnBrk="1" latinLnBrk="0" hangingPunct="1">
        <a:defRPr sz="2400" kern="1200">
          <a:solidFill>
            <a:schemeClr val="tx1"/>
          </a:solidFill>
          <a:latin typeface="+mn-lt"/>
          <a:ea typeface="+mn-ea"/>
          <a:cs typeface="+mn-cs"/>
        </a:defRPr>
      </a:lvl1pPr>
      <a:lvl2pPr marL="608772" algn="l" defTabSz="1217542" rtl="0" eaLnBrk="1" latinLnBrk="0" hangingPunct="1">
        <a:defRPr sz="2400" kern="1200">
          <a:solidFill>
            <a:schemeClr val="tx1"/>
          </a:solidFill>
          <a:latin typeface="+mn-lt"/>
          <a:ea typeface="+mn-ea"/>
          <a:cs typeface="+mn-cs"/>
        </a:defRPr>
      </a:lvl2pPr>
      <a:lvl3pPr marL="1217542" algn="l" defTabSz="1217542" rtl="0" eaLnBrk="1" latinLnBrk="0" hangingPunct="1">
        <a:defRPr sz="2400" kern="1200">
          <a:solidFill>
            <a:schemeClr val="tx1"/>
          </a:solidFill>
          <a:latin typeface="+mn-lt"/>
          <a:ea typeface="+mn-ea"/>
          <a:cs typeface="+mn-cs"/>
        </a:defRPr>
      </a:lvl3pPr>
      <a:lvl4pPr marL="1826312" algn="l" defTabSz="1217542" rtl="0" eaLnBrk="1" latinLnBrk="0" hangingPunct="1">
        <a:defRPr sz="2400" kern="1200">
          <a:solidFill>
            <a:schemeClr val="tx1"/>
          </a:solidFill>
          <a:latin typeface="+mn-lt"/>
          <a:ea typeface="+mn-ea"/>
          <a:cs typeface="+mn-cs"/>
        </a:defRPr>
      </a:lvl4pPr>
      <a:lvl5pPr marL="2435083" algn="l" defTabSz="1217542" rtl="0" eaLnBrk="1" latinLnBrk="0" hangingPunct="1">
        <a:defRPr sz="2400" kern="1200">
          <a:solidFill>
            <a:schemeClr val="tx1"/>
          </a:solidFill>
          <a:latin typeface="+mn-lt"/>
          <a:ea typeface="+mn-ea"/>
          <a:cs typeface="+mn-cs"/>
        </a:defRPr>
      </a:lvl5pPr>
      <a:lvl6pPr marL="3043855" algn="l" defTabSz="1217542" rtl="0" eaLnBrk="1" latinLnBrk="0" hangingPunct="1">
        <a:defRPr sz="2400" kern="1200">
          <a:solidFill>
            <a:schemeClr val="tx1"/>
          </a:solidFill>
          <a:latin typeface="+mn-lt"/>
          <a:ea typeface="+mn-ea"/>
          <a:cs typeface="+mn-cs"/>
        </a:defRPr>
      </a:lvl6pPr>
      <a:lvl7pPr marL="3652625" algn="l" defTabSz="1217542" rtl="0" eaLnBrk="1" latinLnBrk="0" hangingPunct="1">
        <a:defRPr sz="2400" kern="1200">
          <a:solidFill>
            <a:schemeClr val="tx1"/>
          </a:solidFill>
          <a:latin typeface="+mn-lt"/>
          <a:ea typeface="+mn-ea"/>
          <a:cs typeface="+mn-cs"/>
        </a:defRPr>
      </a:lvl7pPr>
      <a:lvl8pPr marL="4261397" algn="l" defTabSz="1217542" rtl="0" eaLnBrk="1" latinLnBrk="0" hangingPunct="1">
        <a:defRPr sz="2400" kern="1200">
          <a:solidFill>
            <a:schemeClr val="tx1"/>
          </a:solidFill>
          <a:latin typeface="+mn-lt"/>
          <a:ea typeface="+mn-ea"/>
          <a:cs typeface="+mn-cs"/>
        </a:defRPr>
      </a:lvl8pPr>
      <a:lvl9pPr marL="4870167" algn="l" defTabSz="1217542"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965" y="365802"/>
            <a:ext cx="10961370" cy="1522413"/>
          </a:xfrm>
          <a:prstGeom prst="rect">
            <a:avLst/>
          </a:prstGeom>
        </p:spPr>
        <p:txBody>
          <a:bodyPr vert="horz" lIns="121789" tIns="60894" rIns="121789" bIns="60894" rtlCol="0" anchor="ctr">
            <a:normAutofit/>
          </a:bodyPr>
          <a:lstStyle/>
          <a:p>
            <a:r>
              <a:rPr lang="en-US"/>
              <a:t>Click to edit Master title style</a:t>
            </a:r>
          </a:p>
        </p:txBody>
      </p:sp>
      <p:sp>
        <p:nvSpPr>
          <p:cNvPr id="3" name="Text Placeholder 2"/>
          <p:cNvSpPr>
            <a:spLocks noGrp="1"/>
          </p:cNvSpPr>
          <p:nvPr>
            <p:ph type="body" idx="1"/>
          </p:nvPr>
        </p:nvSpPr>
        <p:spPr>
          <a:xfrm>
            <a:off x="608965" y="2131378"/>
            <a:ext cx="10961370" cy="6028331"/>
          </a:xfrm>
          <a:prstGeom prst="rect">
            <a:avLst/>
          </a:prstGeom>
        </p:spPr>
        <p:txBody>
          <a:bodyPr vert="horz" lIns="121789" tIns="60894" rIns="121789" bIns="608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65" y="8466306"/>
            <a:ext cx="2841837" cy="486326"/>
          </a:xfrm>
          <a:prstGeom prst="rect">
            <a:avLst/>
          </a:prstGeom>
        </p:spPr>
        <p:txBody>
          <a:bodyPr vert="horz" lIns="121789" tIns="60894" rIns="121789" bIns="60894" rtlCol="0" anchor="ctr"/>
          <a:lstStyle>
            <a:lvl1pPr algn="l">
              <a:defRPr sz="1600">
                <a:solidFill>
                  <a:schemeClr val="tx1">
                    <a:tint val="75000"/>
                  </a:schemeClr>
                </a:solidFill>
              </a:defRPr>
            </a:lvl1pPr>
          </a:lstStyle>
          <a:p>
            <a:pPr defTabSz="1217889" fontAlgn="auto">
              <a:spcBef>
                <a:spcPts val="0"/>
              </a:spcBef>
              <a:spcAft>
                <a:spcPts val="0"/>
              </a:spcAft>
            </a:pPr>
            <a:fld id="{20AA69F4-05AB-46F8-BDCD-3ACE943CA9DD}" type="datetimeFigureOut">
              <a:rPr lang="en-US" smtClean="0">
                <a:solidFill>
                  <a:prstClr val="white">
                    <a:tint val="75000"/>
                  </a:prstClr>
                </a:solidFill>
                <a:latin typeface="Calibri"/>
              </a:rPr>
              <a:pPr defTabSz="1217889" fontAlgn="auto">
                <a:spcBef>
                  <a:spcPts val="0"/>
                </a:spcBef>
                <a:spcAft>
                  <a:spcPts val="0"/>
                </a:spcAft>
              </a:pPr>
              <a:t>1/15/20</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4161261" y="8466306"/>
            <a:ext cx="3856778" cy="486326"/>
          </a:xfrm>
          <a:prstGeom prst="rect">
            <a:avLst/>
          </a:prstGeom>
        </p:spPr>
        <p:txBody>
          <a:bodyPr vert="horz" lIns="121789" tIns="60894" rIns="121789" bIns="60894" rtlCol="0" anchor="ctr"/>
          <a:lstStyle>
            <a:lvl1pPr algn="ctr">
              <a:defRPr sz="1600">
                <a:solidFill>
                  <a:schemeClr val="tx1">
                    <a:tint val="75000"/>
                  </a:schemeClr>
                </a:solidFill>
              </a:defRPr>
            </a:lvl1pPr>
          </a:lstStyle>
          <a:p>
            <a:pPr defTabSz="1217889"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8728498" y="8466306"/>
            <a:ext cx="2841837" cy="486326"/>
          </a:xfrm>
          <a:prstGeom prst="rect">
            <a:avLst/>
          </a:prstGeom>
        </p:spPr>
        <p:txBody>
          <a:bodyPr vert="horz" lIns="121789" tIns="60894" rIns="121789" bIns="60894" rtlCol="0" anchor="ctr"/>
          <a:lstStyle>
            <a:lvl1pPr algn="r">
              <a:defRPr sz="1600">
                <a:solidFill>
                  <a:schemeClr val="tx1">
                    <a:tint val="75000"/>
                  </a:schemeClr>
                </a:solidFill>
              </a:defRPr>
            </a:lvl1pPr>
          </a:lstStyle>
          <a:p>
            <a:pPr defTabSz="1217889" fontAlgn="auto">
              <a:spcBef>
                <a:spcPts val="0"/>
              </a:spcBef>
              <a:spcAft>
                <a:spcPts val="0"/>
              </a:spcAft>
            </a:pPr>
            <a:fld id="{E5FC3718-2490-424A-B598-2A1496883995}" type="slidenum">
              <a:rPr lang="en-US" smtClean="0">
                <a:solidFill>
                  <a:prstClr val="white">
                    <a:tint val="75000"/>
                  </a:prstClr>
                </a:solidFill>
                <a:latin typeface="Calibri"/>
              </a:rPr>
              <a:pPr defTabSz="1217889"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48110304"/>
      </p:ext>
    </p:extLst>
  </p:cSld>
  <p:clrMap bg1="dk1" tx1="lt1" bg2="dk2" tx2="lt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defTabSz="608945" rtl="0" eaLnBrk="1" latinLnBrk="0" hangingPunct="1">
        <a:spcBef>
          <a:spcPct val="0"/>
        </a:spcBef>
        <a:buNone/>
        <a:defRPr sz="5900" kern="1200">
          <a:solidFill>
            <a:schemeClr val="tx1"/>
          </a:solidFill>
          <a:latin typeface="+mj-lt"/>
          <a:ea typeface="+mj-ea"/>
          <a:cs typeface="+mj-cs"/>
        </a:defRPr>
      </a:lvl1pPr>
    </p:titleStyle>
    <p:bodyStyle>
      <a:lvl1pPr marL="456709" indent="-456709" algn="l" defTabSz="608945" rtl="0" eaLnBrk="1" latinLnBrk="0" hangingPunct="1">
        <a:spcBef>
          <a:spcPct val="20000"/>
        </a:spcBef>
        <a:buFont typeface="Arial"/>
        <a:buChar char="•"/>
        <a:defRPr sz="4300" kern="1200">
          <a:solidFill>
            <a:schemeClr val="tx1"/>
          </a:solidFill>
          <a:latin typeface="+mn-lt"/>
          <a:ea typeface="+mn-ea"/>
          <a:cs typeface="+mn-cs"/>
        </a:defRPr>
      </a:lvl1pPr>
      <a:lvl2pPr marL="989535" indent="-380590" algn="l" defTabSz="608945" rtl="0" eaLnBrk="1" latinLnBrk="0" hangingPunct="1">
        <a:spcBef>
          <a:spcPct val="20000"/>
        </a:spcBef>
        <a:buFont typeface="Arial"/>
        <a:buChar char="–"/>
        <a:defRPr sz="3700" kern="1200">
          <a:solidFill>
            <a:schemeClr val="tx1"/>
          </a:solidFill>
          <a:latin typeface="+mn-lt"/>
          <a:ea typeface="+mn-ea"/>
          <a:cs typeface="+mn-cs"/>
        </a:defRPr>
      </a:lvl2pPr>
      <a:lvl3pPr marL="1522362" indent="-304472" algn="l" defTabSz="608945" rtl="0" eaLnBrk="1" latinLnBrk="0" hangingPunct="1">
        <a:spcBef>
          <a:spcPct val="20000"/>
        </a:spcBef>
        <a:buFont typeface="Arial"/>
        <a:buChar char="•"/>
        <a:defRPr sz="3200" kern="1200">
          <a:solidFill>
            <a:schemeClr val="tx1"/>
          </a:solidFill>
          <a:latin typeface="+mn-lt"/>
          <a:ea typeface="+mn-ea"/>
          <a:cs typeface="+mn-cs"/>
        </a:defRPr>
      </a:lvl3pPr>
      <a:lvl4pPr marL="2131306" indent="-304472" algn="l" defTabSz="608945" rtl="0" eaLnBrk="1" latinLnBrk="0" hangingPunct="1">
        <a:spcBef>
          <a:spcPct val="20000"/>
        </a:spcBef>
        <a:buFont typeface="Arial"/>
        <a:buChar char="–"/>
        <a:defRPr sz="2700" kern="1200">
          <a:solidFill>
            <a:schemeClr val="tx1"/>
          </a:solidFill>
          <a:latin typeface="+mn-lt"/>
          <a:ea typeface="+mn-ea"/>
          <a:cs typeface="+mn-cs"/>
        </a:defRPr>
      </a:lvl4pPr>
      <a:lvl5pPr marL="2740251" indent="-304472" algn="l" defTabSz="608945" rtl="0" eaLnBrk="1" latinLnBrk="0" hangingPunct="1">
        <a:spcBef>
          <a:spcPct val="20000"/>
        </a:spcBef>
        <a:buFont typeface="Arial"/>
        <a:buChar char="»"/>
        <a:defRPr sz="2700" kern="1200">
          <a:solidFill>
            <a:schemeClr val="tx1"/>
          </a:solidFill>
          <a:latin typeface="+mn-lt"/>
          <a:ea typeface="+mn-ea"/>
          <a:cs typeface="+mn-cs"/>
        </a:defRPr>
      </a:lvl5pPr>
      <a:lvl6pPr marL="3349196" indent="-304472" algn="l" defTabSz="608945" rtl="0" eaLnBrk="1" latinLnBrk="0" hangingPunct="1">
        <a:spcBef>
          <a:spcPct val="20000"/>
        </a:spcBef>
        <a:buFont typeface="Arial"/>
        <a:buChar char="•"/>
        <a:defRPr sz="2700" kern="1200">
          <a:solidFill>
            <a:schemeClr val="tx1"/>
          </a:solidFill>
          <a:latin typeface="+mn-lt"/>
          <a:ea typeface="+mn-ea"/>
          <a:cs typeface="+mn-cs"/>
        </a:defRPr>
      </a:lvl6pPr>
      <a:lvl7pPr marL="3958140" indent="-304472" algn="l" defTabSz="608945" rtl="0" eaLnBrk="1" latinLnBrk="0" hangingPunct="1">
        <a:spcBef>
          <a:spcPct val="20000"/>
        </a:spcBef>
        <a:buFont typeface="Arial"/>
        <a:buChar char="•"/>
        <a:defRPr sz="2700" kern="1200">
          <a:solidFill>
            <a:schemeClr val="tx1"/>
          </a:solidFill>
          <a:latin typeface="+mn-lt"/>
          <a:ea typeface="+mn-ea"/>
          <a:cs typeface="+mn-cs"/>
        </a:defRPr>
      </a:lvl7pPr>
      <a:lvl8pPr marL="4567085" indent="-304472" algn="l" defTabSz="608945" rtl="0" eaLnBrk="1" latinLnBrk="0" hangingPunct="1">
        <a:spcBef>
          <a:spcPct val="20000"/>
        </a:spcBef>
        <a:buFont typeface="Arial"/>
        <a:buChar char="•"/>
        <a:defRPr sz="2700" kern="1200">
          <a:solidFill>
            <a:schemeClr val="tx1"/>
          </a:solidFill>
          <a:latin typeface="+mn-lt"/>
          <a:ea typeface="+mn-ea"/>
          <a:cs typeface="+mn-cs"/>
        </a:defRPr>
      </a:lvl8pPr>
      <a:lvl9pPr marL="5176030" indent="-304472" algn="l" defTabSz="60894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945" rtl="0" eaLnBrk="1" latinLnBrk="0" hangingPunct="1">
        <a:defRPr sz="2400" kern="1200">
          <a:solidFill>
            <a:schemeClr val="tx1"/>
          </a:solidFill>
          <a:latin typeface="+mn-lt"/>
          <a:ea typeface="+mn-ea"/>
          <a:cs typeface="+mn-cs"/>
        </a:defRPr>
      </a:lvl1pPr>
      <a:lvl2pPr marL="608945" algn="l" defTabSz="608945" rtl="0" eaLnBrk="1" latinLnBrk="0" hangingPunct="1">
        <a:defRPr sz="2400" kern="1200">
          <a:solidFill>
            <a:schemeClr val="tx1"/>
          </a:solidFill>
          <a:latin typeface="+mn-lt"/>
          <a:ea typeface="+mn-ea"/>
          <a:cs typeface="+mn-cs"/>
        </a:defRPr>
      </a:lvl2pPr>
      <a:lvl3pPr marL="1217889" algn="l" defTabSz="608945" rtl="0" eaLnBrk="1" latinLnBrk="0" hangingPunct="1">
        <a:defRPr sz="2400" kern="1200">
          <a:solidFill>
            <a:schemeClr val="tx1"/>
          </a:solidFill>
          <a:latin typeface="+mn-lt"/>
          <a:ea typeface="+mn-ea"/>
          <a:cs typeface="+mn-cs"/>
        </a:defRPr>
      </a:lvl3pPr>
      <a:lvl4pPr marL="1826834" algn="l" defTabSz="608945" rtl="0" eaLnBrk="1" latinLnBrk="0" hangingPunct="1">
        <a:defRPr sz="2400" kern="1200">
          <a:solidFill>
            <a:schemeClr val="tx1"/>
          </a:solidFill>
          <a:latin typeface="+mn-lt"/>
          <a:ea typeface="+mn-ea"/>
          <a:cs typeface="+mn-cs"/>
        </a:defRPr>
      </a:lvl4pPr>
      <a:lvl5pPr marL="2435779" algn="l" defTabSz="608945" rtl="0" eaLnBrk="1" latinLnBrk="0" hangingPunct="1">
        <a:defRPr sz="2400" kern="1200">
          <a:solidFill>
            <a:schemeClr val="tx1"/>
          </a:solidFill>
          <a:latin typeface="+mn-lt"/>
          <a:ea typeface="+mn-ea"/>
          <a:cs typeface="+mn-cs"/>
        </a:defRPr>
      </a:lvl5pPr>
      <a:lvl6pPr marL="3044723" algn="l" defTabSz="608945" rtl="0" eaLnBrk="1" latinLnBrk="0" hangingPunct="1">
        <a:defRPr sz="2400" kern="1200">
          <a:solidFill>
            <a:schemeClr val="tx1"/>
          </a:solidFill>
          <a:latin typeface="+mn-lt"/>
          <a:ea typeface="+mn-ea"/>
          <a:cs typeface="+mn-cs"/>
        </a:defRPr>
      </a:lvl6pPr>
      <a:lvl7pPr marL="3653668" algn="l" defTabSz="608945" rtl="0" eaLnBrk="1" latinLnBrk="0" hangingPunct="1">
        <a:defRPr sz="2400" kern="1200">
          <a:solidFill>
            <a:schemeClr val="tx1"/>
          </a:solidFill>
          <a:latin typeface="+mn-lt"/>
          <a:ea typeface="+mn-ea"/>
          <a:cs typeface="+mn-cs"/>
        </a:defRPr>
      </a:lvl7pPr>
      <a:lvl8pPr marL="4262613" algn="l" defTabSz="608945" rtl="0" eaLnBrk="1" latinLnBrk="0" hangingPunct="1">
        <a:defRPr sz="2400" kern="1200">
          <a:solidFill>
            <a:schemeClr val="tx1"/>
          </a:solidFill>
          <a:latin typeface="+mn-lt"/>
          <a:ea typeface="+mn-ea"/>
          <a:cs typeface="+mn-cs"/>
        </a:defRPr>
      </a:lvl8pPr>
      <a:lvl9pPr marL="4871557" algn="l" defTabSz="6089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0.gif"/><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jpg"/><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80.png"/><Relationship Id="rId1" Type="http://schemas.openxmlformats.org/officeDocument/2006/relationships/slideLayout" Target="../slideLayouts/slideLayout3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hyperlink" Target="http://oceanservice.noaa.gov/redirect.php?url=http://itunes.apple.com/us/app/marinedebristracker/id432758761" TargetMode="External"/><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6.png"/><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1.bin"/><Relationship Id="rId4" Type="http://schemas.openxmlformats.org/officeDocument/2006/relationships/image" Target="../media/image55.jpeg"/></Relationships>
</file>

<file path=ppt/slides/_rels/slide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hyperlink" Target="http://terryweber.files.wordpress.com/2011/09/img_0204.jpg" TargetMode="External"/><Relationship Id="rId2" Type="http://schemas.openxmlformats.org/officeDocument/2006/relationships/image" Target="../media/image57.jpeg"/><Relationship Id="rId1" Type="http://schemas.openxmlformats.org/officeDocument/2006/relationships/slideLayout" Target="../slideLayouts/slideLayout53.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gif"/><Relationship Id="rId4" Type="http://schemas.openxmlformats.org/officeDocument/2006/relationships/image" Target="../media/image59.png"/><Relationship Id="rId9" Type="http://schemas.openxmlformats.org/officeDocument/2006/relationships/image" Target="../media/image63.jpeg"/></Relationships>
</file>

<file path=ppt/slides/_rels/slide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0" y="0"/>
            <a:ext cx="4137025" cy="3074988"/>
          </a:xfrm>
          <a:prstGeom prst="rect">
            <a:avLst/>
          </a:prstGeom>
          <a:noFill/>
          <a:ln w="9525">
            <a:noFill/>
            <a:miter lim="800000"/>
            <a:headEnd/>
            <a:tailEnd/>
          </a:ln>
        </p:spPr>
      </p:pic>
      <p:pic>
        <p:nvPicPr>
          <p:cNvPr id="13315" name="Picture 2" descr="14594_Tsunami--rgov-800widt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70352" y="0"/>
            <a:ext cx="4076700" cy="3074988"/>
          </a:xfrm>
          <a:prstGeom prst="rect">
            <a:avLst/>
          </a:prstGeom>
          <a:noFill/>
          <a:ln w="9525">
            <a:noFill/>
            <a:miter lim="800000"/>
            <a:headEnd/>
            <a:tailEnd/>
          </a:ln>
        </p:spPr>
      </p:pic>
      <p:pic>
        <p:nvPicPr>
          <p:cNvPr id="13316" name="Picture 4" descr="drought_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70851" y="0"/>
            <a:ext cx="4108451" cy="3100388"/>
          </a:xfrm>
          <a:prstGeom prst="rect">
            <a:avLst/>
          </a:prstGeom>
          <a:noFill/>
          <a:ln w="76200">
            <a:noFill/>
            <a:miter lim="800000"/>
            <a:headEnd/>
            <a:tailEnd/>
          </a:ln>
        </p:spPr>
      </p:pic>
      <p:pic>
        <p:nvPicPr>
          <p:cNvPr id="13317" name="Picture 2"/>
          <p:cNvPicPr>
            <a:picLocks noChangeAspect="1"/>
          </p:cNvPicPr>
          <p:nvPr/>
        </p:nvPicPr>
        <p:blipFill>
          <a:blip r:embed="rId6" cstate="print"/>
          <a:srcRect/>
          <a:stretch>
            <a:fillRect/>
          </a:stretch>
        </p:blipFill>
        <p:spPr bwMode="auto">
          <a:xfrm>
            <a:off x="4568827" y="3074990"/>
            <a:ext cx="2992438" cy="2981325"/>
          </a:xfrm>
          <a:prstGeom prst="rect">
            <a:avLst/>
          </a:prstGeom>
          <a:noFill/>
          <a:ln w="9525">
            <a:noFill/>
            <a:miter lim="800000"/>
            <a:headEnd/>
            <a:tailEnd/>
          </a:ln>
        </p:spPr>
      </p:pic>
      <p:sp>
        <p:nvSpPr>
          <p:cNvPr id="13318" name="TextBox 3"/>
          <p:cNvSpPr txBox="1">
            <a:spLocks noChangeArrowheads="1"/>
          </p:cNvSpPr>
          <p:nvPr/>
        </p:nvSpPr>
        <p:spPr bwMode="auto">
          <a:xfrm>
            <a:off x="4108449" y="4805363"/>
            <a:ext cx="3957638" cy="584200"/>
          </a:xfrm>
          <a:prstGeom prst="rect">
            <a:avLst/>
          </a:prstGeom>
          <a:noFill/>
          <a:ln w="9525">
            <a:noFill/>
            <a:miter lim="800000"/>
            <a:headEnd/>
            <a:tailEnd/>
          </a:ln>
        </p:spPr>
        <p:txBody>
          <a:bodyPr wrap="none" lIns="91414" tIns="45707" rIns="91414" bIns="45707">
            <a:spAutoFit/>
          </a:bodyPr>
          <a:lstStyle/>
          <a:p>
            <a:pPr defTabSz="1217265"/>
            <a:r>
              <a:rPr lang="en-US" sz="3200">
                <a:solidFill>
                  <a:prstClr val="white"/>
                </a:solidFill>
              </a:rPr>
              <a:t>Our Planet is Changing</a:t>
            </a:r>
          </a:p>
        </p:txBody>
      </p:sp>
      <p:pic>
        <p:nvPicPr>
          <p:cNvPr id="13319" name="Picture 16"/>
          <p:cNvPicPr>
            <a:picLocks noChangeAspect="1"/>
          </p:cNvPicPr>
          <p:nvPr/>
        </p:nvPicPr>
        <p:blipFill>
          <a:blip r:embed="rId7" cstate="print"/>
          <a:srcRect/>
          <a:stretch>
            <a:fillRect/>
          </a:stretch>
        </p:blipFill>
        <p:spPr bwMode="auto">
          <a:xfrm>
            <a:off x="8070851" y="3074988"/>
            <a:ext cx="4108451" cy="3041650"/>
          </a:xfrm>
          <a:prstGeom prst="rect">
            <a:avLst/>
          </a:prstGeom>
          <a:noFill/>
          <a:ln w="9525">
            <a:noFill/>
            <a:miter lim="800000"/>
            <a:headEnd/>
            <a:tailEnd/>
          </a:ln>
        </p:spPr>
      </p:pic>
      <p:pic>
        <p:nvPicPr>
          <p:cNvPr id="13320" name="Picture 5" descr="flood_anap4"/>
          <p:cNvPicPr>
            <a:picLocks noChangeAspect="1" noChangeArrowheads="1"/>
          </p:cNvPicPr>
          <p:nvPr/>
        </p:nvPicPr>
        <p:blipFill>
          <a:blip r:embed="rId8" cstate="print"/>
          <a:srcRect/>
          <a:stretch>
            <a:fillRect/>
          </a:stretch>
        </p:blipFill>
        <p:spPr bwMode="auto">
          <a:xfrm>
            <a:off x="2" y="3043241"/>
            <a:ext cx="4062413" cy="3074987"/>
          </a:xfrm>
          <a:prstGeom prst="rect">
            <a:avLst/>
          </a:prstGeom>
          <a:noFill/>
          <a:ln w="9525">
            <a:noFill/>
            <a:miter lim="800000"/>
            <a:headEnd/>
            <a:tailEnd/>
          </a:ln>
        </p:spPr>
      </p:pic>
      <p:pic>
        <p:nvPicPr>
          <p:cNvPr id="13321" name="Picture 1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750" y="6091241"/>
            <a:ext cx="4094163" cy="3101975"/>
          </a:xfrm>
          <a:prstGeom prst="rect">
            <a:avLst/>
          </a:prstGeom>
          <a:noFill/>
          <a:ln w="9525">
            <a:noFill/>
            <a:miter lim="800000"/>
            <a:headEnd/>
            <a:tailEnd/>
          </a:ln>
        </p:spPr>
      </p:pic>
      <p:pic>
        <p:nvPicPr>
          <p:cNvPr id="13322" name="Picture 2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070851" y="6118226"/>
            <a:ext cx="4108451" cy="3074988"/>
          </a:xfrm>
          <a:prstGeom prst="rect">
            <a:avLst/>
          </a:prstGeom>
          <a:noFill/>
          <a:ln w="9525">
            <a:noFill/>
            <a:miter lim="800000"/>
            <a:headEnd/>
            <a:tailEnd/>
          </a:ln>
        </p:spPr>
      </p:pic>
      <p:sp>
        <p:nvSpPr>
          <p:cNvPr id="31"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sp>
        <p:nvSpPr>
          <p:cNvPr id="13324" name="TextBox 12"/>
          <p:cNvSpPr txBox="1">
            <a:spLocks noChangeArrowheads="1"/>
          </p:cNvSpPr>
          <p:nvPr/>
        </p:nvSpPr>
        <p:spPr bwMode="auto">
          <a:xfrm>
            <a:off x="4062414" y="6577016"/>
            <a:ext cx="3856036" cy="1200328"/>
          </a:xfrm>
          <a:prstGeom prst="rect">
            <a:avLst/>
          </a:prstGeom>
          <a:noFill/>
          <a:ln w="9525">
            <a:noFill/>
            <a:miter lim="800000"/>
            <a:headEnd/>
            <a:tailEnd/>
          </a:ln>
        </p:spPr>
        <p:txBody>
          <a:bodyPr lIns="91414" tIns="45707" rIns="91414" bIns="45707">
            <a:spAutoFit/>
          </a:bodyPr>
          <a:lstStyle/>
          <a:p>
            <a:pPr algn="ctr" defTabSz="1217265"/>
            <a:r>
              <a:rPr lang="en-US" b="1" dirty="0">
                <a:solidFill>
                  <a:schemeClr val="bg1"/>
                </a:solidFill>
              </a:rPr>
              <a:t>We need advanced tools to</a:t>
            </a:r>
            <a:br>
              <a:rPr lang="en-US" b="1" dirty="0">
                <a:solidFill>
                  <a:schemeClr val="bg1"/>
                </a:solidFill>
              </a:rPr>
            </a:br>
            <a:r>
              <a:rPr lang="en-US" b="1" dirty="0">
                <a:solidFill>
                  <a:schemeClr val="bg1"/>
                </a:solidFill>
              </a:rPr>
              <a:t>understand and monitor our </a:t>
            </a:r>
            <a:br>
              <a:rPr lang="en-US" b="1" dirty="0">
                <a:solidFill>
                  <a:schemeClr val="bg1"/>
                </a:solidFill>
              </a:rPr>
            </a:br>
            <a:r>
              <a:rPr lang="en-US" b="1" dirty="0">
                <a:solidFill>
                  <a:schemeClr val="bg1"/>
                </a:solidFill>
              </a:rPr>
              <a:t>coasts and Great Lakes </a:t>
            </a:r>
            <a:endParaRPr lang="en-US" dirty="0">
              <a:solidFill>
                <a:schemeClr val="bg1"/>
              </a:solidFill>
            </a:endParaRPr>
          </a:p>
        </p:txBody>
      </p:sp>
      <p:sp>
        <p:nvSpPr>
          <p:cNvPr id="33"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Tree>
    <p:extLst>
      <p:ext uri="{BB962C8B-B14F-4D97-AF65-F5344CB8AC3E}">
        <p14:creationId xmlns:p14="http://schemas.microsoft.com/office/powerpoint/2010/main" val="158079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3" descr="H:\My Documents\IOOS\shellfish for web.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831" y="5351462"/>
            <a:ext cx="5277093" cy="3783013"/>
          </a:xfrm>
          <a:prstGeom prst="rect">
            <a:avLst/>
          </a:prstGeom>
          <a:noFill/>
          <a:ln w="9525">
            <a:noFill/>
            <a:miter lim="800000"/>
            <a:headEnd/>
            <a:tailEnd/>
          </a:ln>
        </p:spPr>
      </p:pic>
      <p:sp>
        <p:nvSpPr>
          <p:cNvPr id="21509" name="Rectangle 2"/>
          <p:cNvSpPr>
            <a:spLocks noChangeArrowheads="1"/>
          </p:cNvSpPr>
          <p:nvPr/>
        </p:nvSpPr>
        <p:spPr bwMode="auto">
          <a:xfrm>
            <a:off x="22" y="-230465"/>
            <a:ext cx="184129" cy="460961"/>
          </a:xfrm>
          <a:prstGeom prst="rect">
            <a:avLst/>
          </a:prstGeom>
          <a:noFill/>
          <a:ln w="9525">
            <a:noFill/>
            <a:miter lim="800000"/>
            <a:headEnd/>
            <a:tailEnd/>
          </a:ln>
        </p:spPr>
        <p:txBody>
          <a:bodyPr wrap="none" lIns="91105" tIns="45547" rIns="91105" bIns="45547" anchor="ctr">
            <a:spAutoFit/>
          </a:bodyPr>
          <a:lstStyle/>
          <a:p>
            <a:pPr defTabSz="1213105"/>
            <a:endParaRPr lang="en-US">
              <a:solidFill>
                <a:prstClr val="white"/>
              </a:solidFill>
              <a:ea typeface="ＭＳ Ｐゴシック" pitchFamily="34" charset="-128"/>
              <a:cs typeface="Arial" charset="0"/>
            </a:endParaRPr>
          </a:p>
        </p:txBody>
      </p:sp>
      <p:sp>
        <p:nvSpPr>
          <p:cNvPr id="13" name="TextBox 14"/>
          <p:cNvSpPr txBox="1">
            <a:spLocks noChangeArrowheads="1"/>
          </p:cNvSpPr>
          <p:nvPr/>
        </p:nvSpPr>
        <p:spPr bwMode="auto">
          <a:xfrm>
            <a:off x="42769" y="-4763"/>
            <a:ext cx="12179300" cy="83026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800" i="1" dirty="0">
                <a:solidFill>
                  <a:prstClr val="white"/>
                </a:solidFill>
                <a:ea typeface="ＭＳ Ｐゴシック" pitchFamily="34" charset="-128"/>
                <a:cs typeface="Arial" charset="0"/>
              </a:rPr>
              <a:t>IOOS Works!</a:t>
            </a:r>
            <a:endParaRPr lang="en-US" sz="4800" dirty="0">
              <a:solidFill>
                <a:prstClr val="white"/>
              </a:solidFill>
              <a:ea typeface="ＭＳ Ｐゴシック" pitchFamily="34" charset="-128"/>
              <a:cs typeface="Arial" charset="0"/>
            </a:endParaRPr>
          </a:p>
        </p:txBody>
      </p:sp>
      <p:sp>
        <p:nvSpPr>
          <p:cNvPr id="14"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000" i="1" dirty="0">
                <a:solidFill>
                  <a:prstClr val="white"/>
                </a:solidFill>
                <a:ea typeface="ＭＳ Ｐゴシック" pitchFamily="34" charset="-128"/>
                <a:cs typeface="Arial" charset="0"/>
              </a:rPr>
              <a:t>U.S. Integrated Ocean Observing System (IOOS)</a:t>
            </a:r>
            <a:endParaRPr lang="en-US" sz="4000" dirty="0">
              <a:solidFill>
                <a:prstClr val="white"/>
              </a:solidFill>
              <a:ea typeface="ＭＳ Ｐゴシック" pitchFamily="34" charset="-128"/>
              <a:cs typeface="Arial" charset="0"/>
            </a:endParaRPr>
          </a:p>
        </p:txBody>
      </p:sp>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0428" y="995568"/>
            <a:ext cx="3657599" cy="253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59162" y="3119438"/>
            <a:ext cx="3501850" cy="291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23731" y="5772494"/>
            <a:ext cx="3609795" cy="269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178" y="3271839"/>
            <a:ext cx="3657599"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312" y="657225"/>
            <a:ext cx="3303589"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681413" y="4006534"/>
            <a:ext cx="3357600" cy="1423715"/>
            <a:chOff x="4860290" y="4491037"/>
            <a:chExt cx="2799865" cy="1052240"/>
          </a:xfrm>
        </p:grpSpPr>
        <p:pic>
          <p:nvPicPr>
            <p:cNvPr id="8198"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3905" y="449103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83905"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396318" y="449103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75593" y="449103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396318"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675593"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descr="Description: Marine Debris Tracker icon">
              <a:hlinkClick r:id="rId15"/>
            </p:cNvPr>
            <p:cNvPicPr/>
            <p:nvPr/>
          </p:nvPicPr>
          <p:blipFill>
            <a:blip r:embed="rId16">
              <a:extLst>
                <a:ext uri="{28A0092B-C50C-407E-A947-70E740481C1C}">
                  <a14:useLocalDpi xmlns:a14="http://schemas.microsoft.com/office/drawing/2010/main"/>
                </a:ext>
              </a:extLst>
            </a:blip>
            <a:srcRect/>
            <a:stretch>
              <a:fillRect/>
            </a:stretch>
          </p:blipFill>
          <p:spPr bwMode="auto">
            <a:xfrm>
              <a:off x="4860290" y="4491037"/>
              <a:ext cx="474980" cy="474980"/>
            </a:xfrm>
            <a:prstGeom prst="rect">
              <a:avLst/>
            </a:prstGeom>
            <a:noFill/>
            <a:ln>
              <a:noFill/>
            </a:ln>
          </p:spPr>
        </p:pic>
        <p:pic>
          <p:nvPicPr>
            <p:cNvPr id="8204" name="Picture 1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870450"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609235" y="5938837"/>
            <a:ext cx="2206752" cy="2365248"/>
          </a:xfrm>
          <a:prstGeom prst="rect">
            <a:avLst/>
          </a:prstGeom>
        </p:spPr>
      </p:pic>
      <p:pic>
        <p:nvPicPr>
          <p:cNvPr id="8206" name="Picture 14"/>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119564" y="909637"/>
            <a:ext cx="5549142" cy="224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481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15"/>
          <p:cNvSpPr txBox="1">
            <a:spLocks noChangeArrowheads="1"/>
          </p:cNvSpPr>
          <p:nvPr/>
        </p:nvSpPr>
        <p:spPr bwMode="auto">
          <a:xfrm>
            <a:off x="4108451" y="985855"/>
            <a:ext cx="4032250" cy="830674"/>
          </a:xfrm>
          <a:prstGeom prst="rect">
            <a:avLst/>
          </a:prstGeom>
          <a:noFill/>
          <a:ln w="9525">
            <a:noFill/>
            <a:miter lim="800000"/>
            <a:headEnd/>
            <a:tailEnd/>
          </a:ln>
        </p:spPr>
        <p:txBody>
          <a:bodyPr lIns="91105" tIns="45547" rIns="91105" bIns="45547">
            <a:spAutoFit/>
          </a:bodyPr>
          <a:lstStyle/>
          <a:p>
            <a:pPr algn="ctr" defTabSz="1213105"/>
            <a:br>
              <a:rPr lang="en-US" b="1">
                <a:solidFill>
                  <a:prstClr val="white"/>
                </a:solidFill>
                <a:ea typeface="ＭＳ Ｐゴシック" pitchFamily="34" charset="-128"/>
                <a:cs typeface="Arial" charset="0"/>
              </a:rPr>
            </a:br>
            <a:endParaRPr lang="en-US">
              <a:solidFill>
                <a:prstClr val="white"/>
              </a:solidFill>
              <a:ea typeface="ＭＳ Ｐゴシック" pitchFamily="34" charset="-128"/>
              <a:cs typeface="Arial" charset="0"/>
            </a:endParaRPr>
          </a:p>
        </p:txBody>
      </p:sp>
      <p:sp>
        <p:nvSpPr>
          <p:cNvPr id="21509" name="Rectangle 2"/>
          <p:cNvSpPr>
            <a:spLocks noChangeArrowheads="1"/>
          </p:cNvSpPr>
          <p:nvPr/>
        </p:nvSpPr>
        <p:spPr bwMode="auto">
          <a:xfrm>
            <a:off x="22" y="-230465"/>
            <a:ext cx="184129" cy="460961"/>
          </a:xfrm>
          <a:prstGeom prst="rect">
            <a:avLst/>
          </a:prstGeom>
          <a:noFill/>
          <a:ln w="9525">
            <a:noFill/>
            <a:miter lim="800000"/>
            <a:headEnd/>
            <a:tailEnd/>
          </a:ln>
        </p:spPr>
        <p:txBody>
          <a:bodyPr wrap="none" lIns="91105" tIns="45547" rIns="91105" bIns="45547" anchor="ctr">
            <a:spAutoFit/>
          </a:bodyPr>
          <a:lstStyle/>
          <a:p>
            <a:pPr defTabSz="1213105"/>
            <a:endParaRPr lang="en-US">
              <a:solidFill>
                <a:prstClr val="white"/>
              </a:solidFill>
              <a:ea typeface="ＭＳ Ｐゴシック" pitchFamily="34" charset="-128"/>
              <a:cs typeface="Arial" charset="0"/>
            </a:endParaRPr>
          </a:p>
        </p:txBody>
      </p:sp>
      <p:pic>
        <p:nvPicPr>
          <p:cNvPr id="21510"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 y="2"/>
            <a:ext cx="4033838" cy="3348038"/>
          </a:xfrm>
          <a:prstGeom prst="rect">
            <a:avLst/>
          </a:prstGeom>
          <a:noFill/>
          <a:ln w="9525">
            <a:noFill/>
            <a:miter lim="800000"/>
            <a:headEnd/>
            <a:tailEnd/>
          </a:ln>
        </p:spPr>
      </p:pic>
      <p:pic>
        <p:nvPicPr>
          <p:cNvPr id="21511" name="Picture 3" descr="I:\IOOS\__NEW FOLDERS\READ\Communications\Rutgers Glider\Images\In the wat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1043675" flipV="1">
            <a:off x="2522538" y="2016127"/>
            <a:ext cx="1484312" cy="835025"/>
          </a:xfrm>
          <a:prstGeom prst="rect">
            <a:avLst/>
          </a:prstGeom>
          <a:noFill/>
          <a:ln w="9525">
            <a:noFill/>
            <a:miter lim="800000"/>
            <a:headEnd/>
            <a:tailEnd/>
          </a:ln>
        </p:spPr>
      </p:pic>
      <p:sp>
        <p:nvSpPr>
          <p:cNvPr id="21514" name="TextBox 21"/>
          <p:cNvSpPr txBox="1">
            <a:spLocks noChangeArrowheads="1"/>
          </p:cNvSpPr>
          <p:nvPr/>
        </p:nvSpPr>
        <p:spPr bwMode="auto">
          <a:xfrm>
            <a:off x="4033838" y="1062038"/>
            <a:ext cx="4113212" cy="1938991"/>
          </a:xfrm>
          <a:prstGeom prst="rect">
            <a:avLst/>
          </a:prstGeom>
          <a:noFill/>
          <a:ln w="9525">
            <a:noFill/>
            <a:miter lim="800000"/>
            <a:headEnd/>
            <a:tailEnd/>
          </a:ln>
        </p:spPr>
        <p:txBody>
          <a:bodyPr lIns="91105" tIns="45547" rIns="91105" bIns="45547">
            <a:spAutoFit/>
          </a:bodyPr>
          <a:lstStyle/>
          <a:p>
            <a:pPr algn="ctr" defTabSz="1213105"/>
            <a:r>
              <a:rPr lang="en-US" sz="2000" b="1" dirty="0">
                <a:solidFill>
                  <a:prstClr val="white"/>
                </a:solidFill>
                <a:ea typeface="ＭＳ Ｐゴシック" pitchFamily="34" charset="-128"/>
                <a:cs typeface="Arial" charset="0"/>
              </a:rPr>
              <a:t>U.S. IOOS partners sent the first glider across the Atlantic Ocean, calibrating ocean models and collaborating with  scientists and students in the U.S., Canada, Spain and Portugal</a:t>
            </a:r>
            <a:endParaRPr lang="en-US" sz="2000" b="1" dirty="0">
              <a:solidFill>
                <a:prstClr val="black"/>
              </a:solidFill>
              <a:ea typeface="ＭＳ Ｐゴシック" pitchFamily="34" charset="-128"/>
              <a:cs typeface="Arial" charset="0"/>
            </a:endParaRPr>
          </a:p>
        </p:txBody>
      </p:sp>
      <p:sp>
        <p:nvSpPr>
          <p:cNvPr id="13" name="TextBox 14"/>
          <p:cNvSpPr txBox="1">
            <a:spLocks noChangeArrowheads="1"/>
          </p:cNvSpPr>
          <p:nvPr/>
        </p:nvSpPr>
        <p:spPr bwMode="auto">
          <a:xfrm>
            <a:off x="0" y="0"/>
            <a:ext cx="12179300" cy="83026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800" i="1" dirty="0">
                <a:solidFill>
                  <a:prstClr val="white"/>
                </a:solidFill>
                <a:ea typeface="ＭＳ Ｐゴシック" pitchFamily="34" charset="-128"/>
                <a:cs typeface="Arial" charset="0"/>
              </a:rPr>
              <a:t>IOOS Works!</a:t>
            </a:r>
            <a:endParaRPr lang="en-US" sz="4800" dirty="0">
              <a:solidFill>
                <a:prstClr val="white"/>
              </a:solidFill>
              <a:ea typeface="ＭＳ Ｐゴシック" pitchFamily="34" charset="-128"/>
              <a:cs typeface="Arial" charset="0"/>
            </a:endParaRPr>
          </a:p>
        </p:txBody>
      </p:sp>
      <p:sp>
        <p:nvSpPr>
          <p:cNvPr id="14"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000" i="1" dirty="0">
                <a:solidFill>
                  <a:prstClr val="white"/>
                </a:solidFill>
                <a:ea typeface="ＭＳ Ｐゴシック" pitchFamily="34" charset="-128"/>
                <a:cs typeface="Arial" charset="0"/>
              </a:rPr>
              <a:t>U.S. Integrated Ocean Observing System (IOOS)</a:t>
            </a:r>
            <a:endParaRPr lang="en-US" sz="4000" dirty="0">
              <a:solidFill>
                <a:prstClr val="white"/>
              </a:solidFill>
              <a:ea typeface="ＭＳ Ｐゴシック" pitchFamily="34" charset="-128"/>
              <a:cs typeface="Arial" charset="0"/>
            </a:endParaRPr>
          </a:p>
        </p:txBody>
      </p:sp>
      <p:pic>
        <p:nvPicPr>
          <p:cNvPr id="409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14" y="5259226"/>
            <a:ext cx="5060901" cy="316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854106" y="3352241"/>
            <a:ext cx="4222120" cy="1882156"/>
            <a:chOff x="11118850" y="825500"/>
            <a:chExt cx="4222120" cy="1882156"/>
          </a:xfrm>
        </p:grpSpPr>
        <p:sp>
          <p:nvSpPr>
            <p:cNvPr id="7" name="Rectangle 6"/>
            <p:cNvSpPr/>
            <p:nvPr/>
          </p:nvSpPr>
          <p:spPr>
            <a:xfrm>
              <a:off x="11118850" y="825500"/>
              <a:ext cx="4222120" cy="18821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189"/>
              <a:endParaRPr lang="en-US">
                <a:solidFill>
                  <a:prstClr val="white"/>
                </a:solidFill>
              </a:endParaRPr>
            </a:p>
          </p:txBody>
        </p:sp>
        <p:sp>
          <p:nvSpPr>
            <p:cNvPr id="15" name="TextBox 21"/>
            <p:cNvSpPr txBox="1">
              <a:spLocks noChangeArrowheads="1"/>
            </p:cNvSpPr>
            <p:nvPr/>
          </p:nvSpPr>
          <p:spPr bwMode="auto">
            <a:xfrm>
              <a:off x="11225890" y="1069607"/>
              <a:ext cx="4113212" cy="1598772"/>
            </a:xfrm>
            <a:prstGeom prst="rect">
              <a:avLst/>
            </a:prstGeom>
            <a:noFill/>
            <a:ln w="9525">
              <a:noFill/>
              <a:miter lim="800000"/>
              <a:headEnd/>
              <a:tailEnd/>
            </a:ln>
          </p:spPr>
          <p:txBody>
            <a:bodyPr>
              <a:spAutoFit/>
            </a:bodyPr>
            <a:lstStyle/>
            <a:p>
              <a:pPr algn="ctr" defTabSz="1213105"/>
              <a:r>
                <a:rPr lang="en-US" dirty="0">
                  <a:solidFill>
                    <a:prstClr val="white"/>
                  </a:solidFill>
                  <a:ea typeface="ＭＳ Ｐゴシック" pitchFamily="34" charset="-128"/>
                  <a:cs typeface="Arial" charset="0"/>
                </a:rPr>
                <a:t>Graduate and Undergraduate students are integrated – good for IOOS now and good for industry for future employees </a:t>
              </a:r>
              <a:endParaRPr lang="en-US" dirty="0">
                <a:solidFill>
                  <a:prstClr val="black"/>
                </a:solidFill>
                <a:ea typeface="ＭＳ Ｐゴシック" pitchFamily="34" charset="-128"/>
                <a:cs typeface="Arial" charset="0"/>
              </a:endParaRPr>
            </a:p>
          </p:txBody>
        </p:sp>
      </p:grpSp>
      <p:grpSp>
        <p:nvGrpSpPr>
          <p:cNvPr id="6" name="Group 5"/>
          <p:cNvGrpSpPr/>
          <p:nvPr/>
        </p:nvGrpSpPr>
        <p:grpSpPr>
          <a:xfrm>
            <a:off x="298450" y="4785852"/>
            <a:ext cx="4113212" cy="461665"/>
            <a:chOff x="298450" y="4378683"/>
            <a:chExt cx="4113212" cy="461659"/>
          </a:xfrm>
        </p:grpSpPr>
        <p:sp>
          <p:nvSpPr>
            <p:cNvPr id="5" name="Rectangle 4"/>
            <p:cNvSpPr/>
            <p:nvPr/>
          </p:nvSpPr>
          <p:spPr>
            <a:xfrm>
              <a:off x="406728" y="4415523"/>
              <a:ext cx="3898824" cy="41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189"/>
              <a:endParaRPr lang="en-US">
                <a:solidFill>
                  <a:prstClr val="white"/>
                </a:solidFill>
              </a:endParaRPr>
            </a:p>
          </p:txBody>
        </p:sp>
        <p:sp>
          <p:nvSpPr>
            <p:cNvPr id="16" name="TextBox 21"/>
            <p:cNvSpPr txBox="1">
              <a:spLocks noChangeArrowheads="1"/>
            </p:cNvSpPr>
            <p:nvPr/>
          </p:nvSpPr>
          <p:spPr bwMode="auto">
            <a:xfrm>
              <a:off x="298450" y="4378683"/>
              <a:ext cx="4113212" cy="461659"/>
            </a:xfrm>
            <a:prstGeom prst="rect">
              <a:avLst/>
            </a:prstGeom>
            <a:noFill/>
            <a:ln w="9525">
              <a:noFill/>
              <a:miter lim="800000"/>
              <a:headEnd/>
              <a:tailEnd/>
            </a:ln>
          </p:spPr>
          <p:txBody>
            <a:bodyPr>
              <a:spAutoFit/>
            </a:bodyPr>
            <a:lstStyle/>
            <a:p>
              <a:pPr algn="ctr" defTabSz="1213105"/>
              <a:r>
                <a:rPr lang="en-US" dirty="0">
                  <a:solidFill>
                    <a:prstClr val="white"/>
                  </a:solidFill>
                  <a:ea typeface="ＭＳ Ｐゴシック" pitchFamily="34" charset="-128"/>
                  <a:cs typeface="Arial" charset="0"/>
                </a:rPr>
                <a:t>Teaching the next generation </a:t>
              </a:r>
              <a:endParaRPr lang="en-US" dirty="0">
                <a:solidFill>
                  <a:prstClr val="black"/>
                </a:solidFill>
                <a:ea typeface="ＭＳ Ｐゴシック" pitchFamily="34" charset="-128"/>
                <a:cs typeface="Arial" charset="0"/>
              </a:endParaRPr>
            </a:p>
          </p:txBody>
        </p:sp>
      </p:grpSp>
      <p:pic>
        <p:nvPicPr>
          <p:cNvPr id="410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03024" y="3311188"/>
            <a:ext cx="2730499" cy="364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6242085" y="6700838"/>
            <a:ext cx="5980019" cy="1740681"/>
            <a:chOff x="10128250" y="1634956"/>
            <a:chExt cx="6494137" cy="2063125"/>
          </a:xfrm>
        </p:grpSpPr>
        <p:sp>
          <p:nvSpPr>
            <p:cNvPr id="3" name="Rectangle 2"/>
            <p:cNvSpPr/>
            <p:nvPr/>
          </p:nvSpPr>
          <p:spPr>
            <a:xfrm>
              <a:off x="10280650" y="1634956"/>
              <a:ext cx="6341737" cy="2024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189"/>
              <a:endParaRPr lang="en-US">
                <a:solidFill>
                  <a:prstClr val="black"/>
                </a:solidFill>
              </a:endParaRPr>
            </a:p>
          </p:txBody>
        </p:sp>
        <p:pic>
          <p:nvPicPr>
            <p:cNvPr id="4101"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28250" y="1674019"/>
              <a:ext cx="6072188"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 name="Picture 19" descr="p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38989" y="1174390"/>
            <a:ext cx="2783115" cy="1855409"/>
          </a:xfrm>
          <a:prstGeom prst="rect">
            <a:avLst/>
          </a:prstGeom>
          <a:ln>
            <a:noFill/>
          </a:ln>
          <a:effectLst>
            <a:softEdge rad="112500"/>
          </a:effectLst>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12063" y="230636"/>
            <a:ext cx="2691372" cy="1795124"/>
          </a:xfrm>
          <a:prstGeom prst="rect">
            <a:avLst/>
          </a:prstGeom>
          <a:effectLst>
            <a:softEdge rad="279400"/>
          </a:effectLst>
        </p:spPr>
      </p:pic>
      <p:pic>
        <p:nvPicPr>
          <p:cNvPr id="232450"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4765" y="2845807"/>
            <a:ext cx="3255383" cy="174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46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49" y="-4761"/>
            <a:ext cx="12179300" cy="9134476"/>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
        <p:nvSpPr>
          <p:cNvPr id="23555" name="TextBox 15"/>
          <p:cNvSpPr txBox="1">
            <a:spLocks noChangeArrowheads="1"/>
          </p:cNvSpPr>
          <p:nvPr/>
        </p:nvSpPr>
        <p:spPr bwMode="auto">
          <a:xfrm>
            <a:off x="2736850" y="0"/>
            <a:ext cx="6789739" cy="830264"/>
          </a:xfrm>
          <a:prstGeom prst="rect">
            <a:avLst/>
          </a:prstGeom>
          <a:noFill/>
          <a:ln w="9525">
            <a:noFill/>
            <a:miter lim="800000"/>
            <a:headEnd/>
            <a:tailEnd/>
          </a:ln>
        </p:spPr>
        <p:txBody>
          <a:bodyPr wrap="none" lIns="91414" tIns="45707" rIns="91414" bIns="45707">
            <a:spAutoFit/>
          </a:bodyPr>
          <a:lstStyle/>
          <a:p>
            <a:pPr defTabSz="1217265"/>
            <a:r>
              <a:rPr lang="en-US" sz="4800" i="1">
                <a:solidFill>
                  <a:prstClr val="black"/>
                </a:solidFill>
              </a:rPr>
              <a:t>A Clear View of Tomorrow</a:t>
            </a:r>
            <a:r>
              <a:rPr lang="en-US" sz="4800">
                <a:solidFill>
                  <a:prstClr val="black"/>
                </a:solidFill>
              </a:rPr>
              <a:t> </a:t>
            </a:r>
          </a:p>
        </p:txBody>
      </p:sp>
      <p:sp>
        <p:nvSpPr>
          <p:cNvPr id="23556" name="Subtitle 2"/>
          <p:cNvSpPr txBox="1">
            <a:spLocks/>
          </p:cNvSpPr>
          <p:nvPr/>
        </p:nvSpPr>
        <p:spPr bwMode="auto">
          <a:xfrm>
            <a:off x="33339" y="3271840"/>
            <a:ext cx="12139612" cy="1600199"/>
          </a:xfrm>
          <a:prstGeom prst="rect">
            <a:avLst/>
          </a:prstGeom>
          <a:solidFill>
            <a:schemeClr val="bg1"/>
          </a:solidFill>
          <a:ln w="9525">
            <a:noFill/>
            <a:miter lim="800000"/>
            <a:headEnd/>
            <a:tailEnd/>
          </a:ln>
        </p:spPr>
        <p:txBody>
          <a:bodyPr lIns="91414" tIns="45707" rIns="91414" bIns="45707"/>
          <a:lstStyle/>
          <a:p>
            <a:pPr algn="ctr" defTabSz="1217265">
              <a:spcBef>
                <a:spcPct val="20000"/>
              </a:spcBef>
            </a:pPr>
            <a:r>
              <a:rPr lang="en-US" sz="4000" i="1" dirty="0">
                <a:solidFill>
                  <a:srgbClr val="FFC000"/>
                </a:solidFill>
              </a:rPr>
              <a:t>US IOOS works! </a:t>
            </a:r>
          </a:p>
          <a:p>
            <a:pPr algn="ctr" defTabSz="1217265">
              <a:spcBef>
                <a:spcPct val="20000"/>
              </a:spcBef>
            </a:pPr>
            <a:r>
              <a:rPr lang="en-US" sz="3200" i="1" dirty="0">
                <a:solidFill>
                  <a:srgbClr val="FFC000"/>
                </a:solidFill>
              </a:rPr>
              <a:t>US IOOS enables decision making and underpins scientific advances</a:t>
            </a:r>
          </a:p>
          <a:p>
            <a:pPr algn="ctr" defTabSz="1217265">
              <a:spcBef>
                <a:spcPct val="20000"/>
              </a:spcBef>
            </a:pPr>
            <a:endParaRPr lang="en-US" sz="4000" dirty="0">
              <a:solidFill>
                <a:srgbClr val="FFC000"/>
              </a:solidFill>
            </a:endParaRPr>
          </a:p>
        </p:txBody>
      </p:sp>
      <p:sp>
        <p:nvSpPr>
          <p:cNvPr id="7"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8" name="TextBox 14"/>
          <p:cNvSpPr txBox="1">
            <a:spLocks noChangeArrowheads="1"/>
          </p:cNvSpPr>
          <p:nvPr/>
        </p:nvSpPr>
        <p:spPr bwMode="auto">
          <a:xfrm>
            <a:off x="-6349" y="-4763"/>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10" name="TextBox 9"/>
          <p:cNvSpPr txBox="1">
            <a:spLocks noChangeArrowheads="1"/>
          </p:cNvSpPr>
          <p:nvPr/>
        </p:nvSpPr>
        <p:spPr bwMode="auto">
          <a:xfrm>
            <a:off x="0" y="8431214"/>
            <a:ext cx="1217930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spTree>
    <p:extLst>
      <p:ext uri="{BB962C8B-B14F-4D97-AF65-F5344CB8AC3E}">
        <p14:creationId xmlns:p14="http://schemas.microsoft.com/office/powerpoint/2010/main" val="2210602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710459" y="101494"/>
            <a:ext cx="10555393" cy="811953"/>
          </a:xfrm>
        </p:spPr>
        <p:txBody>
          <a:bodyPr/>
          <a:lstStyle/>
          <a:p>
            <a:pPr eaLnBrk="1" hangingPunct="1">
              <a:defRPr/>
            </a:pPr>
            <a:r>
              <a:rPr lang="en-US" dirty="0">
                <a:latin typeface="+mn-lt"/>
                <a:ea typeface="+mn-ea"/>
                <a:cs typeface="+mn-cs"/>
              </a:rPr>
              <a:t>U.S. IOOS:  Program </a:t>
            </a:r>
            <a:r>
              <a:rPr lang="en-US" dirty="0"/>
              <a:t>Overview</a:t>
            </a:r>
            <a:endParaRPr lang="en-US" dirty="0">
              <a:cs typeface="+mj-cs"/>
            </a:endParaRPr>
          </a:p>
        </p:txBody>
      </p:sp>
      <p:sp>
        <p:nvSpPr>
          <p:cNvPr id="29" name="Slide Number Placeholder 3"/>
          <p:cNvSpPr>
            <a:spLocks noGrp="1"/>
          </p:cNvSpPr>
          <p:nvPr>
            <p:ph type="sldNum" sz="quarter" idx="12"/>
          </p:nvPr>
        </p:nvSpPr>
        <p:spPr/>
        <p:txBody>
          <a:bodyPr/>
          <a:lstStyle/>
          <a:p>
            <a:pPr>
              <a:defRPr/>
            </a:pPr>
            <a:fld id="{8CEF9410-DE3D-45D9-9992-D2421E54CFE2}" type="slidenum">
              <a:rPr lang="en-US" smtClean="0">
                <a:solidFill>
                  <a:srgbClr val="CCECFF"/>
                </a:solidFill>
              </a:rPr>
              <a:pPr>
                <a:defRPr/>
              </a:pPr>
              <a:t>2</a:t>
            </a:fld>
            <a:endParaRPr lang="en-US" dirty="0">
              <a:solidFill>
                <a:srgbClr val="CCECFF"/>
              </a:solidFill>
            </a:endParaRPr>
          </a:p>
        </p:txBody>
      </p:sp>
      <p:sp>
        <p:nvSpPr>
          <p:cNvPr id="16390" name="TextBox 30"/>
          <p:cNvSpPr txBox="1">
            <a:spLocks noChangeArrowheads="1"/>
          </p:cNvSpPr>
          <p:nvPr/>
        </p:nvSpPr>
        <p:spPr bwMode="auto">
          <a:xfrm>
            <a:off x="3270250" y="8424018"/>
            <a:ext cx="6536106" cy="5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54" tIns="60876" rIns="121754" bIns="6087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700" b="1" dirty="0">
                <a:solidFill>
                  <a:schemeClr val="bg1"/>
                </a:solidFill>
              </a:rPr>
              <a:t>Enables Decision making and Science</a:t>
            </a:r>
          </a:p>
        </p:txBody>
      </p:sp>
      <p:grpSp>
        <p:nvGrpSpPr>
          <p:cNvPr id="8" name="Group 7"/>
          <p:cNvGrpSpPr/>
          <p:nvPr/>
        </p:nvGrpSpPr>
        <p:grpSpPr>
          <a:xfrm>
            <a:off x="32243" y="1275902"/>
            <a:ext cx="12323711" cy="6537210"/>
            <a:chOff x="32241" y="1275902"/>
            <a:chExt cx="12323711" cy="6537210"/>
          </a:xfrm>
        </p:grpSpPr>
        <p:pic>
          <p:nvPicPr>
            <p:cNvPr id="16391" name="Picture 9" descr="Fe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241" y="1668596"/>
              <a:ext cx="5749222" cy="113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94096" y="1275902"/>
              <a:ext cx="865943" cy="461665"/>
            </a:xfrm>
            <a:prstGeom prst="rect">
              <a:avLst/>
            </a:prstGeom>
            <a:noFill/>
          </p:spPr>
          <p:txBody>
            <a:bodyPr wrap="none" rtlCol="0">
              <a:spAutoFit/>
            </a:bodyPr>
            <a:lstStyle/>
            <a:p>
              <a:r>
                <a:rPr lang="en-US" b="1" dirty="0">
                  <a:solidFill>
                    <a:srgbClr val="002060"/>
                  </a:solidFill>
                </a:rPr>
                <a:t>WHO</a:t>
              </a:r>
            </a:p>
          </p:txBody>
        </p:sp>
        <p:grpSp>
          <p:nvGrpSpPr>
            <p:cNvPr id="7" name="Group 6"/>
            <p:cNvGrpSpPr/>
            <p:nvPr/>
          </p:nvGrpSpPr>
          <p:grpSpPr>
            <a:xfrm>
              <a:off x="5022850" y="4525837"/>
              <a:ext cx="7333102" cy="3276817"/>
              <a:chOff x="5606962" y="4695781"/>
              <a:chExt cx="7333102" cy="3276817"/>
            </a:xfrm>
          </p:grpSpPr>
          <p:sp>
            <p:nvSpPr>
              <p:cNvPr id="17" name="Rectangle 16"/>
              <p:cNvSpPr/>
              <p:nvPr/>
            </p:nvSpPr>
            <p:spPr bwMode="auto">
              <a:xfrm>
                <a:off x="5980377" y="4695781"/>
                <a:ext cx="6586273" cy="32418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39" eaLnBrk="0" hangingPunct="0"/>
                <a:endParaRPr lang="en-US">
                  <a:latin typeface="Arial" charset="0"/>
                  <a:ea typeface="ＭＳ Ｐゴシック" pitchFamily="1" charset="-128"/>
                </a:endParaRPr>
              </a:p>
            </p:txBody>
          </p:sp>
          <p:sp>
            <p:nvSpPr>
              <p:cNvPr id="16394" name="Rectangle 12"/>
              <p:cNvSpPr>
                <a:spLocks noChangeArrowheads="1"/>
              </p:cNvSpPr>
              <p:nvPr/>
            </p:nvSpPr>
            <p:spPr bwMode="auto">
              <a:xfrm>
                <a:off x="5606962" y="4857221"/>
                <a:ext cx="7333102" cy="31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p>
                <a:pPr marL="617226" lvl="4" indent="452352" algn="ctr"/>
                <a:r>
                  <a:rPr lang="en-US" b="1" dirty="0">
                    <a:solidFill>
                      <a:srgbClr val="002060"/>
                    </a:solidFill>
                  </a:rPr>
                  <a:t>WHY: 7 Societal Goals, 1 System </a:t>
                </a:r>
              </a:p>
              <a:p>
                <a:pPr marL="8455" lvl="3" indent="452352"/>
                <a:r>
                  <a:rPr lang="en-US" dirty="0">
                    <a:solidFill>
                      <a:srgbClr val="002060"/>
                    </a:solidFill>
                  </a:rPr>
                  <a:t>Predictions of </a:t>
                </a:r>
                <a:r>
                  <a:rPr lang="en-US" b="1" dirty="0">
                    <a:solidFill>
                      <a:srgbClr val="002060"/>
                    </a:solidFill>
                  </a:rPr>
                  <a:t>climate change</a:t>
                </a:r>
                <a:r>
                  <a:rPr lang="en-US" dirty="0">
                    <a:solidFill>
                      <a:srgbClr val="002060"/>
                    </a:solidFill>
                  </a:rPr>
                  <a:t> </a:t>
                </a:r>
                <a:r>
                  <a:rPr lang="en-US" b="1" dirty="0">
                    <a:solidFill>
                      <a:srgbClr val="002060"/>
                    </a:solidFill>
                  </a:rPr>
                  <a:t>and weather</a:t>
                </a:r>
                <a:endParaRPr lang="en-US" dirty="0">
                  <a:solidFill>
                    <a:srgbClr val="002060"/>
                  </a:solidFill>
                </a:endParaRPr>
              </a:p>
              <a:p>
                <a:pPr marL="8455" lvl="3" indent="452352"/>
                <a:r>
                  <a:rPr lang="en-US" dirty="0">
                    <a:solidFill>
                      <a:srgbClr val="002060"/>
                    </a:solidFill>
                  </a:rPr>
                  <a:t>Safety and efficiency of </a:t>
                </a:r>
                <a:r>
                  <a:rPr lang="en-US" b="1" dirty="0">
                    <a:solidFill>
                      <a:srgbClr val="002060"/>
                    </a:solidFill>
                  </a:rPr>
                  <a:t>maritime operations</a:t>
                </a:r>
                <a:endParaRPr lang="en-US" dirty="0">
                  <a:solidFill>
                    <a:srgbClr val="002060"/>
                  </a:solidFill>
                </a:endParaRPr>
              </a:p>
              <a:p>
                <a:pPr marL="8455" lvl="3" indent="452352"/>
                <a:r>
                  <a:rPr lang="en-US" dirty="0">
                    <a:solidFill>
                      <a:srgbClr val="002060"/>
                    </a:solidFill>
                  </a:rPr>
                  <a:t>Forecasts of </a:t>
                </a:r>
                <a:r>
                  <a:rPr lang="en-US" b="1" dirty="0">
                    <a:solidFill>
                      <a:srgbClr val="002060"/>
                    </a:solidFill>
                  </a:rPr>
                  <a:t>natural hazards</a:t>
                </a:r>
                <a:endParaRPr lang="en-US" dirty="0">
                  <a:solidFill>
                    <a:srgbClr val="002060"/>
                  </a:solidFill>
                </a:endParaRPr>
              </a:p>
              <a:p>
                <a:pPr marL="8455" lvl="3" indent="452352"/>
                <a:r>
                  <a:rPr lang="en-US" dirty="0">
                    <a:solidFill>
                      <a:srgbClr val="002060"/>
                    </a:solidFill>
                  </a:rPr>
                  <a:t>Improve </a:t>
                </a:r>
                <a:r>
                  <a:rPr lang="en-US" b="1" dirty="0">
                    <a:solidFill>
                      <a:srgbClr val="002060"/>
                    </a:solidFill>
                  </a:rPr>
                  <a:t>homeland security</a:t>
                </a:r>
                <a:r>
                  <a:rPr lang="en-US" dirty="0">
                    <a:solidFill>
                      <a:srgbClr val="002060"/>
                    </a:solidFill>
                  </a:rPr>
                  <a:t> </a:t>
                </a:r>
              </a:p>
              <a:p>
                <a:pPr marL="8455" lvl="3" indent="452352"/>
                <a:r>
                  <a:rPr lang="en-US" dirty="0">
                    <a:solidFill>
                      <a:srgbClr val="002060"/>
                    </a:solidFill>
                  </a:rPr>
                  <a:t>Minimize </a:t>
                </a:r>
                <a:r>
                  <a:rPr lang="en-US" b="1" dirty="0">
                    <a:solidFill>
                      <a:srgbClr val="002060"/>
                    </a:solidFill>
                  </a:rPr>
                  <a:t>public health risks</a:t>
                </a:r>
                <a:r>
                  <a:rPr lang="en-US" dirty="0">
                    <a:solidFill>
                      <a:srgbClr val="002060"/>
                    </a:solidFill>
                  </a:rPr>
                  <a:t> </a:t>
                </a:r>
              </a:p>
              <a:p>
                <a:pPr marL="8455" lvl="3" indent="452352"/>
                <a:r>
                  <a:rPr lang="en-US" dirty="0">
                    <a:solidFill>
                      <a:srgbClr val="002060"/>
                    </a:solidFill>
                  </a:rPr>
                  <a:t>Protect and restore </a:t>
                </a:r>
                <a:r>
                  <a:rPr lang="en-US" b="1" dirty="0">
                    <a:solidFill>
                      <a:srgbClr val="002060"/>
                    </a:solidFill>
                  </a:rPr>
                  <a:t>healthy coastal ecosystems</a:t>
                </a:r>
                <a:endParaRPr lang="en-US" dirty="0">
                  <a:solidFill>
                    <a:srgbClr val="002060"/>
                  </a:solidFill>
                </a:endParaRPr>
              </a:p>
              <a:p>
                <a:pPr marL="8455" lvl="3" indent="452352"/>
                <a:r>
                  <a:rPr lang="en-US" dirty="0">
                    <a:solidFill>
                      <a:srgbClr val="002060"/>
                    </a:solidFill>
                  </a:rPr>
                  <a:t>Sustain living marine</a:t>
                </a:r>
                <a:r>
                  <a:rPr lang="en-US" b="1" dirty="0">
                    <a:solidFill>
                      <a:srgbClr val="002060"/>
                    </a:solidFill>
                  </a:rPr>
                  <a:t> resources</a:t>
                </a:r>
                <a:endParaRPr lang="en-US" dirty="0">
                  <a:solidFill>
                    <a:srgbClr val="002060"/>
                  </a:solidFill>
                </a:endParaRPr>
              </a:p>
            </p:txBody>
          </p:sp>
        </p:grpSp>
        <p:grpSp>
          <p:nvGrpSpPr>
            <p:cNvPr id="6" name="Group 5"/>
            <p:cNvGrpSpPr/>
            <p:nvPr/>
          </p:nvGrpSpPr>
          <p:grpSpPr>
            <a:xfrm>
              <a:off x="7080250" y="1432767"/>
              <a:ext cx="4114800" cy="2524870"/>
              <a:chOff x="7080250" y="1737567"/>
              <a:chExt cx="4114800" cy="2524870"/>
            </a:xfrm>
          </p:grpSpPr>
          <p:sp>
            <p:nvSpPr>
              <p:cNvPr id="4" name="Rectangle 3"/>
              <p:cNvSpPr/>
              <p:nvPr/>
            </p:nvSpPr>
            <p:spPr bwMode="auto">
              <a:xfrm>
                <a:off x="7080250" y="1737567"/>
                <a:ext cx="4114800" cy="252487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39" eaLnBrk="0" hangingPunct="0"/>
                <a:endParaRPr lang="en-US">
                  <a:latin typeface="Arial" charset="0"/>
                  <a:ea typeface="ＭＳ Ｐゴシック" pitchFamily="1" charset="-128"/>
                </a:endParaRPr>
              </a:p>
            </p:txBody>
          </p:sp>
          <p:sp>
            <p:nvSpPr>
              <p:cNvPr id="12" name="TextBox 11"/>
              <p:cNvSpPr txBox="1"/>
              <p:nvPr/>
            </p:nvSpPr>
            <p:spPr>
              <a:xfrm>
                <a:off x="7435742" y="1792578"/>
                <a:ext cx="3466737" cy="2336665"/>
              </a:xfrm>
              <a:prstGeom prst="rect">
                <a:avLst/>
              </a:prstGeom>
              <a:noFill/>
            </p:spPr>
            <p:txBody>
              <a:bodyPr wrap="none" rtlCol="0">
                <a:spAutoFit/>
              </a:bodyPr>
              <a:lstStyle/>
              <a:p>
                <a:pPr algn="ctr"/>
                <a:r>
                  <a:rPr lang="en-US" b="1" dirty="0">
                    <a:solidFill>
                      <a:srgbClr val="002060"/>
                    </a:solidFill>
                  </a:rPr>
                  <a:t>WHAT</a:t>
                </a:r>
              </a:p>
              <a:p>
                <a:r>
                  <a:rPr lang="en-US" b="1" dirty="0">
                    <a:solidFill>
                      <a:srgbClr val="002060"/>
                    </a:solidFill>
                  </a:rPr>
                  <a:t>Observation</a:t>
                </a:r>
              </a:p>
              <a:p>
                <a:r>
                  <a:rPr lang="en-US" b="1" dirty="0">
                    <a:solidFill>
                      <a:srgbClr val="002060"/>
                    </a:solidFill>
                  </a:rPr>
                  <a:t>Data Management</a:t>
                </a:r>
              </a:p>
              <a:p>
                <a:r>
                  <a:rPr lang="en-US" b="1" dirty="0">
                    <a:solidFill>
                      <a:srgbClr val="002060"/>
                    </a:solidFill>
                  </a:rPr>
                  <a:t>Modeling &amp; Analysis</a:t>
                </a:r>
              </a:p>
              <a:p>
                <a:r>
                  <a:rPr lang="en-US" b="1" dirty="0">
                    <a:solidFill>
                      <a:srgbClr val="002060"/>
                    </a:solidFill>
                  </a:rPr>
                  <a:t>Research &amp; Development</a:t>
                </a:r>
              </a:p>
              <a:p>
                <a:r>
                  <a:rPr lang="en-US" b="1" dirty="0">
                    <a:solidFill>
                      <a:srgbClr val="002060"/>
                    </a:solidFill>
                  </a:rPr>
                  <a:t>Education</a:t>
                </a:r>
              </a:p>
            </p:txBody>
          </p:sp>
        </p:grpSp>
        <p:grpSp>
          <p:nvGrpSpPr>
            <p:cNvPr id="5" name="Group 4"/>
            <p:cNvGrpSpPr/>
            <p:nvPr/>
          </p:nvGrpSpPr>
          <p:grpSpPr>
            <a:xfrm>
              <a:off x="527050" y="6583287"/>
              <a:ext cx="3953312" cy="1229825"/>
              <a:chOff x="897955" y="6583287"/>
              <a:chExt cx="3953312" cy="1229825"/>
            </a:xfrm>
          </p:grpSpPr>
          <p:sp>
            <p:nvSpPr>
              <p:cNvPr id="16" name="Rectangle 15"/>
              <p:cNvSpPr/>
              <p:nvPr/>
            </p:nvSpPr>
            <p:spPr bwMode="auto">
              <a:xfrm>
                <a:off x="897955" y="6583287"/>
                <a:ext cx="3953312" cy="1200329"/>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39" eaLnBrk="0" hangingPunct="0"/>
                <a:endParaRPr lang="en-US">
                  <a:latin typeface="Arial" charset="0"/>
                  <a:ea typeface="ＭＳ Ｐゴシック" pitchFamily="1" charset="-128"/>
                </a:endParaRPr>
              </a:p>
            </p:txBody>
          </p:sp>
          <p:sp>
            <p:nvSpPr>
              <p:cNvPr id="15" name="TextBox 14"/>
              <p:cNvSpPr txBox="1"/>
              <p:nvPr/>
            </p:nvSpPr>
            <p:spPr>
              <a:xfrm>
                <a:off x="985885" y="6583287"/>
                <a:ext cx="3789139" cy="1229825"/>
              </a:xfrm>
              <a:prstGeom prst="rect">
                <a:avLst/>
              </a:prstGeom>
              <a:noFill/>
            </p:spPr>
            <p:txBody>
              <a:bodyPr wrap="none" rtlCol="0">
                <a:spAutoFit/>
              </a:bodyPr>
              <a:lstStyle/>
              <a:p>
                <a:pPr algn="ctr"/>
                <a:r>
                  <a:rPr lang="en-US" b="1" dirty="0">
                    <a:solidFill>
                      <a:srgbClr val="002060"/>
                    </a:solidFill>
                  </a:rPr>
                  <a:t>WHERE</a:t>
                </a:r>
              </a:p>
              <a:p>
                <a:r>
                  <a:rPr lang="en-US" b="1" dirty="0">
                    <a:solidFill>
                      <a:srgbClr val="002060"/>
                    </a:solidFill>
                  </a:rPr>
                  <a:t>Global </a:t>
                </a:r>
              </a:p>
              <a:p>
                <a:r>
                  <a:rPr lang="en-US" b="1" dirty="0">
                    <a:solidFill>
                      <a:srgbClr val="002060"/>
                    </a:solidFill>
                  </a:rPr>
                  <a:t>Coastal (EEZ to tidal waters)</a:t>
                </a:r>
              </a:p>
            </p:txBody>
          </p:sp>
        </p:gr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2250" y="2988435"/>
              <a:ext cx="3744208" cy="307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06852" y="3296035"/>
              <a:ext cx="3429000" cy="30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038" y="1524197"/>
            <a:ext cx="11091671" cy="6003283"/>
          </a:xfrm>
          <a:prstGeom prst="rect">
            <a:avLst/>
          </a:prstGeom>
        </p:spPr>
      </p:pic>
    </p:spTree>
    <p:extLst>
      <p:ext uri="{BB962C8B-B14F-4D97-AF65-F5344CB8AC3E}">
        <p14:creationId xmlns:p14="http://schemas.microsoft.com/office/powerpoint/2010/main" val="284810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p:txBody>
          <a:bodyPr/>
          <a:lstStyle/>
          <a:p>
            <a:r>
              <a:rPr lang="en-US" sz="4800" dirty="0">
                <a:solidFill>
                  <a:srgbClr val="4D4D4D"/>
                </a:solidFill>
              </a:rPr>
              <a:t>Industry Engagement</a:t>
            </a:r>
            <a:endParaRPr lang="en-US" sz="4800" dirty="0">
              <a:solidFill>
                <a:srgbClr val="4D4D4D"/>
              </a:solidFill>
              <a:latin typeface="TradeGothicCondEighteenObl"/>
            </a:endParaRPr>
          </a:p>
        </p:txBody>
      </p:sp>
      <p:sp>
        <p:nvSpPr>
          <p:cNvPr id="56331" name="Rectangle 11"/>
          <p:cNvSpPr>
            <a:spLocks noGrp="1" noChangeArrowheads="1"/>
          </p:cNvSpPr>
          <p:nvPr>
            <p:ph type="body" sz="half" idx="2"/>
          </p:nvPr>
        </p:nvSpPr>
        <p:spPr>
          <a:xfrm>
            <a:off x="540114" y="1445104"/>
            <a:ext cx="6495627" cy="6901603"/>
          </a:xfrm>
        </p:spPr>
        <p:txBody>
          <a:bodyPr/>
          <a:lstStyle/>
          <a:p>
            <a:pPr>
              <a:lnSpc>
                <a:spcPct val="90000"/>
              </a:lnSpc>
              <a:buFontTx/>
              <a:buBlip>
                <a:blip r:embed="rId3"/>
              </a:buBlip>
            </a:pPr>
            <a:r>
              <a:rPr lang="en-US" sz="2700" b="1" dirty="0">
                <a:solidFill>
                  <a:srgbClr val="4D4D4D"/>
                </a:solidFill>
              </a:rPr>
              <a:t>Providers: observing system infrastructure  </a:t>
            </a: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r>
              <a:rPr lang="en-US" sz="2700" b="1" dirty="0">
                <a:solidFill>
                  <a:srgbClr val="4D4D4D"/>
                </a:solidFill>
              </a:rPr>
              <a:t>Intermediate users:  Tailor IOOS data or information for a specific end-use;</a:t>
            </a:r>
          </a:p>
          <a:p>
            <a:pPr>
              <a:lnSpc>
                <a:spcPct val="90000"/>
              </a:lnSpc>
              <a:buFontTx/>
              <a:buBlip>
                <a:blip r:embed="rId3"/>
              </a:buBlip>
            </a:pPr>
            <a:endParaRPr lang="en-US" sz="2700" b="1" dirty="0">
              <a:solidFill>
                <a:srgbClr val="4D4D4D"/>
              </a:solidFill>
            </a:endParaRPr>
          </a:p>
          <a:p>
            <a:pPr>
              <a:lnSpc>
                <a:spcPct val="90000"/>
              </a:lnSpc>
              <a:buFontTx/>
              <a:buBlip>
                <a:blip r:embed="rId3"/>
              </a:buBlip>
            </a:pPr>
            <a:r>
              <a:rPr lang="en-US" sz="2700" b="1" dirty="0">
                <a:solidFill>
                  <a:srgbClr val="4D4D4D"/>
                </a:solidFill>
              </a:rPr>
              <a:t>End-users:  activities or businesses benefit from IOOS data and information</a:t>
            </a:r>
          </a:p>
        </p:txBody>
      </p:sp>
      <p:sp>
        <p:nvSpPr>
          <p:cNvPr id="56346" name="Slide Number Placeholder 5"/>
          <p:cNvSpPr txBox="1">
            <a:spLocks noGrp="1"/>
          </p:cNvSpPr>
          <p:nvPr/>
        </p:nvSpPr>
        <p:spPr bwMode="auto">
          <a:xfrm>
            <a:off x="9337463" y="8398642"/>
            <a:ext cx="2841837" cy="63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EFD72D94-4F0A-4A96-8E8E-5994DEAB6B8D}" type="slidenum">
              <a:rPr lang="en-US" sz="1900">
                <a:solidFill>
                  <a:srgbClr val="4D4D4D"/>
                </a:solidFill>
              </a:rPr>
              <a:pPr algn="r"/>
              <a:t>3</a:t>
            </a:fld>
            <a:endParaRPr lang="en-US" sz="1900">
              <a:solidFill>
                <a:srgbClr val="4D4D4D"/>
              </a:solidFill>
            </a:endParaRPr>
          </a:p>
        </p:txBody>
      </p:sp>
      <p:pic>
        <p:nvPicPr>
          <p:cNvPr id="5634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78185" y="1443037"/>
            <a:ext cx="1484352" cy="253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51" name="Group 10"/>
          <p:cNvGrpSpPr>
            <a:grpSpLocks/>
          </p:cNvGrpSpPr>
          <p:nvPr/>
        </p:nvGrpSpPr>
        <p:grpSpPr bwMode="auto">
          <a:xfrm>
            <a:off x="7728198" y="4343132"/>
            <a:ext cx="3856778" cy="1926275"/>
            <a:chOff x="3648" y="2688"/>
            <a:chExt cx="1920" cy="1055"/>
          </a:xfrm>
        </p:grpSpPr>
        <p:pic>
          <p:nvPicPr>
            <p:cNvPr id="56352"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8" y="2976"/>
              <a:ext cx="1920"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36" y="2688"/>
              <a:ext cx="134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54" name="Picture 13" descr="RU27 Spain 189.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32996" y="1116437"/>
            <a:ext cx="3653790" cy="182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48601" y="6225746"/>
            <a:ext cx="3222580" cy="21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11223" y="2464183"/>
            <a:ext cx="3395491" cy="1878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7228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9"/>
          <p:cNvPicPr preferRelativeResize="0">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8" y="-4761"/>
            <a:ext cx="4041775" cy="3044826"/>
          </a:xfrm>
          <a:prstGeom prst="rect">
            <a:avLst/>
          </a:prstGeom>
          <a:noFill/>
          <a:ln w="9525">
            <a:noFill/>
            <a:miter lim="800000"/>
            <a:headEnd/>
            <a:tailEnd/>
          </a:ln>
          <a:effectLst/>
        </p:spPr>
      </p:pic>
      <p:pic>
        <p:nvPicPr>
          <p:cNvPr id="16388" name="Picture 26" descr="wq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8" y="3043238"/>
            <a:ext cx="4038599" cy="3048000"/>
          </a:xfrm>
          <a:prstGeom prst="rect">
            <a:avLst/>
          </a:prstGeom>
          <a:noFill/>
          <a:ln w="9525">
            <a:noFill/>
            <a:miter lim="800000"/>
            <a:headEnd/>
            <a:tailEnd/>
          </a:ln>
        </p:spPr>
      </p:pic>
      <p:sp>
        <p:nvSpPr>
          <p:cNvPr id="16389" name="Rectangle 2"/>
          <p:cNvSpPr>
            <a:spLocks noChangeArrowheads="1"/>
          </p:cNvSpPr>
          <p:nvPr/>
        </p:nvSpPr>
        <p:spPr bwMode="auto">
          <a:xfrm>
            <a:off x="4054476" y="4210051"/>
            <a:ext cx="4016375" cy="1323439"/>
          </a:xfrm>
          <a:prstGeom prst="rect">
            <a:avLst/>
          </a:prstGeom>
          <a:noFill/>
          <a:ln w="9525">
            <a:noFill/>
            <a:miter lim="800000"/>
            <a:headEnd/>
            <a:tailEnd/>
          </a:ln>
        </p:spPr>
        <p:txBody>
          <a:bodyPr lIns="91414" tIns="45707" rIns="91414" bIns="45707">
            <a:spAutoFit/>
          </a:bodyPr>
          <a:lstStyle/>
          <a:p>
            <a:pPr algn="ctr" defTabSz="1217265"/>
            <a:r>
              <a:rPr lang="en-US" sz="4000" b="1" dirty="0">
                <a:solidFill>
                  <a:srgbClr val="FFFFFF"/>
                </a:solidFill>
                <a:ea typeface="ＭＳ Ｐゴシック" pitchFamily="34" charset="-128"/>
                <a:cs typeface="Arial" charset="0"/>
              </a:rPr>
              <a:t>Observing</a:t>
            </a:r>
          </a:p>
          <a:p>
            <a:pPr algn="ctr" defTabSz="1217265"/>
            <a:r>
              <a:rPr lang="en-US" sz="4000" b="1" dirty="0">
                <a:solidFill>
                  <a:srgbClr val="FFFFFF"/>
                </a:solidFill>
                <a:ea typeface="ＭＳ Ｐゴシック" pitchFamily="34" charset="-128"/>
                <a:cs typeface="Arial" charset="0"/>
              </a:rPr>
              <a:t>Systems</a:t>
            </a:r>
          </a:p>
        </p:txBody>
      </p:sp>
      <p:pic>
        <p:nvPicPr>
          <p:cNvPr id="16391"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91970" y="5838418"/>
            <a:ext cx="4209054" cy="3296060"/>
          </a:xfrm>
          <a:prstGeom prst="rect">
            <a:avLst/>
          </a:prstGeom>
          <a:noFill/>
          <a:ln w="9525">
            <a:noFill/>
            <a:miter lim="800000"/>
            <a:headEnd/>
            <a:tailEnd/>
          </a:ln>
          <a:effectLst/>
        </p:spPr>
      </p:pic>
      <p:pic>
        <p:nvPicPr>
          <p:cNvPr id="16392" name="Picture 12" descr="Geoff Lebon (foreground) and Ed Baker (background) are removing plume water from the CTD bottles after a tow-y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70851" y="3163890"/>
            <a:ext cx="4108451" cy="3003549"/>
          </a:xfrm>
          <a:prstGeom prst="rect">
            <a:avLst/>
          </a:prstGeom>
          <a:noFill/>
          <a:ln w="9525">
            <a:noFill/>
            <a:miter lim="800000"/>
            <a:headEnd/>
            <a:tailEnd/>
          </a:ln>
        </p:spPr>
      </p:pic>
      <p:pic>
        <p:nvPicPr>
          <p:cNvPr id="16394" name="Picture 2"/>
          <p:cNvPicPr preferRelativeResize="0">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25" y="6091238"/>
            <a:ext cx="4041775" cy="3043237"/>
          </a:xfrm>
          <a:prstGeom prst="rect">
            <a:avLst/>
          </a:prstGeom>
          <a:noFill/>
          <a:ln w="9525">
            <a:noFill/>
            <a:miter lim="800000"/>
            <a:headEnd/>
            <a:tailEnd/>
          </a:ln>
        </p:spPr>
      </p:pic>
      <p:pic>
        <p:nvPicPr>
          <p:cNvPr id="409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54478" y="5517288"/>
            <a:ext cx="5405693" cy="399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91972" y="30579"/>
            <a:ext cx="4181815" cy="322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317600" y="147640"/>
            <a:ext cx="3524650" cy="268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20" name="TextBox 14"/>
          <p:cNvSpPr txBox="1">
            <a:spLocks noChangeArrowheads="1"/>
          </p:cNvSpPr>
          <p:nvPr/>
        </p:nvSpPr>
        <p:spPr bwMode="auto">
          <a:xfrm>
            <a:off x="-82548" y="8453439"/>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pic>
        <p:nvPicPr>
          <p:cNvPr id="3074"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967666" y="3070562"/>
            <a:ext cx="146367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468145" y="3040065"/>
            <a:ext cx="1243012"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711155" y="2993692"/>
            <a:ext cx="1401762" cy="127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045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Exposing Ocean Information</a:t>
            </a:r>
          </a:p>
        </p:txBody>
      </p:sp>
      <p:sp>
        <p:nvSpPr>
          <p:cNvPr id="2" name="Slide Number Placeholder 1"/>
          <p:cNvSpPr>
            <a:spLocks noGrp="1"/>
          </p:cNvSpPr>
          <p:nvPr>
            <p:ph type="sldNum" sz="quarter" idx="12"/>
          </p:nvPr>
        </p:nvSpPr>
        <p:spPr/>
        <p:txBody>
          <a:bodyPr/>
          <a:lstStyle/>
          <a:p>
            <a:pPr>
              <a:defRPr/>
            </a:pPr>
            <a:fld id="{8C82C1F1-8059-4E8F-A810-D1A4984B6649}" type="slidenum">
              <a:rPr lang="en-US" smtClean="0">
                <a:solidFill>
                  <a:srgbClr val="000000"/>
                </a:solidFill>
              </a:rPr>
              <a:pPr>
                <a:defRPr/>
              </a:pPr>
              <a:t>5</a:t>
            </a:fld>
            <a:endParaRPr lang="en-US">
              <a:solidFill>
                <a:srgbClr val="000000"/>
              </a:solidFill>
            </a:endParaRPr>
          </a:p>
        </p:txBody>
      </p:sp>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6540" y="1062037"/>
            <a:ext cx="11269698" cy="696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238" y="1139741"/>
            <a:ext cx="4696152" cy="228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6052" y="4719637"/>
            <a:ext cx="5204460" cy="256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98651" y="3710053"/>
            <a:ext cx="3657916" cy="201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584451" y="3588674"/>
            <a:ext cx="3268478" cy="259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84281" y="4459926"/>
            <a:ext cx="4499238" cy="253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155989" y="4828950"/>
            <a:ext cx="285273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66457" y="6222222"/>
            <a:ext cx="3484532" cy="196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29013" y="6472240"/>
            <a:ext cx="2867315" cy="2031797"/>
          </a:xfrm>
          <a:prstGeom prst="rect">
            <a:avLst/>
          </a:prstGeom>
        </p:spPr>
      </p:pic>
      <p:pic>
        <p:nvPicPr>
          <p:cNvPr id="1029" name="Picture 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08244" y="5505432"/>
            <a:ext cx="3571058" cy="174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858630" y="4719637"/>
            <a:ext cx="3808074" cy="23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325111" y="4711290"/>
            <a:ext cx="3484471"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441452" y="1062037"/>
            <a:ext cx="9754875" cy="727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35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7" fill="hold">
                            <p:stCondLst>
                              <p:cond delay="1000"/>
                            </p:stCondLst>
                            <p:childTnLst>
                              <p:par>
                                <p:cTn id="8" presetID="1" presetClass="entr" presetSubtype="0" fill="hold"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10" fill="hold">
                            <p:stCondLst>
                              <p:cond delay="2500"/>
                            </p:stCondLst>
                            <p:childTnLst>
                              <p:par>
                                <p:cTn id="11" presetID="1" presetClass="entr" presetSubtype="0" fill="hold" nodeType="afterEffect">
                                  <p:stCondLst>
                                    <p:cond delay="1500"/>
                                  </p:stCondLst>
                                  <p:childTnLst>
                                    <p:set>
                                      <p:cBhvr>
                                        <p:cTn id="12"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par>
                          <p:cTn id="13" fill="hold">
                            <p:stCondLst>
                              <p:cond delay="4000"/>
                            </p:stCondLst>
                            <p:childTnLst>
                              <p:par>
                                <p:cTn id="14" presetID="1" presetClass="entr" presetSubtype="0" fill="hold" nodeType="afterEffect">
                                  <p:stCondLst>
                                    <p:cond delay="1500"/>
                                  </p:stCondLst>
                                  <p:childTnLst>
                                    <p:set>
                                      <p:cBhvr>
                                        <p:cTn id="1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6" fill="hold">
                            <p:stCondLst>
                              <p:cond delay="5500"/>
                            </p:stCondLst>
                            <p:childTnLst>
                              <p:par>
                                <p:cTn id="17" presetID="1" presetClass="entr" presetSubtype="0" fill="hold" nodeType="afterEffect">
                                  <p:stCondLst>
                                    <p:cond delay="1500"/>
                                  </p:stCondLst>
                                  <p:childTnLst>
                                    <p:set>
                                      <p:cBhvr>
                                        <p:cTn id="18"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par>
                          <p:cTn id="19" fill="hold">
                            <p:stCondLst>
                              <p:cond delay="7000"/>
                            </p:stCondLst>
                            <p:childTnLst>
                              <p:par>
                                <p:cTn id="20" presetID="1" presetClass="entr" presetSubtype="0" fill="hold" nodeType="afterEffect">
                                  <p:stCondLst>
                                    <p:cond delay="1500"/>
                                  </p:stCondLst>
                                  <p:childTnLst>
                                    <p:set>
                                      <p:cBhvr>
                                        <p:cTn id="21" dur="1" fill="hold">
                                          <p:stCondLst>
                                            <p:cond delay="0"/>
                                          </p:stCondLst>
                                        </p:cTn>
                                        <p:tgtEl>
                                          <p:spTgt spid="1027"/>
                                        </p:tgtEl>
                                        <p:attrNameLst>
                                          <p:attrName>style.visibility</p:attrName>
                                        </p:attrNameLst>
                                      </p:cBhvr>
                                      <p:to>
                                        <p:strVal val="visible"/>
                                      </p:to>
                                    </p:set>
                                  </p:childTnLst>
                                  <p:subTnLst>
                                    <p:set>
                                      <p:cBhvr override="childStyle">
                                        <p:cTn dur="1" fill="hold" display="0" masterRel="nextClick" afterEffect="1"/>
                                        <p:tgtEl>
                                          <p:spTgt spid="1027"/>
                                        </p:tgtEl>
                                        <p:attrNameLst>
                                          <p:attrName>style.visibility</p:attrName>
                                        </p:attrNameLst>
                                      </p:cBhvr>
                                      <p:to>
                                        <p:strVal val="hidden"/>
                                      </p:to>
                                    </p:set>
                                  </p:subTnLst>
                                </p:cTn>
                              </p:par>
                            </p:childTnLst>
                          </p:cTn>
                        </p:par>
                        <p:par>
                          <p:cTn id="22" fill="hold">
                            <p:stCondLst>
                              <p:cond delay="8500"/>
                            </p:stCondLst>
                            <p:childTnLst>
                              <p:par>
                                <p:cTn id="23" presetID="1" presetClass="entr" presetSubtype="0" fill="hold" nodeType="afterEffect">
                                  <p:stCondLst>
                                    <p:cond delay="1500"/>
                                  </p:stCondLst>
                                  <p:childTnLst>
                                    <p:set>
                                      <p:cBhvr>
                                        <p:cTn id="24"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par>
                          <p:cTn id="25" fill="hold">
                            <p:stCondLst>
                              <p:cond delay="10000"/>
                            </p:stCondLst>
                            <p:childTnLst>
                              <p:par>
                                <p:cTn id="26" presetID="1" presetClass="entr" presetSubtype="0" fill="hold" nodeType="afterEffect">
                                  <p:stCondLst>
                                    <p:cond delay="1500"/>
                                  </p:stCondLst>
                                  <p:childTnLst>
                                    <p:set>
                                      <p:cBhvr>
                                        <p:cTn id="27"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28" fill="hold">
                            <p:stCondLst>
                              <p:cond delay="11500"/>
                            </p:stCondLst>
                            <p:childTnLst>
                              <p:par>
                                <p:cTn id="29" presetID="1" presetClass="entr" presetSubtype="0" fill="hold" nodeType="afterEffect">
                                  <p:stCondLst>
                                    <p:cond delay="1500"/>
                                  </p:stCondLst>
                                  <p:childTnLst>
                                    <p:set>
                                      <p:cBhvr>
                                        <p:cTn id="30" dur="1" fill="hold">
                                          <p:stCondLst>
                                            <p:cond delay="0"/>
                                          </p:stCondLst>
                                        </p:cTn>
                                        <p:tgtEl>
                                          <p:spTgt spid="1029"/>
                                        </p:tgtEl>
                                        <p:attrNameLst>
                                          <p:attrName>style.visibility</p:attrName>
                                        </p:attrNameLst>
                                      </p:cBhvr>
                                      <p:to>
                                        <p:strVal val="visible"/>
                                      </p:to>
                                    </p:set>
                                  </p:childTnLst>
                                  <p:subTnLst>
                                    <p:set>
                                      <p:cBhvr override="childStyle">
                                        <p:cTn dur="1" fill="hold" display="0" masterRel="nextClick" afterEffect="1"/>
                                        <p:tgtEl>
                                          <p:spTgt spid="1029"/>
                                        </p:tgtEl>
                                        <p:attrNameLst>
                                          <p:attrName>style.visibility</p:attrName>
                                        </p:attrNameLst>
                                      </p:cBhvr>
                                      <p:to>
                                        <p:strVal val="hidden"/>
                                      </p:to>
                                    </p:set>
                                  </p:subTnLst>
                                </p:cTn>
                              </p:par>
                            </p:childTnLst>
                          </p:cTn>
                        </p:par>
                        <p:par>
                          <p:cTn id="31" fill="hold">
                            <p:stCondLst>
                              <p:cond delay="13000"/>
                            </p:stCondLst>
                            <p:childTnLst>
                              <p:par>
                                <p:cTn id="32" presetID="1" presetClass="entr" presetSubtype="0" fill="hold" nodeType="afterEffect">
                                  <p:stCondLst>
                                    <p:cond delay="1500"/>
                                  </p:stCondLst>
                                  <p:childTnLst>
                                    <p:set>
                                      <p:cBhvr>
                                        <p:cTn id="33" dur="1" fill="hold">
                                          <p:stCondLst>
                                            <p:cond delay="0"/>
                                          </p:stCondLst>
                                        </p:cTn>
                                        <p:tgtEl>
                                          <p:spTgt spid="1030"/>
                                        </p:tgtEl>
                                        <p:attrNameLst>
                                          <p:attrName>style.visibility</p:attrName>
                                        </p:attrNameLst>
                                      </p:cBhvr>
                                      <p:to>
                                        <p:strVal val="visible"/>
                                      </p:to>
                                    </p:set>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par>
                          <p:cTn id="34" fill="hold">
                            <p:stCondLst>
                              <p:cond delay="14500"/>
                            </p:stCondLst>
                            <p:childTnLst>
                              <p:par>
                                <p:cTn id="35" presetID="1" presetClass="entr" presetSubtype="0" fill="hold" nodeType="afterEffect">
                                  <p:stCondLst>
                                    <p:cond delay="1500"/>
                                  </p:stCondLst>
                                  <p:childTnLst>
                                    <p:set>
                                      <p:cBhvr>
                                        <p:cTn id="36" dur="1" fill="hold">
                                          <p:stCondLst>
                                            <p:cond delay="0"/>
                                          </p:stCondLst>
                                        </p:cTn>
                                        <p:tgtEl>
                                          <p:spTgt spid="1031"/>
                                        </p:tgtEl>
                                        <p:attrNameLst>
                                          <p:attrName>style.visibility</p:attrName>
                                        </p:attrNameLst>
                                      </p:cBhvr>
                                      <p:to>
                                        <p:strVal val="visible"/>
                                      </p:to>
                                    </p:set>
                                  </p:childTnLst>
                                  <p:subTnLst>
                                    <p:set>
                                      <p:cBhvr override="childStyle">
                                        <p:cTn dur="1" fill="hold" display="0" masterRel="nextClick" afterEffect="1"/>
                                        <p:tgtEl>
                                          <p:spTgt spid="1031"/>
                                        </p:tgtEl>
                                        <p:attrNameLst>
                                          <p:attrName>style.visibility</p:attrName>
                                        </p:attrNameLst>
                                      </p:cBhvr>
                                      <p:to>
                                        <p:strVal val="hidden"/>
                                      </p:to>
                                    </p:set>
                                  </p:subTnLst>
                                </p:cTn>
                              </p:par>
                            </p:childTnLst>
                          </p:cTn>
                        </p:par>
                        <p:par>
                          <p:cTn id="37" fill="hold">
                            <p:stCondLst>
                              <p:cond delay="16000"/>
                            </p:stCondLst>
                            <p:childTnLst>
                              <p:par>
                                <p:cTn id="38" presetID="1" presetClass="entr" presetSubtype="0" fill="hold" nodeType="afterEffect">
                                  <p:stCondLst>
                                    <p:cond delay="150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p:cNvSpPr txBox="1">
            <a:spLocks/>
          </p:cNvSpPr>
          <p:nvPr/>
        </p:nvSpPr>
        <p:spPr>
          <a:xfrm>
            <a:off x="508000" y="101602"/>
            <a:ext cx="11264900" cy="811213"/>
          </a:xfrm>
          <a:prstGeom prst="rect">
            <a:avLst/>
          </a:prstGeom>
        </p:spPr>
        <p:txBody>
          <a:bodyPr lIns="121263" tIns="60651" rIns="121263" bIns="60651" anchor="ctr"/>
          <a:lstStyle/>
          <a:p>
            <a:pPr algn="ctr" defTabSz="1216154" eaLnBrk="0" hangingPunct="0">
              <a:defRPr/>
            </a:pPr>
            <a:endParaRPr lang="en-US" sz="3700" b="1" kern="0" dirty="0">
              <a:solidFill>
                <a:srgbClr val="002060"/>
              </a:solidFill>
              <a:latin typeface="Arial"/>
              <a:cs typeface="Arial" charset="0"/>
            </a:endParaRPr>
          </a:p>
        </p:txBody>
      </p:sp>
      <p:sp>
        <p:nvSpPr>
          <p:cNvPr id="12" name="Rectangle 11"/>
          <p:cNvSpPr/>
          <p:nvPr/>
        </p:nvSpPr>
        <p:spPr>
          <a:xfrm>
            <a:off x="203200" y="1116012"/>
            <a:ext cx="6394450" cy="8851900"/>
          </a:xfrm>
          <a:prstGeom prst="rect">
            <a:avLst/>
          </a:prstGeom>
        </p:spPr>
        <p:txBody>
          <a:bodyPr lIns="121263" tIns="60651" rIns="121263" bIns="60651">
            <a:spAutoFit/>
          </a:bodyPr>
          <a:lstStyle/>
          <a:p>
            <a:pPr defTabSz="1216154" eaLnBrk="0" hangingPunct="0">
              <a:defRPr/>
            </a:pPr>
            <a:r>
              <a:rPr lang="en-US" sz="2700" b="1" kern="0" dirty="0">
                <a:solidFill>
                  <a:srgbClr val="002060"/>
                </a:solidFill>
                <a:cs typeface="Arial" charset="0"/>
              </a:rPr>
              <a:t>Stakeholders</a:t>
            </a:r>
            <a:endParaRPr lang="en-US" sz="1100" dirty="0">
              <a:solidFill>
                <a:srgbClr val="002060"/>
              </a:solidFill>
              <a:cs typeface="Arial" charset="0"/>
            </a:endParaRPr>
          </a:p>
          <a:p>
            <a:pPr marL="145284" indent="-145284" defTabSz="1216154" eaLnBrk="0" hangingPunct="0">
              <a:buFont typeface="Arial" pitchFamily="34" charset="0"/>
              <a:buChar char="•"/>
              <a:defRPr/>
            </a:pPr>
            <a:r>
              <a:rPr lang="en-US" sz="2700" dirty="0">
                <a:solidFill>
                  <a:srgbClr val="002060"/>
                </a:solidFill>
                <a:cs typeface="Arial" charset="0"/>
              </a:rPr>
              <a:t> &gt; 30 institutions operate HF Radars; represents a Federal/State investment of $55M in last 15 years</a:t>
            </a:r>
          </a:p>
          <a:p>
            <a:pPr marL="145284" indent="-145284" defTabSz="1216154" eaLnBrk="0" hangingPunct="0">
              <a:buFont typeface="Arial" pitchFamily="34" charset="0"/>
              <a:buChar char="•"/>
              <a:defRPr/>
            </a:pPr>
            <a:endParaRPr lang="en-US" sz="1100" dirty="0">
              <a:solidFill>
                <a:srgbClr val="002060"/>
              </a:solidFill>
              <a:cs typeface="Arial" charset="0"/>
            </a:endParaRPr>
          </a:p>
          <a:p>
            <a:pPr marL="145284" indent="-145284" defTabSz="1216154" eaLnBrk="0" hangingPunct="0">
              <a:buFont typeface="Arial" pitchFamily="34" charset="0"/>
              <a:buChar char="•"/>
              <a:defRPr/>
            </a:pPr>
            <a:r>
              <a:rPr lang="en-US" sz="2700" dirty="0">
                <a:solidFill>
                  <a:srgbClr val="002060"/>
                </a:solidFill>
                <a:cs typeface="Arial" charset="0"/>
              </a:rPr>
              <a:t>Used by &gt;40 government/private entities</a:t>
            </a:r>
          </a:p>
          <a:p>
            <a:pPr marL="145284" lvl="1" indent="-145284" defTabSz="1216154" eaLnBrk="0" hangingPunct="0">
              <a:defRPr/>
            </a:pPr>
            <a:endParaRPr lang="en-US" sz="1100" dirty="0">
              <a:solidFill>
                <a:srgbClr val="002060"/>
              </a:solidFill>
              <a:cs typeface="Arial" charset="0"/>
            </a:endParaRPr>
          </a:p>
          <a:p>
            <a:pPr marL="145284" indent="-145284" defTabSz="1216154" eaLnBrk="0" hangingPunct="0">
              <a:buFont typeface="Arial" pitchFamily="34" charset="0"/>
              <a:buChar char="•"/>
              <a:defRPr/>
            </a:pPr>
            <a:r>
              <a:rPr lang="en-US" sz="2700" dirty="0">
                <a:solidFill>
                  <a:srgbClr val="002060"/>
                </a:solidFill>
                <a:cs typeface="Arial" charset="0"/>
              </a:rPr>
              <a:t> Largest producer (80% of the world market) is US-based CODAR Ocean Sensor</a:t>
            </a:r>
          </a:p>
          <a:p>
            <a:pPr marL="145284" indent="-145284" defTabSz="1216154" eaLnBrk="0" hangingPunct="0">
              <a:buFont typeface="Arial" pitchFamily="34" charset="0"/>
              <a:buChar char="•"/>
              <a:defRPr/>
            </a:pPr>
            <a:endParaRPr lang="en-US" sz="1100" dirty="0">
              <a:solidFill>
                <a:srgbClr val="002060"/>
              </a:solidFill>
              <a:cs typeface="Arial" charset="0"/>
            </a:endParaRPr>
          </a:p>
          <a:p>
            <a:pPr marL="145284" indent="-145284" defTabSz="1216154" eaLnBrk="0" hangingPunct="0">
              <a:defRPr/>
            </a:pPr>
            <a:r>
              <a:rPr lang="en-US" sz="2700" b="1" dirty="0">
                <a:solidFill>
                  <a:srgbClr val="002060"/>
                </a:solidFill>
                <a:cs typeface="Arial" charset="0"/>
              </a:rPr>
              <a:t>Who Depends on it</a:t>
            </a:r>
          </a:p>
          <a:p>
            <a:pPr marL="145284" indent="-145284" defTabSz="1216154" eaLnBrk="0" hangingPunct="0">
              <a:buFont typeface="Arial" pitchFamily="34" charset="0"/>
              <a:buChar char="•"/>
              <a:defRPr/>
            </a:pPr>
            <a:r>
              <a:rPr lang="en-US" sz="2700" dirty="0">
                <a:solidFill>
                  <a:srgbClr val="002060"/>
                </a:solidFill>
                <a:cs typeface="Arial" charset="0"/>
              </a:rPr>
              <a:t>USCG Search and Rescue: Oil spill response</a:t>
            </a:r>
          </a:p>
          <a:p>
            <a:pPr marL="145284" indent="-145284" defTabSz="1216154" eaLnBrk="0" hangingPunct="0">
              <a:buFont typeface="Arial" pitchFamily="34" charset="0"/>
              <a:buChar char="•"/>
              <a:defRPr/>
            </a:pPr>
            <a:r>
              <a:rPr lang="en-US" sz="2700" dirty="0">
                <a:solidFill>
                  <a:srgbClr val="002060"/>
                </a:solidFill>
                <a:cs typeface="Arial" charset="0"/>
              </a:rPr>
              <a:t>Water quality; Criminal forensics</a:t>
            </a:r>
          </a:p>
          <a:p>
            <a:pPr marL="145284" indent="-145284" defTabSz="1216154" eaLnBrk="0" hangingPunct="0">
              <a:buFont typeface="Arial" pitchFamily="34" charset="0"/>
              <a:buChar char="•"/>
              <a:defRPr/>
            </a:pPr>
            <a:r>
              <a:rPr lang="en-US" sz="2700" dirty="0">
                <a:solidFill>
                  <a:srgbClr val="002060"/>
                </a:solidFill>
                <a:cs typeface="Arial" charset="0"/>
              </a:rPr>
              <a:t>Commercial marine navigation</a:t>
            </a:r>
          </a:p>
          <a:p>
            <a:pPr marL="145284" indent="-145284" defTabSz="1216154" eaLnBrk="0" hangingPunct="0">
              <a:buFont typeface="Arial" pitchFamily="34" charset="0"/>
              <a:buChar char="•"/>
              <a:defRPr/>
            </a:pPr>
            <a:r>
              <a:rPr lang="en-US" sz="2700" dirty="0">
                <a:solidFill>
                  <a:srgbClr val="002060"/>
                </a:solidFill>
                <a:cs typeface="Arial" charset="0"/>
              </a:rPr>
              <a:t> Offshore energy; Harmful algal blooms</a:t>
            </a:r>
          </a:p>
          <a:p>
            <a:pPr marL="145284" indent="-145284" defTabSz="1216154" eaLnBrk="0" hangingPunct="0">
              <a:buFont typeface="Arial" pitchFamily="34" charset="0"/>
              <a:buChar char="•"/>
              <a:defRPr/>
            </a:pPr>
            <a:r>
              <a:rPr lang="en-US" sz="2700" dirty="0">
                <a:solidFill>
                  <a:srgbClr val="002060"/>
                </a:solidFill>
                <a:cs typeface="Arial" charset="0"/>
              </a:rPr>
              <a:t> Marine fisheries</a:t>
            </a:r>
          </a:p>
          <a:p>
            <a:pPr marL="145284" indent="-145284" defTabSz="1216154" eaLnBrk="0" hangingPunct="0">
              <a:buFont typeface="Arial" pitchFamily="34" charset="0"/>
              <a:buChar char="•"/>
              <a:defRPr/>
            </a:pPr>
            <a:r>
              <a:rPr lang="en-US" sz="2700" dirty="0">
                <a:solidFill>
                  <a:srgbClr val="002060"/>
                </a:solidFill>
                <a:cs typeface="Arial" charset="0"/>
              </a:rPr>
              <a:t> Emerging - Maritime Domain Awareness</a:t>
            </a:r>
          </a:p>
          <a:p>
            <a:pPr marL="145284" indent="-145284" defTabSz="1216154" eaLnBrk="0" hangingPunct="0">
              <a:buFont typeface="Arial" pitchFamily="34" charset="0"/>
              <a:buChar char="•"/>
              <a:defRPr/>
            </a:pPr>
            <a:r>
              <a:rPr lang="en-US" sz="2700" dirty="0">
                <a:solidFill>
                  <a:srgbClr val="002060"/>
                </a:solidFill>
                <a:cs typeface="Arial" charset="0"/>
              </a:rPr>
              <a:t> Emerging – Tsunami</a:t>
            </a:r>
          </a:p>
          <a:p>
            <a:pPr marL="145284" indent="-145284" defTabSz="1216154" eaLnBrk="0" hangingPunct="0">
              <a:buFont typeface="Arial" pitchFamily="34" charset="0"/>
              <a:buChar char="•"/>
              <a:defRPr/>
            </a:pPr>
            <a:endParaRPr lang="en-US" sz="1100" dirty="0">
              <a:solidFill>
                <a:srgbClr val="002060"/>
              </a:solidFill>
              <a:cs typeface="Arial" charset="0"/>
            </a:endParaRPr>
          </a:p>
          <a:p>
            <a:pPr marL="145284" indent="-145284" defTabSz="1216154" eaLnBrk="0" hangingPunct="0">
              <a:defRPr/>
            </a:pPr>
            <a:endParaRPr lang="en-US" sz="2100" dirty="0">
              <a:solidFill>
                <a:srgbClr val="002060"/>
              </a:solidFill>
              <a:cs typeface="Arial" charset="0"/>
            </a:endParaRPr>
          </a:p>
          <a:p>
            <a:pPr marL="454731" indent="-454731" defTabSz="1216154" eaLnBrk="0" hangingPunct="0">
              <a:spcBef>
                <a:spcPct val="20000"/>
              </a:spcBef>
              <a:defRPr/>
            </a:pPr>
            <a:endParaRPr lang="en-US" sz="2700" kern="0" dirty="0">
              <a:solidFill>
                <a:srgbClr val="002060"/>
              </a:solidFill>
              <a:cs typeface="Arial" charset="0"/>
            </a:endParaRPr>
          </a:p>
          <a:p>
            <a:pPr marL="454731" indent="-454731" defTabSz="1216154" eaLnBrk="0" hangingPunct="0">
              <a:spcBef>
                <a:spcPct val="20000"/>
              </a:spcBef>
              <a:defRPr/>
            </a:pPr>
            <a:endParaRPr lang="en-US" sz="2700" kern="0" dirty="0">
              <a:solidFill>
                <a:srgbClr val="002060"/>
              </a:solidFill>
              <a:cs typeface="Arial" charset="0"/>
            </a:endParaRPr>
          </a:p>
          <a:p>
            <a:pPr marL="454731" indent="-454731" defTabSz="1216154" eaLnBrk="0" hangingPunct="0">
              <a:spcBef>
                <a:spcPct val="20000"/>
              </a:spcBef>
              <a:defRPr/>
            </a:pPr>
            <a:r>
              <a:rPr lang="en-US" sz="2700" kern="0" dirty="0">
                <a:solidFill>
                  <a:srgbClr val="000000"/>
                </a:solidFill>
                <a:cs typeface="Arial" charset="0"/>
              </a:rPr>
              <a:t>	</a:t>
            </a:r>
          </a:p>
        </p:txBody>
      </p:sp>
      <p:sp>
        <p:nvSpPr>
          <p:cNvPr id="96260" name="Title 9"/>
          <p:cNvSpPr>
            <a:spLocks noGrp="1"/>
          </p:cNvSpPr>
          <p:nvPr>
            <p:ph type="title"/>
          </p:nvPr>
        </p:nvSpPr>
        <p:spPr>
          <a:xfrm>
            <a:off x="3" y="101602"/>
            <a:ext cx="11976100" cy="811213"/>
          </a:xfrm>
        </p:spPr>
        <p:txBody>
          <a:bodyPr/>
          <a:lstStyle/>
          <a:p>
            <a:r>
              <a:rPr lang="en-US" sz="3700"/>
              <a:t>High Frequency Radar Network</a:t>
            </a:r>
          </a:p>
        </p:txBody>
      </p:sp>
      <p:sp>
        <p:nvSpPr>
          <p:cNvPr id="94213" name="Slide Number Placeholder 24"/>
          <p:cNvSpPr>
            <a:spLocks noGrp="1"/>
          </p:cNvSpPr>
          <p:nvPr>
            <p:ph type="sldNum" sz="quarter" idx="12"/>
          </p:nvPr>
        </p:nvSpPr>
        <p:spPr/>
        <p:txBody>
          <a:bodyPr/>
          <a:lstStyle/>
          <a:p>
            <a:pPr defTabSz="1204502">
              <a:defRPr/>
            </a:pPr>
            <a:fld id="{9E0648D2-743A-4D06-B1C5-125420AE0294}" type="slidenum">
              <a:rPr lang="en-US">
                <a:solidFill>
                  <a:srgbClr val="CCECFF"/>
                </a:solidFill>
              </a:rPr>
              <a:pPr defTabSz="1204502">
                <a:defRPr/>
              </a:pPr>
              <a:t>6</a:t>
            </a:fld>
            <a:endParaRPr lang="en-US">
              <a:solidFill>
                <a:srgbClr val="CCECFF"/>
              </a:solidFill>
            </a:endParaRPr>
          </a:p>
        </p:txBody>
      </p:sp>
      <p:grpSp>
        <p:nvGrpSpPr>
          <p:cNvPr id="2" name="Group 17"/>
          <p:cNvGrpSpPr>
            <a:grpSpLocks/>
          </p:cNvGrpSpPr>
          <p:nvPr/>
        </p:nvGrpSpPr>
        <p:grpSpPr bwMode="auto">
          <a:xfrm>
            <a:off x="6394451" y="1217654"/>
            <a:ext cx="5480050" cy="7013519"/>
            <a:chOff x="4800600" y="914400"/>
            <a:chExt cx="4114800" cy="5264904"/>
          </a:xfrm>
        </p:grpSpPr>
        <p:pic>
          <p:nvPicPr>
            <p:cNvPr id="96270" name="Picture 2" descr="HFR networ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914400"/>
              <a:ext cx="39624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626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9650" y="3810000"/>
              <a:ext cx="40957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9" name="TextBox 14"/>
            <p:cNvSpPr txBox="1">
              <a:spLocks noChangeArrowheads="1"/>
            </p:cNvSpPr>
            <p:nvPr/>
          </p:nvSpPr>
          <p:spPr bwMode="auto">
            <a:xfrm>
              <a:off x="4800600" y="5867401"/>
              <a:ext cx="4114800" cy="31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1216154"/>
              <a:r>
                <a:rPr lang="en-US" sz="2100">
                  <a:solidFill>
                    <a:srgbClr val="000000"/>
                  </a:solidFill>
                  <a:cs typeface="Arial" charset="0"/>
                </a:rPr>
                <a:t>Decreases search area by 66% in 96 hours</a:t>
              </a:r>
            </a:p>
          </p:txBody>
        </p:sp>
      </p:gr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098" y="1116012"/>
            <a:ext cx="11526732" cy="7528558"/>
          </a:xfrm>
          <a:prstGeom prst="rect">
            <a:avLst/>
          </a:prstGeom>
        </p:spPr>
      </p:pic>
      <p:pic>
        <p:nvPicPr>
          <p:cNvPr id="23245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0185" y="1497569"/>
            <a:ext cx="12100531" cy="6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7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2415" y="2"/>
            <a:ext cx="8116887" cy="3059113"/>
          </a:xfrm>
          <a:prstGeom prst="rect">
            <a:avLst/>
          </a:prstGeom>
          <a:noFill/>
          <a:ln w="9525">
            <a:noFill/>
            <a:miter lim="800000"/>
            <a:headEnd/>
            <a:tailEnd/>
          </a:ln>
        </p:spPr>
      </p:pic>
      <p:graphicFrame>
        <p:nvGraphicFramePr>
          <p:cNvPr id="20483" name="Object 18"/>
          <p:cNvGraphicFramePr>
            <a:graphicFrameLocks noChangeAspect="1"/>
          </p:cNvGraphicFramePr>
          <p:nvPr/>
        </p:nvGraphicFramePr>
        <p:xfrm>
          <a:off x="2" y="2"/>
          <a:ext cx="4051299" cy="3043239"/>
        </p:xfrm>
        <a:graphic>
          <a:graphicData uri="http://schemas.openxmlformats.org/presentationml/2006/ole">
            <mc:AlternateContent xmlns:mc="http://schemas.openxmlformats.org/markup-compatibility/2006">
              <mc:Choice xmlns:v="urn:schemas-microsoft-com:vml" Requires="v">
                <p:oleObj spid="_x0000_s2121" name="Image" r:id="rId5" imgW="4720683" imgH="2837023" progId="Photoshop.Image.11">
                  <p:embed/>
                </p:oleObj>
              </mc:Choice>
              <mc:Fallback>
                <p:oleObj name="Image" r:id="rId5" imgW="4720683" imgH="2837023" progId="Photoshop.Image.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2"/>
                        <a:ext cx="4051299" cy="30432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0" y="2705100"/>
            <a:ext cx="12179300" cy="461964"/>
          </a:xfrm>
          <a:prstGeom prst="rect">
            <a:avLst/>
          </a:prstGeom>
          <a:gradFill>
            <a:gsLst>
              <a:gs pos="0">
                <a:schemeClr val="tx1">
                  <a:lumMod val="75000"/>
                </a:schemeClr>
              </a:gs>
              <a:gs pos="50000">
                <a:schemeClr val="tx1">
                  <a:lumMod val="85000"/>
                </a:schemeClr>
              </a:gs>
              <a:gs pos="100000">
                <a:schemeClr val="tx1">
                  <a:lumMod val="95000"/>
                </a:schemeClr>
              </a:gs>
            </a:gsLst>
            <a:lin ang="5400000" scaled="0"/>
          </a:gradFill>
        </p:spPr>
        <p:txBody>
          <a:bodyPr lIns="91414" tIns="45707" rIns="91414" bIns="45707">
            <a:spAutoFit/>
          </a:bodyPr>
          <a:lstStyle/>
          <a:p>
            <a:pPr algn="ctr" defTabSz="1217542" fontAlgn="auto">
              <a:spcBef>
                <a:spcPts val="0"/>
              </a:spcBef>
              <a:spcAft>
                <a:spcPts val="0"/>
              </a:spcAft>
              <a:defRPr/>
            </a:pPr>
            <a:r>
              <a:rPr lang="en-US" b="1" dirty="0">
                <a:solidFill>
                  <a:prstClr val="black"/>
                </a:solidFill>
                <a:latin typeface="Calibri"/>
              </a:rPr>
              <a:t>IOOS mobilizes technologies to hasten response to oil spills and harmful algal blooms </a:t>
            </a:r>
          </a:p>
        </p:txBody>
      </p:sp>
      <p:sp>
        <p:nvSpPr>
          <p:cNvPr id="20485" name="TextBox 15"/>
          <p:cNvSpPr txBox="1">
            <a:spLocks noChangeArrowheads="1"/>
          </p:cNvSpPr>
          <p:nvPr/>
        </p:nvSpPr>
        <p:spPr bwMode="auto">
          <a:xfrm>
            <a:off x="7308851" y="3349626"/>
            <a:ext cx="4870451" cy="2308225"/>
          </a:xfrm>
          <a:prstGeom prst="rect">
            <a:avLst/>
          </a:prstGeom>
          <a:noFill/>
          <a:ln w="9525">
            <a:noFill/>
            <a:miter lim="800000"/>
            <a:headEnd/>
            <a:tailEnd/>
          </a:ln>
        </p:spPr>
        <p:txBody>
          <a:bodyPr lIns="91414" tIns="45707" rIns="91414" bIns="45707">
            <a:spAutoFit/>
          </a:bodyPr>
          <a:lstStyle/>
          <a:p>
            <a:pPr algn="ctr" defTabSz="1217265"/>
            <a:br>
              <a:rPr lang="en-US" b="1">
                <a:solidFill>
                  <a:prstClr val="white"/>
                </a:solidFill>
              </a:rPr>
            </a:br>
            <a:r>
              <a:rPr lang="en-US" sz="4000">
                <a:solidFill>
                  <a:prstClr val="white"/>
                </a:solidFill>
              </a:rPr>
              <a:t>Improves the quality of life at home and around the globe</a:t>
            </a:r>
          </a:p>
        </p:txBody>
      </p:sp>
      <p:sp>
        <p:nvSpPr>
          <p:cNvPr id="20486" name="Rectangle 2"/>
          <p:cNvSpPr>
            <a:spLocks noChangeArrowheads="1"/>
          </p:cNvSpPr>
          <p:nvPr/>
        </p:nvSpPr>
        <p:spPr bwMode="auto">
          <a:xfrm>
            <a:off x="2" y="-230634"/>
            <a:ext cx="184731" cy="461270"/>
          </a:xfrm>
          <a:prstGeom prst="rect">
            <a:avLst/>
          </a:prstGeom>
          <a:noFill/>
          <a:ln w="9525">
            <a:noFill/>
            <a:miter lim="800000"/>
            <a:headEnd/>
            <a:tailEnd/>
          </a:ln>
        </p:spPr>
        <p:txBody>
          <a:bodyPr wrap="none" lIns="91414" tIns="45707" rIns="91414" bIns="45707" anchor="ctr">
            <a:spAutoFit/>
          </a:bodyPr>
          <a:lstStyle/>
          <a:p>
            <a:pPr defTabSz="1217265"/>
            <a:endParaRPr lang="en-US">
              <a:solidFill>
                <a:prstClr val="white"/>
              </a:solidFill>
            </a:endParaRPr>
          </a:p>
        </p:txBody>
      </p:sp>
      <p:sp>
        <p:nvSpPr>
          <p:cNvPr id="21512" name="TextBox 21"/>
          <p:cNvSpPr txBox="1">
            <a:spLocks noChangeArrowheads="1"/>
          </p:cNvSpPr>
          <p:nvPr/>
        </p:nvSpPr>
        <p:spPr bwMode="auto">
          <a:xfrm>
            <a:off x="7294481" y="5947293"/>
            <a:ext cx="4870451" cy="2292909"/>
          </a:xfrm>
          <a:prstGeom prst="rect">
            <a:avLst/>
          </a:prstGeom>
          <a:gradFill>
            <a:gsLst>
              <a:gs pos="0">
                <a:schemeClr val="tx1">
                  <a:lumMod val="75000"/>
                </a:schemeClr>
              </a:gs>
              <a:gs pos="50000">
                <a:schemeClr val="tx1">
                  <a:lumMod val="85000"/>
                </a:schemeClr>
              </a:gs>
              <a:gs pos="100000">
                <a:schemeClr val="tx1">
                  <a:lumMod val="95000"/>
                </a:schemeClr>
              </a:gs>
            </a:gsLst>
            <a:lin ang="5400000" scaled="0"/>
          </a:gra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defTabSz="1217265" eaLnBrk="1" hangingPunct="1">
              <a:defRPr/>
            </a:pPr>
            <a:r>
              <a:rPr lang="en-US" dirty="0">
                <a:solidFill>
                  <a:prstClr val="black"/>
                </a:solidFill>
              </a:rPr>
              <a:t>        Surface current data, continuous and in near real time, inform models</a:t>
            </a:r>
          </a:p>
          <a:p>
            <a:pPr defTabSz="1217265" eaLnBrk="1" hangingPunct="1">
              <a:defRPr/>
            </a:pPr>
            <a:r>
              <a:rPr lang="en-US" sz="1100" dirty="0">
                <a:solidFill>
                  <a:prstClr val="black"/>
                </a:solidFill>
              </a:rPr>
              <a:t>        </a:t>
            </a:r>
          </a:p>
          <a:p>
            <a:pPr defTabSz="1217265" eaLnBrk="1" hangingPunct="1">
              <a:defRPr/>
            </a:pPr>
            <a:r>
              <a:rPr lang="en-US" dirty="0">
                <a:solidFill>
                  <a:prstClr val="black"/>
                </a:solidFill>
              </a:rPr>
              <a:t>People lost at sea are found faster</a:t>
            </a:r>
          </a:p>
          <a:p>
            <a:pPr defTabSz="1217265" eaLnBrk="1" hangingPunct="1">
              <a:defRPr/>
            </a:pPr>
            <a:endParaRPr lang="en-US" sz="1200" dirty="0">
              <a:solidFill>
                <a:prstClr val="black"/>
              </a:solidFill>
            </a:endParaRPr>
          </a:p>
          <a:p>
            <a:pPr defTabSz="1217265" eaLnBrk="1" hangingPunct="1">
              <a:defRPr/>
            </a:pPr>
            <a:r>
              <a:rPr lang="en-US" dirty="0">
                <a:solidFill>
                  <a:prstClr val="black"/>
                </a:solidFill>
              </a:rPr>
              <a:t>        Pollution can be tracked and ecosystems better assessed</a:t>
            </a:r>
          </a:p>
        </p:txBody>
      </p:sp>
      <p:pic>
        <p:nvPicPr>
          <p:cNvPr id="20488" name="Picture 1"/>
          <p:cNvPicPr>
            <a:picLocks noChangeAspect="1"/>
          </p:cNvPicPr>
          <p:nvPr/>
        </p:nvPicPr>
        <p:blipFill>
          <a:blip r:embed="rId7" cstate="print"/>
          <a:srcRect/>
          <a:stretch>
            <a:fillRect/>
          </a:stretch>
        </p:blipFill>
        <p:spPr bwMode="auto">
          <a:xfrm>
            <a:off x="-26988" y="3167066"/>
            <a:ext cx="7335839" cy="5951537"/>
          </a:xfrm>
          <a:prstGeom prst="rect">
            <a:avLst/>
          </a:prstGeom>
          <a:noFill/>
          <a:ln w="9525">
            <a:noFill/>
            <a:miter lim="800000"/>
            <a:headEnd/>
            <a:tailEnd/>
          </a:ln>
        </p:spPr>
      </p:pic>
      <p:sp>
        <p:nvSpPr>
          <p:cNvPr id="13"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14"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spTree>
    <p:extLst>
      <p:ext uri="{BB962C8B-B14F-4D97-AF65-F5344CB8AC3E}">
        <p14:creationId xmlns:p14="http://schemas.microsoft.com/office/powerpoint/2010/main" val="134233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05975"/>
            <a:ext cx="12179300" cy="1924329"/>
            <a:chOff x="0" y="228600"/>
            <a:chExt cx="9144000" cy="1444752"/>
          </a:xfrm>
        </p:grpSpPr>
        <p:pic>
          <p:nvPicPr>
            <p:cNvPr id="6" name="Picture 2" descr="C:\Users\Cassie\Desktop\yellow.jpg"/>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28600"/>
              <a:ext cx="9144000" cy="14447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assie\Documents\SugarSync Shared Folders\Ru Morrison\NERACOOS (2)\Communication\NERACOOS overview and themes\NERACOOS-Maritime-Operations-02281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08332" y="793899"/>
              <a:ext cx="6803770" cy="86868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797" y="5582179"/>
            <a:ext cx="11595709" cy="337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qualitylogoproducts.com/custom-mugs/white-ceramic-mug-extralarge-100641.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0459" y="1826895"/>
            <a:ext cx="3171693" cy="31716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u\Documents\NERACOOS\Communication\Images\Buoy images\Lone Buoy Rotate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7879" y="1957608"/>
            <a:ext cx="2280736" cy="30409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http://terryweber.files.wordpress.com/2011/09/img_0204.jpg">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73412" y="1923654"/>
            <a:ext cx="4099913" cy="30749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38849" y="2841837"/>
            <a:ext cx="6292638" cy="1598772"/>
          </a:xfrm>
          <a:prstGeom prst="rect">
            <a:avLst/>
          </a:prstGeom>
          <a:noFill/>
        </p:spPr>
        <p:txBody>
          <a:bodyPr wrap="square" lIns="121772" tIns="60885" rIns="121772" bIns="60885" rtlCol="0">
            <a:spAutoFit/>
          </a:bodyPr>
          <a:lstStyle/>
          <a:p>
            <a:pPr defTabSz="1217715" fontAlgn="auto">
              <a:spcBef>
                <a:spcPts val="0"/>
              </a:spcBef>
              <a:spcAft>
                <a:spcPts val="0"/>
              </a:spcAft>
            </a:pPr>
            <a:r>
              <a:rPr lang="en-US" sz="9600" dirty="0">
                <a:solidFill>
                  <a:prstClr val="white"/>
                </a:solidFill>
                <a:latin typeface="Calibri"/>
              </a:rPr>
              <a:t>    </a:t>
            </a:r>
            <a:r>
              <a:rPr lang="en-US" sz="9600" dirty="0">
                <a:solidFill>
                  <a:prstClr val="white"/>
                </a:solidFill>
                <a:effectLst>
                  <a:outerShdw blurRad="38100" dist="38100" dir="2700000" algn="tl">
                    <a:srgbClr val="000000">
                      <a:alpha val="43137"/>
                    </a:srgbClr>
                  </a:outerShdw>
                </a:effectLst>
                <a:latin typeface="Calibri"/>
              </a:rPr>
              <a:t>+         +</a:t>
            </a:r>
          </a:p>
        </p:txBody>
      </p:sp>
      <p:pic>
        <p:nvPicPr>
          <p:cNvPr id="13" name="Picture 2" descr="C:\Users\Cassie\Documents\SugarSync Shared Folders\Ru Morrison\NERACOOS (2)\Communication\logos\NERACOOS-Logo_yellow.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81588" y="120528"/>
            <a:ext cx="2410911" cy="9959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Cassie\Documents\SugarSync Shared Folders\Ru Morrison\NERACOOS (2)\NOAA_IOOS\logos\new_blue.gi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537" y="152624"/>
            <a:ext cx="2444574" cy="9317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304482" y="6597121"/>
            <a:ext cx="11576678" cy="172175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121772" tIns="121772" rIns="121772" bIns="121772" anchor="ctr">
            <a:spAutoFit/>
          </a:bodyPr>
          <a:lstStyle/>
          <a:p>
            <a:pPr defTabSz="1217715" fontAlgn="auto">
              <a:spcBef>
                <a:spcPts val="0"/>
              </a:spcBef>
              <a:spcAft>
                <a:spcPts val="0"/>
              </a:spcAft>
              <a:defRPr/>
            </a:pPr>
            <a:r>
              <a:rPr lang="en-US" i="1" dirty="0">
                <a:solidFill>
                  <a:srgbClr val="BBE0E3">
                    <a:lumMod val="50000"/>
                  </a:srgbClr>
                </a:solidFill>
                <a:cs typeface="Times New Roman" pitchFamily="18" charset="0"/>
              </a:rPr>
              <a:t>"I trust the weather buoys with my life. Thank you." - Maine Fisherman; "Love your service…I believe your service is a lifesaver. Thanks!" -Dave, Pilot; and "I would like you to know that information you are providing us not only aids us in our work, it almost certainly has saved lives." -Roy Atkinson, Fisherman.</a:t>
            </a:r>
          </a:p>
        </p:txBody>
      </p:sp>
    </p:spTree>
    <p:extLst>
      <p:ext uri="{BB962C8B-B14F-4D97-AF65-F5344CB8AC3E}">
        <p14:creationId xmlns:p14="http://schemas.microsoft.com/office/powerpoint/2010/main" val="109546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 descr="http://maracoos.org/irene/wp-content/uploads/2011/08/MAB110828c_codar_lr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67040"/>
            <a:ext cx="8096250" cy="6167437"/>
          </a:xfrm>
          <a:prstGeom prst="rect">
            <a:avLst/>
          </a:prstGeom>
          <a:noFill/>
          <a:ln w="9525">
            <a:noFill/>
            <a:miter lim="800000"/>
            <a:headEnd/>
            <a:tailEnd/>
          </a:ln>
        </p:spPr>
      </p:pic>
      <p:sp>
        <p:nvSpPr>
          <p:cNvPr id="22532" name="TextBox 15"/>
          <p:cNvSpPr txBox="1">
            <a:spLocks noChangeArrowheads="1"/>
          </p:cNvSpPr>
          <p:nvPr/>
        </p:nvSpPr>
        <p:spPr bwMode="auto">
          <a:xfrm>
            <a:off x="8102602" y="6959601"/>
            <a:ext cx="4076700" cy="1200328"/>
          </a:xfrm>
          <a:prstGeom prst="rect">
            <a:avLst/>
          </a:prstGeom>
          <a:solidFill>
            <a:schemeClr val="bg1"/>
          </a:solidFill>
          <a:ln w="9525">
            <a:noFill/>
            <a:miter lim="800000"/>
            <a:headEnd/>
            <a:tailEnd/>
          </a:ln>
        </p:spPr>
        <p:txBody>
          <a:bodyPr lIns="91414" tIns="45707" rIns="91414" bIns="45707">
            <a:spAutoFit/>
          </a:bodyPr>
          <a:lstStyle/>
          <a:p>
            <a:pPr algn="ctr" defTabSz="1217265"/>
            <a:r>
              <a:rPr lang="en-US" dirty="0">
                <a:solidFill>
                  <a:prstClr val="white"/>
                </a:solidFill>
              </a:rPr>
              <a:t>Around-the-clock data and other information before, during and after hurricanes</a:t>
            </a:r>
          </a:p>
        </p:txBody>
      </p:sp>
      <p:sp>
        <p:nvSpPr>
          <p:cNvPr id="22533" name="Rectangle 2"/>
          <p:cNvSpPr>
            <a:spLocks noChangeArrowheads="1"/>
          </p:cNvSpPr>
          <p:nvPr/>
        </p:nvSpPr>
        <p:spPr bwMode="auto">
          <a:xfrm>
            <a:off x="2" y="-230634"/>
            <a:ext cx="184731" cy="461270"/>
          </a:xfrm>
          <a:prstGeom prst="rect">
            <a:avLst/>
          </a:prstGeom>
          <a:noFill/>
          <a:ln w="9525">
            <a:noFill/>
            <a:miter lim="800000"/>
            <a:headEnd/>
            <a:tailEnd/>
          </a:ln>
        </p:spPr>
        <p:txBody>
          <a:bodyPr wrap="none" lIns="91414" tIns="45707" rIns="91414" bIns="45707" anchor="ctr">
            <a:spAutoFit/>
          </a:bodyPr>
          <a:lstStyle/>
          <a:p>
            <a:pPr defTabSz="1217265"/>
            <a:endParaRPr lang="en-US">
              <a:solidFill>
                <a:prstClr val="white"/>
              </a:solidFill>
            </a:endParaRPr>
          </a:p>
        </p:txBody>
      </p:sp>
      <p:pic>
        <p:nvPicPr>
          <p:cNvPr id="22534" name="Picture 1"/>
          <p:cNvPicPr>
            <a:picLocks noChangeAspect="1"/>
          </p:cNvPicPr>
          <p:nvPr/>
        </p:nvPicPr>
        <p:blipFill>
          <a:blip r:embed="rId4" cstate="print"/>
          <a:srcRect/>
          <a:stretch>
            <a:fillRect/>
          </a:stretch>
        </p:blipFill>
        <p:spPr bwMode="auto">
          <a:xfrm>
            <a:off x="2" y="19051"/>
            <a:ext cx="4083050" cy="2947989"/>
          </a:xfrm>
          <a:prstGeom prst="rect">
            <a:avLst/>
          </a:prstGeom>
          <a:noFill/>
          <a:ln w="9525">
            <a:noFill/>
            <a:miter lim="800000"/>
            <a:headEnd/>
            <a:tailEnd/>
          </a:ln>
        </p:spPr>
      </p:pic>
      <p:sp>
        <p:nvSpPr>
          <p:cNvPr id="13" name="TextBox 12"/>
          <p:cNvSpPr txBox="1"/>
          <p:nvPr/>
        </p:nvSpPr>
        <p:spPr>
          <a:xfrm>
            <a:off x="4083051" y="1747839"/>
            <a:ext cx="4083050" cy="830997"/>
          </a:xfrm>
          <a:prstGeom prst="rect">
            <a:avLst/>
          </a:prstGeom>
          <a:solidFill>
            <a:schemeClr val="bg1"/>
          </a:solidFill>
        </p:spPr>
        <p:txBody>
          <a:bodyPr lIns="91414" tIns="45707" rIns="91414" bIns="45707">
            <a:spAutoFit/>
          </a:bodyPr>
          <a:lstStyle/>
          <a:p>
            <a:pPr algn="ctr" defTabSz="1217542" fontAlgn="auto">
              <a:spcBef>
                <a:spcPts val="0"/>
              </a:spcBef>
              <a:spcAft>
                <a:spcPts val="0"/>
              </a:spcAft>
              <a:defRPr/>
            </a:pPr>
            <a:r>
              <a:rPr lang="en-US" dirty="0">
                <a:solidFill>
                  <a:prstClr val="white"/>
                </a:solidFill>
              </a:rPr>
              <a:t>Storm-driven flood predictions accurate to a city block</a:t>
            </a:r>
            <a:endParaRPr lang="en-US" dirty="0">
              <a:solidFill>
                <a:prstClr val="white"/>
              </a:solidFill>
              <a:latin typeface="Calibri"/>
            </a:endParaRPr>
          </a:p>
        </p:txBody>
      </p:sp>
      <p:sp>
        <p:nvSpPr>
          <p:cNvPr id="9" name="TextBox 8"/>
          <p:cNvSpPr txBox="1"/>
          <p:nvPr/>
        </p:nvSpPr>
        <p:spPr>
          <a:xfrm>
            <a:off x="8102601" y="1725613"/>
            <a:ext cx="4083050" cy="830997"/>
          </a:xfrm>
          <a:prstGeom prst="rect">
            <a:avLst/>
          </a:prstGeom>
          <a:solidFill>
            <a:schemeClr val="bg1"/>
          </a:solidFill>
        </p:spPr>
        <p:txBody>
          <a:bodyPr lIns="91414" tIns="45707" rIns="91414" bIns="45707">
            <a:spAutoFit/>
          </a:bodyPr>
          <a:lstStyle/>
          <a:p>
            <a:pPr algn="ctr" defTabSz="1217542" fontAlgn="auto">
              <a:spcBef>
                <a:spcPts val="0"/>
              </a:spcBef>
              <a:spcAft>
                <a:spcPts val="0"/>
              </a:spcAft>
              <a:defRPr/>
            </a:pPr>
            <a:r>
              <a:rPr lang="en-US" dirty="0">
                <a:solidFill>
                  <a:prstClr val="white"/>
                </a:solidFill>
              </a:rPr>
              <a:t>Tsunami evacuation zone details available online</a:t>
            </a:r>
            <a:endParaRPr lang="en-US" dirty="0">
              <a:solidFill>
                <a:prstClr val="white"/>
              </a:solidFill>
              <a:latin typeface="Calibri"/>
            </a:endParaRPr>
          </a:p>
        </p:txBody>
      </p:sp>
      <p:sp>
        <p:nvSpPr>
          <p:cNvPr id="17"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pic>
        <p:nvPicPr>
          <p:cNvPr id="22539"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50513" y="179388"/>
            <a:ext cx="1728787" cy="1339850"/>
          </a:xfrm>
          <a:prstGeom prst="rect">
            <a:avLst/>
          </a:prstGeom>
          <a:noFill/>
          <a:ln w="9525">
            <a:noFill/>
            <a:miter lim="800000"/>
            <a:headEnd/>
            <a:tailEnd/>
          </a:ln>
        </p:spPr>
      </p:pic>
      <p:sp>
        <p:nvSpPr>
          <p:cNvPr id="15"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10361" y="2967038"/>
            <a:ext cx="5475288"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6687"/>
      </p:ext>
    </p:extLst>
  </p:cSld>
  <p:clrMapOvr>
    <a:masterClrMapping/>
  </p:clrMapOvr>
</p:sld>
</file>

<file path=ppt/theme/theme1.xml><?xml version="1.0" encoding="utf-8"?>
<a:theme xmlns:a="http://schemas.openxmlformats.org/drawingml/2006/main" name="2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7015</TotalTime>
  <Words>2669</Words>
  <Application>Microsoft Macintosh PowerPoint</Application>
  <PresentationFormat>Ledger Paper (11x17 in)</PresentationFormat>
  <Paragraphs>165</Paragraphs>
  <Slides>12</Slides>
  <Notes>11</Notes>
  <HiddenSlides>0</HiddenSlides>
  <MMClips>0</MMClips>
  <ScaleCrop>false</ScaleCrop>
  <HeadingPairs>
    <vt:vector size="8" baseType="variant">
      <vt:variant>
        <vt:lpstr>Fonts Used</vt:lpstr>
      </vt:variant>
      <vt:variant>
        <vt:i4>3</vt:i4>
      </vt:variant>
      <vt:variant>
        <vt:lpstr>Theme</vt:lpstr>
      </vt:variant>
      <vt:variant>
        <vt:i4>5</vt:i4>
      </vt:variant>
      <vt:variant>
        <vt:lpstr>Embedded OLE Servers</vt:lpstr>
      </vt:variant>
      <vt:variant>
        <vt:i4>1</vt:i4>
      </vt:variant>
      <vt:variant>
        <vt:lpstr>Slide Titles</vt:lpstr>
      </vt:variant>
      <vt:variant>
        <vt:i4>12</vt:i4>
      </vt:variant>
    </vt:vector>
  </HeadingPairs>
  <TitlesOfParts>
    <vt:vector size="21" baseType="lpstr">
      <vt:lpstr>Arial</vt:lpstr>
      <vt:lpstr>Calibri</vt:lpstr>
      <vt:lpstr>TradeGothicCondEighteenObl</vt:lpstr>
      <vt:lpstr>2_ioos_white_2010</vt:lpstr>
      <vt:lpstr>3_ioos_white_2010</vt:lpstr>
      <vt:lpstr>1_Office Theme</vt:lpstr>
      <vt:lpstr>2_Office Theme</vt:lpstr>
      <vt:lpstr>Office Theme</vt:lpstr>
      <vt:lpstr>Image</vt:lpstr>
      <vt:lpstr>PowerPoint Presentation</vt:lpstr>
      <vt:lpstr>U.S. IOOS:  Program Overview</vt:lpstr>
      <vt:lpstr>Industry Engagement</vt:lpstr>
      <vt:lpstr>PowerPoint Presentation</vt:lpstr>
      <vt:lpstr>Exposing Ocean Information</vt:lpstr>
      <vt:lpstr>High Frequency Radar Network</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Marina.Kraus</dc:creator>
  <cp:lastModifiedBy>Torie Ketcham</cp:lastModifiedBy>
  <cp:revision>437</cp:revision>
  <cp:lastPrinted>2011-10-04T15:21:17Z</cp:lastPrinted>
  <dcterms:created xsi:type="dcterms:W3CDTF">2011-09-19T20:00:04Z</dcterms:created>
  <dcterms:modified xsi:type="dcterms:W3CDTF">2020-01-15T14:36:07Z</dcterms:modified>
</cp:coreProperties>
</file>