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p:sldMasterIdLst>
    <p:sldMasterId id="2147483660" r:id="rId1"/>
    <p:sldMasterId id="2147483709" r:id="rId2"/>
    <p:sldMasterId id="2147483822" r:id="rId3"/>
    <p:sldMasterId id="2147483920" r:id="rId4"/>
    <p:sldMasterId id="2147483970" r:id="rId5"/>
  </p:sldMasterIdLst>
  <p:notesMasterIdLst>
    <p:notesMasterId r:id="rId19"/>
  </p:notesMasterIdLst>
  <p:handoutMasterIdLst>
    <p:handoutMasterId r:id="rId20"/>
  </p:handoutMasterIdLst>
  <p:sldIdLst>
    <p:sldId id="288" r:id="rId6"/>
    <p:sldId id="280" r:id="rId7"/>
    <p:sldId id="257" r:id="rId8"/>
    <p:sldId id="316" r:id="rId9"/>
    <p:sldId id="330" r:id="rId10"/>
    <p:sldId id="319" r:id="rId11"/>
    <p:sldId id="328" r:id="rId12"/>
    <p:sldId id="317" r:id="rId13"/>
    <p:sldId id="271" r:id="rId14"/>
    <p:sldId id="338" r:id="rId15"/>
    <p:sldId id="283" r:id="rId16"/>
    <p:sldId id="336" r:id="rId17"/>
    <p:sldId id="337" r:id="rId18"/>
  </p:sldIdLst>
  <p:sldSz cx="9144000" cy="6858000" type="screen4x3"/>
  <p:notesSz cx="6985000" cy="92837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0850" indent="63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01700" indent="127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52550" indent="190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04988" indent="23813"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4">
          <p15:clr>
            <a:srgbClr val="A4A3A4"/>
          </p15:clr>
        </p15:guide>
        <p15:guide id="2" pos="22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63946" autoAdjust="0"/>
  </p:normalViewPr>
  <p:slideViewPr>
    <p:cSldViewPr snapToGrid="0">
      <p:cViewPr varScale="1">
        <p:scale>
          <a:sx n="79" d="100"/>
          <a:sy n="79" d="100"/>
        </p:scale>
        <p:origin x="2136"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notesViewPr>
    <p:cSldViewPr snapToGrid="0">
      <p:cViewPr varScale="1">
        <p:scale>
          <a:sx n="56" d="100"/>
          <a:sy n="56" d="100"/>
        </p:scale>
        <p:origin x="-2484" y="924"/>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DE7A08-1AEE-FC4E-8150-770BDF7353B7}"/>
              </a:ext>
            </a:extLst>
          </p:cNvPr>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atin typeface="Arial" charset="0"/>
                <a:ea typeface="ＭＳ Ｐゴシック" pitchFamily="1" charset="-128"/>
              </a:defRPr>
            </a:lvl1pPr>
          </a:lstStyle>
          <a:p>
            <a:pPr>
              <a:defRPr/>
            </a:pPr>
            <a:endParaRPr lang="en-US"/>
          </a:p>
        </p:txBody>
      </p:sp>
      <p:sp>
        <p:nvSpPr>
          <p:cNvPr id="3" name="Date Placeholder 2">
            <a:extLst>
              <a:ext uri="{FF2B5EF4-FFF2-40B4-BE49-F238E27FC236}">
                <a16:creationId xmlns:a16="http://schemas.microsoft.com/office/drawing/2014/main" id="{1C82B08D-5FC8-4F49-AB14-1B3584D22DFA}"/>
              </a:ext>
            </a:extLst>
          </p:cNvPr>
          <p:cNvSpPr>
            <a:spLocks noGrp="1"/>
          </p:cNvSpPr>
          <p:nvPr>
            <p:ph type="dt" sz="quarter" idx="1"/>
          </p:nvPr>
        </p:nvSpPr>
        <p:spPr>
          <a:xfrm>
            <a:off x="3956050" y="0"/>
            <a:ext cx="3027363" cy="463550"/>
          </a:xfrm>
          <a:prstGeom prst="rect">
            <a:avLst/>
          </a:prstGeom>
        </p:spPr>
        <p:txBody>
          <a:bodyPr vert="horz" lIns="91440" tIns="45720" rIns="91440" bIns="45720" rtlCol="0"/>
          <a:lstStyle>
            <a:lvl1pPr algn="r">
              <a:defRPr sz="1200">
                <a:latin typeface="Arial" charset="0"/>
                <a:ea typeface="ＭＳ Ｐゴシック" pitchFamily="1" charset="-128"/>
              </a:defRPr>
            </a:lvl1pPr>
          </a:lstStyle>
          <a:p>
            <a:pPr>
              <a:defRPr/>
            </a:pPr>
            <a:fld id="{304E0318-36D1-1E43-82F5-3626F9AAA8CA}" type="datetimeFigureOut">
              <a:rPr lang="en-US"/>
              <a:pPr>
                <a:defRPr/>
              </a:pPr>
              <a:t>1/15/20</a:t>
            </a:fld>
            <a:endParaRPr lang="en-US"/>
          </a:p>
        </p:txBody>
      </p:sp>
      <p:sp>
        <p:nvSpPr>
          <p:cNvPr id="4" name="Footer Placeholder 3">
            <a:extLst>
              <a:ext uri="{FF2B5EF4-FFF2-40B4-BE49-F238E27FC236}">
                <a16:creationId xmlns:a16="http://schemas.microsoft.com/office/drawing/2014/main" id="{CEF2E687-5DF3-2049-8753-B5AC6C57DA2B}"/>
              </a:ext>
            </a:extLst>
          </p:cNvPr>
          <p:cNvSpPr>
            <a:spLocks noGrp="1"/>
          </p:cNvSpPr>
          <p:nvPr>
            <p:ph type="ftr" sz="quarter" idx="2"/>
          </p:nvPr>
        </p:nvSpPr>
        <p:spPr>
          <a:xfrm>
            <a:off x="0" y="8818563"/>
            <a:ext cx="3027363" cy="463550"/>
          </a:xfrm>
          <a:prstGeom prst="rect">
            <a:avLst/>
          </a:prstGeom>
        </p:spPr>
        <p:txBody>
          <a:bodyPr vert="horz" lIns="91440" tIns="45720" rIns="91440" bIns="45720" rtlCol="0" anchor="b"/>
          <a:lstStyle>
            <a:lvl1pPr algn="l">
              <a:defRPr sz="1200">
                <a:latin typeface="Arial" charset="0"/>
                <a:ea typeface="ＭＳ Ｐゴシック" pitchFamily="1" charset="-128"/>
              </a:defRPr>
            </a:lvl1pPr>
          </a:lstStyle>
          <a:p>
            <a:pPr>
              <a:defRPr/>
            </a:pPr>
            <a:endParaRPr lang="en-US"/>
          </a:p>
        </p:txBody>
      </p:sp>
      <p:sp>
        <p:nvSpPr>
          <p:cNvPr id="5" name="Slide Number Placeholder 4">
            <a:extLst>
              <a:ext uri="{FF2B5EF4-FFF2-40B4-BE49-F238E27FC236}">
                <a16:creationId xmlns:a16="http://schemas.microsoft.com/office/drawing/2014/main" id="{71B56155-D264-3943-9C67-A130B07A43EE}"/>
              </a:ext>
            </a:extLst>
          </p:cNvPr>
          <p:cNvSpPr>
            <a:spLocks noGrp="1"/>
          </p:cNvSpPr>
          <p:nvPr>
            <p:ph type="sldNum" sz="quarter" idx="3"/>
          </p:nvPr>
        </p:nvSpPr>
        <p:spPr>
          <a:xfrm>
            <a:off x="3956050" y="8818563"/>
            <a:ext cx="3027363" cy="46355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D287453B-AC08-C542-B728-B80A3FC03F92}"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8E8FF0-5C98-3A43-93A0-82F69C91EB74}"/>
              </a:ext>
            </a:extLst>
          </p:cNvPr>
          <p:cNvSpPr>
            <a:spLocks noGrp="1"/>
          </p:cNvSpPr>
          <p:nvPr>
            <p:ph type="hdr" sz="quarter"/>
          </p:nvPr>
        </p:nvSpPr>
        <p:spPr>
          <a:xfrm>
            <a:off x="0" y="0"/>
            <a:ext cx="3027363" cy="463550"/>
          </a:xfrm>
          <a:prstGeom prst="rect">
            <a:avLst/>
          </a:prstGeom>
        </p:spPr>
        <p:txBody>
          <a:bodyPr vert="horz" lIns="92958" tIns="46479" rIns="92958" bIns="46479" rtlCol="0"/>
          <a:lstStyle>
            <a:lvl1pPr algn="l">
              <a:defRPr sz="1200">
                <a:latin typeface="Arial" charset="0"/>
                <a:ea typeface="ＭＳ Ｐゴシック" pitchFamily="1" charset="-128"/>
              </a:defRPr>
            </a:lvl1pPr>
          </a:lstStyle>
          <a:p>
            <a:pPr>
              <a:defRPr/>
            </a:pPr>
            <a:endParaRPr lang="en-US"/>
          </a:p>
        </p:txBody>
      </p:sp>
      <p:sp>
        <p:nvSpPr>
          <p:cNvPr id="3" name="Date Placeholder 2">
            <a:extLst>
              <a:ext uri="{FF2B5EF4-FFF2-40B4-BE49-F238E27FC236}">
                <a16:creationId xmlns:a16="http://schemas.microsoft.com/office/drawing/2014/main" id="{5CE81FDD-4A7E-204F-B851-002711D0FFA1}"/>
              </a:ext>
            </a:extLst>
          </p:cNvPr>
          <p:cNvSpPr>
            <a:spLocks noGrp="1"/>
          </p:cNvSpPr>
          <p:nvPr>
            <p:ph type="dt" idx="1"/>
          </p:nvPr>
        </p:nvSpPr>
        <p:spPr>
          <a:xfrm>
            <a:off x="3956050" y="0"/>
            <a:ext cx="3027363" cy="463550"/>
          </a:xfrm>
          <a:prstGeom prst="rect">
            <a:avLst/>
          </a:prstGeom>
        </p:spPr>
        <p:txBody>
          <a:bodyPr vert="horz" lIns="92958" tIns="46479" rIns="92958" bIns="46479" rtlCol="0"/>
          <a:lstStyle>
            <a:lvl1pPr algn="r">
              <a:defRPr sz="1200">
                <a:latin typeface="Arial" charset="0"/>
                <a:ea typeface="ＭＳ Ｐゴシック" pitchFamily="1" charset="-128"/>
              </a:defRPr>
            </a:lvl1pPr>
          </a:lstStyle>
          <a:p>
            <a:pPr>
              <a:defRPr/>
            </a:pPr>
            <a:fld id="{F5CC6008-2D53-9D47-AB55-E8A371CE2E1E}" type="datetimeFigureOut">
              <a:rPr lang="en-US"/>
              <a:pPr>
                <a:defRPr/>
              </a:pPr>
              <a:t>1/15/20</a:t>
            </a:fld>
            <a:endParaRPr lang="en-US"/>
          </a:p>
        </p:txBody>
      </p:sp>
      <p:sp>
        <p:nvSpPr>
          <p:cNvPr id="4" name="Slide Image Placeholder 3">
            <a:extLst>
              <a:ext uri="{FF2B5EF4-FFF2-40B4-BE49-F238E27FC236}">
                <a16:creationId xmlns:a16="http://schemas.microsoft.com/office/drawing/2014/main" id="{88B77C61-8254-8D4C-B7FF-50522E8C029F}"/>
              </a:ext>
            </a:extLst>
          </p:cNvPr>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pPr lvl="0"/>
            <a:endParaRPr lang="en-US" noProof="0"/>
          </a:p>
        </p:txBody>
      </p:sp>
      <p:sp>
        <p:nvSpPr>
          <p:cNvPr id="5" name="Notes Placeholder 4">
            <a:extLst>
              <a:ext uri="{FF2B5EF4-FFF2-40B4-BE49-F238E27FC236}">
                <a16:creationId xmlns:a16="http://schemas.microsoft.com/office/drawing/2014/main" id="{A6F57634-74A8-F14B-8FF1-6AA3F64584AD}"/>
              </a:ext>
            </a:extLst>
          </p:cNvPr>
          <p:cNvSpPr>
            <a:spLocks noGrp="1"/>
          </p:cNvSpPr>
          <p:nvPr>
            <p:ph type="body" sz="quarter" idx="3"/>
          </p:nvPr>
        </p:nvSpPr>
        <p:spPr>
          <a:xfrm>
            <a:off x="698500" y="4410075"/>
            <a:ext cx="5588000" cy="4176713"/>
          </a:xfrm>
          <a:prstGeom prst="rect">
            <a:avLst/>
          </a:prstGeom>
        </p:spPr>
        <p:txBody>
          <a:bodyPr vert="horz" lIns="92958" tIns="46479" rIns="92958" bIns="4647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834A8E6-51ED-2548-B65E-937434C92C2F}"/>
              </a:ext>
            </a:extLst>
          </p:cNvPr>
          <p:cNvSpPr>
            <a:spLocks noGrp="1"/>
          </p:cNvSpPr>
          <p:nvPr>
            <p:ph type="ftr" sz="quarter" idx="4"/>
          </p:nvPr>
        </p:nvSpPr>
        <p:spPr>
          <a:xfrm>
            <a:off x="0" y="8818563"/>
            <a:ext cx="3027363" cy="463550"/>
          </a:xfrm>
          <a:prstGeom prst="rect">
            <a:avLst/>
          </a:prstGeom>
        </p:spPr>
        <p:txBody>
          <a:bodyPr vert="horz" lIns="92958" tIns="46479" rIns="92958" bIns="46479" rtlCol="0" anchor="b"/>
          <a:lstStyle>
            <a:lvl1pPr algn="l">
              <a:defRPr sz="1200">
                <a:latin typeface="Arial" charset="0"/>
                <a:ea typeface="ＭＳ Ｐゴシック" pitchFamily="1" charset="-128"/>
              </a:defRPr>
            </a:lvl1pPr>
          </a:lstStyle>
          <a:p>
            <a:pPr>
              <a:defRPr/>
            </a:pPr>
            <a:endParaRPr lang="en-US"/>
          </a:p>
        </p:txBody>
      </p:sp>
      <p:sp>
        <p:nvSpPr>
          <p:cNvPr id="7" name="Slide Number Placeholder 6">
            <a:extLst>
              <a:ext uri="{FF2B5EF4-FFF2-40B4-BE49-F238E27FC236}">
                <a16:creationId xmlns:a16="http://schemas.microsoft.com/office/drawing/2014/main" id="{AFD76AAF-0F49-F540-863E-B0194438A11C}"/>
              </a:ext>
            </a:extLst>
          </p:cNvPr>
          <p:cNvSpPr>
            <a:spLocks noGrp="1"/>
          </p:cNvSpPr>
          <p:nvPr>
            <p:ph type="sldNum" sz="quarter" idx="5"/>
          </p:nvPr>
        </p:nvSpPr>
        <p:spPr>
          <a:xfrm>
            <a:off x="3956050" y="8818563"/>
            <a:ext cx="3027363" cy="463550"/>
          </a:xfrm>
          <a:prstGeom prst="rect">
            <a:avLst/>
          </a:prstGeom>
        </p:spPr>
        <p:txBody>
          <a:bodyPr vert="horz" wrap="square" lIns="92958" tIns="46479" rIns="92958" bIns="46479" numCol="1" anchor="b" anchorCtr="0" compatLnSpc="1">
            <a:prstTxWarp prst="textNoShape">
              <a:avLst/>
            </a:prstTxWarp>
          </a:bodyPr>
          <a:lstStyle>
            <a:lvl1pPr algn="r">
              <a:defRPr sz="1200"/>
            </a:lvl1pPr>
          </a:lstStyle>
          <a:p>
            <a:fld id="{81B9A234-28A8-D945-9C2B-306AB684E4FE}"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0850" algn="l" rtl="0" eaLnBrk="0" fontAlgn="base" hangingPunct="0">
      <a:spcBef>
        <a:spcPct val="30000"/>
      </a:spcBef>
      <a:spcAft>
        <a:spcPct val="0"/>
      </a:spcAft>
      <a:defRPr sz="1200" kern="1200">
        <a:solidFill>
          <a:schemeClr val="tx1"/>
        </a:solidFill>
        <a:latin typeface="+mn-lt"/>
        <a:ea typeface="+mn-ea"/>
        <a:cs typeface="+mn-cs"/>
      </a:defRPr>
    </a:lvl2pPr>
    <a:lvl3pPr marL="901700" algn="l" rtl="0" eaLnBrk="0" fontAlgn="base" hangingPunct="0">
      <a:spcBef>
        <a:spcPct val="30000"/>
      </a:spcBef>
      <a:spcAft>
        <a:spcPct val="0"/>
      </a:spcAft>
      <a:defRPr sz="1200" kern="1200">
        <a:solidFill>
          <a:schemeClr val="tx1"/>
        </a:solidFill>
        <a:latin typeface="+mn-lt"/>
        <a:ea typeface="+mn-ea"/>
        <a:cs typeface="+mn-cs"/>
      </a:defRPr>
    </a:lvl3pPr>
    <a:lvl4pPr marL="1352550" algn="l" rtl="0" eaLnBrk="0" fontAlgn="base" hangingPunct="0">
      <a:spcBef>
        <a:spcPct val="30000"/>
      </a:spcBef>
      <a:spcAft>
        <a:spcPct val="0"/>
      </a:spcAft>
      <a:defRPr sz="1200" kern="1200">
        <a:solidFill>
          <a:schemeClr val="tx1"/>
        </a:solidFill>
        <a:latin typeface="+mn-lt"/>
        <a:ea typeface="+mn-ea"/>
        <a:cs typeface="+mn-cs"/>
      </a:defRPr>
    </a:lvl4pPr>
    <a:lvl5pPr marL="1804988" algn="l" rtl="0" eaLnBrk="0" fontAlgn="base" hangingPunct="0">
      <a:spcBef>
        <a:spcPct val="30000"/>
      </a:spcBef>
      <a:spcAft>
        <a:spcPct val="0"/>
      </a:spcAft>
      <a:defRPr sz="1200" kern="1200">
        <a:solidFill>
          <a:schemeClr val="tx1"/>
        </a:solidFill>
        <a:latin typeface="+mn-lt"/>
        <a:ea typeface="+mn-ea"/>
        <a:cs typeface="+mn-cs"/>
      </a:defRPr>
    </a:lvl5pPr>
    <a:lvl6pPr marL="2256514" algn="l" defTabSz="902605" rtl="0" eaLnBrk="1" latinLnBrk="0" hangingPunct="1">
      <a:defRPr sz="1200" kern="1200">
        <a:solidFill>
          <a:schemeClr val="tx1"/>
        </a:solidFill>
        <a:latin typeface="+mn-lt"/>
        <a:ea typeface="+mn-ea"/>
        <a:cs typeface="+mn-cs"/>
      </a:defRPr>
    </a:lvl6pPr>
    <a:lvl7pPr marL="2707811" algn="l" defTabSz="902605" rtl="0" eaLnBrk="1" latinLnBrk="0" hangingPunct="1">
      <a:defRPr sz="1200" kern="1200">
        <a:solidFill>
          <a:schemeClr val="tx1"/>
        </a:solidFill>
        <a:latin typeface="+mn-lt"/>
        <a:ea typeface="+mn-ea"/>
        <a:cs typeface="+mn-cs"/>
      </a:defRPr>
    </a:lvl7pPr>
    <a:lvl8pPr marL="3159113" algn="l" defTabSz="902605" rtl="0" eaLnBrk="1" latinLnBrk="0" hangingPunct="1">
      <a:defRPr sz="1200" kern="1200">
        <a:solidFill>
          <a:schemeClr val="tx1"/>
        </a:solidFill>
        <a:latin typeface="+mn-lt"/>
        <a:ea typeface="+mn-ea"/>
        <a:cs typeface="+mn-cs"/>
      </a:defRPr>
    </a:lvl8pPr>
    <a:lvl9pPr marL="3610419" algn="l" defTabSz="90260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39B1FAB8-B060-744B-98CE-7FBC43070B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161A2A40-C2C1-7747-8CFC-2D6BAFB091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Briefing given to the ORAP Advisory Committee</a:t>
            </a:r>
          </a:p>
          <a:p>
            <a:pPr eaLnBrk="1" hangingPunct="1"/>
            <a:r>
              <a:rPr lang="en-US" altLang="en-US"/>
              <a:t>1/14/13 C.Gouldman</a:t>
            </a:r>
          </a:p>
          <a:p>
            <a:pPr eaLnBrk="1" hangingPunct="1"/>
            <a:endParaRPr lang="en-US" altLang="en-US"/>
          </a:p>
        </p:txBody>
      </p:sp>
      <p:sp>
        <p:nvSpPr>
          <p:cNvPr id="61444" name="Slide Number Placeholder 3">
            <a:extLst>
              <a:ext uri="{FF2B5EF4-FFF2-40B4-BE49-F238E27FC236}">
                <a16:creationId xmlns:a16="http://schemas.microsoft.com/office/drawing/2014/main" id="{3B6C4ECC-D43C-054F-8AD3-7D828098A6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2850">
              <a:defRPr sz="2400">
                <a:solidFill>
                  <a:schemeClr val="tx1"/>
                </a:solidFill>
                <a:latin typeface="Arial" panose="020B0604020202020204" pitchFamily="34" charset="0"/>
                <a:ea typeface="ＭＳ Ｐゴシック" panose="020B0600070205080204" pitchFamily="34" charset="-128"/>
              </a:defRPr>
            </a:lvl1pPr>
            <a:lvl2pPr marL="742950" indent="-285750" defTabSz="1212850">
              <a:defRPr sz="2400">
                <a:solidFill>
                  <a:schemeClr val="tx1"/>
                </a:solidFill>
                <a:latin typeface="Arial" panose="020B0604020202020204" pitchFamily="34" charset="0"/>
                <a:ea typeface="ＭＳ Ｐゴシック" panose="020B0600070205080204" pitchFamily="34" charset="-128"/>
              </a:defRPr>
            </a:lvl2pPr>
            <a:lvl3pPr marL="1143000" indent="-228600" defTabSz="1212850">
              <a:defRPr sz="2400">
                <a:solidFill>
                  <a:schemeClr val="tx1"/>
                </a:solidFill>
                <a:latin typeface="Arial" panose="020B0604020202020204" pitchFamily="34" charset="0"/>
                <a:ea typeface="ＭＳ Ｐゴシック" panose="020B0600070205080204" pitchFamily="34" charset="-128"/>
              </a:defRPr>
            </a:lvl3pPr>
            <a:lvl4pPr marL="1600200" indent="-228600" defTabSz="1212850">
              <a:defRPr sz="2400">
                <a:solidFill>
                  <a:schemeClr val="tx1"/>
                </a:solidFill>
                <a:latin typeface="Arial" panose="020B0604020202020204" pitchFamily="34" charset="0"/>
                <a:ea typeface="ＭＳ Ｐゴシック" panose="020B0600070205080204" pitchFamily="34" charset="-128"/>
              </a:defRPr>
            </a:lvl4pPr>
            <a:lvl5pPr marL="2057400" indent="-228600" defTabSz="1212850">
              <a:defRPr sz="2400">
                <a:solidFill>
                  <a:schemeClr val="tx1"/>
                </a:solidFill>
                <a:latin typeface="Arial" panose="020B0604020202020204" pitchFamily="34" charset="0"/>
                <a:ea typeface="ＭＳ Ｐゴシック" panose="020B0600070205080204" pitchFamily="34" charset="-128"/>
              </a:defRPr>
            </a:lvl5pPr>
            <a:lvl6pPr marL="2514600" indent="-228600" defTabSz="12128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12128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12128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12128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11B749F-591D-3D4F-94CA-A5CDC72F2C86}" type="slidenum">
              <a:rPr lang="en-US" altLang="en-US" sz="800">
                <a:latin typeface="Calibri" panose="020F0502020204030204" pitchFamily="34" charset="0"/>
              </a:rPr>
              <a:pPr eaLnBrk="1" hangingPunct="1"/>
              <a:t>1</a:t>
            </a:fld>
            <a:endParaRPr lang="en-US" altLang="en-US" sz="800">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4F0B555D-F739-FD47-B631-CC0B1EF21D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D5603ED-D194-254D-922D-545F8F74559F}"/>
              </a:ext>
            </a:extLst>
          </p:cNvPr>
          <p:cNvSpPr>
            <a:spLocks noGrp="1"/>
          </p:cNvSpPr>
          <p:nvPr>
            <p:ph type="body" idx="1"/>
          </p:nvPr>
        </p:nvSpPr>
        <p:spPr/>
        <p:txBody>
          <a:bodyPr/>
          <a:lstStyle/>
          <a:p>
            <a:pPr eaLnBrk="1" hangingPunct="1">
              <a:defRPr/>
            </a:pPr>
            <a:r>
              <a:rPr lang="en-US" dirty="0"/>
              <a:t>What I think is working in terms of </a:t>
            </a:r>
            <a:r>
              <a:rPr lang="en-US" i="1" dirty="0"/>
              <a:t>Balancing Ocean Observing Infrastructure with Ocean Research</a:t>
            </a:r>
            <a:endParaRPr lang="en-US" dirty="0"/>
          </a:p>
          <a:p>
            <a:pPr eaLnBrk="1" hangingPunct="1">
              <a:defRPr/>
            </a:pPr>
            <a:endParaRPr lang="en-US" dirty="0"/>
          </a:p>
          <a:p>
            <a:pPr marL="171450" indent="-171450" eaLnBrk="1" hangingPunct="1">
              <a:buFont typeface="Arial" pitchFamily="34" charset="0"/>
              <a:buChar char="•"/>
              <a:defRPr/>
            </a:pPr>
            <a:r>
              <a:rPr lang="en-US" dirty="0"/>
              <a:t>National Ocean Policy including the National Ocean Council structure with the IOOC other interagency working groups and the NOPP </a:t>
            </a:r>
          </a:p>
          <a:p>
            <a:pPr marL="622754" lvl="1" indent="-171450" eaLnBrk="1" hangingPunct="1">
              <a:buFont typeface="Arial" pitchFamily="34" charset="0"/>
              <a:buChar char="•"/>
              <a:defRPr/>
            </a:pPr>
            <a:r>
              <a:rPr lang="en-US" dirty="0"/>
              <a:t>we are identifying requirements through national plans (Ocean Acidification, Ocean Research Priorities, Observing Networks (Waves, HF Radar, Gliders, etc.)</a:t>
            </a:r>
          </a:p>
          <a:p>
            <a:pPr marL="171450" indent="-171450" eaLnBrk="1" hangingPunct="1">
              <a:buFont typeface="Arial" pitchFamily="34" charset="0"/>
              <a:buChar char="•"/>
              <a:defRPr/>
            </a:pPr>
            <a:r>
              <a:rPr lang="en-US" dirty="0"/>
              <a:t>Legislation helps - ICOOS Act in partnership with federal and regional partners as well as the states, localities, tribes, and industries that make IOOS work.</a:t>
            </a:r>
          </a:p>
          <a:p>
            <a:pPr marL="171450" indent="-171450" eaLnBrk="1" hangingPunct="1">
              <a:buFont typeface="Arial" pitchFamily="34" charset="0"/>
              <a:buChar char="•"/>
              <a:defRPr/>
            </a:pPr>
            <a:r>
              <a:rPr lang="en-US" dirty="0"/>
              <a:t>We have established the IOOS Advisory Committee</a:t>
            </a:r>
          </a:p>
          <a:p>
            <a:pPr marL="622754" lvl="1" indent="-171450" eaLnBrk="1" hangingPunct="1">
              <a:buFont typeface="Arial" pitchFamily="34" charset="0"/>
              <a:buChar char="•"/>
              <a:defRPr/>
            </a:pPr>
            <a:r>
              <a:rPr lang="en-US" dirty="0"/>
              <a:t> That committee is reviewing the business model for the regions to ensure we are as effective as possible in the next decade.</a:t>
            </a:r>
          </a:p>
          <a:p>
            <a:pPr eaLnBrk="1" hangingPunct="1">
              <a:defRPr/>
            </a:pPr>
            <a:endParaRPr lang="en-US" dirty="0"/>
          </a:p>
          <a:p>
            <a:pPr marL="171450" indent="-171450" eaLnBrk="1" hangingPunct="1">
              <a:buFont typeface="Arial" pitchFamily="34" charset="0"/>
              <a:buChar char="•"/>
              <a:defRPr/>
            </a:pPr>
            <a:r>
              <a:rPr lang="en-US" dirty="0"/>
              <a:t>We are implementing the ICOOS Act and reporting to Congress regularly on progress.  Partners are actively engaged with decision makers and business leaders to educate them to the importance of BOTH science and infrastructure.</a:t>
            </a:r>
          </a:p>
          <a:p>
            <a:pPr marL="171450" indent="-171450" eaLnBrk="1" hangingPunct="1">
              <a:buFont typeface="Arial" pitchFamily="34" charset="0"/>
              <a:buChar char="•"/>
              <a:defRPr/>
            </a:pPr>
            <a:endParaRPr lang="en-US" dirty="0"/>
          </a:p>
          <a:p>
            <a:pPr eaLnBrk="1" hangingPunct="1">
              <a:defRPr/>
            </a:pPr>
            <a:endParaRPr lang="en-US" dirty="0"/>
          </a:p>
          <a:p>
            <a:pPr eaLnBrk="1" hangingPunct="1">
              <a:defRPr/>
            </a:pPr>
            <a:endParaRPr lang="en-US" dirty="0"/>
          </a:p>
          <a:p>
            <a:pPr eaLnBrk="1" hangingPunct="1">
              <a:defRPr/>
            </a:pPr>
            <a:endParaRPr lang="en-US" dirty="0"/>
          </a:p>
        </p:txBody>
      </p:sp>
      <p:sp>
        <p:nvSpPr>
          <p:cNvPr id="70660" name="Slide Number Placeholder 3">
            <a:extLst>
              <a:ext uri="{FF2B5EF4-FFF2-40B4-BE49-F238E27FC236}">
                <a16:creationId xmlns:a16="http://schemas.microsoft.com/office/drawing/2014/main" id="{7E743E7C-F8F4-B84F-A9E3-C5A4E3F9A4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E56F0E7-693A-A44E-85FD-66416C9ECB6A}" type="slidenum">
              <a:rPr lang="en-US" altLang="en-US" sz="1200"/>
              <a:pPr/>
              <a:t>10</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F753673C-32A4-B64F-A683-BFD7A37F4E5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EA0E0C8-E524-B146-9E07-1279E109A11D}" type="slidenum">
              <a:rPr lang="en-US" altLang="en-US" sz="1200">
                <a:solidFill>
                  <a:srgbClr val="000000"/>
                </a:solidFill>
              </a:rPr>
              <a:pPr/>
              <a:t>11</a:t>
            </a:fld>
            <a:endParaRPr lang="en-US" altLang="en-US" sz="1200">
              <a:solidFill>
                <a:srgbClr val="000000"/>
              </a:solidFill>
            </a:endParaRPr>
          </a:p>
        </p:txBody>
      </p:sp>
      <p:sp>
        <p:nvSpPr>
          <p:cNvPr id="71683" name="Rectangle 2">
            <a:extLst>
              <a:ext uri="{FF2B5EF4-FFF2-40B4-BE49-F238E27FC236}">
                <a16:creationId xmlns:a16="http://schemas.microsoft.com/office/drawing/2014/main" id="{3BBE4474-7809-DC45-98A2-F2892368B70D}"/>
              </a:ext>
            </a:extLst>
          </p:cNvPr>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Rectangle 3">
            <a:extLst>
              <a:ext uri="{FF2B5EF4-FFF2-40B4-BE49-F238E27FC236}">
                <a16:creationId xmlns:a16="http://schemas.microsoft.com/office/drawing/2014/main" id="{C1380249-83B8-2B4F-A360-1EEBE7BCA6BC}"/>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 typeface="Arial" pitchFamily="34" charset="0"/>
              <a:buChar char="•"/>
              <a:defRPr/>
            </a:pPr>
            <a:r>
              <a:rPr lang="en-US" dirty="0">
                <a:latin typeface="Arial" pitchFamily="34" charset="0"/>
                <a:ea typeface="ＭＳ Ｐゴシック" pitchFamily="34" charset="-128"/>
              </a:rPr>
              <a:t>I put up this example because it is extensive in terms of the integration of technologies, science, programs, partnerships, and impacts.</a:t>
            </a:r>
          </a:p>
          <a:p>
            <a:pPr marL="171450" indent="-171450" eaLnBrk="1" hangingPunct="1">
              <a:buFont typeface="Arial" pitchFamily="34" charset="0"/>
              <a:buChar char="•"/>
              <a:defRPr/>
            </a:pPr>
            <a:r>
              <a:rPr lang="en-US" dirty="0">
                <a:latin typeface="Arial" pitchFamily="34" charset="0"/>
                <a:ea typeface="ＭＳ Ｐゴシック" pitchFamily="34" charset="-128"/>
              </a:rPr>
              <a:t>Ocean Acidification is a global issue.  Science needs have been laid out in a national plan.  The Ocean Acidification program is funding research, funding operational sensors being hosted on regional platforms.  </a:t>
            </a:r>
          </a:p>
          <a:p>
            <a:pPr marL="171450" indent="-171450" eaLnBrk="1" hangingPunct="1">
              <a:buFont typeface="Arial" pitchFamily="34" charset="0"/>
              <a:buChar char="•"/>
              <a:defRPr/>
            </a:pPr>
            <a:r>
              <a:rPr lang="en-US" dirty="0">
                <a:latin typeface="Arial" pitchFamily="34" charset="0"/>
                <a:ea typeface="ＭＳ Ｐゴシック" pitchFamily="34" charset="-128"/>
              </a:rPr>
              <a:t>West Coast governments (federal, state, and county), universities, and IOOS regions are coordinating to maximize the benefits to science, data solutions, and economies.</a:t>
            </a:r>
          </a:p>
          <a:p>
            <a:pPr eaLnBrk="1" hangingPunct="1">
              <a:defRPr/>
            </a:pPr>
            <a:endParaRPr lang="en-US" dirty="0">
              <a:latin typeface="Arial" pitchFamily="34"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86360A34-570B-A14C-A0FC-BBEAFBE6B2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E6994E3-B1B7-4F44-B719-12E515E9D8E8}" type="slidenum">
              <a:rPr lang="en-US" altLang="en-US" sz="1200">
                <a:solidFill>
                  <a:srgbClr val="000000"/>
                </a:solidFill>
              </a:rPr>
              <a:pPr eaLnBrk="1" hangingPunct="1"/>
              <a:t>12</a:t>
            </a:fld>
            <a:endParaRPr lang="en-US" altLang="en-US" sz="1200">
              <a:solidFill>
                <a:srgbClr val="000000"/>
              </a:solidFill>
            </a:endParaRPr>
          </a:p>
        </p:txBody>
      </p:sp>
      <p:sp>
        <p:nvSpPr>
          <p:cNvPr id="72707" name="Rectangle 2">
            <a:extLst>
              <a:ext uri="{FF2B5EF4-FFF2-40B4-BE49-F238E27FC236}">
                <a16:creationId xmlns:a16="http://schemas.microsoft.com/office/drawing/2014/main" id="{E0EBE9A6-9084-C74E-94C1-D201DD597B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a:extLst>
              <a:ext uri="{FF2B5EF4-FFF2-40B4-BE49-F238E27FC236}">
                <a16:creationId xmlns:a16="http://schemas.microsoft.com/office/drawing/2014/main" id="{530561A5-5CA2-094D-BD94-462110B8940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Arial" panose="020B0604020202020204" pitchFamily="34" charset="0"/>
              </a:rPr>
              <a:t>This is just ONE example, but highlights a portion of the partnerships supporting Ocean Acidification needs.</a:t>
            </a:r>
          </a:p>
          <a:p>
            <a:pPr eaLnBrk="1" hangingPunct="1"/>
            <a:r>
              <a:rPr lang="en-US" altLang="en-US">
                <a:latin typeface="Arial" panose="020B0604020202020204" pitchFamily="34" charset="0"/>
              </a:rPr>
              <a:t>NANOOS has responded to local and regional needs, to invest in partial support for observing platforms for OA monitoring off coast and in Puget Sound, in collaboration with UW, NOAA, OSU and others.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F1F8A8D4-0E66-9F4A-93B9-C9AB1A17B2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Rectangle 3">
            <a:extLst>
              <a:ext uri="{FF2B5EF4-FFF2-40B4-BE49-F238E27FC236}">
                <a16:creationId xmlns:a16="http://schemas.microsoft.com/office/drawing/2014/main" id="{35EFB469-38AA-B24C-B177-0DBE2483C47B}"/>
              </a:ext>
            </a:extLst>
          </p:cNvPr>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1304" lvl="1" eaLnBrk="1" hangingPunct="1">
              <a:buFont typeface="Arial" pitchFamily="34" charset="0"/>
              <a:buNone/>
              <a:defRPr/>
            </a:pPr>
            <a:endParaRPr lang="en-US" dirty="0"/>
          </a:p>
          <a:p>
            <a:pPr marL="171450" indent="-171450" eaLnBrk="1" hangingPunct="1">
              <a:buFont typeface="Arial" pitchFamily="34" charset="0"/>
              <a:buChar char="•"/>
              <a:defRPr/>
            </a:pPr>
            <a:endParaRPr lang="en-US" dirty="0"/>
          </a:p>
          <a:p>
            <a:pPr marL="171450" indent="-171450" eaLnBrk="1" hangingPunct="1">
              <a:buFont typeface="Arial" pitchFamily="34" charset="0"/>
              <a:buChar char="•"/>
              <a:defRPr/>
            </a:pPr>
            <a:endParaRPr lang="en-US" dirty="0"/>
          </a:p>
          <a:p>
            <a:pPr eaLnBrk="1" hangingPunct="1">
              <a:defRPr/>
            </a:pP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30411428-F1A8-D644-AAD1-FAA984883B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1263">
              <a:defRPr sz="2400">
                <a:solidFill>
                  <a:schemeClr val="tx1"/>
                </a:solidFill>
                <a:latin typeface="Arial" panose="020B0604020202020204" pitchFamily="34" charset="0"/>
                <a:ea typeface="ＭＳ Ｐゴシック" panose="020B0600070205080204" pitchFamily="34" charset="-128"/>
              </a:defRPr>
            </a:lvl1pPr>
            <a:lvl2pPr marL="742950" indent="-285750" defTabSz="1211263">
              <a:defRPr sz="2400">
                <a:solidFill>
                  <a:schemeClr val="tx1"/>
                </a:solidFill>
                <a:latin typeface="Arial" panose="020B0604020202020204" pitchFamily="34" charset="0"/>
                <a:ea typeface="ＭＳ Ｐゴシック" panose="020B0600070205080204" pitchFamily="34" charset="-128"/>
              </a:defRPr>
            </a:lvl2pPr>
            <a:lvl3pPr marL="1143000" indent="-228600" defTabSz="1211263">
              <a:defRPr sz="2400">
                <a:solidFill>
                  <a:schemeClr val="tx1"/>
                </a:solidFill>
                <a:latin typeface="Arial" panose="020B0604020202020204" pitchFamily="34" charset="0"/>
                <a:ea typeface="ＭＳ Ｐゴシック" panose="020B0600070205080204" pitchFamily="34" charset="-128"/>
              </a:defRPr>
            </a:lvl3pPr>
            <a:lvl4pPr marL="1600200" indent="-228600" defTabSz="1211263">
              <a:defRPr sz="2400">
                <a:solidFill>
                  <a:schemeClr val="tx1"/>
                </a:solidFill>
                <a:latin typeface="Arial" panose="020B0604020202020204" pitchFamily="34" charset="0"/>
                <a:ea typeface="ＭＳ Ｐゴシック" panose="020B0600070205080204" pitchFamily="34" charset="-128"/>
              </a:defRPr>
            </a:lvl4pPr>
            <a:lvl5pPr marL="2057400" indent="-228600" defTabSz="1211263">
              <a:defRPr sz="2400">
                <a:solidFill>
                  <a:schemeClr val="tx1"/>
                </a:solidFill>
                <a:latin typeface="Arial" panose="020B0604020202020204" pitchFamily="34" charset="0"/>
                <a:ea typeface="ＭＳ Ｐゴシック" panose="020B0600070205080204" pitchFamily="34" charset="-128"/>
              </a:defRPr>
            </a:lvl5pPr>
            <a:lvl6pPr marL="2514600" indent="-228600" defTabSz="1211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1211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1211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1211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4C53DC2-8119-D040-AA1B-122AD47CD905}" type="slidenum">
              <a:rPr lang="en-US" altLang="en-US" sz="1200">
                <a:solidFill>
                  <a:srgbClr val="000000"/>
                </a:solidFill>
                <a:cs typeface="Arial" panose="020B0604020202020204" pitchFamily="34" charset="0"/>
              </a:rPr>
              <a:pPr/>
              <a:t>2</a:t>
            </a:fld>
            <a:endParaRPr lang="en-US" altLang="en-US" sz="1200">
              <a:solidFill>
                <a:srgbClr val="000000"/>
              </a:solidFill>
              <a:cs typeface="Arial" panose="020B0604020202020204" pitchFamily="34" charset="0"/>
            </a:endParaRPr>
          </a:p>
        </p:txBody>
      </p:sp>
      <p:sp>
        <p:nvSpPr>
          <p:cNvPr id="62467" name="Rectangle 2">
            <a:extLst>
              <a:ext uri="{FF2B5EF4-FFF2-40B4-BE49-F238E27FC236}">
                <a16:creationId xmlns:a16="http://schemas.microsoft.com/office/drawing/2014/main" id="{0D617DAC-4DB2-E246-8ABD-954E71BD5155}"/>
              </a:ext>
            </a:extLst>
          </p:cNvPr>
          <p:cNvSpPr>
            <a:spLocks noGrp="1" noRot="1" noChangeAspect="1" noChangeArrowheads="1" noTextEdit="1"/>
          </p:cNvSpPr>
          <p:nvPr>
            <p:ph type="sldImg"/>
          </p:nvPr>
        </p:nvSpPr>
        <p:spPr bwMode="auto">
          <a:xfrm>
            <a:off x="1204913" y="484188"/>
            <a:ext cx="4833937" cy="36258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Notes Placeholder 5">
            <a:extLst>
              <a:ext uri="{FF2B5EF4-FFF2-40B4-BE49-F238E27FC236}">
                <a16:creationId xmlns:a16="http://schemas.microsoft.com/office/drawing/2014/main" id="{3C0077AA-C657-0946-8F23-0B51EB6E2A0B}"/>
              </a:ext>
            </a:extLst>
          </p:cNvPr>
          <p:cNvSpPr>
            <a:spLocks noGrp="1"/>
          </p:cNvSpPr>
          <p:nvPr/>
        </p:nvSpPr>
        <p:spPr bwMode="auto">
          <a:xfrm>
            <a:off x="931863" y="4410075"/>
            <a:ext cx="5121275"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41" tIns="46471" rIns="92941" bIns="46471"/>
          <a:lstStyle>
            <a:lvl1pPr defTabSz="1209675">
              <a:defRPr sz="2400">
                <a:solidFill>
                  <a:schemeClr val="tx1"/>
                </a:solidFill>
                <a:latin typeface="Arial" panose="020B0604020202020204" pitchFamily="34" charset="0"/>
                <a:ea typeface="ＭＳ Ｐゴシック" panose="020B0600070205080204" pitchFamily="34" charset="-128"/>
              </a:defRPr>
            </a:lvl1pPr>
            <a:lvl2pPr marL="742950" indent="-285750" defTabSz="1209675">
              <a:defRPr sz="2400">
                <a:solidFill>
                  <a:schemeClr val="tx1"/>
                </a:solidFill>
                <a:latin typeface="Arial" panose="020B0604020202020204" pitchFamily="34" charset="0"/>
                <a:ea typeface="ＭＳ Ｐゴシック" panose="020B0600070205080204" pitchFamily="34" charset="-128"/>
              </a:defRPr>
            </a:lvl2pPr>
            <a:lvl3pPr marL="1143000" indent="-228600" defTabSz="1209675">
              <a:defRPr sz="2400">
                <a:solidFill>
                  <a:schemeClr val="tx1"/>
                </a:solidFill>
                <a:latin typeface="Arial" panose="020B0604020202020204" pitchFamily="34" charset="0"/>
                <a:ea typeface="ＭＳ Ｐゴシック" panose="020B0600070205080204" pitchFamily="34" charset="-128"/>
              </a:defRPr>
            </a:lvl3pPr>
            <a:lvl4pPr marL="1600200" indent="-228600" defTabSz="1209675">
              <a:defRPr sz="2400">
                <a:solidFill>
                  <a:schemeClr val="tx1"/>
                </a:solidFill>
                <a:latin typeface="Arial" panose="020B0604020202020204" pitchFamily="34" charset="0"/>
                <a:ea typeface="ＭＳ Ｐゴシック" panose="020B0600070205080204" pitchFamily="34" charset="-128"/>
              </a:defRPr>
            </a:lvl4pPr>
            <a:lvl5pPr marL="2057400" indent="-228600" defTabSz="1209675">
              <a:defRPr sz="2400">
                <a:solidFill>
                  <a:schemeClr val="tx1"/>
                </a:solidFill>
                <a:latin typeface="Arial" panose="020B0604020202020204" pitchFamily="34" charset="0"/>
                <a:ea typeface="ＭＳ Ｐゴシック" panose="020B0600070205080204" pitchFamily="34" charset="-128"/>
              </a:defRPr>
            </a:lvl5pPr>
            <a:lvl6pPr marL="2514600" indent="-228600" defTabSz="12096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12096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12096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12096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30000"/>
              </a:spcBef>
            </a:pPr>
            <a:endParaRPr lang="en-US" altLang="en-US" sz="1200">
              <a:solidFill>
                <a:srgbClr val="000000"/>
              </a:solidFill>
            </a:endParaRPr>
          </a:p>
        </p:txBody>
      </p:sp>
      <p:sp>
        <p:nvSpPr>
          <p:cNvPr id="62469" name="Notes Placeholder 2">
            <a:extLst>
              <a:ext uri="{FF2B5EF4-FFF2-40B4-BE49-F238E27FC236}">
                <a16:creationId xmlns:a16="http://schemas.microsoft.com/office/drawing/2014/main" id="{7CC566BD-A3BD-4E42-ADDE-199285D74610}"/>
              </a:ext>
            </a:extLst>
          </p:cNvPr>
          <p:cNvSpPr>
            <a:spLocks noGrp="1"/>
          </p:cNvSpPr>
          <p:nvPr>
            <p:ph type="body" idx="3"/>
          </p:nvPr>
        </p:nvSpPr>
        <p:spPr bwMode="auto">
          <a:xfrm>
            <a:off x="444500" y="4410075"/>
            <a:ext cx="6096000" cy="4651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(2 part slide with animation)</a:t>
            </a:r>
          </a:p>
          <a:p>
            <a:pPr eaLnBrk="1" hangingPunct="1">
              <a:spcBef>
                <a:spcPct val="0"/>
              </a:spcBef>
            </a:pPr>
            <a:r>
              <a:rPr lang="en-US" altLang="en-US"/>
              <a:t>Part I</a:t>
            </a:r>
          </a:p>
          <a:p>
            <a:pPr eaLnBrk="1" hangingPunct="1">
              <a:spcBef>
                <a:spcPct val="0"/>
              </a:spcBef>
            </a:pPr>
            <a:r>
              <a:rPr lang="en-US" altLang="en-US"/>
              <a:t>IOOS is a partnership for Lives and Livelihoods.</a:t>
            </a:r>
          </a:p>
          <a:p>
            <a:pPr eaLnBrk="1" hangingPunct="1">
              <a:spcBef>
                <a:spcPct val="0"/>
              </a:spcBef>
            </a:pPr>
            <a:r>
              <a:rPr lang="en-US" altLang="en-US"/>
              <a:t>IOOS is a solution to increasing observing assets, to coordinate and connect disperate ocean, coastal and Great Lakes data so that information that is comprehensive, usable, and available at the right scale to inform decision making.</a:t>
            </a:r>
          </a:p>
          <a:p>
            <a:pPr eaLnBrk="1" hangingPunct="1">
              <a:spcBef>
                <a:spcPct val="0"/>
              </a:spcBef>
            </a:pPr>
            <a:endParaRPr lang="en-US" altLang="en-US"/>
          </a:p>
          <a:p>
            <a:pPr eaLnBrk="1" hangingPunct="1">
              <a:spcBef>
                <a:spcPct val="0"/>
              </a:spcBef>
            </a:pPr>
            <a:r>
              <a:rPr lang="en-US" altLang="en-US"/>
              <a:t>Organizationally, IOOS is comprised of two components: Global and Coastal</a:t>
            </a:r>
          </a:p>
          <a:p>
            <a:pPr eaLnBrk="1" hangingPunct="1">
              <a:spcBef>
                <a:spcPct val="0"/>
              </a:spcBef>
            </a:pPr>
            <a:endParaRPr lang="en-US" altLang="en-US"/>
          </a:p>
          <a:p>
            <a:pPr eaLnBrk="1" hangingPunct="1">
              <a:spcBef>
                <a:spcPct val="0"/>
              </a:spcBef>
            </a:pPr>
            <a:r>
              <a:rPr lang="en-US" altLang="en-US"/>
              <a:t>The logos and the Map you see are the who of US IOOS.  The National Agencies, Regional entities</a:t>
            </a:r>
          </a:p>
          <a:p>
            <a:pPr eaLnBrk="1" hangingPunct="1">
              <a:spcBef>
                <a:spcPct val="0"/>
              </a:spcBef>
            </a:pPr>
            <a:endParaRPr lang="en-US" altLang="en-US"/>
          </a:p>
          <a:p>
            <a:pPr eaLnBrk="1" hangingPunct="1">
              <a:spcBef>
                <a:spcPct val="0"/>
              </a:spcBef>
            </a:pPr>
            <a:r>
              <a:rPr lang="en-US" altLang="en-US"/>
              <a:t>The what of US IOOS:  6 subsystems:</a:t>
            </a:r>
          </a:p>
          <a:p>
            <a:pPr eaLnBrk="1" hangingPunct="1">
              <a:spcBef>
                <a:spcPct val="0"/>
              </a:spcBef>
            </a:pPr>
            <a:r>
              <a:rPr lang="en-US" altLang="en-US"/>
              <a:t>Observing, Data Management and Communications (or as we like to say supply chain management of all oceanographic data); Modeling/Analysis/Products/Services.  Underpinned by Research and development and Education and Outreach.  Over that we have a governance and management schema</a:t>
            </a:r>
          </a:p>
          <a:p>
            <a:pPr eaLnBrk="1" hangingPunct="1">
              <a:spcBef>
                <a:spcPct val="0"/>
              </a:spcBef>
            </a:pPr>
            <a:endParaRPr lang="en-US" altLang="en-US"/>
          </a:p>
          <a:p>
            <a:pPr eaLnBrk="1" hangingPunct="1">
              <a:spcBef>
                <a:spcPct val="0"/>
              </a:spcBef>
            </a:pPr>
            <a:r>
              <a:rPr lang="en-US" altLang="en-US"/>
              <a:t>US IOOS is about providing the right information in the right format across 7 societal goals through a single system.  The 7 societal goals are listed at the lower right.</a:t>
            </a:r>
          </a:p>
          <a:p>
            <a:pPr eaLnBrk="1" hangingPunct="1">
              <a:spcBef>
                <a:spcPct val="0"/>
              </a:spcBef>
            </a:pPr>
            <a:endParaRPr lang="en-US" altLang="en-US"/>
          </a:p>
          <a:p>
            <a:pPr eaLnBrk="1" hangingPunct="1">
              <a:spcBef>
                <a:spcPct val="0"/>
              </a:spcBef>
            </a:pPr>
            <a:r>
              <a:rPr lang="en-US" altLang="en-US"/>
              <a:t>Need to stress that IOOS has both a </a:t>
            </a:r>
            <a:r>
              <a:rPr lang="en-US" altLang="en-US" b="1"/>
              <a:t>regional</a:t>
            </a:r>
            <a:r>
              <a:rPr lang="en-US" altLang="en-US"/>
              <a:t> and a </a:t>
            </a:r>
            <a:r>
              <a:rPr lang="en-US" altLang="en-US" b="1"/>
              <a:t>federal</a:t>
            </a:r>
            <a:r>
              <a:rPr lang="en-US" altLang="en-US"/>
              <a:t> footprint</a:t>
            </a:r>
          </a:p>
          <a:p>
            <a:pPr eaLnBrk="1" hangingPunct="1">
              <a:spcBef>
                <a:spcPct val="0"/>
              </a:spcBef>
            </a:pPr>
            <a:r>
              <a:rPr lang="en-US" altLang="en-US"/>
              <a:t>This strategy allows both: </a:t>
            </a:r>
          </a:p>
          <a:p>
            <a:pPr lvl="1" eaLnBrk="1" hangingPunct="1">
              <a:spcBef>
                <a:spcPct val="0"/>
              </a:spcBef>
            </a:pPr>
            <a:r>
              <a:rPr lang="en-US" altLang="en-US"/>
              <a:t>Local </a:t>
            </a:r>
            <a:r>
              <a:rPr lang="en-US" altLang="en-US" u="sng"/>
              <a:t>connection</a:t>
            </a:r>
            <a:r>
              <a:rPr lang="en-US" altLang="en-US"/>
              <a:t> with regional stakeholders</a:t>
            </a:r>
          </a:p>
          <a:p>
            <a:pPr lvl="1" eaLnBrk="1" hangingPunct="1">
              <a:spcBef>
                <a:spcPct val="0"/>
              </a:spcBef>
            </a:pPr>
            <a:r>
              <a:rPr lang="en-US" altLang="en-US"/>
              <a:t>National </a:t>
            </a:r>
            <a:r>
              <a:rPr lang="en-US" altLang="en-US" u="sng"/>
              <a:t>consistency</a:t>
            </a:r>
          </a:p>
          <a:p>
            <a:pPr eaLnBrk="1" hangingPunct="1">
              <a:spcBef>
                <a:spcPct val="0"/>
              </a:spcBef>
            </a:pPr>
            <a:r>
              <a:rPr lang="en-US" altLang="en-US" b="1"/>
              <a:t>Regional</a:t>
            </a:r>
            <a:r>
              <a:rPr lang="en-US" altLang="en-US"/>
              <a:t> presence is via 11 Regional Associations, who collaborate together under the IOOS Associations (formerly NFRA)</a:t>
            </a:r>
          </a:p>
          <a:p>
            <a:pPr eaLnBrk="1" hangingPunct="1">
              <a:spcBef>
                <a:spcPct val="0"/>
              </a:spcBef>
            </a:pPr>
            <a:r>
              <a:rPr lang="en-US" altLang="en-US" b="1"/>
              <a:t>Federal</a:t>
            </a:r>
            <a:r>
              <a:rPr lang="en-US" altLang="en-US"/>
              <a:t> agencies also contribute to IOOS; the US IOOS office in NOAA funds and coordinates the RAs</a:t>
            </a:r>
          </a:p>
          <a:p>
            <a:pPr eaLnBrk="1" hangingPunct="1">
              <a:spcBef>
                <a:spcPct val="0"/>
              </a:spcBef>
            </a:pPr>
            <a:endParaRPr lang="en-US" altLang="en-US"/>
          </a:p>
          <a:p>
            <a:pPr eaLnBrk="1" hangingPunct="1">
              <a:spcBef>
                <a:spcPct val="0"/>
              </a:spcBef>
            </a:pPr>
            <a:r>
              <a:rPr lang="en-US" altLang="en-US"/>
              <a:t>Part II</a:t>
            </a:r>
          </a:p>
          <a:p>
            <a:pPr eaLnBrk="1" hangingPunct="1">
              <a:spcBef>
                <a:spcPct val="0"/>
              </a:spcBef>
            </a:pPr>
            <a:r>
              <a:rPr lang="en-US" altLang="en-US"/>
              <a:t>Note that this system is part of a larger context globally.</a:t>
            </a:r>
          </a:p>
          <a:p>
            <a:pPr eaLnBrk="1" hangingPunct="1">
              <a:spcBef>
                <a:spcPct val="0"/>
              </a:spcBef>
            </a:pPr>
            <a:endParaRPr lang="en-US" altLang="en-US" sz="800"/>
          </a:p>
          <a:p>
            <a:pPr eaLnBrk="1" hangingPunct="1">
              <a:spcBef>
                <a:spcPct val="0"/>
              </a:spcBef>
            </a:pPr>
            <a:r>
              <a:rPr lang="en-US" altLang="en-US"/>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58FF1282-A9C7-B344-B357-3FEC5C20EBE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133E9845-5D19-6E4F-95A5-EF13F93D31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The questions I was asked to consider within the framework of </a:t>
            </a:r>
            <a:r>
              <a:rPr lang="en-US" altLang="en-US" i="1"/>
              <a:t>Balancing Ocean Observing Infrastructure with Ocean Research</a:t>
            </a:r>
            <a:endParaRPr lang="en-US" altLang="en-US"/>
          </a:p>
          <a:p>
            <a:pPr eaLnBrk="1" hangingPunct="1"/>
            <a:endParaRPr lang="en-US" altLang="en-US"/>
          </a:p>
          <a:p>
            <a:pPr eaLnBrk="1" hangingPunct="1"/>
            <a:r>
              <a:rPr lang="en-US" altLang="en-US"/>
              <a:t>As we have heard, the importance of sustained observations is key and supporting science and decision-support needs are key functions of our observing systems.  </a:t>
            </a:r>
          </a:p>
          <a:p>
            <a:pPr eaLnBrk="1" hangingPunct="1"/>
            <a:endParaRPr lang="en-US" altLang="en-US"/>
          </a:p>
          <a:p>
            <a:pPr eaLnBrk="1" hangingPunct="1"/>
            <a:r>
              <a:rPr lang="en-US" altLang="en-US"/>
              <a:t>I took the liberty of editing question #2 from balancing infrastructure “AGAINST” research needs to “AND support” because it can not be either or, or yes but… it must be yes and.</a:t>
            </a:r>
          </a:p>
          <a:p>
            <a:pPr eaLnBrk="1" hangingPunct="1"/>
            <a:endParaRPr lang="en-US" altLang="en-US"/>
          </a:p>
          <a:p>
            <a:pPr eaLnBrk="1" hangingPunct="1"/>
            <a:endParaRPr lang="en-US" altLang="en-US"/>
          </a:p>
          <a:p>
            <a:pPr eaLnBrk="1" hangingPunct="1"/>
            <a:endParaRPr lang="en-US" altLang="en-US"/>
          </a:p>
          <a:p>
            <a:pPr eaLnBrk="1" hangingPunct="1"/>
            <a:endParaRPr lang="en-US" altLang="en-US"/>
          </a:p>
        </p:txBody>
      </p:sp>
      <p:sp>
        <p:nvSpPr>
          <p:cNvPr id="63492" name="Slide Number Placeholder 3">
            <a:extLst>
              <a:ext uri="{FF2B5EF4-FFF2-40B4-BE49-F238E27FC236}">
                <a16:creationId xmlns:a16="http://schemas.microsoft.com/office/drawing/2014/main" id="{B0220AFF-AEA5-4944-99B1-510B5BC7EB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825668D-93AC-0C43-808D-E0723E69FB68}" type="slidenum">
              <a:rPr lang="en-US" altLang="en-US" sz="1200"/>
              <a:pPr/>
              <a:t>3</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4FEC18EE-C54D-534B-9913-FFBFEDF45D9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Rectangle 3">
            <a:extLst>
              <a:ext uri="{FF2B5EF4-FFF2-40B4-BE49-F238E27FC236}">
                <a16:creationId xmlns:a16="http://schemas.microsoft.com/office/drawing/2014/main" id="{20F7EA96-B29A-B54B-B0CE-F08DEA4DB3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IOOS has been maturing and growing for the last decade and we have come a long way.</a:t>
            </a:r>
          </a:p>
          <a:p>
            <a:pPr eaLnBrk="1" hangingPunct="1"/>
            <a:r>
              <a:rPr lang="en-US" altLang="en-US"/>
              <a:t>We have grown at the global scale and the national and regional scales.</a:t>
            </a:r>
          </a:p>
          <a:p>
            <a:pPr eaLnBrk="1" hangingPunct="1"/>
            <a:r>
              <a:rPr lang="en-US" altLang="en-US"/>
              <a:t>We have improved our ability to conduct “supply chain management” of ocean data and developed an extensive network of partnerships, observing technologies, and scientific capabilities.</a:t>
            </a:r>
          </a:p>
          <a:p>
            <a:pPr eaLnBrk="1" hangingPunct="1"/>
            <a:r>
              <a:rPr lang="en-US" altLang="en-US"/>
              <a:t>A few examples follow…</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CCD0894D-AFFE-CE4E-BA75-B0E45FA7A6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F5879B90-C9ED-504F-96CC-E9EF758BEE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altLang="en-US">
                <a:latin typeface="Times New Roman" panose="02020603050405020304" pitchFamily="18" charset="0"/>
                <a:ea typeface="ＭＳ Ｐゴシック" panose="020B0600070205080204" pitchFamily="34" charset="-128"/>
              </a:rPr>
              <a:t>Brief TPs for ORAP:</a:t>
            </a:r>
          </a:p>
          <a:p>
            <a:pPr eaLnBrk="1" hangingPunct="1">
              <a:lnSpc>
                <a:spcPct val="90000"/>
              </a:lnSpc>
              <a:spcBef>
                <a:spcPct val="0"/>
              </a:spcBef>
            </a:pPr>
            <a:r>
              <a:rPr lang="en-US" altLang="en-US">
                <a:latin typeface="Times New Roman" panose="02020603050405020304" pitchFamily="18" charset="0"/>
                <a:ea typeface="ＭＳ Ｐゴシック" panose="020B0600070205080204" pitchFamily="34" charset="-128"/>
              </a:rPr>
              <a:t>Many of our efforts are focused on integration and interdependencies.  The GOOS program is a prime example of both.</a:t>
            </a:r>
          </a:p>
          <a:p>
            <a:pPr eaLnBrk="1" hangingPunct="1">
              <a:lnSpc>
                <a:spcPct val="90000"/>
              </a:lnSpc>
              <a:spcBef>
                <a:spcPct val="0"/>
              </a:spcBef>
            </a:pPr>
            <a:r>
              <a:rPr lang="en-US" altLang="en-US">
                <a:latin typeface="Times New Roman" panose="02020603050405020304" pitchFamily="18" charset="0"/>
                <a:ea typeface="ＭＳ Ｐゴシック" panose="020B0600070205080204" pitchFamily="34" charset="-128"/>
              </a:rPr>
              <a:t>Most of you have seen this graphic before, and I show it to highlight two things – the interdependencies among partners including nations to meet the needs and requirements set at international levles.</a:t>
            </a:r>
          </a:p>
          <a:p>
            <a:pPr eaLnBrk="1" hangingPunct="1">
              <a:lnSpc>
                <a:spcPct val="90000"/>
              </a:lnSpc>
              <a:spcBef>
                <a:spcPct val="0"/>
              </a:spcBef>
            </a:pPr>
            <a:r>
              <a:rPr lang="en-US" altLang="en-US">
                <a:latin typeface="Times New Roman" panose="02020603050405020304" pitchFamily="18" charset="0"/>
                <a:ea typeface="ＭＳ Ｐゴシック" panose="020B0600070205080204" pitchFamily="34" charset="-128"/>
              </a:rPr>
              <a:t>Within the U.S. we are doing the same…. Next slide</a:t>
            </a:r>
          </a:p>
          <a:p>
            <a:pPr eaLnBrk="1" hangingPunct="1">
              <a:lnSpc>
                <a:spcPct val="90000"/>
              </a:lnSpc>
              <a:spcBef>
                <a:spcPct val="0"/>
              </a:spcBef>
            </a:pPr>
            <a:endParaRPr lang="en-US" altLang="en-US" sz="800">
              <a:latin typeface="Times New Roman" panose="02020603050405020304" pitchFamily="18" charset="0"/>
              <a:ea typeface="ＭＳ Ｐゴシック" panose="020B0600070205080204" pitchFamily="34" charset="-128"/>
            </a:endParaRPr>
          </a:p>
          <a:p>
            <a:pPr eaLnBrk="1" hangingPunct="1">
              <a:lnSpc>
                <a:spcPct val="90000"/>
              </a:lnSpc>
              <a:spcBef>
                <a:spcPct val="0"/>
              </a:spcBef>
            </a:pPr>
            <a:r>
              <a:rPr lang="en-US" altLang="en-US" sz="800">
                <a:latin typeface="Times New Roman" panose="02020603050405020304" pitchFamily="18" charset="0"/>
                <a:ea typeface="ＭＳ Ｐゴシック" panose="020B0600070205080204" pitchFamily="34" charset="-128"/>
              </a:rPr>
              <a:t>Background TPs:</a:t>
            </a:r>
          </a:p>
          <a:p>
            <a:pPr eaLnBrk="1" hangingPunct="1">
              <a:lnSpc>
                <a:spcPct val="90000"/>
              </a:lnSpc>
              <a:spcBef>
                <a:spcPct val="0"/>
              </a:spcBef>
            </a:pPr>
            <a:r>
              <a:rPr lang="en-US" altLang="en-US" sz="800">
                <a:latin typeface="Times New Roman" panose="02020603050405020304" pitchFamily="18" charset="0"/>
                <a:ea typeface="ＭＳ Ｐゴシック" panose="020B0600070205080204" pitchFamily="34" charset="-128"/>
              </a:rPr>
              <a:t>The most successful component of GOOS over the past decade has been the climate component of GOOS, the global observing system that is required for climate research, monitoring, forecasting and long-term projections of climate variability and change.</a:t>
            </a:r>
          </a:p>
          <a:p>
            <a:pPr eaLnBrk="1" hangingPunct="1">
              <a:lnSpc>
                <a:spcPct val="90000"/>
              </a:lnSpc>
              <a:spcBef>
                <a:spcPct val="0"/>
              </a:spcBef>
            </a:pPr>
            <a:endParaRPr lang="en-US" altLang="en-US" sz="800">
              <a:latin typeface="Times New Roman" panose="02020603050405020304" pitchFamily="18" charset="0"/>
              <a:ea typeface="ＭＳ Ｐゴシック" panose="020B0600070205080204" pitchFamily="34" charset="-128"/>
            </a:endParaRPr>
          </a:p>
          <a:p>
            <a:pPr eaLnBrk="1" hangingPunct="1">
              <a:lnSpc>
                <a:spcPct val="90000"/>
              </a:lnSpc>
              <a:spcBef>
                <a:spcPct val="0"/>
              </a:spcBef>
            </a:pPr>
            <a:r>
              <a:rPr lang="en-US" altLang="en-US" sz="800">
                <a:latin typeface="Times New Roman" panose="02020603050405020304" pitchFamily="18" charset="0"/>
                <a:ea typeface="ＭＳ Ｐゴシック" panose="020B0600070205080204" pitchFamily="34" charset="-128"/>
              </a:rPr>
              <a:t>It is quite a complex system, and you can see a cartoon of its in situ components here, it is made up of observations from many different types of platforms: research and volunteer ships, moorings, profiling floats, surface drifters and tide gauges. The cartoon map in the center shows you a snapshot of where these observations are taken in the global ocean (the North Atlantic is particularly well-observed compared to many other regions).  There are measurements (clockwise starting from top right) of the marine meteorology and near-surface ocean from volunteer observing ships (VOS), the DBCP global array of 1250 surface drifting floats measuring temperature, near-surface currents and in many cases barometric pressure, the GLOSS tide gauge network at the coasts, a network of Ship-of-Opportunity (SOOP) XBT sections, the Argo profiling float network, GO-SHIP repeat hydrography lines for physical, carbon, and biogeochemical variables extending to the deep ocean, the tropical moored arrays TAO-TRITON in the Pacific, PIRATA in the Atlantic, and RAMA in the Indian Ocean, and the OceanSITES-coordinated network of time series sites at moorings and key transport measurements.  These are of course complemented by surface observations of the ocean physics and colour from satellites.</a:t>
            </a:r>
          </a:p>
          <a:p>
            <a:pPr eaLnBrk="1" hangingPunct="1">
              <a:lnSpc>
                <a:spcPct val="90000"/>
              </a:lnSpc>
              <a:spcBef>
                <a:spcPct val="0"/>
              </a:spcBef>
            </a:pPr>
            <a:endParaRPr lang="en-US" altLang="en-US" sz="800">
              <a:latin typeface="Times New Roman" panose="02020603050405020304" pitchFamily="18" charset="0"/>
              <a:ea typeface="ＭＳ Ｐゴシック" panose="020B0600070205080204" pitchFamily="34" charset="-128"/>
            </a:endParaRPr>
          </a:p>
          <a:p>
            <a:pPr eaLnBrk="1" hangingPunct="1">
              <a:lnSpc>
                <a:spcPct val="90000"/>
              </a:lnSpc>
              <a:spcBef>
                <a:spcPct val="0"/>
              </a:spcBef>
            </a:pPr>
            <a:r>
              <a:rPr lang="en-US" altLang="en-US" sz="800">
                <a:latin typeface="Times New Roman" panose="02020603050405020304" pitchFamily="18" charset="0"/>
                <a:ea typeface="ＭＳ Ｐゴシック" panose="020B0600070205080204" pitchFamily="34" charset="-128"/>
              </a:rPr>
              <a:t>The requirements for these systems, expressed in plans of the Global Climate Observing System and GOOS and oriented towards Essential Climate Variables, have been reported to and accepted by the UN Framework Convention on Climate Change (UNFCCC), which provides a high-level basis for asking for country participation.</a:t>
            </a:r>
          </a:p>
          <a:p>
            <a:pPr eaLnBrk="1" hangingPunct="1">
              <a:lnSpc>
                <a:spcPct val="90000"/>
              </a:lnSpc>
              <a:spcBef>
                <a:spcPct val="0"/>
              </a:spcBef>
            </a:pPr>
            <a:endParaRPr lang="en-US" altLang="en-US" sz="800">
              <a:latin typeface="Times New Roman" panose="02020603050405020304" pitchFamily="18" charset="0"/>
              <a:ea typeface="ＭＳ Ｐゴシック" panose="020B0600070205080204" pitchFamily="34" charset="-128"/>
            </a:endParaRPr>
          </a:p>
          <a:p>
            <a:pPr eaLnBrk="1" hangingPunct="1">
              <a:lnSpc>
                <a:spcPct val="90000"/>
              </a:lnSpc>
              <a:spcBef>
                <a:spcPct val="0"/>
              </a:spcBef>
            </a:pPr>
            <a:r>
              <a:rPr lang="en-US" altLang="en-US" sz="800">
                <a:latin typeface="Times New Roman" panose="02020603050405020304" pitchFamily="18" charset="0"/>
                <a:ea typeface="ＭＳ Ｐゴシック" panose="020B0600070205080204" pitchFamily="34" charset="-128"/>
              </a:rPr>
              <a:t>The observations themselves are funded by national research and other ocean observing funding, and many of these networks are coordinated through the Joint WMO-IOC Technical Commissions for Oceanography and Marine Meteorology (JCOMM) which identifies best practices and standards, and coordinates amongst observing networks.</a:t>
            </a:r>
          </a:p>
          <a:p>
            <a:pPr eaLnBrk="1" hangingPunct="1">
              <a:lnSpc>
                <a:spcPct val="90000"/>
              </a:lnSpc>
              <a:spcBef>
                <a:spcPct val="0"/>
              </a:spcBef>
            </a:pPr>
            <a:endParaRPr lang="en-US" altLang="en-US" sz="800">
              <a:latin typeface="Times New Roman" panose="02020603050405020304" pitchFamily="18" charset="0"/>
              <a:ea typeface="ＭＳ Ｐゴシック" panose="020B0600070205080204" pitchFamily="34" charset="-128"/>
            </a:endParaRPr>
          </a:p>
          <a:p>
            <a:pPr eaLnBrk="1" hangingPunct="1">
              <a:lnSpc>
                <a:spcPct val="90000"/>
              </a:lnSpc>
              <a:spcBef>
                <a:spcPct val="0"/>
              </a:spcBef>
            </a:pPr>
            <a:r>
              <a:rPr lang="en-US" altLang="en-US" sz="800">
                <a:latin typeface="Times New Roman" panose="02020603050405020304" pitchFamily="18" charset="0"/>
                <a:ea typeface="ＭＳ Ｐゴシック" panose="020B0600070205080204" pitchFamily="34" charset="-128"/>
              </a:rPr>
              <a:t>The growth of a number of observing networks (particularly Argo, surface drifters, and tide gauges) led to a strong rise over the last decade in implementation of this system, but other components have not grown to the requirements expressed by climate science, and implementation has stalled somewhat.</a:t>
            </a:r>
          </a:p>
        </p:txBody>
      </p:sp>
      <p:sp>
        <p:nvSpPr>
          <p:cNvPr id="65540" name="Slide Number Placeholder 3">
            <a:extLst>
              <a:ext uri="{FF2B5EF4-FFF2-40B4-BE49-F238E27FC236}">
                <a16:creationId xmlns:a16="http://schemas.microsoft.com/office/drawing/2014/main" id="{34C1A6E9-0A3D-414C-ABBF-70B4F6702C5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D01E912-CA89-E44B-ADCE-6E389D2E4141}" type="slidenum">
              <a:rPr lang="en-US" altLang="en-US" sz="1200"/>
              <a:pPr eaLnBrk="1" hangingPunct="1"/>
              <a:t>5</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85E40430-C3C8-A345-9FFA-9D452C54DC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33CCEC30-F559-5F4A-819C-8E42212B48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Within the U.S. we have developed a network of regions that have matured into a nationally consistent network which exemplifies the ability to link and leverage capabilities at all levels to maximize benefits even in fiscally constrained times.</a:t>
            </a:r>
          </a:p>
          <a:p>
            <a:pPr eaLnBrk="1" hangingPunct="1"/>
            <a:endParaRPr lang="en-US" altLang="en-US"/>
          </a:p>
          <a:p>
            <a:pPr eaLnBrk="1" hangingPunct="1"/>
            <a:r>
              <a:rPr lang="en-US" altLang="en-US"/>
              <a:t>Each image in this slide is just a snapshot of each of the 11 regions.</a:t>
            </a:r>
          </a:p>
          <a:p>
            <a:pPr eaLnBrk="1" hangingPunct="1"/>
            <a:endParaRPr lang="en-US" altLang="en-US"/>
          </a:p>
        </p:txBody>
      </p:sp>
      <p:sp>
        <p:nvSpPr>
          <p:cNvPr id="66564" name="Slide Number Placeholder 3">
            <a:extLst>
              <a:ext uri="{FF2B5EF4-FFF2-40B4-BE49-F238E27FC236}">
                <a16:creationId xmlns:a16="http://schemas.microsoft.com/office/drawing/2014/main" id="{0C5C30A0-3024-0D45-9442-599ECCCC44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9353C78-C65F-B34E-9945-9397F9BEBA7A}" type="slidenum">
              <a:rPr lang="en-US" altLang="en-US" sz="1200"/>
              <a:pPr/>
              <a:t>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541F86F0-3415-344C-BD78-D4DF572AEE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F1844ECA-4E1F-7D41-A45D-3BA9CA8795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a:p>
            <a:pPr eaLnBrk="1" hangingPunct="1">
              <a:buFontTx/>
              <a:buChar char="•"/>
            </a:pPr>
            <a:r>
              <a:rPr lang="en-US" altLang="en-US"/>
              <a:t>  This is an HFR example where multiple entities are supporting various radars, but they are all available to the national network because the US IOOS program provides the funding for the national data management effort for HFR.  </a:t>
            </a:r>
          </a:p>
          <a:p>
            <a:pPr eaLnBrk="1" hangingPunct="1"/>
            <a:endParaRPr lang="en-US" altLang="en-US"/>
          </a:p>
          <a:p>
            <a:pPr eaLnBrk="1" hangingPunct="1">
              <a:buFontTx/>
              <a:buChar char="•"/>
            </a:pPr>
            <a:r>
              <a:rPr lang="en-US" altLang="en-US"/>
              <a:t> NANOOS, with the Murdock Foundation, deployed a buoy system off the coast of La Push, Washington which measures meteorological quantities, chlorophyll, turbidity, dissolved oxygen, temperature, salinity, partial pressure carbon dioxide (pCO2) and pH.   NANOOS was successful in this competition because of the backbone could provide.  NGOs will typically provide for the capitol costs but not the enduring O&amp;M.  It is now important for NANOOS to continue to be funded to be able to maintain the system.</a:t>
            </a:r>
          </a:p>
          <a:p>
            <a:pPr eaLnBrk="1" hangingPunct="1"/>
            <a:endParaRPr lang="en-US" altLang="en-US"/>
          </a:p>
        </p:txBody>
      </p:sp>
      <p:sp>
        <p:nvSpPr>
          <p:cNvPr id="67588" name="Slide Number Placeholder 3">
            <a:extLst>
              <a:ext uri="{FF2B5EF4-FFF2-40B4-BE49-F238E27FC236}">
                <a16:creationId xmlns:a16="http://schemas.microsoft.com/office/drawing/2014/main" id="{171F572B-2012-5C4A-9E6C-6557446489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8CB8010-823D-3540-AB9D-E844C078E461}" type="slidenum">
              <a:rPr lang="en-US" altLang="en-US" sz="1200"/>
              <a:pPr/>
              <a:t>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73970008-D56F-3D41-A520-035238A9E56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Rectangle 3">
            <a:extLst>
              <a:ext uri="{FF2B5EF4-FFF2-40B4-BE49-F238E27FC236}">
                <a16:creationId xmlns:a16="http://schemas.microsoft.com/office/drawing/2014/main" id="{1D37B756-7463-9747-912F-437C1F350126}"/>
              </a:ext>
            </a:extLst>
          </p:cNvPr>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dirty="0"/>
              <a:t>I am using a recent phrase we have been using “IOOS Works” because we have been demonstrating success at many levels including advancing science and technology across the nation.</a:t>
            </a:r>
          </a:p>
          <a:p>
            <a:pPr eaLnBrk="1" hangingPunct="1">
              <a:defRPr/>
            </a:pPr>
            <a:r>
              <a:rPr lang="en-US" dirty="0"/>
              <a:t>When I use the word “we” I mean the community of IOOS including all 6 subsystems at all organizational levels.</a:t>
            </a:r>
          </a:p>
          <a:p>
            <a:pPr eaLnBrk="1" hangingPunct="1">
              <a:defRPr/>
            </a:pPr>
            <a:endParaRPr lang="en-US" dirty="0"/>
          </a:p>
          <a:p>
            <a:pPr eaLnBrk="1" hangingPunct="1">
              <a:defRPr/>
            </a:pPr>
            <a:r>
              <a:rPr lang="en-US" dirty="0"/>
              <a:t>Specifically in light of the ORAP charge, I think it is important to highlight some of the vision for IOOS in the next decade that came out of the US IOOS Summit in November 2012.</a:t>
            </a:r>
          </a:p>
          <a:p>
            <a:pPr marL="451304" lvl="1" eaLnBrk="1" hangingPunct="1">
              <a:buFont typeface="Arial" pitchFamily="34" charset="0"/>
              <a:buNone/>
              <a:defRPr/>
            </a:pPr>
            <a:endParaRPr lang="en-US" dirty="0"/>
          </a:p>
          <a:p>
            <a:pPr marL="171450" indent="-171450" eaLnBrk="1" hangingPunct="1">
              <a:buFont typeface="Arial" pitchFamily="34" charset="0"/>
              <a:buChar char="•"/>
              <a:defRPr/>
            </a:pPr>
            <a:endParaRPr lang="en-US" dirty="0"/>
          </a:p>
          <a:p>
            <a:pPr marL="171450" indent="-171450" eaLnBrk="1" hangingPunct="1">
              <a:buFont typeface="Arial" pitchFamily="34" charset="0"/>
              <a:buChar char="•"/>
              <a:defRPr/>
            </a:pPr>
            <a:endParaRPr lang="en-US" dirty="0"/>
          </a:p>
          <a:p>
            <a:pPr eaLnBrk="1" hangingPunct="1">
              <a:defRPr/>
            </a:pP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05E7B19A-9D28-ED43-BD41-3ABE577934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67A645CD-1FA5-CE49-A14F-54B1AF5487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The community has recently met to set the vision for the next decade and beyond.</a:t>
            </a:r>
          </a:p>
          <a:p>
            <a:pPr eaLnBrk="1" hangingPunct="1">
              <a:spcBef>
                <a:spcPct val="0"/>
              </a:spcBef>
            </a:pPr>
            <a:r>
              <a:rPr lang="en-US" altLang="en-US">
                <a:ea typeface="ＭＳ Ｐゴシック" panose="020B0600070205080204" pitchFamily="34" charset="-128"/>
              </a:rPr>
              <a:t>Some highlights from the IOOS Summit are displayed here.  </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Note the continued emphasis on partnerships and integration.  There is a growing discussion within the community of the need to create more rapid ability to match capabilities and requirements more efficiently and holistically moving forward.</a:t>
            </a:r>
          </a:p>
          <a:p>
            <a:pPr eaLnBrk="1" hangingPunct="1">
              <a:spcBef>
                <a:spcPct val="0"/>
              </a:spcBef>
            </a:pP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p:txBody>
      </p:sp>
      <p:sp>
        <p:nvSpPr>
          <p:cNvPr id="69636" name="Slide Number Placeholder 3">
            <a:extLst>
              <a:ext uri="{FF2B5EF4-FFF2-40B4-BE49-F238E27FC236}">
                <a16:creationId xmlns:a16="http://schemas.microsoft.com/office/drawing/2014/main" id="{531300CA-EDDB-FD48-9AC9-C150A8D340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9035AB9-6004-9241-9B5B-1796A9DB38D0}" type="slidenum">
              <a:rPr lang="en-US" altLang="en-US" sz="1200">
                <a:latin typeface="Calibri" panose="020F0502020204030204" pitchFamily="34" charset="0"/>
              </a:rPr>
              <a:pPr eaLnBrk="1" hangingPunct="1"/>
              <a:t>9</a:t>
            </a:fld>
            <a:endParaRPr lang="en-US" altLang="en-US" sz="120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descr="June 09 title white">
            <a:extLst>
              <a:ext uri="{FF2B5EF4-FFF2-40B4-BE49-F238E27FC236}">
                <a16:creationId xmlns:a16="http://schemas.microsoft.com/office/drawing/2014/main" id="{437CD839-CAB4-594C-829E-699C68783F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June 09 title white">
            <a:extLst>
              <a:ext uri="{FF2B5EF4-FFF2-40B4-BE49-F238E27FC236}">
                <a16:creationId xmlns:a16="http://schemas.microsoft.com/office/drawing/2014/main" id="{7725CB1C-EFEB-854C-9B4E-621972CEC9F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2"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1304" indent="0" algn="ctr">
              <a:buNone/>
              <a:defRPr/>
            </a:lvl2pPr>
            <a:lvl3pPr marL="902605" indent="0" algn="ctr">
              <a:buNone/>
              <a:defRPr/>
            </a:lvl3pPr>
            <a:lvl4pPr marL="1353904" indent="0" algn="ctr">
              <a:buNone/>
              <a:defRPr/>
            </a:lvl4pPr>
            <a:lvl5pPr marL="1805211" indent="0" algn="ctr">
              <a:buNone/>
              <a:defRPr/>
            </a:lvl5pPr>
            <a:lvl6pPr marL="2256514" indent="0" algn="ctr">
              <a:buNone/>
              <a:defRPr/>
            </a:lvl6pPr>
            <a:lvl7pPr marL="2707811" indent="0" algn="ctr">
              <a:buNone/>
              <a:defRPr/>
            </a:lvl7pPr>
            <a:lvl8pPr marL="3159113" indent="0" algn="ctr">
              <a:buNone/>
              <a:defRPr/>
            </a:lvl8pPr>
            <a:lvl9pPr marL="3610419" indent="0" algn="ctr">
              <a:buNone/>
              <a:defRPr/>
            </a:lvl9pPr>
          </a:lstStyle>
          <a:p>
            <a:r>
              <a:rPr lang="en-US"/>
              <a:t>Click to edit Master subtitle style</a:t>
            </a:r>
          </a:p>
        </p:txBody>
      </p:sp>
      <p:sp>
        <p:nvSpPr>
          <p:cNvPr id="6" name="Date Placeholder 3">
            <a:extLst>
              <a:ext uri="{FF2B5EF4-FFF2-40B4-BE49-F238E27FC236}">
                <a16:creationId xmlns:a16="http://schemas.microsoft.com/office/drawing/2014/main" id="{8F5026EE-2566-464C-984C-A394B7BB767C}"/>
              </a:ext>
            </a:extLst>
          </p:cNvPr>
          <p:cNvSpPr>
            <a:spLocks noGrp="1"/>
          </p:cNvSpPr>
          <p:nvPr>
            <p:ph type="dt" sz="half" idx="10"/>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8078312B-A3F8-1C4E-B0FD-CE8D7B0E2653}"/>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5CD374F5-C5E2-8844-8BC5-93A28F9FB4E8}"/>
              </a:ext>
            </a:extLst>
          </p:cNvPr>
          <p:cNvSpPr>
            <a:spLocks noGrp="1"/>
          </p:cNvSpPr>
          <p:nvPr>
            <p:ph type="sldNum" sz="quarter" idx="12"/>
          </p:nvPr>
        </p:nvSpPr>
        <p:spPr/>
        <p:txBody>
          <a:bodyPr/>
          <a:lstStyle>
            <a:lvl1pPr>
              <a:defRPr/>
            </a:lvl1pPr>
          </a:lstStyle>
          <a:p>
            <a:fld id="{FE0698B7-55F6-B24B-AD7C-07216F943611}" type="slidenum">
              <a:rPr lang="en-US" altLang="en-US"/>
              <a:pPr/>
              <a:t>‹#›</a:t>
            </a:fld>
            <a:endParaRPr lang="en-US" altLang="en-US"/>
          </a:p>
        </p:txBody>
      </p:sp>
    </p:spTree>
    <p:extLst>
      <p:ext uri="{BB962C8B-B14F-4D97-AF65-F5344CB8AC3E}">
        <p14:creationId xmlns:p14="http://schemas.microsoft.com/office/powerpoint/2010/main" val="3710413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8D21342-AAE9-294C-88C7-E228B98D9B4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4740022-5EBB-9149-B50A-FBB2554E13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B12145B-6221-D044-B437-A846DCBB54F6}"/>
              </a:ext>
            </a:extLst>
          </p:cNvPr>
          <p:cNvSpPr>
            <a:spLocks noGrp="1" noChangeArrowheads="1"/>
          </p:cNvSpPr>
          <p:nvPr>
            <p:ph type="sldNum" sz="quarter" idx="12"/>
          </p:nvPr>
        </p:nvSpPr>
        <p:spPr>
          <a:ln/>
        </p:spPr>
        <p:txBody>
          <a:bodyPr/>
          <a:lstStyle>
            <a:lvl1pPr>
              <a:defRPr/>
            </a:lvl1pPr>
          </a:lstStyle>
          <a:p>
            <a:fld id="{DA0E9FD9-27DF-9E42-A7B1-2ED65723E76C}" type="slidenum">
              <a:rPr lang="en-US" altLang="en-US"/>
              <a:pPr/>
              <a:t>‹#›</a:t>
            </a:fld>
            <a:endParaRPr lang="en-US" altLang="en-US"/>
          </a:p>
        </p:txBody>
      </p:sp>
    </p:spTree>
    <p:extLst>
      <p:ext uri="{BB962C8B-B14F-4D97-AF65-F5344CB8AC3E}">
        <p14:creationId xmlns:p14="http://schemas.microsoft.com/office/powerpoint/2010/main" val="2957956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D408863-7615-7247-ABF5-27C80655131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B41A36F-6847-2948-8411-9C39148E05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DA90477-D6A1-B64C-B31D-B5E6669B1C3A}"/>
              </a:ext>
            </a:extLst>
          </p:cNvPr>
          <p:cNvSpPr>
            <a:spLocks noGrp="1" noChangeArrowheads="1"/>
          </p:cNvSpPr>
          <p:nvPr>
            <p:ph type="sldNum" sz="quarter" idx="12"/>
          </p:nvPr>
        </p:nvSpPr>
        <p:spPr>
          <a:ln/>
        </p:spPr>
        <p:txBody>
          <a:bodyPr/>
          <a:lstStyle>
            <a:lvl1pPr>
              <a:defRPr/>
            </a:lvl1pPr>
          </a:lstStyle>
          <a:p>
            <a:fld id="{C6E7FF66-7569-E04B-8C96-E40EAA620C74}" type="slidenum">
              <a:rPr lang="en-US" altLang="en-US"/>
              <a:pPr/>
              <a:t>‹#›</a:t>
            </a:fld>
            <a:endParaRPr lang="en-US" altLang="en-US"/>
          </a:p>
        </p:txBody>
      </p:sp>
    </p:spTree>
    <p:extLst>
      <p:ext uri="{BB962C8B-B14F-4D97-AF65-F5344CB8AC3E}">
        <p14:creationId xmlns:p14="http://schemas.microsoft.com/office/powerpoint/2010/main" val="2264637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descr="June 09 title white">
            <a:extLst>
              <a:ext uri="{FF2B5EF4-FFF2-40B4-BE49-F238E27FC236}">
                <a16:creationId xmlns:a16="http://schemas.microsoft.com/office/drawing/2014/main" id="{40DB9325-8032-344D-947A-68713ADD91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June 09 title white">
            <a:extLst>
              <a:ext uri="{FF2B5EF4-FFF2-40B4-BE49-F238E27FC236}">
                <a16:creationId xmlns:a16="http://schemas.microsoft.com/office/drawing/2014/main" id="{E9BBCE06-3FC2-AC45-8751-8F28147D81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2"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49507" indent="0" algn="ctr">
              <a:buNone/>
              <a:defRPr/>
            </a:lvl2pPr>
            <a:lvl3pPr marL="899005" indent="0" algn="ctr">
              <a:buNone/>
              <a:defRPr/>
            </a:lvl3pPr>
            <a:lvl4pPr marL="1348503" indent="0" algn="ctr">
              <a:buNone/>
              <a:defRPr/>
            </a:lvl4pPr>
            <a:lvl5pPr marL="1798017" indent="0" algn="ctr">
              <a:buNone/>
              <a:defRPr/>
            </a:lvl5pPr>
            <a:lvl6pPr marL="2247515" indent="0" algn="ctr">
              <a:buNone/>
              <a:defRPr/>
            </a:lvl6pPr>
            <a:lvl7pPr marL="2697014" indent="0" algn="ctr">
              <a:buNone/>
              <a:defRPr/>
            </a:lvl7pPr>
            <a:lvl8pPr marL="3146520" indent="0" algn="ctr">
              <a:buNone/>
              <a:defRPr/>
            </a:lvl8pPr>
            <a:lvl9pPr marL="3596023" indent="0" algn="ctr">
              <a:buNone/>
              <a:defRPr/>
            </a:lvl9pPr>
          </a:lstStyle>
          <a:p>
            <a:r>
              <a:rPr lang="en-US"/>
              <a:t>Click to edit Master subtitle style</a:t>
            </a:r>
          </a:p>
        </p:txBody>
      </p:sp>
      <p:sp>
        <p:nvSpPr>
          <p:cNvPr id="6" name="Date Placeholder 3">
            <a:extLst>
              <a:ext uri="{FF2B5EF4-FFF2-40B4-BE49-F238E27FC236}">
                <a16:creationId xmlns:a16="http://schemas.microsoft.com/office/drawing/2014/main" id="{CE6A15ED-931C-6D40-8A72-8EC52C134BFE}"/>
              </a:ext>
            </a:extLst>
          </p:cNvPr>
          <p:cNvSpPr>
            <a:spLocks noGrp="1"/>
          </p:cNvSpPr>
          <p:nvPr>
            <p:ph type="dt" sz="half" idx="10"/>
          </p:nvPr>
        </p:nvSpPr>
        <p:spPr/>
        <p:txBody>
          <a:bodyPr/>
          <a:lstStyle>
            <a:lvl1pPr defTabSz="896752" eaLnBrk="0" hangingPunct="0">
              <a:defRPr>
                <a:latin typeface="Calibri" pitchFamily="34" charset="0"/>
                <a:ea typeface="+mn-ea"/>
              </a:defRPr>
            </a:lvl1pPr>
          </a:lstStyle>
          <a:p>
            <a:pPr>
              <a:defRPr/>
            </a:pPr>
            <a:fld id="{D4C6B78F-59F2-9141-8E94-578F2A8CB532}" type="datetime1">
              <a:rPr lang="en-US"/>
              <a:pPr>
                <a:defRPr/>
              </a:pPr>
              <a:t>1/15/20</a:t>
            </a:fld>
            <a:endParaRPr lang="en-US" dirty="0"/>
          </a:p>
        </p:txBody>
      </p:sp>
      <p:sp>
        <p:nvSpPr>
          <p:cNvPr id="7" name="Footer Placeholder 4">
            <a:extLst>
              <a:ext uri="{FF2B5EF4-FFF2-40B4-BE49-F238E27FC236}">
                <a16:creationId xmlns:a16="http://schemas.microsoft.com/office/drawing/2014/main" id="{117E0932-0926-CB49-B0E3-D4A41D3C6175}"/>
              </a:ext>
            </a:extLst>
          </p:cNvPr>
          <p:cNvSpPr>
            <a:spLocks noGrp="1"/>
          </p:cNvSpPr>
          <p:nvPr>
            <p:ph type="ftr" sz="quarter" idx="11"/>
          </p:nvPr>
        </p:nvSpPr>
        <p:spPr/>
        <p:txBody>
          <a:bodyPr/>
          <a:lstStyle>
            <a:lvl1pPr defTabSz="896752" eaLnBrk="0" hangingPunct="0">
              <a:defRPr>
                <a:latin typeface="Calibri" pitchFamily="34" charset="0"/>
                <a:ea typeface="+mn-ea"/>
              </a:defRPr>
            </a:lvl1pPr>
          </a:lstStyle>
          <a:p>
            <a:pPr>
              <a:defRPr/>
            </a:pPr>
            <a:endParaRPr lang="en-US"/>
          </a:p>
        </p:txBody>
      </p:sp>
      <p:sp>
        <p:nvSpPr>
          <p:cNvPr id="8" name="Slide Number Placeholder 5">
            <a:extLst>
              <a:ext uri="{FF2B5EF4-FFF2-40B4-BE49-F238E27FC236}">
                <a16:creationId xmlns:a16="http://schemas.microsoft.com/office/drawing/2014/main" id="{D13ECF9C-8858-9B48-8E7A-B6134298B420}"/>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fld id="{2DE2BA1A-0B92-EC41-B24B-2493E7A6CFA5}" type="slidenum">
              <a:rPr lang="en-US" altLang="en-US"/>
              <a:pPr/>
              <a:t>‹#›</a:t>
            </a:fld>
            <a:endParaRPr lang="en-US" altLang="en-US"/>
          </a:p>
        </p:txBody>
      </p:sp>
    </p:spTree>
    <p:extLst>
      <p:ext uri="{BB962C8B-B14F-4D97-AF65-F5344CB8AC3E}">
        <p14:creationId xmlns:p14="http://schemas.microsoft.com/office/powerpoint/2010/main" val="4089652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BD3C2C6-6D5C-AD40-A10B-60A705199F82}"/>
              </a:ext>
            </a:extLst>
          </p:cNvPr>
          <p:cNvCxnSpPr/>
          <p:nvPr userDrawn="1"/>
        </p:nvCxnSpPr>
        <p:spPr bwMode="auto">
          <a:xfrm>
            <a:off x="0" y="785813"/>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3200" b="1">
                <a:solidFill>
                  <a:srgbClr val="002060"/>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sz="2400"/>
            </a:lvl1pPr>
            <a:lvl2pPr>
              <a:defRPr sz="20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D849911-296E-BD45-945B-4EDA063E5C72}"/>
              </a:ext>
            </a:extLst>
          </p:cNvPr>
          <p:cNvSpPr>
            <a:spLocks noGrp="1" noChangeArrowheads="1"/>
          </p:cNvSpPr>
          <p:nvPr>
            <p:ph type="dt" sz="half" idx="10"/>
          </p:nvPr>
        </p:nvSpPr>
        <p:spPr/>
        <p:txBody>
          <a:bodyPr/>
          <a:lstStyle>
            <a:lvl1pPr defTabSz="896752" eaLnBrk="0" hangingPunct="0">
              <a:defRPr>
                <a:latin typeface="Calibri" pitchFamily="34" charset="0"/>
                <a:ea typeface="+mn-ea"/>
              </a:defRPr>
            </a:lvl1pPr>
          </a:lstStyle>
          <a:p>
            <a:pPr>
              <a:defRPr/>
            </a:pPr>
            <a:fld id="{50CB97D0-2BDB-5047-A10A-8472586FE2E4}" type="datetime1">
              <a:rPr lang="en-US"/>
              <a:pPr>
                <a:defRPr/>
              </a:pPr>
              <a:t>1/15/20</a:t>
            </a:fld>
            <a:endParaRPr lang="en-US" dirty="0"/>
          </a:p>
        </p:txBody>
      </p:sp>
      <p:sp>
        <p:nvSpPr>
          <p:cNvPr id="6" name="Footer Placeholder 5">
            <a:extLst>
              <a:ext uri="{FF2B5EF4-FFF2-40B4-BE49-F238E27FC236}">
                <a16:creationId xmlns:a16="http://schemas.microsoft.com/office/drawing/2014/main" id="{8A213CE9-8BB0-DF40-8B68-C32E9E518891}"/>
              </a:ext>
            </a:extLst>
          </p:cNvPr>
          <p:cNvSpPr>
            <a:spLocks noGrp="1" noChangeArrowheads="1"/>
          </p:cNvSpPr>
          <p:nvPr>
            <p:ph type="ftr" sz="quarter" idx="11"/>
          </p:nvPr>
        </p:nvSpPr>
        <p:spPr/>
        <p:txBody>
          <a:bodyPr/>
          <a:lstStyle>
            <a:lvl1pPr defTabSz="896752" eaLnBrk="0" hangingPunct="0">
              <a:defRPr>
                <a:latin typeface="Calibri" pitchFamily="34"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47E1ED52-BC48-7648-803A-0947E7EE331B}"/>
              </a:ext>
            </a:extLst>
          </p:cNvPr>
          <p:cNvSpPr>
            <a:spLocks noGrp="1" noChangeArrowheads="1"/>
          </p:cNvSpPr>
          <p:nvPr>
            <p:ph type="sldNum" sz="quarter" idx="12"/>
          </p:nvPr>
        </p:nvSpPr>
        <p:spPr/>
        <p:txBody>
          <a:bodyPr/>
          <a:lstStyle>
            <a:lvl1pPr eaLnBrk="0" hangingPunct="0">
              <a:defRPr>
                <a:latin typeface="Calibri" panose="020F0502020204030204" pitchFamily="34" charset="0"/>
              </a:defRPr>
            </a:lvl1pPr>
          </a:lstStyle>
          <a:p>
            <a:fld id="{A30C2EDD-E197-F749-835C-047716B4543A}" type="slidenum">
              <a:rPr lang="en-US" altLang="en-US"/>
              <a:pPr/>
              <a:t>‹#›</a:t>
            </a:fld>
            <a:endParaRPr lang="en-US" altLang="en-US"/>
          </a:p>
        </p:txBody>
      </p:sp>
    </p:spTree>
    <p:extLst>
      <p:ext uri="{BB962C8B-B14F-4D97-AF65-F5344CB8AC3E}">
        <p14:creationId xmlns:p14="http://schemas.microsoft.com/office/powerpoint/2010/main" val="1100096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486518F-78F1-2441-8566-FBF65F2BBBF6}"/>
              </a:ext>
            </a:extLst>
          </p:cNvPr>
          <p:cNvCxnSpPr/>
          <p:nvPr userDrawn="1"/>
        </p:nvCxnSpPr>
        <p:spPr bwMode="auto">
          <a:xfrm>
            <a:off x="0" y="785813"/>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722314"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14"/>
            <a:ext cx="7772400" cy="1500187"/>
          </a:xfrm>
        </p:spPr>
        <p:txBody>
          <a:bodyPr anchor="b"/>
          <a:lstStyle>
            <a:lvl1pPr marL="0" indent="0">
              <a:buNone/>
              <a:defRPr sz="2000"/>
            </a:lvl1pPr>
            <a:lvl2pPr marL="449507" indent="0">
              <a:buNone/>
              <a:defRPr sz="1800"/>
            </a:lvl2pPr>
            <a:lvl3pPr marL="899005" indent="0">
              <a:buNone/>
              <a:defRPr sz="1600"/>
            </a:lvl3pPr>
            <a:lvl4pPr marL="1348503" indent="0">
              <a:buNone/>
              <a:defRPr sz="1400"/>
            </a:lvl4pPr>
            <a:lvl5pPr marL="1798017" indent="0">
              <a:buNone/>
              <a:defRPr sz="1400"/>
            </a:lvl5pPr>
            <a:lvl6pPr marL="2247515" indent="0">
              <a:buNone/>
              <a:defRPr sz="1400"/>
            </a:lvl6pPr>
            <a:lvl7pPr marL="2697014" indent="0">
              <a:buNone/>
              <a:defRPr sz="1400"/>
            </a:lvl7pPr>
            <a:lvl8pPr marL="3146520" indent="0">
              <a:buNone/>
              <a:defRPr sz="1400"/>
            </a:lvl8pPr>
            <a:lvl9pPr marL="3596023" indent="0">
              <a:buNone/>
              <a:defRPr sz="1400"/>
            </a:lvl9pPr>
          </a:lstStyle>
          <a:p>
            <a:pPr lvl="0"/>
            <a:r>
              <a:rPr lang="en-US"/>
              <a:t>Click to edit Master text styles</a:t>
            </a:r>
          </a:p>
        </p:txBody>
      </p:sp>
      <p:sp>
        <p:nvSpPr>
          <p:cNvPr id="5" name="Date Placeholder 4">
            <a:extLst>
              <a:ext uri="{FF2B5EF4-FFF2-40B4-BE49-F238E27FC236}">
                <a16:creationId xmlns:a16="http://schemas.microsoft.com/office/drawing/2014/main" id="{22351EDA-6EBA-8A4F-8CBF-82D734F38AA1}"/>
              </a:ext>
            </a:extLst>
          </p:cNvPr>
          <p:cNvSpPr>
            <a:spLocks noGrp="1" noChangeArrowheads="1"/>
          </p:cNvSpPr>
          <p:nvPr>
            <p:ph type="dt" sz="half" idx="10"/>
          </p:nvPr>
        </p:nvSpPr>
        <p:spPr/>
        <p:txBody>
          <a:bodyPr/>
          <a:lstStyle>
            <a:lvl1pPr defTabSz="896752" eaLnBrk="0" hangingPunct="0">
              <a:defRPr>
                <a:latin typeface="Calibri" pitchFamily="34" charset="0"/>
                <a:ea typeface="+mn-ea"/>
              </a:defRPr>
            </a:lvl1pPr>
          </a:lstStyle>
          <a:p>
            <a:pPr>
              <a:defRPr/>
            </a:pPr>
            <a:fld id="{B2E62B20-99E1-AB40-945A-DF122CC0A8EC}" type="datetime1">
              <a:rPr lang="en-US"/>
              <a:pPr>
                <a:defRPr/>
              </a:pPr>
              <a:t>1/15/20</a:t>
            </a:fld>
            <a:endParaRPr lang="en-US" dirty="0"/>
          </a:p>
        </p:txBody>
      </p:sp>
      <p:sp>
        <p:nvSpPr>
          <p:cNvPr id="6" name="Footer Placeholder 5">
            <a:extLst>
              <a:ext uri="{FF2B5EF4-FFF2-40B4-BE49-F238E27FC236}">
                <a16:creationId xmlns:a16="http://schemas.microsoft.com/office/drawing/2014/main" id="{AF064EAD-8A0E-F34B-BB8D-28767E1C632C}"/>
              </a:ext>
            </a:extLst>
          </p:cNvPr>
          <p:cNvSpPr>
            <a:spLocks noGrp="1" noChangeArrowheads="1"/>
          </p:cNvSpPr>
          <p:nvPr>
            <p:ph type="ftr" sz="quarter" idx="11"/>
          </p:nvPr>
        </p:nvSpPr>
        <p:spPr/>
        <p:txBody>
          <a:bodyPr/>
          <a:lstStyle>
            <a:lvl1pPr defTabSz="896752" eaLnBrk="0" hangingPunct="0">
              <a:defRPr>
                <a:latin typeface="Calibri" pitchFamily="34"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137DEE6E-9EB9-3647-A982-24F92F4D7BF2}"/>
              </a:ext>
            </a:extLst>
          </p:cNvPr>
          <p:cNvSpPr>
            <a:spLocks noGrp="1" noChangeArrowheads="1"/>
          </p:cNvSpPr>
          <p:nvPr>
            <p:ph type="sldNum" sz="quarter" idx="12"/>
          </p:nvPr>
        </p:nvSpPr>
        <p:spPr/>
        <p:txBody>
          <a:bodyPr/>
          <a:lstStyle>
            <a:lvl1pPr eaLnBrk="0" hangingPunct="0">
              <a:defRPr>
                <a:latin typeface="Calibri" panose="020F0502020204030204" pitchFamily="34" charset="0"/>
              </a:defRPr>
            </a:lvl1pPr>
          </a:lstStyle>
          <a:p>
            <a:fld id="{F13D282A-7914-F34D-9DBF-026839B27DED}" type="slidenum">
              <a:rPr lang="en-US" altLang="en-US"/>
              <a:pPr/>
              <a:t>‹#›</a:t>
            </a:fld>
            <a:endParaRPr lang="en-US" altLang="en-US"/>
          </a:p>
        </p:txBody>
      </p:sp>
    </p:spTree>
    <p:extLst>
      <p:ext uri="{BB962C8B-B14F-4D97-AF65-F5344CB8AC3E}">
        <p14:creationId xmlns:p14="http://schemas.microsoft.com/office/powerpoint/2010/main" val="1801150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A8F0DEC-39A3-214E-AACF-F415626C19D1}"/>
              </a:ext>
            </a:extLst>
          </p:cNvPr>
          <p:cNvCxnSpPr/>
          <p:nvPr userDrawn="1"/>
        </p:nvCxnSpPr>
        <p:spPr bwMode="auto">
          <a:xfrm>
            <a:off x="0" y="785813"/>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3600" b="1">
                <a:solidFill>
                  <a:srgbClr val="002060"/>
                </a:solidFill>
              </a:defRPr>
            </a:lvl1pPr>
          </a:lstStyle>
          <a:p>
            <a:r>
              <a:rPr lang="en-US" dirty="0"/>
              <a:t>Click to edit Master title style</a:t>
            </a:r>
          </a:p>
        </p:txBody>
      </p:sp>
      <p:sp>
        <p:nvSpPr>
          <p:cNvPr id="3" name="Content Placeholder 2"/>
          <p:cNvSpPr>
            <a:spLocks noGrp="1"/>
          </p:cNvSpPr>
          <p:nvPr>
            <p:ph sz="half" idx="1"/>
          </p:nvPr>
        </p:nvSpPr>
        <p:spPr>
          <a:xfrm>
            <a:off x="685800" y="990600"/>
            <a:ext cx="3810000" cy="5105400"/>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90600"/>
            <a:ext cx="3810000" cy="5105400"/>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4">
            <a:extLst>
              <a:ext uri="{FF2B5EF4-FFF2-40B4-BE49-F238E27FC236}">
                <a16:creationId xmlns:a16="http://schemas.microsoft.com/office/drawing/2014/main" id="{E3035C02-A7F4-FF4B-8ED0-4F1049A3BD5F}"/>
              </a:ext>
            </a:extLst>
          </p:cNvPr>
          <p:cNvSpPr>
            <a:spLocks noGrp="1"/>
          </p:cNvSpPr>
          <p:nvPr>
            <p:ph type="dt" sz="half" idx="10"/>
          </p:nvPr>
        </p:nvSpPr>
        <p:spPr/>
        <p:txBody>
          <a:bodyPr/>
          <a:lstStyle>
            <a:lvl1pPr defTabSz="896752" eaLnBrk="0" hangingPunct="0">
              <a:defRPr>
                <a:latin typeface="Calibri" pitchFamily="34" charset="0"/>
                <a:ea typeface="+mn-ea"/>
              </a:defRPr>
            </a:lvl1pPr>
          </a:lstStyle>
          <a:p>
            <a:pPr>
              <a:defRPr/>
            </a:pPr>
            <a:fld id="{DFBAB3E3-7A11-B846-BC7E-CC46EB00DE45}" type="datetime1">
              <a:rPr lang="en-US"/>
              <a:pPr>
                <a:defRPr/>
              </a:pPr>
              <a:t>1/15/20</a:t>
            </a:fld>
            <a:endParaRPr lang="en-US" dirty="0"/>
          </a:p>
        </p:txBody>
      </p:sp>
      <p:sp>
        <p:nvSpPr>
          <p:cNvPr id="7" name="Footer Placeholder 5">
            <a:extLst>
              <a:ext uri="{FF2B5EF4-FFF2-40B4-BE49-F238E27FC236}">
                <a16:creationId xmlns:a16="http://schemas.microsoft.com/office/drawing/2014/main" id="{CA339D5B-0FA0-D94C-971F-D19DA586DE62}"/>
              </a:ext>
            </a:extLst>
          </p:cNvPr>
          <p:cNvSpPr>
            <a:spLocks noGrp="1"/>
          </p:cNvSpPr>
          <p:nvPr>
            <p:ph type="ftr" sz="quarter" idx="11"/>
          </p:nvPr>
        </p:nvSpPr>
        <p:spPr/>
        <p:txBody>
          <a:bodyPr/>
          <a:lstStyle>
            <a:lvl1pPr defTabSz="896752" eaLnBrk="0" hangingPunct="0">
              <a:defRPr>
                <a:latin typeface="Calibri" pitchFamily="34" charset="0"/>
                <a:ea typeface="+mn-ea"/>
              </a:defRPr>
            </a:lvl1pPr>
          </a:lstStyle>
          <a:p>
            <a:pPr>
              <a:defRPr/>
            </a:pPr>
            <a:endParaRPr lang="en-US"/>
          </a:p>
        </p:txBody>
      </p:sp>
      <p:sp>
        <p:nvSpPr>
          <p:cNvPr id="8" name="Slide Number Placeholder 6">
            <a:extLst>
              <a:ext uri="{FF2B5EF4-FFF2-40B4-BE49-F238E27FC236}">
                <a16:creationId xmlns:a16="http://schemas.microsoft.com/office/drawing/2014/main" id="{207D8990-66EF-274A-B73A-1C50B42BC348}"/>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fld id="{5403F99C-EBF8-2A4C-9B0C-296CF47114AD}" type="slidenum">
              <a:rPr lang="en-US" altLang="en-US"/>
              <a:pPr/>
              <a:t>‹#›</a:t>
            </a:fld>
            <a:endParaRPr lang="en-US" altLang="en-US"/>
          </a:p>
        </p:txBody>
      </p:sp>
    </p:spTree>
    <p:extLst>
      <p:ext uri="{BB962C8B-B14F-4D97-AF65-F5344CB8AC3E}">
        <p14:creationId xmlns:p14="http://schemas.microsoft.com/office/powerpoint/2010/main" val="26688566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8579418-3219-8F42-94A1-D4CF360FDC2B}"/>
              </a:ext>
            </a:extLst>
          </p:cNvPr>
          <p:cNvCxnSpPr/>
          <p:nvPr userDrawn="1"/>
        </p:nvCxnSpPr>
        <p:spPr bwMode="auto">
          <a:xfrm>
            <a:off x="0" y="785813"/>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152400"/>
            <a:ext cx="8229600" cy="1143000"/>
          </a:xfrm>
        </p:spPr>
        <p:txBody>
          <a:bodyPr/>
          <a:lstStyle>
            <a:lvl1pPr>
              <a:defRPr sz="3600" b="1">
                <a:solidFill>
                  <a:srgbClr val="002060"/>
                </a:solidFill>
              </a:defRPr>
            </a:lvl1pPr>
          </a:lstStyle>
          <a:p>
            <a:r>
              <a:rPr lang="en-US" dirty="0"/>
              <a:t>Click to edit Master title style</a:t>
            </a:r>
          </a:p>
        </p:txBody>
      </p:sp>
      <p:sp>
        <p:nvSpPr>
          <p:cNvPr id="3" name="Text Placeholder 2"/>
          <p:cNvSpPr>
            <a:spLocks noGrp="1"/>
          </p:cNvSpPr>
          <p:nvPr>
            <p:ph type="body" idx="1"/>
          </p:nvPr>
        </p:nvSpPr>
        <p:spPr>
          <a:xfrm>
            <a:off x="457200" y="1219201"/>
            <a:ext cx="4040188" cy="762000"/>
          </a:xfrm>
        </p:spPr>
        <p:txBody>
          <a:bodyPr anchor="b"/>
          <a:lstStyle>
            <a:lvl1pPr marL="0" indent="0">
              <a:buNone/>
              <a:defRPr sz="2400" b="1"/>
            </a:lvl1pPr>
            <a:lvl2pPr marL="449507" indent="0">
              <a:buNone/>
              <a:defRPr sz="2000" b="1"/>
            </a:lvl2pPr>
            <a:lvl3pPr marL="899005" indent="0">
              <a:buNone/>
              <a:defRPr sz="1800" b="1"/>
            </a:lvl3pPr>
            <a:lvl4pPr marL="1348503" indent="0">
              <a:buNone/>
              <a:defRPr sz="1600" b="1"/>
            </a:lvl4pPr>
            <a:lvl5pPr marL="1798017" indent="0">
              <a:buNone/>
              <a:defRPr sz="1600" b="1"/>
            </a:lvl5pPr>
            <a:lvl6pPr marL="2247515" indent="0">
              <a:buNone/>
              <a:defRPr sz="1600" b="1"/>
            </a:lvl6pPr>
            <a:lvl7pPr marL="2697014" indent="0">
              <a:buNone/>
              <a:defRPr sz="1600" b="1"/>
            </a:lvl7pPr>
            <a:lvl8pPr marL="3146520" indent="0">
              <a:buNone/>
              <a:defRPr sz="1600" b="1"/>
            </a:lvl8pPr>
            <a:lvl9pPr marL="359602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219201"/>
            <a:ext cx="4041775" cy="762000"/>
          </a:xfrm>
        </p:spPr>
        <p:txBody>
          <a:bodyPr anchor="b"/>
          <a:lstStyle>
            <a:lvl1pPr marL="0" indent="0">
              <a:buNone/>
              <a:defRPr sz="2400" b="1"/>
            </a:lvl1pPr>
            <a:lvl2pPr marL="449507" indent="0">
              <a:buNone/>
              <a:defRPr sz="2000" b="1"/>
            </a:lvl2pPr>
            <a:lvl3pPr marL="899005" indent="0">
              <a:buNone/>
              <a:defRPr sz="1800" b="1"/>
            </a:lvl3pPr>
            <a:lvl4pPr marL="1348503" indent="0">
              <a:buNone/>
              <a:defRPr sz="1600" b="1"/>
            </a:lvl4pPr>
            <a:lvl5pPr marL="1798017" indent="0">
              <a:buNone/>
              <a:defRPr sz="1600" b="1"/>
            </a:lvl5pPr>
            <a:lvl6pPr marL="2247515" indent="0">
              <a:buNone/>
              <a:defRPr sz="1600" b="1"/>
            </a:lvl6pPr>
            <a:lvl7pPr marL="2697014" indent="0">
              <a:buNone/>
              <a:defRPr sz="1600" b="1"/>
            </a:lvl7pPr>
            <a:lvl8pPr marL="3146520" indent="0">
              <a:buNone/>
              <a:defRPr sz="1600" b="1"/>
            </a:lvl8pPr>
            <a:lvl9pPr marL="359602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a:extLst>
              <a:ext uri="{FF2B5EF4-FFF2-40B4-BE49-F238E27FC236}">
                <a16:creationId xmlns:a16="http://schemas.microsoft.com/office/drawing/2014/main" id="{05963AF0-A5F2-1840-A0B5-C2448ECA4AB0}"/>
              </a:ext>
            </a:extLst>
          </p:cNvPr>
          <p:cNvSpPr>
            <a:spLocks noGrp="1"/>
          </p:cNvSpPr>
          <p:nvPr>
            <p:ph type="dt" sz="half" idx="10"/>
          </p:nvPr>
        </p:nvSpPr>
        <p:spPr/>
        <p:txBody>
          <a:bodyPr/>
          <a:lstStyle>
            <a:lvl1pPr defTabSz="896752" eaLnBrk="0" hangingPunct="0">
              <a:defRPr>
                <a:latin typeface="Calibri" pitchFamily="34" charset="0"/>
                <a:ea typeface="+mn-ea"/>
              </a:defRPr>
            </a:lvl1pPr>
          </a:lstStyle>
          <a:p>
            <a:pPr>
              <a:defRPr/>
            </a:pPr>
            <a:fld id="{ADC247DC-3C44-D74C-A87E-D27854B7D586}" type="datetime1">
              <a:rPr lang="en-US"/>
              <a:pPr>
                <a:defRPr/>
              </a:pPr>
              <a:t>1/15/20</a:t>
            </a:fld>
            <a:endParaRPr lang="en-US" dirty="0"/>
          </a:p>
        </p:txBody>
      </p:sp>
      <p:sp>
        <p:nvSpPr>
          <p:cNvPr id="9" name="Footer Placeholder 7">
            <a:extLst>
              <a:ext uri="{FF2B5EF4-FFF2-40B4-BE49-F238E27FC236}">
                <a16:creationId xmlns:a16="http://schemas.microsoft.com/office/drawing/2014/main" id="{D1067087-E3F5-AC48-BCC8-11D54A0E5FE0}"/>
              </a:ext>
            </a:extLst>
          </p:cNvPr>
          <p:cNvSpPr>
            <a:spLocks noGrp="1"/>
          </p:cNvSpPr>
          <p:nvPr>
            <p:ph type="ftr" sz="quarter" idx="11"/>
          </p:nvPr>
        </p:nvSpPr>
        <p:spPr/>
        <p:txBody>
          <a:bodyPr/>
          <a:lstStyle>
            <a:lvl1pPr defTabSz="896752" eaLnBrk="0" hangingPunct="0">
              <a:defRPr>
                <a:latin typeface="Calibri" pitchFamily="34" charset="0"/>
                <a:ea typeface="+mn-ea"/>
              </a:defRPr>
            </a:lvl1pPr>
          </a:lstStyle>
          <a:p>
            <a:pPr>
              <a:defRPr/>
            </a:pPr>
            <a:endParaRPr lang="en-US"/>
          </a:p>
        </p:txBody>
      </p:sp>
      <p:sp>
        <p:nvSpPr>
          <p:cNvPr id="10" name="Slide Number Placeholder 8">
            <a:extLst>
              <a:ext uri="{FF2B5EF4-FFF2-40B4-BE49-F238E27FC236}">
                <a16:creationId xmlns:a16="http://schemas.microsoft.com/office/drawing/2014/main" id="{429764EE-4A9F-8D4C-9E13-D08E03F49307}"/>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fld id="{26B99A42-849B-1B4F-827C-B2A263AF56F2}" type="slidenum">
              <a:rPr lang="en-US" altLang="en-US"/>
              <a:pPr/>
              <a:t>‹#›</a:t>
            </a:fld>
            <a:endParaRPr lang="en-US" altLang="en-US"/>
          </a:p>
        </p:txBody>
      </p:sp>
    </p:spTree>
    <p:extLst>
      <p:ext uri="{BB962C8B-B14F-4D97-AF65-F5344CB8AC3E}">
        <p14:creationId xmlns:p14="http://schemas.microsoft.com/office/powerpoint/2010/main" val="2934476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784BA33-D8DF-784C-AEE6-318D3A01CA70}"/>
              </a:ext>
            </a:extLst>
          </p:cNvPr>
          <p:cNvCxnSpPr/>
          <p:nvPr userDrawn="1"/>
        </p:nvCxnSpPr>
        <p:spPr bwMode="auto">
          <a:xfrm>
            <a:off x="0" y="785813"/>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3600" b="1">
                <a:solidFill>
                  <a:srgbClr val="002060"/>
                </a:solidFill>
              </a:defRPr>
            </a:lvl1pPr>
          </a:lstStyle>
          <a:p>
            <a:r>
              <a:rPr lang="en-US" dirty="0"/>
              <a:t>Click to edit Master title style</a:t>
            </a:r>
          </a:p>
        </p:txBody>
      </p:sp>
      <p:sp>
        <p:nvSpPr>
          <p:cNvPr id="4" name="Date Placeholder 2">
            <a:extLst>
              <a:ext uri="{FF2B5EF4-FFF2-40B4-BE49-F238E27FC236}">
                <a16:creationId xmlns:a16="http://schemas.microsoft.com/office/drawing/2014/main" id="{BB3E2E0C-52CF-5B4C-B335-1887702EC21C}"/>
              </a:ext>
            </a:extLst>
          </p:cNvPr>
          <p:cNvSpPr>
            <a:spLocks noGrp="1"/>
          </p:cNvSpPr>
          <p:nvPr>
            <p:ph type="dt" sz="half" idx="10"/>
          </p:nvPr>
        </p:nvSpPr>
        <p:spPr/>
        <p:txBody>
          <a:bodyPr/>
          <a:lstStyle>
            <a:lvl1pPr defTabSz="896752" eaLnBrk="0" hangingPunct="0">
              <a:defRPr>
                <a:latin typeface="Calibri" pitchFamily="34" charset="0"/>
                <a:ea typeface="+mn-ea"/>
              </a:defRPr>
            </a:lvl1pPr>
          </a:lstStyle>
          <a:p>
            <a:pPr>
              <a:defRPr/>
            </a:pPr>
            <a:fld id="{F6FB22ED-42C7-AF47-B256-740D9C4746AA}" type="datetime1">
              <a:rPr lang="en-US"/>
              <a:pPr>
                <a:defRPr/>
              </a:pPr>
              <a:t>1/15/20</a:t>
            </a:fld>
            <a:endParaRPr lang="en-US" dirty="0"/>
          </a:p>
        </p:txBody>
      </p:sp>
      <p:sp>
        <p:nvSpPr>
          <p:cNvPr id="5" name="Footer Placeholder 3">
            <a:extLst>
              <a:ext uri="{FF2B5EF4-FFF2-40B4-BE49-F238E27FC236}">
                <a16:creationId xmlns:a16="http://schemas.microsoft.com/office/drawing/2014/main" id="{CE59055A-9F02-124A-83B2-2272F40B03F8}"/>
              </a:ext>
            </a:extLst>
          </p:cNvPr>
          <p:cNvSpPr>
            <a:spLocks noGrp="1"/>
          </p:cNvSpPr>
          <p:nvPr>
            <p:ph type="ftr" sz="quarter" idx="11"/>
          </p:nvPr>
        </p:nvSpPr>
        <p:spPr/>
        <p:txBody>
          <a:bodyPr/>
          <a:lstStyle>
            <a:lvl1pPr defTabSz="896752" eaLnBrk="0" hangingPunct="0">
              <a:defRPr>
                <a:latin typeface="Calibri" pitchFamily="34" charset="0"/>
                <a:ea typeface="+mn-ea"/>
              </a:defRPr>
            </a:lvl1pPr>
          </a:lstStyle>
          <a:p>
            <a:pPr>
              <a:defRPr/>
            </a:pPr>
            <a:endParaRPr lang="en-US"/>
          </a:p>
        </p:txBody>
      </p:sp>
      <p:sp>
        <p:nvSpPr>
          <p:cNvPr id="6" name="Slide Number Placeholder 4">
            <a:extLst>
              <a:ext uri="{FF2B5EF4-FFF2-40B4-BE49-F238E27FC236}">
                <a16:creationId xmlns:a16="http://schemas.microsoft.com/office/drawing/2014/main" id="{52026396-454C-C449-B07B-3B5A39EE80D8}"/>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fld id="{7DD11E87-9FF2-C840-B49A-9E5809EB2396}" type="slidenum">
              <a:rPr lang="en-US" altLang="en-US"/>
              <a:pPr/>
              <a:t>‹#›</a:t>
            </a:fld>
            <a:endParaRPr lang="en-US" altLang="en-US"/>
          </a:p>
        </p:txBody>
      </p:sp>
    </p:spTree>
    <p:extLst>
      <p:ext uri="{BB962C8B-B14F-4D97-AF65-F5344CB8AC3E}">
        <p14:creationId xmlns:p14="http://schemas.microsoft.com/office/powerpoint/2010/main" val="1064021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DAE7241-D9F7-7540-BD2C-E9D8399B253B}"/>
              </a:ext>
            </a:extLst>
          </p:cNvPr>
          <p:cNvCxnSpPr/>
          <p:nvPr userDrawn="1"/>
        </p:nvCxnSpPr>
        <p:spPr bwMode="auto">
          <a:xfrm>
            <a:off x="0" y="785813"/>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 name="Rectangle 4">
            <a:extLst>
              <a:ext uri="{FF2B5EF4-FFF2-40B4-BE49-F238E27FC236}">
                <a16:creationId xmlns:a16="http://schemas.microsoft.com/office/drawing/2014/main" id="{81AA8DDC-33A4-6B46-8CEA-696A4B9FA5D9}"/>
              </a:ext>
            </a:extLst>
          </p:cNvPr>
          <p:cNvSpPr>
            <a:spLocks noGrp="1" noChangeArrowheads="1"/>
          </p:cNvSpPr>
          <p:nvPr>
            <p:ph type="dt" sz="half" idx="10"/>
          </p:nvPr>
        </p:nvSpPr>
        <p:spPr/>
        <p:txBody>
          <a:bodyPr/>
          <a:lstStyle>
            <a:lvl1pPr defTabSz="896752" eaLnBrk="0" hangingPunct="0">
              <a:defRPr>
                <a:latin typeface="Calibri" pitchFamily="34" charset="0"/>
                <a:ea typeface="+mn-ea"/>
              </a:defRPr>
            </a:lvl1pPr>
          </a:lstStyle>
          <a:p>
            <a:pPr>
              <a:defRPr/>
            </a:pPr>
            <a:fld id="{75505DE5-27A9-2445-9AFB-58F6270D44B5}" type="datetime1">
              <a:rPr lang="en-US"/>
              <a:pPr>
                <a:defRPr/>
              </a:pPr>
              <a:t>1/15/20</a:t>
            </a:fld>
            <a:endParaRPr lang="en-US" dirty="0"/>
          </a:p>
        </p:txBody>
      </p:sp>
      <p:sp>
        <p:nvSpPr>
          <p:cNvPr id="4" name="Rectangle 5">
            <a:extLst>
              <a:ext uri="{FF2B5EF4-FFF2-40B4-BE49-F238E27FC236}">
                <a16:creationId xmlns:a16="http://schemas.microsoft.com/office/drawing/2014/main" id="{8C69CD19-1BF7-F24E-A470-940F9AAAB583}"/>
              </a:ext>
            </a:extLst>
          </p:cNvPr>
          <p:cNvSpPr>
            <a:spLocks noGrp="1" noChangeArrowheads="1"/>
          </p:cNvSpPr>
          <p:nvPr>
            <p:ph type="ftr" sz="quarter" idx="11"/>
          </p:nvPr>
        </p:nvSpPr>
        <p:spPr/>
        <p:txBody>
          <a:bodyPr/>
          <a:lstStyle>
            <a:lvl1pPr defTabSz="896752" eaLnBrk="0" hangingPunct="0">
              <a:defRPr>
                <a:latin typeface="Calibri" pitchFamily="34" charset="0"/>
                <a:ea typeface="+mn-ea"/>
              </a:defRPr>
            </a:lvl1pPr>
          </a:lstStyle>
          <a:p>
            <a:pPr>
              <a:defRPr/>
            </a:pPr>
            <a:endParaRPr lang="en-US"/>
          </a:p>
        </p:txBody>
      </p:sp>
      <p:sp>
        <p:nvSpPr>
          <p:cNvPr id="5" name="Rectangle 6">
            <a:extLst>
              <a:ext uri="{FF2B5EF4-FFF2-40B4-BE49-F238E27FC236}">
                <a16:creationId xmlns:a16="http://schemas.microsoft.com/office/drawing/2014/main" id="{F1349923-58D2-8B4C-AD2A-DA34DE07D239}"/>
              </a:ext>
            </a:extLst>
          </p:cNvPr>
          <p:cNvSpPr>
            <a:spLocks noGrp="1" noChangeArrowheads="1"/>
          </p:cNvSpPr>
          <p:nvPr>
            <p:ph type="sldNum" sz="quarter" idx="12"/>
          </p:nvPr>
        </p:nvSpPr>
        <p:spPr/>
        <p:txBody>
          <a:bodyPr/>
          <a:lstStyle>
            <a:lvl1pPr eaLnBrk="0" hangingPunct="0">
              <a:defRPr>
                <a:latin typeface="Calibri" panose="020F0502020204030204" pitchFamily="34" charset="0"/>
              </a:defRPr>
            </a:lvl1pPr>
          </a:lstStyle>
          <a:p>
            <a:fld id="{FF37C97E-F412-9F43-9423-9B73C63A584A}" type="slidenum">
              <a:rPr lang="en-US" altLang="en-US"/>
              <a:pPr/>
              <a:t>‹#›</a:t>
            </a:fld>
            <a:endParaRPr lang="en-US" altLang="en-US"/>
          </a:p>
        </p:txBody>
      </p:sp>
    </p:spTree>
    <p:extLst>
      <p:ext uri="{BB962C8B-B14F-4D97-AF65-F5344CB8AC3E}">
        <p14:creationId xmlns:p14="http://schemas.microsoft.com/office/powerpoint/2010/main" val="2282794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A1A8C1C-1525-2A40-A55C-ADD34EAD18BA}"/>
              </a:ext>
            </a:extLst>
          </p:cNvPr>
          <p:cNvCxnSpPr/>
          <p:nvPr userDrawn="1"/>
        </p:nvCxnSpPr>
        <p:spPr bwMode="auto">
          <a:xfrm>
            <a:off x="0" y="785813"/>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219"/>
            <a:ext cx="3008313" cy="4691063"/>
          </a:xfrm>
        </p:spPr>
        <p:txBody>
          <a:bodyPr/>
          <a:lstStyle>
            <a:lvl1pPr marL="0" indent="0">
              <a:buNone/>
              <a:defRPr sz="1400"/>
            </a:lvl1pPr>
            <a:lvl2pPr marL="449507" indent="0">
              <a:buNone/>
              <a:defRPr sz="1200"/>
            </a:lvl2pPr>
            <a:lvl3pPr marL="899005" indent="0">
              <a:buNone/>
              <a:defRPr sz="1000"/>
            </a:lvl3pPr>
            <a:lvl4pPr marL="1348503" indent="0">
              <a:buNone/>
              <a:defRPr sz="900"/>
            </a:lvl4pPr>
            <a:lvl5pPr marL="1798017" indent="0">
              <a:buNone/>
              <a:defRPr sz="900"/>
            </a:lvl5pPr>
            <a:lvl6pPr marL="2247515" indent="0">
              <a:buNone/>
              <a:defRPr sz="900"/>
            </a:lvl6pPr>
            <a:lvl7pPr marL="2697014" indent="0">
              <a:buNone/>
              <a:defRPr sz="900"/>
            </a:lvl7pPr>
            <a:lvl8pPr marL="3146520" indent="0">
              <a:buNone/>
              <a:defRPr sz="900"/>
            </a:lvl8pPr>
            <a:lvl9pPr marL="3596023" indent="0">
              <a:buNone/>
              <a:defRPr sz="900"/>
            </a:lvl9pPr>
          </a:lstStyle>
          <a:p>
            <a:pPr lvl="0"/>
            <a:r>
              <a:rPr lang="en-US"/>
              <a:t>Click to edit Master text styles</a:t>
            </a:r>
          </a:p>
        </p:txBody>
      </p:sp>
      <p:sp>
        <p:nvSpPr>
          <p:cNvPr id="6" name="Date Placeholder 5">
            <a:extLst>
              <a:ext uri="{FF2B5EF4-FFF2-40B4-BE49-F238E27FC236}">
                <a16:creationId xmlns:a16="http://schemas.microsoft.com/office/drawing/2014/main" id="{C52AE061-E57D-524C-9050-4EFC18E2C972}"/>
              </a:ext>
            </a:extLst>
          </p:cNvPr>
          <p:cNvSpPr>
            <a:spLocks noGrp="1" noChangeArrowheads="1"/>
          </p:cNvSpPr>
          <p:nvPr>
            <p:ph type="dt" sz="half" idx="10"/>
          </p:nvPr>
        </p:nvSpPr>
        <p:spPr/>
        <p:txBody>
          <a:bodyPr/>
          <a:lstStyle>
            <a:lvl1pPr defTabSz="896752" eaLnBrk="0" hangingPunct="0">
              <a:defRPr>
                <a:latin typeface="Calibri" pitchFamily="34" charset="0"/>
                <a:ea typeface="+mn-ea"/>
              </a:defRPr>
            </a:lvl1pPr>
          </a:lstStyle>
          <a:p>
            <a:pPr>
              <a:defRPr/>
            </a:pPr>
            <a:fld id="{219F0E76-DF8C-4D47-9576-8C1CD081DE23}" type="datetime1">
              <a:rPr lang="en-US"/>
              <a:pPr>
                <a:defRPr/>
              </a:pPr>
              <a:t>1/15/20</a:t>
            </a:fld>
            <a:endParaRPr lang="en-US" dirty="0"/>
          </a:p>
        </p:txBody>
      </p:sp>
      <p:sp>
        <p:nvSpPr>
          <p:cNvPr id="7" name="Footer Placeholder 6">
            <a:extLst>
              <a:ext uri="{FF2B5EF4-FFF2-40B4-BE49-F238E27FC236}">
                <a16:creationId xmlns:a16="http://schemas.microsoft.com/office/drawing/2014/main" id="{CF35BFA9-4602-1A45-9417-3A08BB234A66}"/>
              </a:ext>
            </a:extLst>
          </p:cNvPr>
          <p:cNvSpPr>
            <a:spLocks noGrp="1" noChangeArrowheads="1"/>
          </p:cNvSpPr>
          <p:nvPr>
            <p:ph type="ftr" sz="quarter" idx="11"/>
          </p:nvPr>
        </p:nvSpPr>
        <p:spPr/>
        <p:txBody>
          <a:bodyPr/>
          <a:lstStyle>
            <a:lvl1pPr defTabSz="896752" eaLnBrk="0" hangingPunct="0">
              <a:defRPr>
                <a:latin typeface="Calibri" pitchFamily="34" charset="0"/>
                <a:ea typeface="+mn-ea"/>
              </a:defRPr>
            </a:lvl1pPr>
          </a:lstStyle>
          <a:p>
            <a:pPr>
              <a:defRPr/>
            </a:pPr>
            <a:endParaRPr lang="en-US"/>
          </a:p>
        </p:txBody>
      </p:sp>
      <p:sp>
        <p:nvSpPr>
          <p:cNvPr id="8" name="Slide Number Placeholder 7">
            <a:extLst>
              <a:ext uri="{FF2B5EF4-FFF2-40B4-BE49-F238E27FC236}">
                <a16:creationId xmlns:a16="http://schemas.microsoft.com/office/drawing/2014/main" id="{5154F01A-B688-4046-B2E2-7A6D90B33569}"/>
              </a:ext>
            </a:extLst>
          </p:cNvPr>
          <p:cNvSpPr>
            <a:spLocks noGrp="1" noChangeArrowheads="1"/>
          </p:cNvSpPr>
          <p:nvPr>
            <p:ph type="sldNum" sz="quarter" idx="12"/>
          </p:nvPr>
        </p:nvSpPr>
        <p:spPr/>
        <p:txBody>
          <a:bodyPr/>
          <a:lstStyle>
            <a:lvl1pPr eaLnBrk="0" hangingPunct="0">
              <a:defRPr>
                <a:latin typeface="Calibri" panose="020F0502020204030204" pitchFamily="34" charset="0"/>
              </a:defRPr>
            </a:lvl1pPr>
          </a:lstStyle>
          <a:p>
            <a:fld id="{75B0DFD8-6070-F94C-9E46-9F0EFF7C2866}" type="slidenum">
              <a:rPr lang="en-US" altLang="en-US"/>
              <a:pPr/>
              <a:t>‹#›</a:t>
            </a:fld>
            <a:endParaRPr lang="en-US" altLang="en-US"/>
          </a:p>
        </p:txBody>
      </p:sp>
    </p:spTree>
    <p:extLst>
      <p:ext uri="{BB962C8B-B14F-4D97-AF65-F5344CB8AC3E}">
        <p14:creationId xmlns:p14="http://schemas.microsoft.com/office/powerpoint/2010/main" val="2198141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3791EA5-6DBB-5447-A0E4-AD02B321D7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AB40563-650D-1747-8322-6186335586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8D905EA-547D-A24D-B92B-438D7B5C31A5}"/>
              </a:ext>
            </a:extLst>
          </p:cNvPr>
          <p:cNvSpPr>
            <a:spLocks noGrp="1" noChangeArrowheads="1"/>
          </p:cNvSpPr>
          <p:nvPr>
            <p:ph type="sldNum" sz="quarter" idx="12"/>
          </p:nvPr>
        </p:nvSpPr>
        <p:spPr>
          <a:ln/>
        </p:spPr>
        <p:txBody>
          <a:bodyPr/>
          <a:lstStyle>
            <a:lvl1pPr>
              <a:defRPr/>
            </a:lvl1pPr>
          </a:lstStyle>
          <a:p>
            <a:fld id="{04ADD91E-C2A1-724C-B8D1-F1344153D933}" type="slidenum">
              <a:rPr lang="en-US" altLang="en-US"/>
              <a:pPr/>
              <a:t>‹#›</a:t>
            </a:fld>
            <a:endParaRPr lang="en-US" altLang="en-US"/>
          </a:p>
        </p:txBody>
      </p:sp>
    </p:spTree>
    <p:extLst>
      <p:ext uri="{BB962C8B-B14F-4D97-AF65-F5344CB8AC3E}">
        <p14:creationId xmlns:p14="http://schemas.microsoft.com/office/powerpoint/2010/main" val="37670220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18DDA0F-26DB-C748-8C4D-C1C6B64A0A2F}"/>
              </a:ext>
            </a:extLst>
          </p:cNvPr>
          <p:cNvCxnSpPr/>
          <p:nvPr userDrawn="1"/>
        </p:nvCxnSpPr>
        <p:spPr bwMode="auto">
          <a:xfrm>
            <a:off x="0" y="785813"/>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49507" indent="0">
              <a:buNone/>
              <a:defRPr sz="2800"/>
            </a:lvl2pPr>
            <a:lvl3pPr marL="899005" indent="0">
              <a:buNone/>
              <a:defRPr sz="2400"/>
            </a:lvl3pPr>
            <a:lvl4pPr marL="1348503" indent="0">
              <a:buNone/>
              <a:defRPr sz="2000"/>
            </a:lvl4pPr>
            <a:lvl5pPr marL="1798017" indent="0">
              <a:buNone/>
              <a:defRPr sz="2000"/>
            </a:lvl5pPr>
            <a:lvl6pPr marL="2247515" indent="0">
              <a:buNone/>
              <a:defRPr sz="2000"/>
            </a:lvl6pPr>
            <a:lvl7pPr marL="2697014" indent="0">
              <a:buNone/>
              <a:defRPr sz="2000"/>
            </a:lvl7pPr>
            <a:lvl8pPr marL="3146520" indent="0">
              <a:buNone/>
              <a:defRPr sz="2000"/>
            </a:lvl8pPr>
            <a:lvl9pPr marL="3596023"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49507" indent="0">
              <a:buNone/>
              <a:defRPr sz="1200"/>
            </a:lvl2pPr>
            <a:lvl3pPr marL="899005" indent="0">
              <a:buNone/>
              <a:defRPr sz="1000"/>
            </a:lvl3pPr>
            <a:lvl4pPr marL="1348503" indent="0">
              <a:buNone/>
              <a:defRPr sz="900"/>
            </a:lvl4pPr>
            <a:lvl5pPr marL="1798017" indent="0">
              <a:buNone/>
              <a:defRPr sz="900"/>
            </a:lvl5pPr>
            <a:lvl6pPr marL="2247515" indent="0">
              <a:buNone/>
              <a:defRPr sz="900"/>
            </a:lvl6pPr>
            <a:lvl7pPr marL="2697014" indent="0">
              <a:buNone/>
              <a:defRPr sz="900"/>
            </a:lvl7pPr>
            <a:lvl8pPr marL="3146520" indent="0">
              <a:buNone/>
              <a:defRPr sz="900"/>
            </a:lvl8pPr>
            <a:lvl9pPr marL="3596023"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id="{78D3E8A2-F1DA-C044-911D-BE592F264407}"/>
              </a:ext>
            </a:extLst>
          </p:cNvPr>
          <p:cNvSpPr>
            <a:spLocks noGrp="1"/>
          </p:cNvSpPr>
          <p:nvPr>
            <p:ph type="dt" sz="half" idx="10"/>
          </p:nvPr>
        </p:nvSpPr>
        <p:spPr/>
        <p:txBody>
          <a:bodyPr/>
          <a:lstStyle>
            <a:lvl1pPr defTabSz="896752" eaLnBrk="0" hangingPunct="0">
              <a:defRPr>
                <a:latin typeface="Calibri" pitchFamily="34" charset="0"/>
                <a:ea typeface="+mn-ea"/>
              </a:defRPr>
            </a:lvl1pPr>
          </a:lstStyle>
          <a:p>
            <a:pPr>
              <a:defRPr/>
            </a:pPr>
            <a:fld id="{B07670F6-2446-1A41-B1E2-F68329FC68FD}" type="datetime1">
              <a:rPr lang="en-US"/>
              <a:pPr>
                <a:defRPr/>
              </a:pPr>
              <a:t>1/15/20</a:t>
            </a:fld>
            <a:endParaRPr lang="en-US" dirty="0"/>
          </a:p>
        </p:txBody>
      </p:sp>
      <p:sp>
        <p:nvSpPr>
          <p:cNvPr id="7" name="Footer Placeholder 5">
            <a:extLst>
              <a:ext uri="{FF2B5EF4-FFF2-40B4-BE49-F238E27FC236}">
                <a16:creationId xmlns:a16="http://schemas.microsoft.com/office/drawing/2014/main" id="{128D78CB-03CC-E045-8985-A32C0547F317}"/>
              </a:ext>
            </a:extLst>
          </p:cNvPr>
          <p:cNvSpPr>
            <a:spLocks noGrp="1"/>
          </p:cNvSpPr>
          <p:nvPr>
            <p:ph type="ftr" sz="quarter" idx="11"/>
          </p:nvPr>
        </p:nvSpPr>
        <p:spPr/>
        <p:txBody>
          <a:bodyPr/>
          <a:lstStyle>
            <a:lvl1pPr defTabSz="896752" eaLnBrk="0" hangingPunct="0">
              <a:defRPr>
                <a:latin typeface="Calibri" pitchFamily="34" charset="0"/>
                <a:ea typeface="+mn-ea"/>
              </a:defRPr>
            </a:lvl1pPr>
          </a:lstStyle>
          <a:p>
            <a:pPr>
              <a:defRPr/>
            </a:pPr>
            <a:endParaRPr lang="en-US"/>
          </a:p>
        </p:txBody>
      </p:sp>
      <p:sp>
        <p:nvSpPr>
          <p:cNvPr id="8" name="Slide Number Placeholder 6">
            <a:extLst>
              <a:ext uri="{FF2B5EF4-FFF2-40B4-BE49-F238E27FC236}">
                <a16:creationId xmlns:a16="http://schemas.microsoft.com/office/drawing/2014/main" id="{F8DC4982-835A-6144-AF2A-D23162C43B53}"/>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fld id="{CB25A6E8-44E8-984D-90E9-E9BF7878AC83}" type="slidenum">
              <a:rPr lang="en-US" altLang="en-US"/>
              <a:pPr/>
              <a:t>‹#›</a:t>
            </a:fld>
            <a:endParaRPr lang="en-US" altLang="en-US"/>
          </a:p>
        </p:txBody>
      </p:sp>
    </p:spTree>
    <p:extLst>
      <p:ext uri="{BB962C8B-B14F-4D97-AF65-F5344CB8AC3E}">
        <p14:creationId xmlns:p14="http://schemas.microsoft.com/office/powerpoint/2010/main" val="5463657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13D9018-F512-5E41-B276-2F59DDF48E45}"/>
              </a:ext>
            </a:extLst>
          </p:cNvPr>
          <p:cNvCxnSpPr/>
          <p:nvPr userDrawn="1"/>
        </p:nvCxnSpPr>
        <p:spPr bwMode="auto">
          <a:xfrm>
            <a:off x="0" y="785813"/>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3600"/>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79D1FAB-874D-DB47-AA3D-9B1B8C615454}"/>
              </a:ext>
            </a:extLst>
          </p:cNvPr>
          <p:cNvSpPr>
            <a:spLocks noGrp="1"/>
          </p:cNvSpPr>
          <p:nvPr>
            <p:ph type="dt" sz="half" idx="10"/>
          </p:nvPr>
        </p:nvSpPr>
        <p:spPr/>
        <p:txBody>
          <a:bodyPr/>
          <a:lstStyle>
            <a:lvl1pPr defTabSz="896752" eaLnBrk="0" hangingPunct="0">
              <a:defRPr>
                <a:latin typeface="Calibri" pitchFamily="34" charset="0"/>
                <a:ea typeface="+mn-ea"/>
              </a:defRPr>
            </a:lvl1pPr>
          </a:lstStyle>
          <a:p>
            <a:pPr>
              <a:defRPr/>
            </a:pPr>
            <a:fld id="{F3004042-40AB-A548-B693-552674E89F98}" type="datetime1">
              <a:rPr lang="en-US"/>
              <a:pPr>
                <a:defRPr/>
              </a:pPr>
              <a:t>1/15/20</a:t>
            </a:fld>
            <a:endParaRPr lang="en-US" dirty="0"/>
          </a:p>
        </p:txBody>
      </p:sp>
      <p:sp>
        <p:nvSpPr>
          <p:cNvPr id="6" name="Footer Placeholder 4">
            <a:extLst>
              <a:ext uri="{FF2B5EF4-FFF2-40B4-BE49-F238E27FC236}">
                <a16:creationId xmlns:a16="http://schemas.microsoft.com/office/drawing/2014/main" id="{851A0F42-F84F-6B43-A859-7721D1F50B44}"/>
              </a:ext>
            </a:extLst>
          </p:cNvPr>
          <p:cNvSpPr>
            <a:spLocks noGrp="1"/>
          </p:cNvSpPr>
          <p:nvPr>
            <p:ph type="ftr" sz="quarter" idx="11"/>
          </p:nvPr>
        </p:nvSpPr>
        <p:spPr/>
        <p:txBody>
          <a:bodyPr/>
          <a:lstStyle>
            <a:lvl1pPr defTabSz="896752" eaLnBrk="0" hangingPunct="0">
              <a:defRPr>
                <a:latin typeface="Calibri" pitchFamily="34" charset="0"/>
                <a:ea typeface="+mn-ea"/>
              </a:defRPr>
            </a:lvl1pPr>
          </a:lstStyle>
          <a:p>
            <a:pPr>
              <a:defRPr/>
            </a:pPr>
            <a:endParaRPr lang="en-US"/>
          </a:p>
        </p:txBody>
      </p:sp>
      <p:sp>
        <p:nvSpPr>
          <p:cNvPr id="7" name="Slide Number Placeholder 5">
            <a:extLst>
              <a:ext uri="{FF2B5EF4-FFF2-40B4-BE49-F238E27FC236}">
                <a16:creationId xmlns:a16="http://schemas.microsoft.com/office/drawing/2014/main" id="{3EF5C355-7058-B44E-B978-1828B3928A05}"/>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fld id="{D9C15F4F-CC46-4341-8E1D-C09375080F93}" type="slidenum">
              <a:rPr lang="en-US" altLang="en-US"/>
              <a:pPr/>
              <a:t>‹#›</a:t>
            </a:fld>
            <a:endParaRPr lang="en-US" altLang="en-US"/>
          </a:p>
        </p:txBody>
      </p:sp>
    </p:spTree>
    <p:extLst>
      <p:ext uri="{BB962C8B-B14F-4D97-AF65-F5344CB8AC3E}">
        <p14:creationId xmlns:p14="http://schemas.microsoft.com/office/powerpoint/2010/main" val="38587382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21EA1E9-9CAC-5E42-8A63-C6FFEE96B2BC}"/>
              </a:ext>
            </a:extLst>
          </p:cNvPr>
          <p:cNvCxnSpPr/>
          <p:nvPr userDrawn="1"/>
        </p:nvCxnSpPr>
        <p:spPr bwMode="auto">
          <a:xfrm>
            <a:off x="0" y="785813"/>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1C675CF-3410-EA42-951C-D19EBCC676EF}"/>
              </a:ext>
            </a:extLst>
          </p:cNvPr>
          <p:cNvSpPr>
            <a:spLocks noGrp="1"/>
          </p:cNvSpPr>
          <p:nvPr>
            <p:ph type="dt" sz="half" idx="10"/>
          </p:nvPr>
        </p:nvSpPr>
        <p:spPr/>
        <p:txBody>
          <a:bodyPr/>
          <a:lstStyle>
            <a:lvl1pPr defTabSz="896752" eaLnBrk="0" hangingPunct="0">
              <a:defRPr>
                <a:latin typeface="Calibri" pitchFamily="34" charset="0"/>
                <a:ea typeface="+mn-ea"/>
              </a:defRPr>
            </a:lvl1pPr>
          </a:lstStyle>
          <a:p>
            <a:pPr>
              <a:defRPr/>
            </a:pPr>
            <a:fld id="{DE10FEAA-A22D-B543-825E-4E80C2480487}" type="datetime1">
              <a:rPr lang="en-US"/>
              <a:pPr>
                <a:defRPr/>
              </a:pPr>
              <a:t>1/15/20</a:t>
            </a:fld>
            <a:endParaRPr lang="en-US" dirty="0"/>
          </a:p>
        </p:txBody>
      </p:sp>
      <p:sp>
        <p:nvSpPr>
          <p:cNvPr id="6" name="Footer Placeholder 4">
            <a:extLst>
              <a:ext uri="{FF2B5EF4-FFF2-40B4-BE49-F238E27FC236}">
                <a16:creationId xmlns:a16="http://schemas.microsoft.com/office/drawing/2014/main" id="{87DA42FA-ED8A-6748-966E-56AB5779F6B3}"/>
              </a:ext>
            </a:extLst>
          </p:cNvPr>
          <p:cNvSpPr>
            <a:spLocks noGrp="1"/>
          </p:cNvSpPr>
          <p:nvPr>
            <p:ph type="ftr" sz="quarter" idx="11"/>
          </p:nvPr>
        </p:nvSpPr>
        <p:spPr/>
        <p:txBody>
          <a:bodyPr/>
          <a:lstStyle>
            <a:lvl1pPr defTabSz="896752" eaLnBrk="0" hangingPunct="0">
              <a:defRPr>
                <a:latin typeface="Calibri" pitchFamily="34" charset="0"/>
                <a:ea typeface="+mn-ea"/>
              </a:defRPr>
            </a:lvl1pPr>
          </a:lstStyle>
          <a:p>
            <a:pPr>
              <a:defRPr/>
            </a:pPr>
            <a:endParaRPr lang="en-US"/>
          </a:p>
        </p:txBody>
      </p:sp>
      <p:sp>
        <p:nvSpPr>
          <p:cNvPr id="7" name="Slide Number Placeholder 5">
            <a:extLst>
              <a:ext uri="{FF2B5EF4-FFF2-40B4-BE49-F238E27FC236}">
                <a16:creationId xmlns:a16="http://schemas.microsoft.com/office/drawing/2014/main" id="{30D09233-DF15-B746-B0CF-5E7755132EC0}"/>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fld id="{514D20CC-7507-CC4B-8578-431979E1918B}" type="slidenum">
              <a:rPr lang="en-US" altLang="en-US"/>
              <a:pPr/>
              <a:t>‹#›</a:t>
            </a:fld>
            <a:endParaRPr lang="en-US" altLang="en-US"/>
          </a:p>
        </p:txBody>
      </p:sp>
    </p:spTree>
    <p:extLst>
      <p:ext uri="{BB962C8B-B14F-4D97-AF65-F5344CB8AC3E}">
        <p14:creationId xmlns:p14="http://schemas.microsoft.com/office/powerpoint/2010/main" val="29103288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FE30A78-294A-BB47-AD71-33FFEF2444D7}"/>
              </a:ext>
            </a:extLst>
          </p:cNvPr>
          <p:cNvCxnSpPr/>
          <p:nvPr userDrawn="1"/>
        </p:nvCxnSpPr>
        <p:spPr bwMode="auto">
          <a:xfrm>
            <a:off x="0" y="990600"/>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304800" y="1524000"/>
            <a:ext cx="8458200" cy="4572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695194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629FEBC-C326-3E45-A31F-1A033DE547E5}"/>
              </a:ext>
            </a:extLst>
          </p:cNvPr>
          <p:cNvCxnSpPr/>
          <p:nvPr userDrawn="1"/>
        </p:nvCxnSpPr>
        <p:spPr bwMode="auto">
          <a:xfrm>
            <a:off x="0" y="990600"/>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304800" y="1524000"/>
            <a:ext cx="8458200" cy="4572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786963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585788" y="355601"/>
            <a:ext cx="6018212" cy="992188"/>
          </a:xfrm>
        </p:spPr>
        <p:txBody>
          <a:bodyPr/>
          <a:lstStyle/>
          <a:p>
            <a:r>
              <a:rPr lang="en-US"/>
              <a:t>Click to edit Master title style</a:t>
            </a:r>
          </a:p>
        </p:txBody>
      </p:sp>
      <p:sp>
        <p:nvSpPr>
          <p:cNvPr id="3" name="SmartArt Placeholder 2"/>
          <p:cNvSpPr>
            <a:spLocks noGrp="1"/>
          </p:cNvSpPr>
          <p:nvPr>
            <p:ph type="dgm" idx="1"/>
          </p:nvPr>
        </p:nvSpPr>
        <p:spPr>
          <a:xfrm>
            <a:off x="458788" y="1524000"/>
            <a:ext cx="8153400" cy="4724400"/>
          </a:xfrm>
        </p:spPr>
        <p:txBody>
          <a:bodyPr/>
          <a:lstStyle/>
          <a:p>
            <a:pPr lvl="0"/>
            <a:endParaRPr lang="en-US" noProof="0"/>
          </a:p>
        </p:txBody>
      </p:sp>
      <p:sp>
        <p:nvSpPr>
          <p:cNvPr id="4" name="Date Placeholder 3">
            <a:extLst>
              <a:ext uri="{FF2B5EF4-FFF2-40B4-BE49-F238E27FC236}">
                <a16:creationId xmlns:a16="http://schemas.microsoft.com/office/drawing/2014/main" id="{D60FAD69-5AF7-0B48-BF80-3BBE71ABAFF5}"/>
              </a:ext>
            </a:extLst>
          </p:cNvPr>
          <p:cNvSpPr>
            <a:spLocks noGrp="1"/>
          </p:cNvSpPr>
          <p:nvPr>
            <p:ph type="dt" sz="half" idx="10"/>
          </p:nvPr>
        </p:nvSpPr>
        <p:spPr>
          <a:xfrm>
            <a:off x="7483475" y="6400800"/>
            <a:ext cx="1200150" cy="271463"/>
          </a:xfrm>
        </p:spPr>
        <p:txBody>
          <a:bodyPr/>
          <a:lstStyle>
            <a:lvl1pPr defTabSz="899773" eaLnBrk="0" hangingPunct="0">
              <a:defRPr>
                <a:ea typeface="ＭＳ Ｐゴシック" pitchFamily="1" charset="-128"/>
              </a:defRPr>
            </a:lvl1pPr>
          </a:lstStyle>
          <a:p>
            <a:pPr>
              <a:defRPr/>
            </a:pPr>
            <a:fld id="{4B4AFA54-80BC-4B4D-8490-EAF85CAF96B3}" type="datetime1">
              <a:rPr lang="en-US"/>
              <a:pPr>
                <a:defRPr/>
              </a:pPr>
              <a:t>1/15/20</a:t>
            </a:fld>
            <a:endParaRPr lang="en-US"/>
          </a:p>
        </p:txBody>
      </p:sp>
    </p:spTree>
    <p:extLst>
      <p:ext uri="{BB962C8B-B14F-4D97-AF65-F5344CB8AC3E}">
        <p14:creationId xmlns:p14="http://schemas.microsoft.com/office/powerpoint/2010/main" val="2850171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1304" indent="0" algn="ctr">
              <a:buNone/>
              <a:defRPr/>
            </a:lvl2pPr>
            <a:lvl3pPr marL="902605" indent="0" algn="ctr">
              <a:buNone/>
              <a:defRPr/>
            </a:lvl3pPr>
            <a:lvl4pPr marL="1353904" indent="0" algn="ctr">
              <a:buNone/>
              <a:defRPr/>
            </a:lvl4pPr>
            <a:lvl5pPr marL="1805211" indent="0" algn="ctr">
              <a:buNone/>
              <a:defRPr/>
            </a:lvl5pPr>
            <a:lvl6pPr marL="2256514" indent="0" algn="ctr">
              <a:buNone/>
              <a:defRPr/>
            </a:lvl6pPr>
            <a:lvl7pPr marL="2707811" indent="0" algn="ctr">
              <a:buNone/>
              <a:defRPr/>
            </a:lvl7pPr>
            <a:lvl8pPr marL="3159113" indent="0" algn="ctr">
              <a:buNone/>
              <a:defRPr/>
            </a:lvl8pPr>
            <a:lvl9pPr marL="3610419"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EDFD14A-666F-4040-A5D7-669C2ED4C42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FEA3862-BE5F-5240-BC3F-9C1F16534178}"/>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50A6B4E-8858-004F-9BE5-004833E15BAB}"/>
              </a:ext>
            </a:extLst>
          </p:cNvPr>
          <p:cNvSpPr>
            <a:spLocks noGrp="1" noChangeArrowheads="1"/>
          </p:cNvSpPr>
          <p:nvPr>
            <p:ph type="sldNum" sz="quarter" idx="12"/>
          </p:nvPr>
        </p:nvSpPr>
        <p:spPr/>
        <p:txBody>
          <a:bodyPr/>
          <a:lstStyle>
            <a:lvl1pPr>
              <a:defRPr/>
            </a:lvl1pPr>
          </a:lstStyle>
          <a:p>
            <a:fld id="{D426DD60-E348-9842-B608-F57C0F1AAC74}" type="slidenum">
              <a:rPr lang="en-US" altLang="en-US"/>
              <a:pPr/>
              <a:t>‹#›</a:t>
            </a:fld>
            <a:endParaRPr lang="en-US" altLang="en-US"/>
          </a:p>
        </p:txBody>
      </p:sp>
    </p:spTree>
    <p:extLst>
      <p:ext uri="{BB962C8B-B14F-4D97-AF65-F5344CB8AC3E}">
        <p14:creationId xmlns:p14="http://schemas.microsoft.com/office/powerpoint/2010/main" val="24057276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3CAF513-417D-A749-B39E-39A1F9F4684B}"/>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BA4A941-2BE7-0840-A426-8B8FA474B4C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02F8593-9845-DE43-B946-AC79BDF70750}"/>
              </a:ext>
            </a:extLst>
          </p:cNvPr>
          <p:cNvSpPr>
            <a:spLocks noGrp="1" noChangeArrowheads="1"/>
          </p:cNvSpPr>
          <p:nvPr>
            <p:ph type="sldNum" sz="quarter" idx="12"/>
          </p:nvPr>
        </p:nvSpPr>
        <p:spPr/>
        <p:txBody>
          <a:bodyPr/>
          <a:lstStyle>
            <a:lvl1pPr>
              <a:defRPr/>
            </a:lvl1pPr>
          </a:lstStyle>
          <a:p>
            <a:fld id="{2ED1C42D-1381-C440-BF15-BC254ED26F26}" type="slidenum">
              <a:rPr lang="en-US" altLang="en-US"/>
              <a:pPr/>
              <a:t>‹#›</a:t>
            </a:fld>
            <a:endParaRPr lang="en-US" altLang="en-US"/>
          </a:p>
        </p:txBody>
      </p:sp>
    </p:spTree>
    <p:extLst>
      <p:ext uri="{BB962C8B-B14F-4D97-AF65-F5344CB8AC3E}">
        <p14:creationId xmlns:p14="http://schemas.microsoft.com/office/powerpoint/2010/main" val="17528352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14"/>
            <a:ext cx="7772400" cy="1500187"/>
          </a:xfrm>
        </p:spPr>
        <p:txBody>
          <a:bodyPr anchor="b"/>
          <a:lstStyle>
            <a:lvl1pPr marL="0" indent="0">
              <a:buNone/>
              <a:defRPr sz="2000"/>
            </a:lvl1pPr>
            <a:lvl2pPr marL="451304" indent="0">
              <a:buNone/>
              <a:defRPr sz="1800"/>
            </a:lvl2pPr>
            <a:lvl3pPr marL="902605" indent="0">
              <a:buNone/>
              <a:defRPr sz="1600"/>
            </a:lvl3pPr>
            <a:lvl4pPr marL="1353904" indent="0">
              <a:buNone/>
              <a:defRPr sz="1400"/>
            </a:lvl4pPr>
            <a:lvl5pPr marL="1805211" indent="0">
              <a:buNone/>
              <a:defRPr sz="1400"/>
            </a:lvl5pPr>
            <a:lvl6pPr marL="2256514" indent="0">
              <a:buNone/>
              <a:defRPr sz="1400"/>
            </a:lvl6pPr>
            <a:lvl7pPr marL="2707811" indent="0">
              <a:buNone/>
              <a:defRPr sz="1400"/>
            </a:lvl7pPr>
            <a:lvl8pPr marL="3159113" indent="0">
              <a:buNone/>
              <a:defRPr sz="1400"/>
            </a:lvl8pPr>
            <a:lvl9pPr marL="3610419"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6F18AEA-9F11-9146-AFA3-AD1A4016956A}"/>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DC592AD-E078-7B47-A60E-D4C27B7E9F4A}"/>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71E29AF-71FB-FB45-9E86-88AEE22DD99E}"/>
              </a:ext>
            </a:extLst>
          </p:cNvPr>
          <p:cNvSpPr>
            <a:spLocks noGrp="1" noChangeArrowheads="1"/>
          </p:cNvSpPr>
          <p:nvPr>
            <p:ph type="sldNum" sz="quarter" idx="12"/>
          </p:nvPr>
        </p:nvSpPr>
        <p:spPr/>
        <p:txBody>
          <a:bodyPr/>
          <a:lstStyle>
            <a:lvl1pPr>
              <a:defRPr/>
            </a:lvl1pPr>
          </a:lstStyle>
          <a:p>
            <a:fld id="{21FFD609-D271-F541-9275-62F5A2E4D785}" type="slidenum">
              <a:rPr lang="en-US" altLang="en-US"/>
              <a:pPr/>
              <a:t>‹#›</a:t>
            </a:fld>
            <a:endParaRPr lang="en-US" altLang="en-US"/>
          </a:p>
        </p:txBody>
      </p:sp>
    </p:spTree>
    <p:extLst>
      <p:ext uri="{BB962C8B-B14F-4D97-AF65-F5344CB8AC3E}">
        <p14:creationId xmlns:p14="http://schemas.microsoft.com/office/powerpoint/2010/main" val="27218175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120C44-E7F5-4A4F-8C78-8ECBD0E55216}"/>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B83E9452-0712-7140-A643-506C922E6619}"/>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F3D9CED8-0BA5-4B43-9912-AA00243C5023}"/>
              </a:ext>
            </a:extLst>
          </p:cNvPr>
          <p:cNvSpPr>
            <a:spLocks noGrp="1" noChangeArrowheads="1"/>
          </p:cNvSpPr>
          <p:nvPr>
            <p:ph type="sldNum" sz="quarter" idx="12"/>
          </p:nvPr>
        </p:nvSpPr>
        <p:spPr/>
        <p:txBody>
          <a:bodyPr/>
          <a:lstStyle>
            <a:lvl1pPr>
              <a:defRPr/>
            </a:lvl1pPr>
          </a:lstStyle>
          <a:p>
            <a:fld id="{FA80576C-BFD2-324A-B556-97E478856547}" type="slidenum">
              <a:rPr lang="en-US" altLang="en-US"/>
              <a:pPr/>
              <a:t>‹#›</a:t>
            </a:fld>
            <a:endParaRPr lang="en-US" altLang="en-US"/>
          </a:p>
        </p:txBody>
      </p:sp>
    </p:spTree>
    <p:extLst>
      <p:ext uri="{BB962C8B-B14F-4D97-AF65-F5344CB8AC3E}">
        <p14:creationId xmlns:p14="http://schemas.microsoft.com/office/powerpoint/2010/main" val="3769348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14"/>
            <a:ext cx="7772400" cy="1500187"/>
          </a:xfrm>
        </p:spPr>
        <p:txBody>
          <a:bodyPr anchor="b"/>
          <a:lstStyle>
            <a:lvl1pPr marL="0" indent="0">
              <a:buNone/>
              <a:defRPr sz="2000"/>
            </a:lvl1pPr>
            <a:lvl2pPr marL="451304" indent="0">
              <a:buNone/>
              <a:defRPr sz="1800"/>
            </a:lvl2pPr>
            <a:lvl3pPr marL="902605" indent="0">
              <a:buNone/>
              <a:defRPr sz="1600"/>
            </a:lvl3pPr>
            <a:lvl4pPr marL="1353904" indent="0">
              <a:buNone/>
              <a:defRPr sz="1400"/>
            </a:lvl4pPr>
            <a:lvl5pPr marL="1805211" indent="0">
              <a:buNone/>
              <a:defRPr sz="1400"/>
            </a:lvl5pPr>
            <a:lvl6pPr marL="2256514" indent="0">
              <a:buNone/>
              <a:defRPr sz="1400"/>
            </a:lvl6pPr>
            <a:lvl7pPr marL="2707811" indent="0">
              <a:buNone/>
              <a:defRPr sz="1400"/>
            </a:lvl7pPr>
            <a:lvl8pPr marL="3159113" indent="0">
              <a:buNone/>
              <a:defRPr sz="1400"/>
            </a:lvl8pPr>
            <a:lvl9pPr marL="3610419"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7589B28-F622-694A-91E4-0CB3A8B3134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51F9405-5805-BE4D-83EA-AB5F3534B5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FA02639-4699-F24A-85A4-F96EC0EC9346}"/>
              </a:ext>
            </a:extLst>
          </p:cNvPr>
          <p:cNvSpPr>
            <a:spLocks noGrp="1" noChangeArrowheads="1"/>
          </p:cNvSpPr>
          <p:nvPr>
            <p:ph type="sldNum" sz="quarter" idx="12"/>
          </p:nvPr>
        </p:nvSpPr>
        <p:spPr>
          <a:ln/>
        </p:spPr>
        <p:txBody>
          <a:bodyPr/>
          <a:lstStyle>
            <a:lvl1pPr>
              <a:defRPr/>
            </a:lvl1pPr>
          </a:lstStyle>
          <a:p>
            <a:fld id="{BD87F004-EEBB-504D-A3E8-1377700D3A80}" type="slidenum">
              <a:rPr lang="en-US" altLang="en-US"/>
              <a:pPr/>
              <a:t>‹#›</a:t>
            </a:fld>
            <a:endParaRPr lang="en-US" altLang="en-US"/>
          </a:p>
        </p:txBody>
      </p:sp>
    </p:spTree>
    <p:extLst>
      <p:ext uri="{BB962C8B-B14F-4D97-AF65-F5344CB8AC3E}">
        <p14:creationId xmlns:p14="http://schemas.microsoft.com/office/powerpoint/2010/main" val="1125734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1304" indent="0">
              <a:buNone/>
              <a:defRPr sz="2000" b="1"/>
            </a:lvl2pPr>
            <a:lvl3pPr marL="902605" indent="0">
              <a:buNone/>
              <a:defRPr sz="1800" b="1"/>
            </a:lvl3pPr>
            <a:lvl4pPr marL="1353904" indent="0">
              <a:buNone/>
              <a:defRPr sz="1600" b="1"/>
            </a:lvl4pPr>
            <a:lvl5pPr marL="1805211" indent="0">
              <a:buNone/>
              <a:defRPr sz="1600" b="1"/>
            </a:lvl5pPr>
            <a:lvl6pPr marL="2256514" indent="0">
              <a:buNone/>
              <a:defRPr sz="1600" b="1"/>
            </a:lvl6pPr>
            <a:lvl7pPr marL="2707811" indent="0">
              <a:buNone/>
              <a:defRPr sz="1600" b="1"/>
            </a:lvl7pPr>
            <a:lvl8pPr marL="3159113" indent="0">
              <a:buNone/>
              <a:defRPr sz="1600" b="1"/>
            </a:lvl8pPr>
            <a:lvl9pPr marL="361041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1304" indent="0">
              <a:buNone/>
              <a:defRPr sz="2000" b="1"/>
            </a:lvl2pPr>
            <a:lvl3pPr marL="902605" indent="0">
              <a:buNone/>
              <a:defRPr sz="1800" b="1"/>
            </a:lvl3pPr>
            <a:lvl4pPr marL="1353904" indent="0">
              <a:buNone/>
              <a:defRPr sz="1600" b="1"/>
            </a:lvl4pPr>
            <a:lvl5pPr marL="1805211" indent="0">
              <a:buNone/>
              <a:defRPr sz="1600" b="1"/>
            </a:lvl5pPr>
            <a:lvl6pPr marL="2256514" indent="0">
              <a:buNone/>
              <a:defRPr sz="1600" b="1"/>
            </a:lvl6pPr>
            <a:lvl7pPr marL="2707811" indent="0">
              <a:buNone/>
              <a:defRPr sz="1600" b="1"/>
            </a:lvl7pPr>
            <a:lvl8pPr marL="3159113" indent="0">
              <a:buNone/>
              <a:defRPr sz="1600" b="1"/>
            </a:lvl8pPr>
            <a:lvl9pPr marL="361041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C54414D-3111-524D-9EEE-833966F902EF}"/>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9D16B43-1ADC-FE40-B510-2CB6D6912438}"/>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5ACAF76-D519-054C-B291-2D452F959ECC}"/>
              </a:ext>
            </a:extLst>
          </p:cNvPr>
          <p:cNvSpPr>
            <a:spLocks noGrp="1" noChangeArrowheads="1"/>
          </p:cNvSpPr>
          <p:nvPr>
            <p:ph type="sldNum" sz="quarter" idx="12"/>
          </p:nvPr>
        </p:nvSpPr>
        <p:spPr/>
        <p:txBody>
          <a:bodyPr/>
          <a:lstStyle>
            <a:lvl1pPr>
              <a:defRPr/>
            </a:lvl1pPr>
          </a:lstStyle>
          <a:p>
            <a:fld id="{E81C0F64-B867-C54D-B719-79C0E5EEFFB9}" type="slidenum">
              <a:rPr lang="en-US" altLang="en-US"/>
              <a:pPr/>
              <a:t>‹#›</a:t>
            </a:fld>
            <a:endParaRPr lang="en-US" altLang="en-US"/>
          </a:p>
        </p:txBody>
      </p:sp>
    </p:spTree>
    <p:extLst>
      <p:ext uri="{BB962C8B-B14F-4D97-AF65-F5344CB8AC3E}">
        <p14:creationId xmlns:p14="http://schemas.microsoft.com/office/powerpoint/2010/main" val="24374663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C7102A8-0E3F-2049-9EB3-D0F94D2C665A}"/>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CAEC99C-2E5F-D341-BFCC-364F541D6AAE}"/>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7216867-2B5A-4C42-A8F1-A23EFE19DB56}"/>
              </a:ext>
            </a:extLst>
          </p:cNvPr>
          <p:cNvSpPr>
            <a:spLocks noGrp="1" noChangeArrowheads="1"/>
          </p:cNvSpPr>
          <p:nvPr>
            <p:ph type="sldNum" sz="quarter" idx="12"/>
          </p:nvPr>
        </p:nvSpPr>
        <p:spPr/>
        <p:txBody>
          <a:bodyPr/>
          <a:lstStyle>
            <a:lvl1pPr>
              <a:defRPr/>
            </a:lvl1pPr>
          </a:lstStyle>
          <a:p>
            <a:fld id="{C12A9C40-B952-1E40-AF6C-03BBE0B2AFEA}" type="slidenum">
              <a:rPr lang="en-US" altLang="en-US"/>
              <a:pPr/>
              <a:t>‹#›</a:t>
            </a:fld>
            <a:endParaRPr lang="en-US" altLang="en-US"/>
          </a:p>
        </p:txBody>
      </p:sp>
    </p:spTree>
    <p:extLst>
      <p:ext uri="{BB962C8B-B14F-4D97-AF65-F5344CB8AC3E}">
        <p14:creationId xmlns:p14="http://schemas.microsoft.com/office/powerpoint/2010/main" val="4273978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A96297C-48D1-944C-BE2D-15141A036B45}"/>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45E5603-F7C5-874F-AA14-D1BE73ADD708}"/>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FC8D3DE-F1CF-3A4B-9951-F9424E6C5A1E}"/>
              </a:ext>
            </a:extLst>
          </p:cNvPr>
          <p:cNvSpPr>
            <a:spLocks noGrp="1" noChangeArrowheads="1"/>
          </p:cNvSpPr>
          <p:nvPr>
            <p:ph type="sldNum" sz="quarter" idx="12"/>
          </p:nvPr>
        </p:nvSpPr>
        <p:spPr/>
        <p:txBody>
          <a:bodyPr/>
          <a:lstStyle>
            <a:lvl1pPr>
              <a:defRPr/>
            </a:lvl1pPr>
          </a:lstStyle>
          <a:p>
            <a:fld id="{387E091E-2D8A-6646-A136-4659E9FEA6AC}" type="slidenum">
              <a:rPr lang="en-US" altLang="en-US"/>
              <a:pPr/>
              <a:t>‹#›</a:t>
            </a:fld>
            <a:endParaRPr lang="en-US" altLang="en-US"/>
          </a:p>
        </p:txBody>
      </p:sp>
    </p:spTree>
    <p:extLst>
      <p:ext uri="{BB962C8B-B14F-4D97-AF65-F5344CB8AC3E}">
        <p14:creationId xmlns:p14="http://schemas.microsoft.com/office/powerpoint/2010/main" val="5926468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4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91"/>
            <a:ext cx="3008313" cy="4691063"/>
          </a:xfrm>
        </p:spPr>
        <p:txBody>
          <a:bodyPr/>
          <a:lstStyle>
            <a:lvl1pPr marL="0" indent="0">
              <a:buNone/>
              <a:defRPr sz="1400"/>
            </a:lvl1pPr>
            <a:lvl2pPr marL="451304" indent="0">
              <a:buNone/>
              <a:defRPr sz="1200"/>
            </a:lvl2pPr>
            <a:lvl3pPr marL="902605" indent="0">
              <a:buNone/>
              <a:defRPr sz="1000"/>
            </a:lvl3pPr>
            <a:lvl4pPr marL="1353904" indent="0">
              <a:buNone/>
              <a:defRPr sz="900"/>
            </a:lvl4pPr>
            <a:lvl5pPr marL="1805211" indent="0">
              <a:buNone/>
              <a:defRPr sz="900"/>
            </a:lvl5pPr>
            <a:lvl6pPr marL="2256514" indent="0">
              <a:buNone/>
              <a:defRPr sz="900"/>
            </a:lvl6pPr>
            <a:lvl7pPr marL="2707811" indent="0">
              <a:buNone/>
              <a:defRPr sz="900"/>
            </a:lvl7pPr>
            <a:lvl8pPr marL="3159113" indent="0">
              <a:buNone/>
              <a:defRPr sz="900"/>
            </a:lvl8pPr>
            <a:lvl9pPr marL="3610419"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4A500818-57E0-2242-A53A-678CDF465F18}"/>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3E58C9CB-10D0-7246-BB91-EAB61EE1ED06}"/>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FDEBE0B7-81D1-7A4D-B697-756CAB808EEB}"/>
              </a:ext>
            </a:extLst>
          </p:cNvPr>
          <p:cNvSpPr>
            <a:spLocks noGrp="1" noChangeArrowheads="1"/>
          </p:cNvSpPr>
          <p:nvPr>
            <p:ph type="sldNum" sz="quarter" idx="12"/>
          </p:nvPr>
        </p:nvSpPr>
        <p:spPr/>
        <p:txBody>
          <a:bodyPr/>
          <a:lstStyle>
            <a:lvl1pPr>
              <a:defRPr/>
            </a:lvl1pPr>
          </a:lstStyle>
          <a:p>
            <a:fld id="{5AA9D3C5-95D3-EA42-B701-ADC32F0CE70B}" type="slidenum">
              <a:rPr lang="en-US" altLang="en-US"/>
              <a:pPr/>
              <a:t>‹#›</a:t>
            </a:fld>
            <a:endParaRPr lang="en-US" altLang="en-US"/>
          </a:p>
        </p:txBody>
      </p:sp>
    </p:spTree>
    <p:extLst>
      <p:ext uri="{BB962C8B-B14F-4D97-AF65-F5344CB8AC3E}">
        <p14:creationId xmlns:p14="http://schemas.microsoft.com/office/powerpoint/2010/main" val="31881631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1304" indent="0">
              <a:buNone/>
              <a:defRPr sz="2800"/>
            </a:lvl2pPr>
            <a:lvl3pPr marL="902605" indent="0">
              <a:buNone/>
              <a:defRPr sz="2400"/>
            </a:lvl3pPr>
            <a:lvl4pPr marL="1353904" indent="0">
              <a:buNone/>
              <a:defRPr sz="2000"/>
            </a:lvl4pPr>
            <a:lvl5pPr marL="1805211" indent="0">
              <a:buNone/>
              <a:defRPr sz="2000"/>
            </a:lvl5pPr>
            <a:lvl6pPr marL="2256514" indent="0">
              <a:buNone/>
              <a:defRPr sz="2000"/>
            </a:lvl6pPr>
            <a:lvl7pPr marL="2707811" indent="0">
              <a:buNone/>
              <a:defRPr sz="2000"/>
            </a:lvl7pPr>
            <a:lvl8pPr marL="3159113" indent="0">
              <a:buNone/>
              <a:defRPr sz="2000"/>
            </a:lvl8pPr>
            <a:lvl9pPr marL="361041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1304" indent="0">
              <a:buNone/>
              <a:defRPr sz="1200"/>
            </a:lvl2pPr>
            <a:lvl3pPr marL="902605" indent="0">
              <a:buNone/>
              <a:defRPr sz="1000"/>
            </a:lvl3pPr>
            <a:lvl4pPr marL="1353904" indent="0">
              <a:buNone/>
              <a:defRPr sz="900"/>
            </a:lvl4pPr>
            <a:lvl5pPr marL="1805211" indent="0">
              <a:buNone/>
              <a:defRPr sz="900"/>
            </a:lvl5pPr>
            <a:lvl6pPr marL="2256514" indent="0">
              <a:buNone/>
              <a:defRPr sz="900"/>
            </a:lvl6pPr>
            <a:lvl7pPr marL="2707811" indent="0">
              <a:buNone/>
              <a:defRPr sz="900"/>
            </a:lvl7pPr>
            <a:lvl8pPr marL="3159113" indent="0">
              <a:buNone/>
              <a:defRPr sz="900"/>
            </a:lvl8pPr>
            <a:lvl9pPr marL="3610419"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C215478-E83E-4548-BCE7-FBE95713836A}"/>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0A9A666B-FC4B-804B-A1AF-DC7CB10CF1D4}"/>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B9DE0722-9A62-934A-9B2E-A93070009B42}"/>
              </a:ext>
            </a:extLst>
          </p:cNvPr>
          <p:cNvSpPr>
            <a:spLocks noGrp="1" noChangeArrowheads="1"/>
          </p:cNvSpPr>
          <p:nvPr>
            <p:ph type="sldNum" sz="quarter" idx="12"/>
          </p:nvPr>
        </p:nvSpPr>
        <p:spPr/>
        <p:txBody>
          <a:bodyPr/>
          <a:lstStyle>
            <a:lvl1pPr>
              <a:defRPr/>
            </a:lvl1pPr>
          </a:lstStyle>
          <a:p>
            <a:fld id="{B164FC3A-7B88-8843-8F23-DBED1C09C319}" type="slidenum">
              <a:rPr lang="en-US" altLang="en-US"/>
              <a:pPr/>
              <a:t>‹#›</a:t>
            </a:fld>
            <a:endParaRPr lang="en-US" altLang="en-US"/>
          </a:p>
        </p:txBody>
      </p:sp>
    </p:spTree>
    <p:extLst>
      <p:ext uri="{BB962C8B-B14F-4D97-AF65-F5344CB8AC3E}">
        <p14:creationId xmlns:p14="http://schemas.microsoft.com/office/powerpoint/2010/main" val="24176486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7337DA4-E551-B648-97A0-94F8E6D10A7B}"/>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6B40E65-48FC-DD40-8C10-E0AD457DA892}"/>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BA8D406-EF65-3A42-AA3C-41C7CCE51290}"/>
              </a:ext>
            </a:extLst>
          </p:cNvPr>
          <p:cNvSpPr>
            <a:spLocks noGrp="1" noChangeArrowheads="1"/>
          </p:cNvSpPr>
          <p:nvPr>
            <p:ph type="sldNum" sz="quarter" idx="12"/>
          </p:nvPr>
        </p:nvSpPr>
        <p:spPr/>
        <p:txBody>
          <a:bodyPr/>
          <a:lstStyle>
            <a:lvl1pPr>
              <a:defRPr/>
            </a:lvl1pPr>
          </a:lstStyle>
          <a:p>
            <a:fld id="{01811F74-E4C1-A841-B6CE-D1D9453BEAD4}" type="slidenum">
              <a:rPr lang="en-US" altLang="en-US"/>
              <a:pPr/>
              <a:t>‹#›</a:t>
            </a:fld>
            <a:endParaRPr lang="en-US" altLang="en-US"/>
          </a:p>
        </p:txBody>
      </p:sp>
    </p:spTree>
    <p:extLst>
      <p:ext uri="{BB962C8B-B14F-4D97-AF65-F5344CB8AC3E}">
        <p14:creationId xmlns:p14="http://schemas.microsoft.com/office/powerpoint/2010/main" val="12322706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3F52081-5A68-A34C-B81B-4EAFF911924E}"/>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9409B5-B7DE-9841-A3E4-387960A8EE2C}"/>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4E177DA-ADAC-2544-9E62-C21DEA0102DA}"/>
              </a:ext>
            </a:extLst>
          </p:cNvPr>
          <p:cNvSpPr>
            <a:spLocks noGrp="1" noChangeArrowheads="1"/>
          </p:cNvSpPr>
          <p:nvPr>
            <p:ph type="sldNum" sz="quarter" idx="12"/>
          </p:nvPr>
        </p:nvSpPr>
        <p:spPr/>
        <p:txBody>
          <a:bodyPr/>
          <a:lstStyle>
            <a:lvl1pPr>
              <a:defRPr/>
            </a:lvl1pPr>
          </a:lstStyle>
          <a:p>
            <a:fld id="{498CC186-BD73-5648-BE98-99D06B8FC603}" type="slidenum">
              <a:rPr lang="en-US" altLang="en-US"/>
              <a:pPr/>
              <a:t>‹#›</a:t>
            </a:fld>
            <a:endParaRPr lang="en-US" altLang="en-US"/>
          </a:p>
        </p:txBody>
      </p:sp>
    </p:spTree>
    <p:extLst>
      <p:ext uri="{BB962C8B-B14F-4D97-AF65-F5344CB8AC3E}">
        <p14:creationId xmlns:p14="http://schemas.microsoft.com/office/powerpoint/2010/main" val="30292123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descr="June 09 title white">
            <a:extLst>
              <a:ext uri="{FF2B5EF4-FFF2-40B4-BE49-F238E27FC236}">
                <a16:creationId xmlns:a16="http://schemas.microsoft.com/office/drawing/2014/main" id="{91221200-8307-7541-9ACF-23F6F7665F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June 09 title white">
            <a:extLst>
              <a:ext uri="{FF2B5EF4-FFF2-40B4-BE49-F238E27FC236}">
                <a16:creationId xmlns:a16="http://schemas.microsoft.com/office/drawing/2014/main" id="{28F2E6B9-808F-1F45-8AD8-A97FB1B50EB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2" y="2130428"/>
            <a:ext cx="7772400" cy="1470025"/>
          </a:xfrm>
        </p:spPr>
        <p:txBody>
          <a:bodyPr/>
          <a:lstStyle>
            <a:lvl1pPr>
              <a:defRPr>
                <a:solidFill>
                  <a:schemeClr val="accent2"/>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2"/>
                </a:solidFill>
              </a:defRPr>
            </a:lvl1pPr>
            <a:lvl2pPr marL="449678" indent="0" algn="ctr">
              <a:buNone/>
              <a:defRPr/>
            </a:lvl2pPr>
            <a:lvl3pPr marL="899342" indent="0" algn="ctr">
              <a:buNone/>
              <a:defRPr/>
            </a:lvl3pPr>
            <a:lvl4pPr marL="1349015" indent="0" algn="ctr">
              <a:buNone/>
              <a:defRPr/>
            </a:lvl4pPr>
            <a:lvl5pPr marL="1798688" indent="0" algn="ctr">
              <a:buNone/>
              <a:defRPr/>
            </a:lvl5pPr>
            <a:lvl6pPr marL="2248366" indent="0" algn="ctr">
              <a:buNone/>
              <a:defRPr/>
            </a:lvl6pPr>
            <a:lvl7pPr marL="2698030" indent="0" algn="ctr">
              <a:buNone/>
              <a:defRPr/>
            </a:lvl7pPr>
            <a:lvl8pPr marL="3147706" indent="0" algn="ctr">
              <a:buNone/>
              <a:defRPr/>
            </a:lvl8pPr>
            <a:lvl9pPr marL="3597380" indent="0" algn="ctr">
              <a:buNone/>
              <a:defRPr/>
            </a:lvl9pPr>
          </a:lstStyle>
          <a:p>
            <a:r>
              <a:rPr lang="en-US" dirty="0"/>
              <a:t>Click to edit Master subtitle style</a:t>
            </a:r>
          </a:p>
        </p:txBody>
      </p:sp>
      <p:sp>
        <p:nvSpPr>
          <p:cNvPr id="6" name="Date Placeholder 3">
            <a:extLst>
              <a:ext uri="{FF2B5EF4-FFF2-40B4-BE49-F238E27FC236}">
                <a16:creationId xmlns:a16="http://schemas.microsoft.com/office/drawing/2014/main" id="{689B4CD0-6724-134A-BD39-DFEB5CFDFD34}"/>
              </a:ext>
            </a:extLst>
          </p:cNvPr>
          <p:cNvSpPr>
            <a:spLocks noGrp="1"/>
          </p:cNvSpPr>
          <p:nvPr>
            <p:ph type="dt" sz="half" idx="10"/>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FD7FD494-282C-9844-B1C5-36F61C3C4571}"/>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22B63D6F-B01A-814E-ADB6-556919DB333F}"/>
              </a:ext>
            </a:extLst>
          </p:cNvPr>
          <p:cNvSpPr>
            <a:spLocks noGrp="1"/>
          </p:cNvSpPr>
          <p:nvPr>
            <p:ph type="sldNum" sz="quarter" idx="12"/>
          </p:nvPr>
        </p:nvSpPr>
        <p:spPr/>
        <p:txBody>
          <a:bodyPr/>
          <a:lstStyle>
            <a:lvl1pPr>
              <a:defRPr/>
            </a:lvl1pPr>
          </a:lstStyle>
          <a:p>
            <a:fld id="{E9C7955E-0575-C046-AAB4-35E66868DAA2}" type="slidenum">
              <a:rPr lang="en-US" altLang="en-US"/>
              <a:pPr/>
              <a:t>‹#›</a:t>
            </a:fld>
            <a:endParaRPr lang="en-US" altLang="en-US"/>
          </a:p>
        </p:txBody>
      </p:sp>
    </p:spTree>
    <p:extLst>
      <p:ext uri="{BB962C8B-B14F-4D97-AF65-F5344CB8AC3E}">
        <p14:creationId xmlns:p14="http://schemas.microsoft.com/office/powerpoint/2010/main" val="1584124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lstStyle>
            <a:lvl1pPr>
              <a:defRPr sz="3200" b="1">
                <a:solidFill>
                  <a:srgbClr val="002060"/>
                </a:solidFill>
              </a:defRPr>
            </a:lvl1pPr>
          </a:lstStyle>
          <a:p>
            <a:r>
              <a:rPr lang="en-US" dirty="0"/>
              <a:t>Click to edit Master title style</a:t>
            </a:r>
          </a:p>
        </p:txBody>
      </p:sp>
      <p:sp>
        <p:nvSpPr>
          <p:cNvPr id="3" name="Content Placeholder 2"/>
          <p:cNvSpPr>
            <a:spLocks noGrp="1"/>
          </p:cNvSpPr>
          <p:nvPr>
            <p:ph idx="1"/>
          </p:nvPr>
        </p:nvSpPr>
        <p:spPr>
          <a:xfrm>
            <a:off x="457200" y="914400"/>
            <a:ext cx="8229600" cy="5181600"/>
          </a:xfrm>
        </p:spPr>
        <p:txBody>
          <a:bodyPr/>
          <a:lstStyle>
            <a:lvl1pPr>
              <a:defRPr sz="2400">
                <a:solidFill>
                  <a:srgbClr val="002060"/>
                </a:solidFill>
                <a:latin typeface="Calibri" pitchFamily="34" charset="0"/>
              </a:defRPr>
            </a:lvl1pPr>
            <a:lvl2pPr>
              <a:defRPr sz="2000">
                <a:solidFill>
                  <a:srgbClr val="002060"/>
                </a:solidFill>
                <a:latin typeface="Calibri" pitchFamily="34" charset="0"/>
              </a:defRPr>
            </a:lvl2pPr>
            <a:lvl3pPr>
              <a:defRPr sz="2000">
                <a:solidFill>
                  <a:srgbClr val="002060"/>
                </a:solidFill>
                <a:latin typeface="Calibri" pitchFamily="34" charset="0"/>
              </a:defRPr>
            </a:lvl3pPr>
            <a:lvl4pPr>
              <a:defRPr sz="2000">
                <a:solidFill>
                  <a:srgbClr val="002060"/>
                </a:solidFill>
                <a:latin typeface="Calibri" pitchFamily="34" charset="0"/>
              </a:defRPr>
            </a:lvl4pPr>
            <a:lvl5pPr>
              <a:defRPr sz="2000">
                <a:solidFill>
                  <a:srgbClr val="002060"/>
                </a:solidFill>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34D22B38-570B-C840-B3FD-9865BC22DC61}"/>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540033-CB12-C045-A84B-F053D4377C4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B95B487-3A43-424E-8F58-680C7D58F114}"/>
              </a:ext>
            </a:extLst>
          </p:cNvPr>
          <p:cNvSpPr>
            <a:spLocks noGrp="1" noChangeArrowheads="1"/>
          </p:cNvSpPr>
          <p:nvPr>
            <p:ph type="sldNum" sz="quarter" idx="12"/>
          </p:nvPr>
        </p:nvSpPr>
        <p:spPr/>
        <p:txBody>
          <a:bodyPr/>
          <a:lstStyle>
            <a:lvl1pPr>
              <a:defRPr>
                <a:solidFill>
                  <a:srgbClr val="FFFFFF"/>
                </a:solidFill>
              </a:defRPr>
            </a:lvl1pPr>
          </a:lstStyle>
          <a:p>
            <a:fld id="{44143F8E-CD48-974E-886D-00172AE3D379}" type="slidenum">
              <a:rPr lang="en-US" altLang="en-US"/>
              <a:pPr/>
              <a:t>‹#›</a:t>
            </a:fld>
            <a:endParaRPr lang="en-US" altLang="en-US"/>
          </a:p>
        </p:txBody>
      </p:sp>
    </p:spTree>
    <p:extLst>
      <p:ext uri="{BB962C8B-B14F-4D97-AF65-F5344CB8AC3E}">
        <p14:creationId xmlns:p14="http://schemas.microsoft.com/office/powerpoint/2010/main" val="22743749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14"/>
            <a:ext cx="7772400" cy="1500187"/>
          </a:xfrm>
        </p:spPr>
        <p:txBody>
          <a:bodyPr anchor="b"/>
          <a:lstStyle>
            <a:lvl1pPr marL="0" indent="0">
              <a:buNone/>
              <a:defRPr sz="2000"/>
            </a:lvl1pPr>
            <a:lvl2pPr marL="449678" indent="0">
              <a:buNone/>
              <a:defRPr sz="1800"/>
            </a:lvl2pPr>
            <a:lvl3pPr marL="899342" indent="0">
              <a:buNone/>
              <a:defRPr sz="1600"/>
            </a:lvl3pPr>
            <a:lvl4pPr marL="1349015" indent="0">
              <a:buNone/>
              <a:defRPr sz="1400"/>
            </a:lvl4pPr>
            <a:lvl5pPr marL="1798688" indent="0">
              <a:buNone/>
              <a:defRPr sz="1400"/>
            </a:lvl5pPr>
            <a:lvl6pPr marL="2248366" indent="0">
              <a:buNone/>
              <a:defRPr sz="1400"/>
            </a:lvl6pPr>
            <a:lvl7pPr marL="2698030" indent="0">
              <a:buNone/>
              <a:defRPr sz="1400"/>
            </a:lvl7pPr>
            <a:lvl8pPr marL="3147706" indent="0">
              <a:buNone/>
              <a:defRPr sz="1400"/>
            </a:lvl8pPr>
            <a:lvl9pPr marL="359738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C9F8AAF-C6B6-5649-987B-78B7F1FE21F3}"/>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9960095-3931-EA46-A903-9389A314F4E6}"/>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E64980-8B8E-3F4C-94B3-59BB092B42CC}"/>
              </a:ext>
            </a:extLst>
          </p:cNvPr>
          <p:cNvSpPr>
            <a:spLocks noGrp="1" noChangeArrowheads="1"/>
          </p:cNvSpPr>
          <p:nvPr>
            <p:ph type="sldNum" sz="quarter" idx="12"/>
          </p:nvPr>
        </p:nvSpPr>
        <p:spPr/>
        <p:txBody>
          <a:bodyPr/>
          <a:lstStyle>
            <a:lvl1pPr>
              <a:defRPr>
                <a:solidFill>
                  <a:srgbClr val="FFFFFF"/>
                </a:solidFill>
              </a:defRPr>
            </a:lvl1pPr>
          </a:lstStyle>
          <a:p>
            <a:fld id="{102C7A76-F3BB-E345-AA00-A2552AA8E55C}" type="slidenum">
              <a:rPr lang="en-US" altLang="en-US"/>
              <a:pPr/>
              <a:t>‹#›</a:t>
            </a:fld>
            <a:endParaRPr lang="en-US" altLang="en-US"/>
          </a:p>
        </p:txBody>
      </p:sp>
    </p:spTree>
    <p:extLst>
      <p:ext uri="{BB962C8B-B14F-4D97-AF65-F5344CB8AC3E}">
        <p14:creationId xmlns:p14="http://schemas.microsoft.com/office/powerpoint/2010/main" val="2267110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0005F11-E683-D544-990C-C4C307C2136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CCCE3F5-D609-4243-A702-AD514C31D3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0753129-DDF2-3744-9E86-F0C90F391BC4}"/>
              </a:ext>
            </a:extLst>
          </p:cNvPr>
          <p:cNvSpPr>
            <a:spLocks noGrp="1" noChangeArrowheads="1"/>
          </p:cNvSpPr>
          <p:nvPr>
            <p:ph type="sldNum" sz="quarter" idx="12"/>
          </p:nvPr>
        </p:nvSpPr>
        <p:spPr>
          <a:ln/>
        </p:spPr>
        <p:txBody>
          <a:bodyPr/>
          <a:lstStyle>
            <a:lvl1pPr>
              <a:defRPr/>
            </a:lvl1pPr>
          </a:lstStyle>
          <a:p>
            <a:fld id="{C802E011-790D-5241-96C3-D49323822C61}" type="slidenum">
              <a:rPr lang="en-US" altLang="en-US"/>
              <a:pPr/>
              <a:t>‹#›</a:t>
            </a:fld>
            <a:endParaRPr lang="en-US" altLang="en-US"/>
          </a:p>
        </p:txBody>
      </p:sp>
    </p:spTree>
    <p:extLst>
      <p:ext uri="{BB962C8B-B14F-4D97-AF65-F5344CB8AC3E}">
        <p14:creationId xmlns:p14="http://schemas.microsoft.com/office/powerpoint/2010/main" val="10366131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solidFill>
                  <a:srgbClr val="002060"/>
                </a:solidFill>
              </a:defRPr>
            </a:lvl1pPr>
          </a:lstStyle>
          <a:p>
            <a:r>
              <a:rPr lang="en-US" dirty="0"/>
              <a:t>Click to edit Master title style</a:t>
            </a:r>
          </a:p>
        </p:txBody>
      </p:sp>
      <p:sp>
        <p:nvSpPr>
          <p:cNvPr id="3" name="Content Placeholder 2"/>
          <p:cNvSpPr>
            <a:spLocks noGrp="1"/>
          </p:cNvSpPr>
          <p:nvPr>
            <p:ph sz="half" idx="1"/>
          </p:nvPr>
        </p:nvSpPr>
        <p:spPr>
          <a:xfrm>
            <a:off x="381001" y="1143000"/>
            <a:ext cx="4114800" cy="4953000"/>
          </a:xfrm>
        </p:spPr>
        <p:txBody>
          <a:bodyPr/>
          <a:lstStyle>
            <a:lvl1pPr>
              <a:defRPr sz="2400">
                <a:solidFill>
                  <a:srgbClr val="002060"/>
                </a:solidFill>
              </a:defRPr>
            </a:lvl1pPr>
            <a:lvl2pPr>
              <a:defRPr sz="2000">
                <a:solidFill>
                  <a:srgbClr val="002060"/>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2" y="1143000"/>
            <a:ext cx="4191000" cy="4953000"/>
          </a:xfrm>
        </p:spPr>
        <p:txBody>
          <a:bodyPr/>
          <a:lstStyle>
            <a:lvl1pPr>
              <a:defRPr sz="2400">
                <a:solidFill>
                  <a:srgbClr val="002060"/>
                </a:solidFill>
              </a:defRPr>
            </a:lvl1pPr>
            <a:lvl2pPr>
              <a:defRPr sz="2000">
                <a:solidFill>
                  <a:srgbClr val="002060"/>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5BC58570-05DE-FA4B-AB83-51CEA5E958B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05D3B5A-DB08-D14F-82D7-EED0E1EC43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227EEF0-C07D-984C-A937-96A7E542F391}"/>
              </a:ext>
            </a:extLst>
          </p:cNvPr>
          <p:cNvSpPr>
            <a:spLocks noGrp="1" noChangeArrowheads="1"/>
          </p:cNvSpPr>
          <p:nvPr>
            <p:ph type="sldNum" sz="quarter" idx="12"/>
          </p:nvPr>
        </p:nvSpPr>
        <p:spPr>
          <a:ln/>
        </p:spPr>
        <p:txBody>
          <a:bodyPr/>
          <a:lstStyle>
            <a:lvl1pPr>
              <a:defRPr/>
            </a:lvl1pPr>
          </a:lstStyle>
          <a:p>
            <a:fld id="{203380ED-AF60-4E47-84E5-9547F4379854}" type="slidenum">
              <a:rPr lang="en-US" altLang="en-US"/>
              <a:pPr/>
              <a:t>‹#›</a:t>
            </a:fld>
            <a:endParaRPr lang="en-US" altLang="en-US"/>
          </a:p>
        </p:txBody>
      </p:sp>
    </p:spTree>
    <p:extLst>
      <p:ext uri="{BB962C8B-B14F-4D97-AF65-F5344CB8AC3E}">
        <p14:creationId xmlns:p14="http://schemas.microsoft.com/office/powerpoint/2010/main" val="17640011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49678" indent="0">
              <a:buNone/>
              <a:defRPr sz="2000" b="1"/>
            </a:lvl2pPr>
            <a:lvl3pPr marL="899342" indent="0">
              <a:buNone/>
              <a:defRPr sz="1800" b="1"/>
            </a:lvl3pPr>
            <a:lvl4pPr marL="1349015" indent="0">
              <a:buNone/>
              <a:defRPr sz="1600" b="1"/>
            </a:lvl4pPr>
            <a:lvl5pPr marL="1798688" indent="0">
              <a:buNone/>
              <a:defRPr sz="1600" b="1"/>
            </a:lvl5pPr>
            <a:lvl6pPr marL="2248366" indent="0">
              <a:buNone/>
              <a:defRPr sz="1600" b="1"/>
            </a:lvl6pPr>
            <a:lvl7pPr marL="2698030" indent="0">
              <a:buNone/>
              <a:defRPr sz="1600" b="1"/>
            </a:lvl7pPr>
            <a:lvl8pPr marL="3147706" indent="0">
              <a:buNone/>
              <a:defRPr sz="1600" b="1"/>
            </a:lvl8pPr>
            <a:lvl9pPr marL="359738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49678" indent="0">
              <a:buNone/>
              <a:defRPr sz="2000" b="1"/>
            </a:lvl2pPr>
            <a:lvl3pPr marL="899342" indent="0">
              <a:buNone/>
              <a:defRPr sz="1800" b="1"/>
            </a:lvl3pPr>
            <a:lvl4pPr marL="1349015" indent="0">
              <a:buNone/>
              <a:defRPr sz="1600" b="1"/>
            </a:lvl4pPr>
            <a:lvl5pPr marL="1798688" indent="0">
              <a:buNone/>
              <a:defRPr sz="1600" b="1"/>
            </a:lvl5pPr>
            <a:lvl6pPr marL="2248366" indent="0">
              <a:buNone/>
              <a:defRPr sz="1600" b="1"/>
            </a:lvl6pPr>
            <a:lvl7pPr marL="2698030" indent="0">
              <a:buNone/>
              <a:defRPr sz="1600" b="1"/>
            </a:lvl7pPr>
            <a:lvl8pPr marL="3147706" indent="0">
              <a:buNone/>
              <a:defRPr sz="1600" b="1"/>
            </a:lvl8pPr>
            <a:lvl9pPr marL="359738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17413EF-E68D-5647-BB20-107063BAC9A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5B87B06-3C49-884E-BDED-836FE4E50F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037B3B0-3AC5-6D47-A799-2724DA09B19C}"/>
              </a:ext>
            </a:extLst>
          </p:cNvPr>
          <p:cNvSpPr>
            <a:spLocks noGrp="1" noChangeArrowheads="1"/>
          </p:cNvSpPr>
          <p:nvPr>
            <p:ph type="sldNum" sz="quarter" idx="12"/>
          </p:nvPr>
        </p:nvSpPr>
        <p:spPr>
          <a:ln/>
        </p:spPr>
        <p:txBody>
          <a:bodyPr/>
          <a:lstStyle>
            <a:lvl1pPr>
              <a:defRPr/>
            </a:lvl1pPr>
          </a:lstStyle>
          <a:p>
            <a:fld id="{64A0EAE8-03B8-0941-B1CF-855A12A8F010}" type="slidenum">
              <a:rPr lang="en-US" altLang="en-US"/>
              <a:pPr/>
              <a:t>‹#›</a:t>
            </a:fld>
            <a:endParaRPr lang="en-US" altLang="en-US"/>
          </a:p>
        </p:txBody>
      </p:sp>
    </p:spTree>
    <p:extLst>
      <p:ext uri="{BB962C8B-B14F-4D97-AF65-F5344CB8AC3E}">
        <p14:creationId xmlns:p14="http://schemas.microsoft.com/office/powerpoint/2010/main" val="16864662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solidFill>
                  <a:srgbClr val="002060"/>
                </a:solidFill>
              </a:defRPr>
            </a:lvl1pPr>
          </a:lstStyle>
          <a:p>
            <a:r>
              <a:rPr lang="en-US" dirty="0"/>
              <a:t>Click to edit Master title style</a:t>
            </a:r>
          </a:p>
        </p:txBody>
      </p:sp>
      <p:sp>
        <p:nvSpPr>
          <p:cNvPr id="3" name="Rectangle 4">
            <a:extLst>
              <a:ext uri="{FF2B5EF4-FFF2-40B4-BE49-F238E27FC236}">
                <a16:creationId xmlns:a16="http://schemas.microsoft.com/office/drawing/2014/main" id="{6A662D47-FBF3-CE47-BE35-FCA7DA59DE6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4BAD224-AEA8-4A48-B610-5D0894D44B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829254D-2A32-CE42-89C3-4F687A16E76E}"/>
              </a:ext>
            </a:extLst>
          </p:cNvPr>
          <p:cNvSpPr>
            <a:spLocks noGrp="1" noChangeArrowheads="1"/>
          </p:cNvSpPr>
          <p:nvPr>
            <p:ph type="sldNum" sz="quarter" idx="12"/>
          </p:nvPr>
        </p:nvSpPr>
        <p:spPr>
          <a:ln/>
        </p:spPr>
        <p:txBody>
          <a:bodyPr/>
          <a:lstStyle>
            <a:lvl1pPr>
              <a:defRPr/>
            </a:lvl1pPr>
          </a:lstStyle>
          <a:p>
            <a:fld id="{0363F78E-6911-1A49-9EDE-BA1D80900CF4}" type="slidenum">
              <a:rPr lang="en-US" altLang="en-US"/>
              <a:pPr/>
              <a:t>‹#›</a:t>
            </a:fld>
            <a:endParaRPr lang="en-US" altLang="en-US"/>
          </a:p>
        </p:txBody>
      </p:sp>
    </p:spTree>
    <p:extLst>
      <p:ext uri="{BB962C8B-B14F-4D97-AF65-F5344CB8AC3E}">
        <p14:creationId xmlns:p14="http://schemas.microsoft.com/office/powerpoint/2010/main" val="33077771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6211F49-98ED-A74C-B1D1-B4EF03A5962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6BC3311-8562-5042-89F3-94C4AC4BF5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F2B6A7D-D1A9-514D-9C3D-2C1553ED8016}"/>
              </a:ext>
            </a:extLst>
          </p:cNvPr>
          <p:cNvSpPr>
            <a:spLocks noGrp="1" noChangeArrowheads="1"/>
          </p:cNvSpPr>
          <p:nvPr>
            <p:ph type="sldNum" sz="quarter" idx="12"/>
          </p:nvPr>
        </p:nvSpPr>
        <p:spPr>
          <a:ln/>
        </p:spPr>
        <p:txBody>
          <a:bodyPr/>
          <a:lstStyle>
            <a:lvl1pPr>
              <a:defRPr/>
            </a:lvl1pPr>
          </a:lstStyle>
          <a:p>
            <a:fld id="{7AEAD0C5-E027-9840-92E2-4F1F7636A525}" type="slidenum">
              <a:rPr lang="en-US" altLang="en-US"/>
              <a:pPr/>
              <a:t>‹#›</a:t>
            </a:fld>
            <a:endParaRPr lang="en-US" altLang="en-US"/>
          </a:p>
        </p:txBody>
      </p:sp>
    </p:spTree>
    <p:extLst>
      <p:ext uri="{BB962C8B-B14F-4D97-AF65-F5344CB8AC3E}">
        <p14:creationId xmlns:p14="http://schemas.microsoft.com/office/powerpoint/2010/main" val="3800976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217"/>
            <a:ext cx="3008313" cy="4691063"/>
          </a:xfrm>
        </p:spPr>
        <p:txBody>
          <a:bodyPr/>
          <a:lstStyle>
            <a:lvl1pPr marL="0" indent="0">
              <a:buNone/>
              <a:defRPr sz="1400"/>
            </a:lvl1pPr>
            <a:lvl2pPr marL="449678" indent="0">
              <a:buNone/>
              <a:defRPr sz="1200"/>
            </a:lvl2pPr>
            <a:lvl3pPr marL="899342" indent="0">
              <a:buNone/>
              <a:defRPr sz="1000"/>
            </a:lvl3pPr>
            <a:lvl4pPr marL="1349015" indent="0">
              <a:buNone/>
              <a:defRPr sz="900"/>
            </a:lvl4pPr>
            <a:lvl5pPr marL="1798688" indent="0">
              <a:buNone/>
              <a:defRPr sz="900"/>
            </a:lvl5pPr>
            <a:lvl6pPr marL="2248366" indent="0">
              <a:buNone/>
              <a:defRPr sz="900"/>
            </a:lvl6pPr>
            <a:lvl7pPr marL="2698030" indent="0">
              <a:buNone/>
              <a:defRPr sz="900"/>
            </a:lvl7pPr>
            <a:lvl8pPr marL="3147706" indent="0">
              <a:buNone/>
              <a:defRPr sz="900"/>
            </a:lvl8pPr>
            <a:lvl9pPr marL="359738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B690E15-7F2D-4949-B717-2939C65DC41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25B7C23-3256-FF47-90DD-DEFF847F9C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AC44B07-E91C-E64A-9D90-6B0718A6E8AE}"/>
              </a:ext>
            </a:extLst>
          </p:cNvPr>
          <p:cNvSpPr>
            <a:spLocks noGrp="1" noChangeArrowheads="1"/>
          </p:cNvSpPr>
          <p:nvPr>
            <p:ph type="sldNum" sz="quarter" idx="12"/>
          </p:nvPr>
        </p:nvSpPr>
        <p:spPr>
          <a:ln/>
        </p:spPr>
        <p:txBody>
          <a:bodyPr/>
          <a:lstStyle>
            <a:lvl1pPr>
              <a:defRPr/>
            </a:lvl1pPr>
          </a:lstStyle>
          <a:p>
            <a:fld id="{FAB7CAEF-9264-DB45-8AFE-A7830AD4704E}" type="slidenum">
              <a:rPr lang="en-US" altLang="en-US"/>
              <a:pPr/>
              <a:t>‹#›</a:t>
            </a:fld>
            <a:endParaRPr lang="en-US" altLang="en-US"/>
          </a:p>
        </p:txBody>
      </p:sp>
    </p:spTree>
    <p:extLst>
      <p:ext uri="{BB962C8B-B14F-4D97-AF65-F5344CB8AC3E}">
        <p14:creationId xmlns:p14="http://schemas.microsoft.com/office/powerpoint/2010/main" val="7659800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49678" indent="0">
              <a:buNone/>
              <a:defRPr sz="2800"/>
            </a:lvl2pPr>
            <a:lvl3pPr marL="899342" indent="0">
              <a:buNone/>
              <a:defRPr sz="2400"/>
            </a:lvl3pPr>
            <a:lvl4pPr marL="1349015" indent="0">
              <a:buNone/>
              <a:defRPr sz="2000"/>
            </a:lvl4pPr>
            <a:lvl5pPr marL="1798688" indent="0">
              <a:buNone/>
              <a:defRPr sz="2000"/>
            </a:lvl5pPr>
            <a:lvl6pPr marL="2248366" indent="0">
              <a:buNone/>
              <a:defRPr sz="2000"/>
            </a:lvl6pPr>
            <a:lvl7pPr marL="2698030" indent="0">
              <a:buNone/>
              <a:defRPr sz="2000"/>
            </a:lvl7pPr>
            <a:lvl8pPr marL="3147706" indent="0">
              <a:buNone/>
              <a:defRPr sz="2000"/>
            </a:lvl8pPr>
            <a:lvl9pPr marL="359738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49678" indent="0">
              <a:buNone/>
              <a:defRPr sz="1200"/>
            </a:lvl2pPr>
            <a:lvl3pPr marL="899342" indent="0">
              <a:buNone/>
              <a:defRPr sz="1000"/>
            </a:lvl3pPr>
            <a:lvl4pPr marL="1349015" indent="0">
              <a:buNone/>
              <a:defRPr sz="900"/>
            </a:lvl4pPr>
            <a:lvl5pPr marL="1798688" indent="0">
              <a:buNone/>
              <a:defRPr sz="900"/>
            </a:lvl5pPr>
            <a:lvl6pPr marL="2248366" indent="0">
              <a:buNone/>
              <a:defRPr sz="900"/>
            </a:lvl6pPr>
            <a:lvl7pPr marL="2698030" indent="0">
              <a:buNone/>
              <a:defRPr sz="900"/>
            </a:lvl7pPr>
            <a:lvl8pPr marL="3147706" indent="0">
              <a:buNone/>
              <a:defRPr sz="900"/>
            </a:lvl8pPr>
            <a:lvl9pPr marL="359738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ED0B12E-E750-954C-AFD5-E39884D77EF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97D862F-E515-4F48-90A8-3502A69A01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02A9F90-4DC6-F141-9C34-3DCBB5B0BC26}"/>
              </a:ext>
            </a:extLst>
          </p:cNvPr>
          <p:cNvSpPr>
            <a:spLocks noGrp="1" noChangeArrowheads="1"/>
          </p:cNvSpPr>
          <p:nvPr>
            <p:ph type="sldNum" sz="quarter" idx="12"/>
          </p:nvPr>
        </p:nvSpPr>
        <p:spPr>
          <a:ln/>
        </p:spPr>
        <p:txBody>
          <a:bodyPr/>
          <a:lstStyle>
            <a:lvl1pPr>
              <a:defRPr/>
            </a:lvl1pPr>
          </a:lstStyle>
          <a:p>
            <a:fld id="{7D9BB8AC-59BA-BB48-A941-2DFA8D9D093B}" type="slidenum">
              <a:rPr lang="en-US" altLang="en-US"/>
              <a:pPr/>
              <a:t>‹#›</a:t>
            </a:fld>
            <a:endParaRPr lang="en-US" altLang="en-US"/>
          </a:p>
        </p:txBody>
      </p:sp>
    </p:spTree>
    <p:extLst>
      <p:ext uri="{BB962C8B-B14F-4D97-AF65-F5344CB8AC3E}">
        <p14:creationId xmlns:p14="http://schemas.microsoft.com/office/powerpoint/2010/main" val="38087454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solidFill>
                  <a:srgbClr val="002060"/>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09C038E-3BFD-8748-8EF2-972CC69313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848B53-5D6C-0544-BE46-8955339213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A4F2026-2E03-2745-B3F4-4B0CC9694A01}"/>
              </a:ext>
            </a:extLst>
          </p:cNvPr>
          <p:cNvSpPr>
            <a:spLocks noGrp="1" noChangeArrowheads="1"/>
          </p:cNvSpPr>
          <p:nvPr>
            <p:ph type="sldNum" sz="quarter" idx="12"/>
          </p:nvPr>
        </p:nvSpPr>
        <p:spPr>
          <a:ln/>
        </p:spPr>
        <p:txBody>
          <a:bodyPr/>
          <a:lstStyle>
            <a:lvl1pPr>
              <a:defRPr/>
            </a:lvl1pPr>
          </a:lstStyle>
          <a:p>
            <a:fld id="{A047B738-E1B8-E44D-8242-27BE8B917B3F}" type="slidenum">
              <a:rPr lang="en-US" altLang="en-US"/>
              <a:pPr/>
              <a:t>‹#›</a:t>
            </a:fld>
            <a:endParaRPr lang="en-US" altLang="en-US"/>
          </a:p>
        </p:txBody>
      </p:sp>
    </p:spTree>
    <p:extLst>
      <p:ext uri="{BB962C8B-B14F-4D97-AF65-F5344CB8AC3E}">
        <p14:creationId xmlns:p14="http://schemas.microsoft.com/office/powerpoint/2010/main" val="37401449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D9CDB93-E8A7-8141-B0E5-62EE22A3750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0524E31-885B-6543-8EDC-86496728DE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2DF9407-A570-5E45-81B5-979DFAB90D64}"/>
              </a:ext>
            </a:extLst>
          </p:cNvPr>
          <p:cNvSpPr>
            <a:spLocks noGrp="1" noChangeArrowheads="1"/>
          </p:cNvSpPr>
          <p:nvPr>
            <p:ph type="sldNum" sz="quarter" idx="12"/>
          </p:nvPr>
        </p:nvSpPr>
        <p:spPr>
          <a:ln/>
        </p:spPr>
        <p:txBody>
          <a:bodyPr/>
          <a:lstStyle>
            <a:lvl1pPr>
              <a:defRPr/>
            </a:lvl1pPr>
          </a:lstStyle>
          <a:p>
            <a:fld id="{0B9F014F-47DA-4E47-BA26-F37FDF334DB1}" type="slidenum">
              <a:rPr lang="en-US" altLang="en-US"/>
              <a:pPr/>
              <a:t>‹#›</a:t>
            </a:fld>
            <a:endParaRPr lang="en-US" altLang="en-US"/>
          </a:p>
        </p:txBody>
      </p:sp>
    </p:spTree>
    <p:extLst>
      <p:ext uri="{BB962C8B-B14F-4D97-AF65-F5344CB8AC3E}">
        <p14:creationId xmlns:p14="http://schemas.microsoft.com/office/powerpoint/2010/main" val="31246668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01127D9-752F-B442-8476-0C8C8A7A09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631" r="4631" b="1563"/>
          <a:stretch>
            <a:fillRect/>
          </a:stretch>
        </p:blipFill>
        <p:spPr bwMode="auto">
          <a:xfrm>
            <a:off x="0" y="0"/>
            <a:ext cx="91440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nanoos_logo-dbb-lg.gif">
            <a:extLst>
              <a:ext uri="{FF2B5EF4-FFF2-40B4-BE49-F238E27FC236}">
                <a16:creationId xmlns:a16="http://schemas.microsoft.com/office/drawing/2014/main" id="{06F36C4F-FF77-2E4C-A34E-1D701F8E51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17463"/>
            <a:ext cx="612775" cy="6858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6" descr="IOOS_new_blue.gif">
            <a:extLst>
              <a:ext uri="{FF2B5EF4-FFF2-40B4-BE49-F238E27FC236}">
                <a16:creationId xmlns:a16="http://schemas.microsoft.com/office/drawing/2014/main" id="{27A79667-BFC1-9D42-87C3-CE3CAF5DF83D}"/>
              </a:ext>
            </a:extLst>
          </p:cNvPr>
          <p:cNvPicPr>
            <a:picLocks noChangeAspect="1"/>
          </p:cNvPicPr>
          <p:nvPr/>
        </p:nvPicPr>
        <p:blipFill>
          <a:blip r:embed="rId4">
            <a:extLst>
              <a:ext uri="{28A0092B-C50C-407E-A947-70E740481C1C}">
                <a14:useLocalDpi xmlns:a14="http://schemas.microsoft.com/office/drawing/2010/main" val="0"/>
              </a:ext>
            </a:extLst>
          </a:blip>
          <a:srcRect l="-3979" t="-4051" r="-3709" b="-9459"/>
          <a:stretch>
            <a:fillRect/>
          </a:stretch>
        </p:blipFill>
        <p:spPr bwMode="auto">
          <a:xfrm>
            <a:off x="7980363" y="9525"/>
            <a:ext cx="1150937" cy="461963"/>
          </a:xfrm>
          <a:prstGeom prst="rect">
            <a:avLst/>
          </a:prstGeom>
          <a:solidFill>
            <a:schemeClr val="bg2">
              <a:alpha val="90195"/>
            </a:schemeClr>
          </a:solidFill>
          <a:ln w="9525">
            <a:solidFill>
              <a:schemeClr val="accent1"/>
            </a:solidFill>
            <a:miter lim="800000"/>
            <a:headEnd/>
            <a:tailEnd/>
          </a:ln>
        </p:spPr>
      </p:pic>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59" indent="0" algn="ctr">
              <a:buNone/>
              <a:defRPr>
                <a:solidFill>
                  <a:schemeClr val="tx1">
                    <a:tint val="75000"/>
                  </a:schemeClr>
                </a:solidFill>
              </a:defRPr>
            </a:lvl2pPr>
            <a:lvl3pPr marL="914118" indent="0" algn="ctr">
              <a:buNone/>
              <a:defRPr>
                <a:solidFill>
                  <a:schemeClr val="tx1">
                    <a:tint val="75000"/>
                  </a:schemeClr>
                </a:solidFill>
              </a:defRPr>
            </a:lvl3pPr>
            <a:lvl4pPr marL="1371180" indent="0" algn="ctr">
              <a:buNone/>
              <a:defRPr>
                <a:solidFill>
                  <a:schemeClr val="tx1">
                    <a:tint val="75000"/>
                  </a:schemeClr>
                </a:solidFill>
              </a:defRPr>
            </a:lvl4pPr>
            <a:lvl5pPr marL="1828239" indent="0" algn="ctr">
              <a:buNone/>
              <a:defRPr>
                <a:solidFill>
                  <a:schemeClr val="tx1">
                    <a:tint val="75000"/>
                  </a:schemeClr>
                </a:solidFill>
              </a:defRPr>
            </a:lvl5pPr>
            <a:lvl6pPr marL="2285298" indent="0" algn="ctr">
              <a:buNone/>
              <a:defRPr>
                <a:solidFill>
                  <a:schemeClr val="tx1">
                    <a:tint val="75000"/>
                  </a:schemeClr>
                </a:solidFill>
              </a:defRPr>
            </a:lvl6pPr>
            <a:lvl7pPr marL="2742360" indent="0" algn="ctr">
              <a:buNone/>
              <a:defRPr>
                <a:solidFill>
                  <a:schemeClr val="tx1">
                    <a:tint val="75000"/>
                  </a:schemeClr>
                </a:solidFill>
              </a:defRPr>
            </a:lvl7pPr>
            <a:lvl8pPr marL="3199416" indent="0" algn="ctr">
              <a:buNone/>
              <a:defRPr>
                <a:solidFill>
                  <a:schemeClr val="tx1">
                    <a:tint val="75000"/>
                  </a:schemeClr>
                </a:solidFill>
              </a:defRPr>
            </a:lvl8pPr>
            <a:lvl9pPr marL="3656478" indent="0" algn="ctr">
              <a:buNone/>
              <a:defRPr>
                <a:solidFill>
                  <a:schemeClr val="tx1">
                    <a:tint val="75000"/>
                  </a:schemeClr>
                </a:solidFill>
              </a:defRPr>
            </a:lvl9pPr>
          </a:lstStyle>
          <a:p>
            <a:r>
              <a:rPr lang="en-US"/>
              <a:t>Click to edit Master subtitle style</a:t>
            </a:r>
          </a:p>
        </p:txBody>
      </p:sp>
      <p:sp>
        <p:nvSpPr>
          <p:cNvPr id="7" name="Date Placeholder 3">
            <a:extLst>
              <a:ext uri="{FF2B5EF4-FFF2-40B4-BE49-F238E27FC236}">
                <a16:creationId xmlns:a16="http://schemas.microsoft.com/office/drawing/2014/main" id="{9CD3C98E-2B58-4B4C-8561-BB22A50535E6}"/>
              </a:ext>
            </a:extLst>
          </p:cNvPr>
          <p:cNvSpPr>
            <a:spLocks noGrp="1"/>
          </p:cNvSpPr>
          <p:nvPr>
            <p:ph type="dt" sz="half" idx="10"/>
          </p:nvPr>
        </p:nvSpPr>
        <p:spPr/>
        <p:txBody>
          <a:bodyPr/>
          <a:lstStyle>
            <a:lvl1pPr eaLnBrk="0" hangingPunct="0">
              <a:defRPr>
                <a:ea typeface="ＭＳ Ｐゴシック" pitchFamily="34" charset="-128"/>
              </a:defRPr>
            </a:lvl1pPr>
          </a:lstStyle>
          <a:p>
            <a:pPr>
              <a:defRPr/>
            </a:pPr>
            <a:fld id="{DA0F36BA-254F-4A2C-875D-F430DF2E45DD}" type="datetimeFigureOut">
              <a:rPr lang="en-US"/>
              <a:pPr>
                <a:defRPr/>
              </a:pPr>
              <a:t>1/15/20</a:t>
            </a:fld>
            <a:endParaRPr lang="en-US"/>
          </a:p>
        </p:txBody>
      </p:sp>
      <p:sp>
        <p:nvSpPr>
          <p:cNvPr id="8" name="Footer Placeholder 4">
            <a:extLst>
              <a:ext uri="{FF2B5EF4-FFF2-40B4-BE49-F238E27FC236}">
                <a16:creationId xmlns:a16="http://schemas.microsoft.com/office/drawing/2014/main" id="{8D2E8FD1-BF1A-D541-92C1-3E2AA0726DB8}"/>
              </a:ext>
            </a:extLst>
          </p:cNvPr>
          <p:cNvSpPr>
            <a:spLocks noGrp="1"/>
          </p:cNvSpPr>
          <p:nvPr>
            <p:ph type="ftr" sz="quarter" idx="11"/>
          </p:nvPr>
        </p:nvSpPr>
        <p:spPr/>
        <p:txBody>
          <a:bodyPr/>
          <a:lstStyle>
            <a:lvl1pPr eaLnBrk="0" hangingPunct="0">
              <a:defRPr>
                <a:ea typeface="ＭＳ Ｐゴシック" pitchFamily="34" charset="-128"/>
              </a:defRPr>
            </a:lvl1pPr>
          </a:lstStyle>
          <a:p>
            <a:pPr>
              <a:defRPr/>
            </a:pPr>
            <a:endParaRPr lang="en-US"/>
          </a:p>
        </p:txBody>
      </p:sp>
      <p:sp>
        <p:nvSpPr>
          <p:cNvPr id="9" name="Slide Number Placeholder 5">
            <a:extLst>
              <a:ext uri="{FF2B5EF4-FFF2-40B4-BE49-F238E27FC236}">
                <a16:creationId xmlns:a16="http://schemas.microsoft.com/office/drawing/2014/main" id="{8F983CB1-8AA0-E64B-ACCD-2E8F1E36420C}"/>
              </a:ext>
            </a:extLst>
          </p:cNvPr>
          <p:cNvSpPr>
            <a:spLocks noGrp="1"/>
          </p:cNvSpPr>
          <p:nvPr>
            <p:ph type="sldNum" sz="quarter" idx="12"/>
          </p:nvPr>
        </p:nvSpPr>
        <p:spPr/>
        <p:txBody>
          <a:bodyPr/>
          <a:lstStyle>
            <a:lvl1pPr eaLnBrk="0" hangingPunct="0">
              <a:defRPr/>
            </a:lvl1pPr>
          </a:lstStyle>
          <a:p>
            <a:fld id="{577E2607-C35F-AB40-A6B8-87F3C640C3F3}" type="slidenum">
              <a:rPr lang="en-US" altLang="en-US"/>
              <a:pPr/>
              <a:t>‹#›</a:t>
            </a:fld>
            <a:endParaRPr lang="en-US" altLang="en-US"/>
          </a:p>
        </p:txBody>
      </p:sp>
    </p:spTree>
    <p:extLst>
      <p:ext uri="{BB962C8B-B14F-4D97-AF65-F5344CB8AC3E}">
        <p14:creationId xmlns:p14="http://schemas.microsoft.com/office/powerpoint/2010/main" val="7261045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34A08B-C1B2-7E44-93A9-0C4A9D80EE2B}"/>
              </a:ext>
            </a:extLst>
          </p:cNvPr>
          <p:cNvSpPr>
            <a:spLocks noGrp="1"/>
          </p:cNvSpPr>
          <p:nvPr>
            <p:ph type="dt" sz="half" idx="10"/>
          </p:nvPr>
        </p:nvSpPr>
        <p:spPr/>
        <p:txBody>
          <a:bodyPr/>
          <a:lstStyle>
            <a:lvl1pPr eaLnBrk="0" hangingPunct="0">
              <a:defRPr>
                <a:ea typeface="ＭＳ Ｐゴシック" pitchFamily="34" charset="-128"/>
              </a:defRPr>
            </a:lvl1pPr>
          </a:lstStyle>
          <a:p>
            <a:pPr>
              <a:defRPr/>
            </a:pPr>
            <a:fld id="{30F95E7A-9AA6-4BA1-AF59-945EC294FDCE}" type="datetimeFigureOut">
              <a:rPr lang="en-US"/>
              <a:pPr>
                <a:defRPr/>
              </a:pPr>
              <a:t>1/15/20</a:t>
            </a:fld>
            <a:endParaRPr lang="en-US"/>
          </a:p>
        </p:txBody>
      </p:sp>
      <p:sp>
        <p:nvSpPr>
          <p:cNvPr id="5" name="Footer Placeholder 4">
            <a:extLst>
              <a:ext uri="{FF2B5EF4-FFF2-40B4-BE49-F238E27FC236}">
                <a16:creationId xmlns:a16="http://schemas.microsoft.com/office/drawing/2014/main" id="{9108F3FA-5771-0343-9C3B-C43C3BA03C0A}"/>
              </a:ext>
            </a:extLst>
          </p:cNvPr>
          <p:cNvSpPr>
            <a:spLocks noGrp="1"/>
          </p:cNvSpPr>
          <p:nvPr>
            <p:ph type="ftr" sz="quarter" idx="11"/>
          </p:nvPr>
        </p:nvSpPr>
        <p:spPr/>
        <p:txBody>
          <a:bodyPr/>
          <a:lstStyle>
            <a:lvl1pPr eaLnBrk="0" hangingPunct="0">
              <a:defRPr>
                <a:ea typeface="ＭＳ Ｐゴシック"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DC390AEE-6A6F-3244-B9EE-57DABEE41AE4}"/>
              </a:ext>
            </a:extLst>
          </p:cNvPr>
          <p:cNvSpPr>
            <a:spLocks noGrp="1"/>
          </p:cNvSpPr>
          <p:nvPr>
            <p:ph type="sldNum" sz="quarter" idx="12"/>
          </p:nvPr>
        </p:nvSpPr>
        <p:spPr/>
        <p:txBody>
          <a:bodyPr/>
          <a:lstStyle>
            <a:lvl1pPr eaLnBrk="0" hangingPunct="0">
              <a:defRPr/>
            </a:lvl1pPr>
          </a:lstStyle>
          <a:p>
            <a:fld id="{6AAC1B89-F0F2-6041-BC2F-5CD29C622CE9}" type="slidenum">
              <a:rPr lang="en-US" altLang="en-US"/>
              <a:pPr/>
              <a:t>‹#›</a:t>
            </a:fld>
            <a:endParaRPr lang="en-US" altLang="en-US"/>
          </a:p>
        </p:txBody>
      </p:sp>
    </p:spTree>
    <p:extLst>
      <p:ext uri="{BB962C8B-B14F-4D97-AF65-F5344CB8AC3E}">
        <p14:creationId xmlns:p14="http://schemas.microsoft.com/office/powerpoint/2010/main" val="1178024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1304" indent="0">
              <a:buNone/>
              <a:defRPr sz="2000" b="1"/>
            </a:lvl2pPr>
            <a:lvl3pPr marL="902605" indent="0">
              <a:buNone/>
              <a:defRPr sz="1800" b="1"/>
            </a:lvl3pPr>
            <a:lvl4pPr marL="1353904" indent="0">
              <a:buNone/>
              <a:defRPr sz="1600" b="1"/>
            </a:lvl4pPr>
            <a:lvl5pPr marL="1805211" indent="0">
              <a:buNone/>
              <a:defRPr sz="1600" b="1"/>
            </a:lvl5pPr>
            <a:lvl6pPr marL="2256514" indent="0">
              <a:buNone/>
              <a:defRPr sz="1600" b="1"/>
            </a:lvl6pPr>
            <a:lvl7pPr marL="2707811" indent="0">
              <a:buNone/>
              <a:defRPr sz="1600" b="1"/>
            </a:lvl7pPr>
            <a:lvl8pPr marL="3159113" indent="0">
              <a:buNone/>
              <a:defRPr sz="1600" b="1"/>
            </a:lvl8pPr>
            <a:lvl9pPr marL="361041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1304" indent="0">
              <a:buNone/>
              <a:defRPr sz="2000" b="1"/>
            </a:lvl2pPr>
            <a:lvl3pPr marL="902605" indent="0">
              <a:buNone/>
              <a:defRPr sz="1800" b="1"/>
            </a:lvl3pPr>
            <a:lvl4pPr marL="1353904" indent="0">
              <a:buNone/>
              <a:defRPr sz="1600" b="1"/>
            </a:lvl4pPr>
            <a:lvl5pPr marL="1805211" indent="0">
              <a:buNone/>
              <a:defRPr sz="1600" b="1"/>
            </a:lvl5pPr>
            <a:lvl6pPr marL="2256514" indent="0">
              <a:buNone/>
              <a:defRPr sz="1600" b="1"/>
            </a:lvl6pPr>
            <a:lvl7pPr marL="2707811" indent="0">
              <a:buNone/>
              <a:defRPr sz="1600" b="1"/>
            </a:lvl7pPr>
            <a:lvl8pPr marL="3159113" indent="0">
              <a:buNone/>
              <a:defRPr sz="1600" b="1"/>
            </a:lvl8pPr>
            <a:lvl9pPr marL="361041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FB9E924-EC70-7942-BE62-F041AB0FBF2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384F347-331F-8144-8D52-187BD98BCD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BC872CF-225F-BF46-814A-CF9218E062C7}"/>
              </a:ext>
            </a:extLst>
          </p:cNvPr>
          <p:cNvSpPr>
            <a:spLocks noGrp="1" noChangeArrowheads="1"/>
          </p:cNvSpPr>
          <p:nvPr>
            <p:ph type="sldNum" sz="quarter" idx="12"/>
          </p:nvPr>
        </p:nvSpPr>
        <p:spPr>
          <a:ln/>
        </p:spPr>
        <p:txBody>
          <a:bodyPr/>
          <a:lstStyle>
            <a:lvl1pPr>
              <a:defRPr/>
            </a:lvl1pPr>
          </a:lstStyle>
          <a:p>
            <a:fld id="{F9EA9CCE-22DA-3047-AB55-B5693702D6C6}" type="slidenum">
              <a:rPr lang="en-US" altLang="en-US"/>
              <a:pPr/>
              <a:t>‹#›</a:t>
            </a:fld>
            <a:endParaRPr lang="en-US" altLang="en-US"/>
          </a:p>
        </p:txBody>
      </p:sp>
    </p:spTree>
    <p:extLst>
      <p:ext uri="{BB962C8B-B14F-4D97-AF65-F5344CB8AC3E}">
        <p14:creationId xmlns:p14="http://schemas.microsoft.com/office/powerpoint/2010/main" val="2555818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solidFill>
                  <a:schemeClr val="tx1">
                    <a:tint val="75000"/>
                  </a:schemeClr>
                </a:solidFill>
              </a:defRPr>
            </a:lvl1pPr>
            <a:lvl2pPr marL="457059" indent="0">
              <a:buNone/>
              <a:defRPr sz="1800">
                <a:solidFill>
                  <a:schemeClr val="tx1">
                    <a:tint val="75000"/>
                  </a:schemeClr>
                </a:solidFill>
              </a:defRPr>
            </a:lvl2pPr>
            <a:lvl3pPr marL="914118" indent="0">
              <a:buNone/>
              <a:defRPr sz="1600">
                <a:solidFill>
                  <a:schemeClr val="tx1">
                    <a:tint val="75000"/>
                  </a:schemeClr>
                </a:solidFill>
              </a:defRPr>
            </a:lvl3pPr>
            <a:lvl4pPr marL="1371180" indent="0">
              <a:buNone/>
              <a:defRPr sz="1400">
                <a:solidFill>
                  <a:schemeClr val="tx1">
                    <a:tint val="75000"/>
                  </a:schemeClr>
                </a:solidFill>
              </a:defRPr>
            </a:lvl4pPr>
            <a:lvl5pPr marL="1828239" indent="0">
              <a:buNone/>
              <a:defRPr sz="1400">
                <a:solidFill>
                  <a:schemeClr val="tx1">
                    <a:tint val="75000"/>
                  </a:schemeClr>
                </a:solidFill>
              </a:defRPr>
            </a:lvl5pPr>
            <a:lvl6pPr marL="2285298" indent="0">
              <a:buNone/>
              <a:defRPr sz="1400">
                <a:solidFill>
                  <a:schemeClr val="tx1">
                    <a:tint val="75000"/>
                  </a:schemeClr>
                </a:solidFill>
              </a:defRPr>
            </a:lvl6pPr>
            <a:lvl7pPr marL="2742360" indent="0">
              <a:buNone/>
              <a:defRPr sz="1400">
                <a:solidFill>
                  <a:schemeClr val="tx1">
                    <a:tint val="75000"/>
                  </a:schemeClr>
                </a:solidFill>
              </a:defRPr>
            </a:lvl7pPr>
            <a:lvl8pPr marL="3199416" indent="0">
              <a:buNone/>
              <a:defRPr sz="1400">
                <a:solidFill>
                  <a:schemeClr val="tx1">
                    <a:tint val="75000"/>
                  </a:schemeClr>
                </a:solidFill>
              </a:defRPr>
            </a:lvl8pPr>
            <a:lvl9pPr marL="3656478"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A0D1E4-6A0C-3145-9293-3138D0D9E557}"/>
              </a:ext>
            </a:extLst>
          </p:cNvPr>
          <p:cNvSpPr>
            <a:spLocks noGrp="1"/>
          </p:cNvSpPr>
          <p:nvPr>
            <p:ph type="dt" sz="half" idx="10"/>
          </p:nvPr>
        </p:nvSpPr>
        <p:spPr/>
        <p:txBody>
          <a:bodyPr/>
          <a:lstStyle>
            <a:lvl1pPr eaLnBrk="0" hangingPunct="0">
              <a:defRPr>
                <a:ea typeface="ＭＳ Ｐゴシック" pitchFamily="34" charset="-128"/>
              </a:defRPr>
            </a:lvl1pPr>
          </a:lstStyle>
          <a:p>
            <a:pPr>
              <a:defRPr/>
            </a:pPr>
            <a:fld id="{68CA39E6-76AF-4196-94DB-5CBE56C654D7}" type="datetimeFigureOut">
              <a:rPr lang="en-US"/>
              <a:pPr>
                <a:defRPr/>
              </a:pPr>
              <a:t>1/15/20</a:t>
            </a:fld>
            <a:endParaRPr lang="en-US"/>
          </a:p>
        </p:txBody>
      </p:sp>
      <p:sp>
        <p:nvSpPr>
          <p:cNvPr id="5" name="Footer Placeholder 4">
            <a:extLst>
              <a:ext uri="{FF2B5EF4-FFF2-40B4-BE49-F238E27FC236}">
                <a16:creationId xmlns:a16="http://schemas.microsoft.com/office/drawing/2014/main" id="{3A89DF6E-1E44-C540-ACB1-CCE21CEBD3DC}"/>
              </a:ext>
            </a:extLst>
          </p:cNvPr>
          <p:cNvSpPr>
            <a:spLocks noGrp="1"/>
          </p:cNvSpPr>
          <p:nvPr>
            <p:ph type="ftr" sz="quarter" idx="11"/>
          </p:nvPr>
        </p:nvSpPr>
        <p:spPr/>
        <p:txBody>
          <a:bodyPr/>
          <a:lstStyle>
            <a:lvl1pPr eaLnBrk="0" hangingPunct="0">
              <a:defRPr>
                <a:ea typeface="ＭＳ Ｐゴシック"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E8A5D804-C133-7A45-B332-7888518EBCC3}"/>
              </a:ext>
            </a:extLst>
          </p:cNvPr>
          <p:cNvSpPr>
            <a:spLocks noGrp="1"/>
          </p:cNvSpPr>
          <p:nvPr>
            <p:ph type="sldNum" sz="quarter" idx="12"/>
          </p:nvPr>
        </p:nvSpPr>
        <p:spPr/>
        <p:txBody>
          <a:bodyPr/>
          <a:lstStyle>
            <a:lvl1pPr eaLnBrk="0" hangingPunct="0">
              <a:defRPr/>
            </a:lvl1pPr>
          </a:lstStyle>
          <a:p>
            <a:fld id="{7D3BC4F4-2D0B-9B46-8444-DAE4D57BF075}" type="slidenum">
              <a:rPr lang="en-US" altLang="en-US"/>
              <a:pPr/>
              <a:t>‹#›</a:t>
            </a:fld>
            <a:endParaRPr lang="en-US" altLang="en-US"/>
          </a:p>
        </p:txBody>
      </p:sp>
    </p:spTree>
    <p:extLst>
      <p:ext uri="{BB962C8B-B14F-4D97-AF65-F5344CB8AC3E}">
        <p14:creationId xmlns:p14="http://schemas.microsoft.com/office/powerpoint/2010/main" val="30883901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BAB1D3-9B47-2C4D-AD85-D85B55594413}"/>
              </a:ext>
            </a:extLst>
          </p:cNvPr>
          <p:cNvSpPr>
            <a:spLocks noGrp="1"/>
          </p:cNvSpPr>
          <p:nvPr>
            <p:ph type="dt" sz="half" idx="10"/>
          </p:nvPr>
        </p:nvSpPr>
        <p:spPr/>
        <p:txBody>
          <a:bodyPr/>
          <a:lstStyle>
            <a:lvl1pPr eaLnBrk="0" hangingPunct="0">
              <a:defRPr>
                <a:ea typeface="ＭＳ Ｐゴシック" pitchFamily="34" charset="-128"/>
              </a:defRPr>
            </a:lvl1pPr>
          </a:lstStyle>
          <a:p>
            <a:pPr>
              <a:defRPr/>
            </a:pPr>
            <a:fld id="{D0C42B3D-7580-4CF7-8F3A-03AC88447961}" type="datetimeFigureOut">
              <a:rPr lang="en-US"/>
              <a:pPr>
                <a:defRPr/>
              </a:pPr>
              <a:t>1/15/20</a:t>
            </a:fld>
            <a:endParaRPr lang="en-US"/>
          </a:p>
        </p:txBody>
      </p:sp>
      <p:sp>
        <p:nvSpPr>
          <p:cNvPr id="6" name="Footer Placeholder 5">
            <a:extLst>
              <a:ext uri="{FF2B5EF4-FFF2-40B4-BE49-F238E27FC236}">
                <a16:creationId xmlns:a16="http://schemas.microsoft.com/office/drawing/2014/main" id="{F90C3369-9AA5-3D40-98B2-4BBDA16417BE}"/>
              </a:ext>
            </a:extLst>
          </p:cNvPr>
          <p:cNvSpPr>
            <a:spLocks noGrp="1"/>
          </p:cNvSpPr>
          <p:nvPr>
            <p:ph type="ftr" sz="quarter" idx="11"/>
          </p:nvPr>
        </p:nvSpPr>
        <p:spPr/>
        <p:txBody>
          <a:bodyPr/>
          <a:lstStyle>
            <a:lvl1pPr eaLnBrk="0" hangingPunct="0">
              <a:defRPr>
                <a:ea typeface="ＭＳ Ｐゴシック" pitchFamily="34" charset="-128"/>
              </a:defRPr>
            </a:lvl1pPr>
          </a:lstStyle>
          <a:p>
            <a:pPr>
              <a:defRPr/>
            </a:pPr>
            <a:endParaRPr lang="en-US"/>
          </a:p>
        </p:txBody>
      </p:sp>
      <p:sp>
        <p:nvSpPr>
          <p:cNvPr id="7" name="Slide Number Placeholder 6">
            <a:extLst>
              <a:ext uri="{FF2B5EF4-FFF2-40B4-BE49-F238E27FC236}">
                <a16:creationId xmlns:a16="http://schemas.microsoft.com/office/drawing/2014/main" id="{2F0527CE-15BC-2A48-893D-1C47725D7393}"/>
              </a:ext>
            </a:extLst>
          </p:cNvPr>
          <p:cNvSpPr>
            <a:spLocks noGrp="1"/>
          </p:cNvSpPr>
          <p:nvPr>
            <p:ph type="sldNum" sz="quarter" idx="12"/>
          </p:nvPr>
        </p:nvSpPr>
        <p:spPr/>
        <p:txBody>
          <a:bodyPr/>
          <a:lstStyle>
            <a:lvl1pPr eaLnBrk="0" hangingPunct="0">
              <a:defRPr/>
            </a:lvl1pPr>
          </a:lstStyle>
          <a:p>
            <a:fld id="{D6A801DD-7045-8545-AA51-9EFDB578C8A9}" type="slidenum">
              <a:rPr lang="en-US" altLang="en-US"/>
              <a:pPr/>
              <a:t>‹#›</a:t>
            </a:fld>
            <a:endParaRPr lang="en-US" altLang="en-US"/>
          </a:p>
        </p:txBody>
      </p:sp>
    </p:spTree>
    <p:extLst>
      <p:ext uri="{BB962C8B-B14F-4D97-AF65-F5344CB8AC3E}">
        <p14:creationId xmlns:p14="http://schemas.microsoft.com/office/powerpoint/2010/main" val="26189027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213D5C-5A6A-2846-B7C5-CEE0CF2DBB11}"/>
              </a:ext>
            </a:extLst>
          </p:cNvPr>
          <p:cNvSpPr>
            <a:spLocks noGrp="1"/>
          </p:cNvSpPr>
          <p:nvPr>
            <p:ph type="dt" sz="half" idx="10"/>
          </p:nvPr>
        </p:nvSpPr>
        <p:spPr/>
        <p:txBody>
          <a:bodyPr/>
          <a:lstStyle>
            <a:lvl1pPr eaLnBrk="0" hangingPunct="0">
              <a:defRPr>
                <a:ea typeface="ＭＳ Ｐゴシック" pitchFamily="34" charset="-128"/>
              </a:defRPr>
            </a:lvl1pPr>
          </a:lstStyle>
          <a:p>
            <a:pPr>
              <a:defRPr/>
            </a:pPr>
            <a:fld id="{D8289AC5-B38E-4DE1-AD84-F0A5F64184C3}" type="datetimeFigureOut">
              <a:rPr lang="en-US"/>
              <a:pPr>
                <a:defRPr/>
              </a:pPr>
              <a:t>1/15/20</a:t>
            </a:fld>
            <a:endParaRPr lang="en-US"/>
          </a:p>
        </p:txBody>
      </p:sp>
      <p:sp>
        <p:nvSpPr>
          <p:cNvPr id="8" name="Footer Placeholder 7">
            <a:extLst>
              <a:ext uri="{FF2B5EF4-FFF2-40B4-BE49-F238E27FC236}">
                <a16:creationId xmlns:a16="http://schemas.microsoft.com/office/drawing/2014/main" id="{0337D3D1-7DF7-9546-BA97-38E124829FD4}"/>
              </a:ext>
            </a:extLst>
          </p:cNvPr>
          <p:cNvSpPr>
            <a:spLocks noGrp="1"/>
          </p:cNvSpPr>
          <p:nvPr>
            <p:ph type="ftr" sz="quarter" idx="11"/>
          </p:nvPr>
        </p:nvSpPr>
        <p:spPr/>
        <p:txBody>
          <a:bodyPr/>
          <a:lstStyle>
            <a:lvl1pPr eaLnBrk="0" hangingPunct="0">
              <a:defRPr>
                <a:ea typeface="ＭＳ Ｐゴシック" pitchFamily="34" charset="-128"/>
              </a:defRPr>
            </a:lvl1pPr>
          </a:lstStyle>
          <a:p>
            <a:pPr>
              <a:defRPr/>
            </a:pPr>
            <a:endParaRPr lang="en-US"/>
          </a:p>
        </p:txBody>
      </p:sp>
      <p:sp>
        <p:nvSpPr>
          <p:cNvPr id="9" name="Slide Number Placeholder 8">
            <a:extLst>
              <a:ext uri="{FF2B5EF4-FFF2-40B4-BE49-F238E27FC236}">
                <a16:creationId xmlns:a16="http://schemas.microsoft.com/office/drawing/2014/main" id="{32A1CB8A-2EF8-5F4D-8A2A-0761C15144CE}"/>
              </a:ext>
            </a:extLst>
          </p:cNvPr>
          <p:cNvSpPr>
            <a:spLocks noGrp="1"/>
          </p:cNvSpPr>
          <p:nvPr>
            <p:ph type="sldNum" sz="quarter" idx="12"/>
          </p:nvPr>
        </p:nvSpPr>
        <p:spPr/>
        <p:txBody>
          <a:bodyPr/>
          <a:lstStyle>
            <a:lvl1pPr eaLnBrk="0" hangingPunct="0">
              <a:defRPr/>
            </a:lvl1pPr>
          </a:lstStyle>
          <a:p>
            <a:fld id="{A537C8D0-0C2A-0144-AD3E-67F8EEBD682E}" type="slidenum">
              <a:rPr lang="en-US" altLang="en-US"/>
              <a:pPr/>
              <a:t>‹#›</a:t>
            </a:fld>
            <a:endParaRPr lang="en-US" altLang="en-US"/>
          </a:p>
        </p:txBody>
      </p:sp>
    </p:spTree>
    <p:extLst>
      <p:ext uri="{BB962C8B-B14F-4D97-AF65-F5344CB8AC3E}">
        <p14:creationId xmlns:p14="http://schemas.microsoft.com/office/powerpoint/2010/main" val="24260713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7E0902-55F6-FB42-8C63-81E5A329DFFF}"/>
              </a:ext>
            </a:extLst>
          </p:cNvPr>
          <p:cNvSpPr>
            <a:spLocks noGrp="1"/>
          </p:cNvSpPr>
          <p:nvPr>
            <p:ph type="dt" sz="half" idx="10"/>
          </p:nvPr>
        </p:nvSpPr>
        <p:spPr/>
        <p:txBody>
          <a:bodyPr/>
          <a:lstStyle>
            <a:lvl1pPr eaLnBrk="0" hangingPunct="0">
              <a:defRPr>
                <a:ea typeface="ＭＳ Ｐゴシック" pitchFamily="34" charset="-128"/>
              </a:defRPr>
            </a:lvl1pPr>
          </a:lstStyle>
          <a:p>
            <a:pPr>
              <a:defRPr/>
            </a:pPr>
            <a:fld id="{357E3A1F-430C-4529-BBB3-ACF9CEB3432C}" type="datetimeFigureOut">
              <a:rPr lang="en-US"/>
              <a:pPr>
                <a:defRPr/>
              </a:pPr>
              <a:t>1/15/20</a:t>
            </a:fld>
            <a:endParaRPr lang="en-US"/>
          </a:p>
        </p:txBody>
      </p:sp>
      <p:sp>
        <p:nvSpPr>
          <p:cNvPr id="4" name="Footer Placeholder 3">
            <a:extLst>
              <a:ext uri="{FF2B5EF4-FFF2-40B4-BE49-F238E27FC236}">
                <a16:creationId xmlns:a16="http://schemas.microsoft.com/office/drawing/2014/main" id="{3CCEAF99-18F2-9142-A92B-AE88CEB9DDB7}"/>
              </a:ext>
            </a:extLst>
          </p:cNvPr>
          <p:cNvSpPr>
            <a:spLocks noGrp="1"/>
          </p:cNvSpPr>
          <p:nvPr>
            <p:ph type="ftr" sz="quarter" idx="11"/>
          </p:nvPr>
        </p:nvSpPr>
        <p:spPr/>
        <p:txBody>
          <a:bodyPr/>
          <a:lstStyle>
            <a:lvl1pPr eaLnBrk="0" hangingPunct="0">
              <a:defRPr>
                <a:ea typeface="ＭＳ Ｐゴシック" pitchFamily="34" charset="-128"/>
              </a:defRPr>
            </a:lvl1pPr>
          </a:lstStyle>
          <a:p>
            <a:pPr>
              <a:defRPr/>
            </a:pPr>
            <a:endParaRPr lang="en-US"/>
          </a:p>
        </p:txBody>
      </p:sp>
      <p:sp>
        <p:nvSpPr>
          <p:cNvPr id="5" name="Slide Number Placeholder 4">
            <a:extLst>
              <a:ext uri="{FF2B5EF4-FFF2-40B4-BE49-F238E27FC236}">
                <a16:creationId xmlns:a16="http://schemas.microsoft.com/office/drawing/2014/main" id="{0E26A712-C20A-BA4D-8714-E32FC8B51355}"/>
              </a:ext>
            </a:extLst>
          </p:cNvPr>
          <p:cNvSpPr>
            <a:spLocks noGrp="1"/>
          </p:cNvSpPr>
          <p:nvPr>
            <p:ph type="sldNum" sz="quarter" idx="12"/>
          </p:nvPr>
        </p:nvSpPr>
        <p:spPr/>
        <p:txBody>
          <a:bodyPr/>
          <a:lstStyle>
            <a:lvl1pPr eaLnBrk="0" hangingPunct="0">
              <a:defRPr/>
            </a:lvl1pPr>
          </a:lstStyle>
          <a:p>
            <a:fld id="{8D1D40D5-574A-3442-A1AC-A8DB93467D94}" type="slidenum">
              <a:rPr lang="en-US" altLang="en-US"/>
              <a:pPr/>
              <a:t>‹#›</a:t>
            </a:fld>
            <a:endParaRPr lang="en-US" altLang="en-US"/>
          </a:p>
        </p:txBody>
      </p:sp>
    </p:spTree>
    <p:extLst>
      <p:ext uri="{BB962C8B-B14F-4D97-AF65-F5344CB8AC3E}">
        <p14:creationId xmlns:p14="http://schemas.microsoft.com/office/powerpoint/2010/main" val="26842227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95861D-4DD4-794C-B5DC-06CA552202EB}"/>
              </a:ext>
            </a:extLst>
          </p:cNvPr>
          <p:cNvSpPr>
            <a:spLocks noGrp="1"/>
          </p:cNvSpPr>
          <p:nvPr>
            <p:ph type="dt" sz="half" idx="10"/>
          </p:nvPr>
        </p:nvSpPr>
        <p:spPr/>
        <p:txBody>
          <a:bodyPr/>
          <a:lstStyle>
            <a:lvl1pPr eaLnBrk="0" hangingPunct="0">
              <a:defRPr>
                <a:ea typeface="ＭＳ Ｐゴシック" pitchFamily="34" charset="-128"/>
              </a:defRPr>
            </a:lvl1pPr>
          </a:lstStyle>
          <a:p>
            <a:pPr>
              <a:defRPr/>
            </a:pPr>
            <a:fld id="{0DCAD112-D98F-4D2A-996E-DF89C0A464F9}" type="datetimeFigureOut">
              <a:rPr lang="en-US"/>
              <a:pPr>
                <a:defRPr/>
              </a:pPr>
              <a:t>1/15/20</a:t>
            </a:fld>
            <a:endParaRPr lang="en-US"/>
          </a:p>
        </p:txBody>
      </p:sp>
      <p:sp>
        <p:nvSpPr>
          <p:cNvPr id="3" name="Footer Placeholder 2">
            <a:extLst>
              <a:ext uri="{FF2B5EF4-FFF2-40B4-BE49-F238E27FC236}">
                <a16:creationId xmlns:a16="http://schemas.microsoft.com/office/drawing/2014/main" id="{2BA5075A-6C79-B54E-BA13-31EE3DB69259}"/>
              </a:ext>
            </a:extLst>
          </p:cNvPr>
          <p:cNvSpPr>
            <a:spLocks noGrp="1"/>
          </p:cNvSpPr>
          <p:nvPr>
            <p:ph type="ftr" sz="quarter" idx="11"/>
          </p:nvPr>
        </p:nvSpPr>
        <p:spPr/>
        <p:txBody>
          <a:bodyPr/>
          <a:lstStyle>
            <a:lvl1pPr eaLnBrk="0" hangingPunct="0">
              <a:defRPr>
                <a:ea typeface="ＭＳ Ｐゴシック" pitchFamily="34" charset="-128"/>
              </a:defRPr>
            </a:lvl1pPr>
          </a:lstStyle>
          <a:p>
            <a:pPr>
              <a:defRPr/>
            </a:pPr>
            <a:endParaRPr lang="en-US"/>
          </a:p>
        </p:txBody>
      </p:sp>
      <p:sp>
        <p:nvSpPr>
          <p:cNvPr id="4" name="Slide Number Placeholder 3">
            <a:extLst>
              <a:ext uri="{FF2B5EF4-FFF2-40B4-BE49-F238E27FC236}">
                <a16:creationId xmlns:a16="http://schemas.microsoft.com/office/drawing/2014/main" id="{FD094841-3CEA-0D41-B670-BF27DE4C691F}"/>
              </a:ext>
            </a:extLst>
          </p:cNvPr>
          <p:cNvSpPr>
            <a:spLocks noGrp="1"/>
          </p:cNvSpPr>
          <p:nvPr>
            <p:ph type="sldNum" sz="quarter" idx="12"/>
          </p:nvPr>
        </p:nvSpPr>
        <p:spPr/>
        <p:txBody>
          <a:bodyPr/>
          <a:lstStyle>
            <a:lvl1pPr eaLnBrk="0" hangingPunct="0">
              <a:defRPr/>
            </a:lvl1pPr>
          </a:lstStyle>
          <a:p>
            <a:fld id="{5D5F5BEC-1765-8B49-B3E8-DCDD3DB97915}" type="slidenum">
              <a:rPr lang="en-US" altLang="en-US"/>
              <a:pPr/>
              <a:t>‹#›</a:t>
            </a:fld>
            <a:endParaRPr lang="en-US" altLang="en-US"/>
          </a:p>
        </p:txBody>
      </p:sp>
    </p:spTree>
    <p:extLst>
      <p:ext uri="{BB962C8B-B14F-4D97-AF65-F5344CB8AC3E}">
        <p14:creationId xmlns:p14="http://schemas.microsoft.com/office/powerpoint/2010/main" val="26490865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41D4F49-2F0A-9D4F-9294-4E3B6ECD7195}"/>
              </a:ext>
            </a:extLst>
          </p:cNvPr>
          <p:cNvSpPr>
            <a:spLocks noGrp="1"/>
          </p:cNvSpPr>
          <p:nvPr>
            <p:ph type="dt" sz="half" idx="10"/>
          </p:nvPr>
        </p:nvSpPr>
        <p:spPr/>
        <p:txBody>
          <a:bodyPr/>
          <a:lstStyle>
            <a:lvl1pPr eaLnBrk="0" hangingPunct="0">
              <a:defRPr>
                <a:ea typeface="ＭＳ Ｐゴシック" pitchFamily="34" charset="-128"/>
              </a:defRPr>
            </a:lvl1pPr>
          </a:lstStyle>
          <a:p>
            <a:pPr>
              <a:defRPr/>
            </a:pPr>
            <a:fld id="{72FF2CA5-3315-4A9E-BEC5-4B6B004FF464}" type="datetimeFigureOut">
              <a:rPr lang="en-US"/>
              <a:pPr>
                <a:defRPr/>
              </a:pPr>
              <a:t>1/15/20</a:t>
            </a:fld>
            <a:endParaRPr lang="en-US"/>
          </a:p>
        </p:txBody>
      </p:sp>
      <p:sp>
        <p:nvSpPr>
          <p:cNvPr id="6" name="Footer Placeholder 5">
            <a:extLst>
              <a:ext uri="{FF2B5EF4-FFF2-40B4-BE49-F238E27FC236}">
                <a16:creationId xmlns:a16="http://schemas.microsoft.com/office/drawing/2014/main" id="{A3FBA064-4827-754F-AF48-D362BB1AC4BF}"/>
              </a:ext>
            </a:extLst>
          </p:cNvPr>
          <p:cNvSpPr>
            <a:spLocks noGrp="1"/>
          </p:cNvSpPr>
          <p:nvPr>
            <p:ph type="ftr" sz="quarter" idx="11"/>
          </p:nvPr>
        </p:nvSpPr>
        <p:spPr/>
        <p:txBody>
          <a:bodyPr/>
          <a:lstStyle>
            <a:lvl1pPr eaLnBrk="0" hangingPunct="0">
              <a:defRPr>
                <a:ea typeface="ＭＳ Ｐゴシック" pitchFamily="34" charset="-128"/>
              </a:defRPr>
            </a:lvl1pPr>
          </a:lstStyle>
          <a:p>
            <a:pPr>
              <a:defRPr/>
            </a:pPr>
            <a:endParaRPr lang="en-US"/>
          </a:p>
        </p:txBody>
      </p:sp>
      <p:sp>
        <p:nvSpPr>
          <p:cNvPr id="7" name="Slide Number Placeholder 6">
            <a:extLst>
              <a:ext uri="{FF2B5EF4-FFF2-40B4-BE49-F238E27FC236}">
                <a16:creationId xmlns:a16="http://schemas.microsoft.com/office/drawing/2014/main" id="{C34E23E4-FE5B-C742-AD4E-C43FE26B033B}"/>
              </a:ext>
            </a:extLst>
          </p:cNvPr>
          <p:cNvSpPr>
            <a:spLocks noGrp="1"/>
          </p:cNvSpPr>
          <p:nvPr>
            <p:ph type="sldNum" sz="quarter" idx="12"/>
          </p:nvPr>
        </p:nvSpPr>
        <p:spPr/>
        <p:txBody>
          <a:bodyPr/>
          <a:lstStyle>
            <a:lvl1pPr eaLnBrk="0" hangingPunct="0">
              <a:defRPr/>
            </a:lvl1pPr>
          </a:lstStyle>
          <a:p>
            <a:fld id="{CCB7937A-30CE-B349-9B58-C74D58F40A23}" type="slidenum">
              <a:rPr lang="en-US" altLang="en-US"/>
              <a:pPr/>
              <a:t>‹#›</a:t>
            </a:fld>
            <a:endParaRPr lang="en-US" altLang="en-US"/>
          </a:p>
        </p:txBody>
      </p:sp>
    </p:spTree>
    <p:extLst>
      <p:ext uri="{BB962C8B-B14F-4D97-AF65-F5344CB8AC3E}">
        <p14:creationId xmlns:p14="http://schemas.microsoft.com/office/powerpoint/2010/main" val="24864003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59" indent="0">
              <a:buNone/>
              <a:defRPr sz="2800"/>
            </a:lvl2pPr>
            <a:lvl3pPr marL="914118" indent="0">
              <a:buNone/>
              <a:defRPr sz="2400"/>
            </a:lvl3pPr>
            <a:lvl4pPr marL="1371180" indent="0">
              <a:buNone/>
              <a:defRPr sz="2000"/>
            </a:lvl4pPr>
            <a:lvl5pPr marL="1828239" indent="0">
              <a:buNone/>
              <a:defRPr sz="2000"/>
            </a:lvl5pPr>
            <a:lvl6pPr marL="2285298" indent="0">
              <a:buNone/>
              <a:defRPr sz="2000"/>
            </a:lvl6pPr>
            <a:lvl7pPr marL="2742360" indent="0">
              <a:buNone/>
              <a:defRPr sz="2000"/>
            </a:lvl7pPr>
            <a:lvl8pPr marL="3199416" indent="0">
              <a:buNone/>
              <a:defRPr sz="2000"/>
            </a:lvl8pPr>
            <a:lvl9pPr marL="365647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10B8421-82A0-2443-9946-90185B87BFBD}"/>
              </a:ext>
            </a:extLst>
          </p:cNvPr>
          <p:cNvSpPr>
            <a:spLocks noGrp="1"/>
          </p:cNvSpPr>
          <p:nvPr>
            <p:ph type="dt" sz="half" idx="10"/>
          </p:nvPr>
        </p:nvSpPr>
        <p:spPr/>
        <p:txBody>
          <a:bodyPr/>
          <a:lstStyle>
            <a:lvl1pPr eaLnBrk="0" hangingPunct="0">
              <a:defRPr>
                <a:ea typeface="ＭＳ Ｐゴシック" pitchFamily="34" charset="-128"/>
              </a:defRPr>
            </a:lvl1pPr>
          </a:lstStyle>
          <a:p>
            <a:pPr>
              <a:defRPr/>
            </a:pPr>
            <a:fld id="{AD721426-F2BC-48E2-87B3-2D6E3F37404A}" type="datetimeFigureOut">
              <a:rPr lang="en-US"/>
              <a:pPr>
                <a:defRPr/>
              </a:pPr>
              <a:t>1/15/20</a:t>
            </a:fld>
            <a:endParaRPr lang="en-US"/>
          </a:p>
        </p:txBody>
      </p:sp>
      <p:sp>
        <p:nvSpPr>
          <p:cNvPr id="6" name="Footer Placeholder 5">
            <a:extLst>
              <a:ext uri="{FF2B5EF4-FFF2-40B4-BE49-F238E27FC236}">
                <a16:creationId xmlns:a16="http://schemas.microsoft.com/office/drawing/2014/main" id="{9CB447EA-536B-F145-8437-D96993BB56D5}"/>
              </a:ext>
            </a:extLst>
          </p:cNvPr>
          <p:cNvSpPr>
            <a:spLocks noGrp="1"/>
          </p:cNvSpPr>
          <p:nvPr>
            <p:ph type="ftr" sz="quarter" idx="11"/>
          </p:nvPr>
        </p:nvSpPr>
        <p:spPr/>
        <p:txBody>
          <a:bodyPr/>
          <a:lstStyle>
            <a:lvl1pPr eaLnBrk="0" hangingPunct="0">
              <a:defRPr>
                <a:ea typeface="ＭＳ Ｐゴシック" pitchFamily="34" charset="-128"/>
              </a:defRPr>
            </a:lvl1pPr>
          </a:lstStyle>
          <a:p>
            <a:pPr>
              <a:defRPr/>
            </a:pPr>
            <a:endParaRPr lang="en-US"/>
          </a:p>
        </p:txBody>
      </p:sp>
      <p:sp>
        <p:nvSpPr>
          <p:cNvPr id="7" name="Slide Number Placeholder 6">
            <a:extLst>
              <a:ext uri="{FF2B5EF4-FFF2-40B4-BE49-F238E27FC236}">
                <a16:creationId xmlns:a16="http://schemas.microsoft.com/office/drawing/2014/main" id="{6BE42002-3B76-6645-A7E3-18EC06AD60BA}"/>
              </a:ext>
            </a:extLst>
          </p:cNvPr>
          <p:cNvSpPr>
            <a:spLocks noGrp="1"/>
          </p:cNvSpPr>
          <p:nvPr>
            <p:ph type="sldNum" sz="quarter" idx="12"/>
          </p:nvPr>
        </p:nvSpPr>
        <p:spPr/>
        <p:txBody>
          <a:bodyPr/>
          <a:lstStyle>
            <a:lvl1pPr eaLnBrk="0" hangingPunct="0">
              <a:defRPr/>
            </a:lvl1pPr>
          </a:lstStyle>
          <a:p>
            <a:fld id="{FD27D276-64AD-0245-B171-C96A206A1D7E}" type="slidenum">
              <a:rPr lang="en-US" altLang="en-US"/>
              <a:pPr/>
              <a:t>‹#›</a:t>
            </a:fld>
            <a:endParaRPr lang="en-US" altLang="en-US"/>
          </a:p>
        </p:txBody>
      </p:sp>
    </p:spTree>
    <p:extLst>
      <p:ext uri="{BB962C8B-B14F-4D97-AF65-F5344CB8AC3E}">
        <p14:creationId xmlns:p14="http://schemas.microsoft.com/office/powerpoint/2010/main" val="39376017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BC69BD-4FA4-664E-ABAE-4491581FD095}"/>
              </a:ext>
            </a:extLst>
          </p:cNvPr>
          <p:cNvSpPr>
            <a:spLocks noGrp="1"/>
          </p:cNvSpPr>
          <p:nvPr>
            <p:ph type="dt" sz="half" idx="10"/>
          </p:nvPr>
        </p:nvSpPr>
        <p:spPr/>
        <p:txBody>
          <a:bodyPr/>
          <a:lstStyle>
            <a:lvl1pPr eaLnBrk="0" hangingPunct="0">
              <a:defRPr>
                <a:ea typeface="ＭＳ Ｐゴシック" pitchFamily="34" charset="-128"/>
              </a:defRPr>
            </a:lvl1pPr>
          </a:lstStyle>
          <a:p>
            <a:pPr>
              <a:defRPr/>
            </a:pPr>
            <a:fld id="{CD305F52-0E5D-4031-95A3-7083EA860631}" type="datetimeFigureOut">
              <a:rPr lang="en-US"/>
              <a:pPr>
                <a:defRPr/>
              </a:pPr>
              <a:t>1/15/20</a:t>
            </a:fld>
            <a:endParaRPr lang="en-US"/>
          </a:p>
        </p:txBody>
      </p:sp>
      <p:sp>
        <p:nvSpPr>
          <p:cNvPr id="5" name="Footer Placeholder 4">
            <a:extLst>
              <a:ext uri="{FF2B5EF4-FFF2-40B4-BE49-F238E27FC236}">
                <a16:creationId xmlns:a16="http://schemas.microsoft.com/office/drawing/2014/main" id="{DFA783FD-F617-1C42-ADA7-DF2EFF34CF7E}"/>
              </a:ext>
            </a:extLst>
          </p:cNvPr>
          <p:cNvSpPr>
            <a:spLocks noGrp="1"/>
          </p:cNvSpPr>
          <p:nvPr>
            <p:ph type="ftr" sz="quarter" idx="11"/>
          </p:nvPr>
        </p:nvSpPr>
        <p:spPr/>
        <p:txBody>
          <a:bodyPr/>
          <a:lstStyle>
            <a:lvl1pPr eaLnBrk="0" hangingPunct="0">
              <a:defRPr>
                <a:ea typeface="ＭＳ Ｐゴシック"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D350C833-ADD8-5543-9BC3-0DC62CB2F567}"/>
              </a:ext>
            </a:extLst>
          </p:cNvPr>
          <p:cNvSpPr>
            <a:spLocks noGrp="1"/>
          </p:cNvSpPr>
          <p:nvPr>
            <p:ph type="sldNum" sz="quarter" idx="12"/>
          </p:nvPr>
        </p:nvSpPr>
        <p:spPr/>
        <p:txBody>
          <a:bodyPr/>
          <a:lstStyle>
            <a:lvl1pPr eaLnBrk="0" hangingPunct="0">
              <a:defRPr/>
            </a:lvl1pPr>
          </a:lstStyle>
          <a:p>
            <a:fld id="{BAFF3526-7706-684C-BB7C-97785A88E5D8}" type="slidenum">
              <a:rPr lang="en-US" altLang="en-US"/>
              <a:pPr/>
              <a:t>‹#›</a:t>
            </a:fld>
            <a:endParaRPr lang="en-US" altLang="en-US"/>
          </a:p>
        </p:txBody>
      </p:sp>
    </p:spTree>
    <p:extLst>
      <p:ext uri="{BB962C8B-B14F-4D97-AF65-F5344CB8AC3E}">
        <p14:creationId xmlns:p14="http://schemas.microsoft.com/office/powerpoint/2010/main" val="321093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008E0E-2061-AF43-BB98-FF05B23A32F4}"/>
              </a:ext>
            </a:extLst>
          </p:cNvPr>
          <p:cNvSpPr>
            <a:spLocks noGrp="1"/>
          </p:cNvSpPr>
          <p:nvPr>
            <p:ph type="dt" sz="half" idx="10"/>
          </p:nvPr>
        </p:nvSpPr>
        <p:spPr/>
        <p:txBody>
          <a:bodyPr/>
          <a:lstStyle>
            <a:lvl1pPr eaLnBrk="0" hangingPunct="0">
              <a:defRPr>
                <a:ea typeface="ＭＳ Ｐゴシック" pitchFamily="34" charset="-128"/>
              </a:defRPr>
            </a:lvl1pPr>
          </a:lstStyle>
          <a:p>
            <a:pPr>
              <a:defRPr/>
            </a:pPr>
            <a:fld id="{E01C98D2-AA5E-45C3-864D-D1F7A6CFFD1C}" type="datetimeFigureOut">
              <a:rPr lang="en-US"/>
              <a:pPr>
                <a:defRPr/>
              </a:pPr>
              <a:t>1/15/20</a:t>
            </a:fld>
            <a:endParaRPr lang="en-US"/>
          </a:p>
        </p:txBody>
      </p:sp>
      <p:sp>
        <p:nvSpPr>
          <p:cNvPr id="5" name="Footer Placeholder 4">
            <a:extLst>
              <a:ext uri="{FF2B5EF4-FFF2-40B4-BE49-F238E27FC236}">
                <a16:creationId xmlns:a16="http://schemas.microsoft.com/office/drawing/2014/main" id="{E564F51F-E832-C54F-8AAA-6A43120B7A14}"/>
              </a:ext>
            </a:extLst>
          </p:cNvPr>
          <p:cNvSpPr>
            <a:spLocks noGrp="1"/>
          </p:cNvSpPr>
          <p:nvPr>
            <p:ph type="ftr" sz="quarter" idx="11"/>
          </p:nvPr>
        </p:nvSpPr>
        <p:spPr/>
        <p:txBody>
          <a:bodyPr/>
          <a:lstStyle>
            <a:lvl1pPr eaLnBrk="0" hangingPunct="0">
              <a:defRPr>
                <a:ea typeface="ＭＳ Ｐゴシック"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8D8359B1-16A0-F348-94EE-2C979760509B}"/>
              </a:ext>
            </a:extLst>
          </p:cNvPr>
          <p:cNvSpPr>
            <a:spLocks noGrp="1"/>
          </p:cNvSpPr>
          <p:nvPr>
            <p:ph type="sldNum" sz="quarter" idx="12"/>
          </p:nvPr>
        </p:nvSpPr>
        <p:spPr/>
        <p:txBody>
          <a:bodyPr/>
          <a:lstStyle>
            <a:lvl1pPr eaLnBrk="0" hangingPunct="0">
              <a:defRPr/>
            </a:lvl1pPr>
          </a:lstStyle>
          <a:p>
            <a:fld id="{37966708-4D23-5445-843A-99D753FE24FF}" type="slidenum">
              <a:rPr lang="en-US" altLang="en-US"/>
              <a:pPr/>
              <a:t>‹#›</a:t>
            </a:fld>
            <a:endParaRPr lang="en-US" altLang="en-US"/>
          </a:p>
        </p:txBody>
      </p:sp>
    </p:spTree>
    <p:extLst>
      <p:ext uri="{BB962C8B-B14F-4D97-AF65-F5344CB8AC3E}">
        <p14:creationId xmlns:p14="http://schemas.microsoft.com/office/powerpoint/2010/main" val="1499722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89DB801-80F5-A74A-81F0-D3DD7E957B2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9641E8C-613E-2248-8DA5-1379368634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5941422-9626-9F47-B4E0-3D8BF0899D6D}"/>
              </a:ext>
            </a:extLst>
          </p:cNvPr>
          <p:cNvSpPr>
            <a:spLocks noGrp="1" noChangeArrowheads="1"/>
          </p:cNvSpPr>
          <p:nvPr>
            <p:ph type="sldNum" sz="quarter" idx="12"/>
          </p:nvPr>
        </p:nvSpPr>
        <p:spPr>
          <a:ln/>
        </p:spPr>
        <p:txBody>
          <a:bodyPr/>
          <a:lstStyle>
            <a:lvl1pPr>
              <a:defRPr/>
            </a:lvl1pPr>
          </a:lstStyle>
          <a:p>
            <a:fld id="{EE22F86B-E17A-454B-B01D-0B4BA4D53994}" type="slidenum">
              <a:rPr lang="en-US" altLang="en-US"/>
              <a:pPr/>
              <a:t>‹#›</a:t>
            </a:fld>
            <a:endParaRPr lang="en-US" altLang="en-US"/>
          </a:p>
        </p:txBody>
      </p:sp>
    </p:spTree>
    <p:extLst>
      <p:ext uri="{BB962C8B-B14F-4D97-AF65-F5344CB8AC3E}">
        <p14:creationId xmlns:p14="http://schemas.microsoft.com/office/powerpoint/2010/main" val="2981169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BF30C1A-DB6A-4340-BF51-34E6184A8FD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3A3C9C0-C403-ED47-A04C-80AEA25DF3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99B31D6-2184-0044-8705-164A0B0693DF}"/>
              </a:ext>
            </a:extLst>
          </p:cNvPr>
          <p:cNvSpPr>
            <a:spLocks noGrp="1" noChangeArrowheads="1"/>
          </p:cNvSpPr>
          <p:nvPr>
            <p:ph type="sldNum" sz="quarter" idx="12"/>
          </p:nvPr>
        </p:nvSpPr>
        <p:spPr>
          <a:ln/>
        </p:spPr>
        <p:txBody>
          <a:bodyPr/>
          <a:lstStyle>
            <a:lvl1pPr>
              <a:defRPr/>
            </a:lvl1pPr>
          </a:lstStyle>
          <a:p>
            <a:fld id="{66467D53-B9DC-AA43-A0F8-65DEEA24A8FB}" type="slidenum">
              <a:rPr lang="en-US" altLang="en-US"/>
              <a:pPr/>
              <a:t>‹#›</a:t>
            </a:fld>
            <a:endParaRPr lang="en-US" altLang="en-US"/>
          </a:p>
        </p:txBody>
      </p:sp>
    </p:spTree>
    <p:extLst>
      <p:ext uri="{BB962C8B-B14F-4D97-AF65-F5344CB8AC3E}">
        <p14:creationId xmlns:p14="http://schemas.microsoft.com/office/powerpoint/2010/main" val="3399296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4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91"/>
            <a:ext cx="3008313" cy="4691063"/>
          </a:xfrm>
        </p:spPr>
        <p:txBody>
          <a:bodyPr/>
          <a:lstStyle>
            <a:lvl1pPr marL="0" indent="0">
              <a:buNone/>
              <a:defRPr sz="1400"/>
            </a:lvl1pPr>
            <a:lvl2pPr marL="451304" indent="0">
              <a:buNone/>
              <a:defRPr sz="1200"/>
            </a:lvl2pPr>
            <a:lvl3pPr marL="902605" indent="0">
              <a:buNone/>
              <a:defRPr sz="1000"/>
            </a:lvl3pPr>
            <a:lvl4pPr marL="1353904" indent="0">
              <a:buNone/>
              <a:defRPr sz="900"/>
            </a:lvl4pPr>
            <a:lvl5pPr marL="1805211" indent="0">
              <a:buNone/>
              <a:defRPr sz="900"/>
            </a:lvl5pPr>
            <a:lvl6pPr marL="2256514" indent="0">
              <a:buNone/>
              <a:defRPr sz="900"/>
            </a:lvl6pPr>
            <a:lvl7pPr marL="2707811" indent="0">
              <a:buNone/>
              <a:defRPr sz="900"/>
            </a:lvl7pPr>
            <a:lvl8pPr marL="3159113" indent="0">
              <a:buNone/>
              <a:defRPr sz="900"/>
            </a:lvl8pPr>
            <a:lvl9pPr marL="361041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1157651-E5A1-9B49-9016-BF90DB65F58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7750C92-A28D-C24A-B6AE-1C6C0677E6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30CA0AB-F8F8-214A-BFE1-0DA817D3B6D7}"/>
              </a:ext>
            </a:extLst>
          </p:cNvPr>
          <p:cNvSpPr>
            <a:spLocks noGrp="1" noChangeArrowheads="1"/>
          </p:cNvSpPr>
          <p:nvPr>
            <p:ph type="sldNum" sz="quarter" idx="12"/>
          </p:nvPr>
        </p:nvSpPr>
        <p:spPr>
          <a:ln/>
        </p:spPr>
        <p:txBody>
          <a:bodyPr/>
          <a:lstStyle>
            <a:lvl1pPr>
              <a:defRPr/>
            </a:lvl1pPr>
          </a:lstStyle>
          <a:p>
            <a:fld id="{0F2560F5-DF07-FC49-B827-9E391CE3A306}" type="slidenum">
              <a:rPr lang="en-US" altLang="en-US"/>
              <a:pPr/>
              <a:t>‹#›</a:t>
            </a:fld>
            <a:endParaRPr lang="en-US" altLang="en-US"/>
          </a:p>
        </p:txBody>
      </p:sp>
    </p:spTree>
    <p:extLst>
      <p:ext uri="{BB962C8B-B14F-4D97-AF65-F5344CB8AC3E}">
        <p14:creationId xmlns:p14="http://schemas.microsoft.com/office/powerpoint/2010/main" val="2341148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1304" indent="0">
              <a:buNone/>
              <a:defRPr sz="2800"/>
            </a:lvl2pPr>
            <a:lvl3pPr marL="902605" indent="0">
              <a:buNone/>
              <a:defRPr sz="2400"/>
            </a:lvl3pPr>
            <a:lvl4pPr marL="1353904" indent="0">
              <a:buNone/>
              <a:defRPr sz="2000"/>
            </a:lvl4pPr>
            <a:lvl5pPr marL="1805211" indent="0">
              <a:buNone/>
              <a:defRPr sz="2000"/>
            </a:lvl5pPr>
            <a:lvl6pPr marL="2256514" indent="0">
              <a:buNone/>
              <a:defRPr sz="2000"/>
            </a:lvl6pPr>
            <a:lvl7pPr marL="2707811" indent="0">
              <a:buNone/>
              <a:defRPr sz="2000"/>
            </a:lvl7pPr>
            <a:lvl8pPr marL="3159113" indent="0">
              <a:buNone/>
              <a:defRPr sz="2000"/>
            </a:lvl8pPr>
            <a:lvl9pPr marL="3610419"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1304" indent="0">
              <a:buNone/>
              <a:defRPr sz="1200"/>
            </a:lvl2pPr>
            <a:lvl3pPr marL="902605" indent="0">
              <a:buNone/>
              <a:defRPr sz="1000"/>
            </a:lvl3pPr>
            <a:lvl4pPr marL="1353904" indent="0">
              <a:buNone/>
              <a:defRPr sz="900"/>
            </a:lvl4pPr>
            <a:lvl5pPr marL="1805211" indent="0">
              <a:buNone/>
              <a:defRPr sz="900"/>
            </a:lvl5pPr>
            <a:lvl6pPr marL="2256514" indent="0">
              <a:buNone/>
              <a:defRPr sz="900"/>
            </a:lvl6pPr>
            <a:lvl7pPr marL="2707811" indent="0">
              <a:buNone/>
              <a:defRPr sz="900"/>
            </a:lvl7pPr>
            <a:lvl8pPr marL="3159113" indent="0">
              <a:buNone/>
              <a:defRPr sz="900"/>
            </a:lvl8pPr>
            <a:lvl9pPr marL="361041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D4C2415-92DD-9F49-B7CC-C29F85E9234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7069B19-3AE6-4744-94D8-E72E057A93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778D08D-3621-7B45-AEC4-D48C6423FCEE}"/>
              </a:ext>
            </a:extLst>
          </p:cNvPr>
          <p:cNvSpPr>
            <a:spLocks noGrp="1" noChangeArrowheads="1"/>
          </p:cNvSpPr>
          <p:nvPr>
            <p:ph type="sldNum" sz="quarter" idx="12"/>
          </p:nvPr>
        </p:nvSpPr>
        <p:spPr>
          <a:ln/>
        </p:spPr>
        <p:txBody>
          <a:bodyPr/>
          <a:lstStyle>
            <a:lvl1pPr>
              <a:defRPr/>
            </a:lvl1pPr>
          </a:lstStyle>
          <a:p>
            <a:fld id="{EC5584D5-0A21-884F-83A8-B3F753F00DFA}" type="slidenum">
              <a:rPr lang="en-US" altLang="en-US"/>
              <a:pPr/>
              <a:t>‹#›</a:t>
            </a:fld>
            <a:endParaRPr lang="en-US" altLang="en-US"/>
          </a:p>
        </p:txBody>
      </p:sp>
    </p:spTree>
    <p:extLst>
      <p:ext uri="{BB962C8B-B14F-4D97-AF65-F5344CB8AC3E}">
        <p14:creationId xmlns:p14="http://schemas.microsoft.com/office/powerpoint/2010/main" val="3346304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5.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7.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9.pn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 descr="June 09 text white">
            <a:extLst>
              <a:ext uri="{FF2B5EF4-FFF2-40B4-BE49-F238E27FC236}">
                <a16:creationId xmlns:a16="http://schemas.microsoft.com/office/drawing/2014/main" id="{58BCD3DB-A699-8845-9840-2921AB5F6D7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78433799-F9EA-634F-862A-EE43FC331286}"/>
              </a:ext>
            </a:extLst>
          </p:cNvPr>
          <p:cNvSpPr>
            <a:spLocks noGrp="1" noChangeArrowheads="1"/>
          </p:cNvSpPr>
          <p:nvPr>
            <p:ph type="title"/>
          </p:nvPr>
        </p:nvSpPr>
        <p:spPr bwMode="auto">
          <a:xfrm>
            <a:off x="685800" y="762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257" tIns="45170" rIns="90257" bIns="45170" numCol="1" anchor="ctr" anchorCtr="0" compatLnSpc="1">
            <a:prstTxWarp prst="textNoShape">
              <a:avLst/>
            </a:prstTxWarp>
          </a:bodyPr>
          <a:lstStyle/>
          <a:p>
            <a:pPr lvl="0"/>
            <a:r>
              <a:rPr lang="en-US" altLang="en-US"/>
              <a:t>Click to edit Master title style</a:t>
            </a:r>
          </a:p>
        </p:txBody>
      </p:sp>
      <p:sp>
        <p:nvSpPr>
          <p:cNvPr id="1028" name="Rectangle 3">
            <a:extLst>
              <a:ext uri="{FF2B5EF4-FFF2-40B4-BE49-F238E27FC236}">
                <a16:creationId xmlns:a16="http://schemas.microsoft.com/office/drawing/2014/main" id="{4248F64B-43C8-AA44-B2D8-374FD9E9D560}"/>
              </a:ext>
            </a:extLst>
          </p:cNvPr>
          <p:cNvSpPr>
            <a:spLocks noGrp="1" noChangeArrowheads="1"/>
          </p:cNvSpPr>
          <p:nvPr>
            <p:ph type="body" idx="1"/>
          </p:nvPr>
        </p:nvSpPr>
        <p:spPr bwMode="auto">
          <a:xfrm>
            <a:off x="685800" y="914400"/>
            <a:ext cx="777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257" tIns="45170" rIns="90257" bIns="4517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4">
            <a:extLst>
              <a:ext uri="{FF2B5EF4-FFF2-40B4-BE49-F238E27FC236}">
                <a16:creationId xmlns:a16="http://schemas.microsoft.com/office/drawing/2014/main" id="{88A0AE66-55BA-D048-95BC-62485F0051E6}"/>
              </a:ext>
            </a:extLst>
          </p:cNvPr>
          <p:cNvSpPr>
            <a:spLocks noGrp="1" noChangeArrowheads="1"/>
          </p:cNvSpPr>
          <p:nvPr>
            <p:ph type="dt" sz="half" idx="2"/>
          </p:nvPr>
        </p:nvSpPr>
        <p:spPr bwMode="auto">
          <a:xfrm>
            <a:off x="7162800" y="6324600"/>
            <a:ext cx="1143000" cy="457200"/>
          </a:xfrm>
          <a:prstGeom prst="rect">
            <a:avLst/>
          </a:prstGeom>
          <a:noFill/>
          <a:ln w="9525">
            <a:noFill/>
            <a:miter lim="800000"/>
            <a:headEnd/>
            <a:tailEnd/>
          </a:ln>
        </p:spPr>
        <p:txBody>
          <a:bodyPr vert="horz" wrap="square" lIns="90257" tIns="45170" rIns="90257" bIns="45170" numCol="1" anchor="ctr" anchorCtr="0" compatLnSpc="1">
            <a:prstTxWarp prst="textNoShape">
              <a:avLst/>
            </a:prstTxWarp>
          </a:bodyPr>
          <a:lstStyle>
            <a:lvl1pPr algn="ctr">
              <a:defRPr sz="1400">
                <a:latin typeface="Arial" charset="0"/>
                <a:ea typeface="ＭＳ Ｐゴシック" pitchFamily="1" charset="-128"/>
              </a:defRPr>
            </a:lvl1pPr>
          </a:lstStyle>
          <a:p>
            <a:pPr>
              <a:defRPr/>
            </a:pPr>
            <a:endParaRPr lang="en-US"/>
          </a:p>
        </p:txBody>
      </p:sp>
      <p:sp>
        <p:nvSpPr>
          <p:cNvPr id="1029" name="Rectangle 5">
            <a:extLst>
              <a:ext uri="{FF2B5EF4-FFF2-40B4-BE49-F238E27FC236}">
                <a16:creationId xmlns:a16="http://schemas.microsoft.com/office/drawing/2014/main" id="{7A7DA9E0-DEE1-9D4F-87E2-2C035ED0D631}"/>
              </a:ext>
            </a:extLst>
          </p:cNvPr>
          <p:cNvSpPr>
            <a:spLocks noGrp="1" noChangeArrowheads="1"/>
          </p:cNvSpPr>
          <p:nvPr>
            <p:ph type="ftr" sz="quarter" idx="3"/>
          </p:nvPr>
        </p:nvSpPr>
        <p:spPr bwMode="auto">
          <a:xfrm>
            <a:off x="2209800" y="6324600"/>
            <a:ext cx="4800600" cy="457200"/>
          </a:xfrm>
          <a:prstGeom prst="rect">
            <a:avLst/>
          </a:prstGeom>
          <a:noFill/>
          <a:ln w="9525">
            <a:noFill/>
            <a:miter lim="800000"/>
            <a:headEnd/>
            <a:tailEnd/>
          </a:ln>
        </p:spPr>
        <p:txBody>
          <a:bodyPr vert="horz" wrap="square" lIns="90257" tIns="45170" rIns="90257" bIns="45170" numCol="1" anchor="ctr" anchorCtr="0" compatLnSpc="1">
            <a:prstTxWarp prst="textNoShape">
              <a:avLst/>
            </a:prstTxWarp>
          </a:bodyPr>
          <a:lstStyle>
            <a:lvl1pPr algn="ctr">
              <a:defRPr sz="1400">
                <a:latin typeface="Arial" charset="0"/>
                <a:ea typeface="ＭＳ Ｐゴシック" pitchFamily="1" charset="-128"/>
              </a:defRPr>
            </a:lvl1pPr>
          </a:lstStyle>
          <a:p>
            <a:pPr>
              <a:defRPr/>
            </a:pPr>
            <a:endParaRPr lang="en-US"/>
          </a:p>
        </p:txBody>
      </p:sp>
      <p:sp>
        <p:nvSpPr>
          <p:cNvPr id="1030" name="Rectangle 6">
            <a:extLst>
              <a:ext uri="{FF2B5EF4-FFF2-40B4-BE49-F238E27FC236}">
                <a16:creationId xmlns:a16="http://schemas.microsoft.com/office/drawing/2014/main" id="{D2B3D872-5C56-744B-8770-2F6BAA897D84}"/>
              </a:ext>
            </a:extLst>
          </p:cNvPr>
          <p:cNvSpPr>
            <a:spLocks noGrp="1" noChangeArrowheads="1"/>
          </p:cNvSpPr>
          <p:nvPr>
            <p:ph type="sldNum" sz="quarter" idx="4"/>
          </p:nvPr>
        </p:nvSpPr>
        <p:spPr bwMode="auto">
          <a:xfrm>
            <a:off x="8458200" y="6324600"/>
            <a:ext cx="609600" cy="457200"/>
          </a:xfrm>
          <a:prstGeom prst="rect">
            <a:avLst/>
          </a:prstGeom>
          <a:noFill/>
          <a:ln w="9525">
            <a:noFill/>
            <a:miter lim="800000"/>
            <a:headEnd/>
            <a:tailEnd/>
          </a:ln>
        </p:spPr>
        <p:txBody>
          <a:bodyPr vert="horz" wrap="square" lIns="90257" tIns="45170" rIns="90257" bIns="45170" numCol="1" anchor="ctr" anchorCtr="0" compatLnSpc="1">
            <a:prstTxWarp prst="textNoShape">
              <a:avLst/>
            </a:prstTxWarp>
          </a:bodyPr>
          <a:lstStyle>
            <a:lvl1pPr algn="ctr">
              <a:defRPr sz="1400"/>
            </a:lvl1pPr>
          </a:lstStyle>
          <a:p>
            <a:fld id="{375DC4A4-6A21-9948-824A-566DC10CFEAE}" type="slidenum">
              <a:rPr lang="en-US" altLang="en-US"/>
              <a:pPr/>
              <a:t>‹#›</a:t>
            </a:fld>
            <a:endParaRPr lang="en-US" altLang="en-US"/>
          </a:p>
        </p:txBody>
      </p:sp>
      <p:cxnSp>
        <p:nvCxnSpPr>
          <p:cNvPr id="9" name="Straight Connector 8">
            <a:extLst>
              <a:ext uri="{FF2B5EF4-FFF2-40B4-BE49-F238E27FC236}">
                <a16:creationId xmlns:a16="http://schemas.microsoft.com/office/drawing/2014/main" id="{07F50A75-DEA7-9F4C-B32E-CCF83E16BF3B}"/>
              </a:ext>
            </a:extLst>
          </p:cNvPr>
          <p:cNvCxnSpPr/>
          <p:nvPr/>
        </p:nvCxnSpPr>
        <p:spPr bwMode="auto">
          <a:xfrm>
            <a:off x="0" y="762000"/>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1033" name="Picture 4" descr="June 09 text white">
            <a:extLst>
              <a:ext uri="{FF2B5EF4-FFF2-40B4-BE49-F238E27FC236}">
                <a16:creationId xmlns:a16="http://schemas.microsoft.com/office/drawing/2014/main" id="{977D156B-61F8-E945-A6B2-134289F16F1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A05B4444-5FE5-B849-A108-FEC47B4DE0B1}"/>
              </a:ext>
            </a:extLst>
          </p:cNvPr>
          <p:cNvCxnSpPr/>
          <p:nvPr userDrawn="1"/>
        </p:nvCxnSpPr>
        <p:spPr bwMode="auto">
          <a:xfrm>
            <a:off x="0" y="762000"/>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218"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 charset="-128"/>
        </a:defRPr>
      </a:lvl2pPr>
      <a:lvl3pPr algn="ctr" rtl="0" eaLnBrk="0" fontAlgn="base" hangingPunct="0">
        <a:spcBef>
          <a:spcPct val="0"/>
        </a:spcBef>
        <a:spcAft>
          <a:spcPct val="0"/>
        </a:spcAft>
        <a:defRPr sz="4400">
          <a:solidFill>
            <a:schemeClr val="tx2"/>
          </a:solidFill>
          <a:latin typeface="Arial" charset="0"/>
          <a:ea typeface="ＭＳ Ｐゴシック" pitchFamily="1" charset="-128"/>
        </a:defRPr>
      </a:lvl3pPr>
      <a:lvl4pPr algn="ctr" rtl="0" eaLnBrk="0" fontAlgn="base" hangingPunct="0">
        <a:spcBef>
          <a:spcPct val="0"/>
        </a:spcBef>
        <a:spcAft>
          <a:spcPct val="0"/>
        </a:spcAft>
        <a:defRPr sz="4400">
          <a:solidFill>
            <a:schemeClr val="tx2"/>
          </a:solidFill>
          <a:latin typeface="Arial" charset="0"/>
          <a:ea typeface="ＭＳ Ｐゴシック" pitchFamily="1" charset="-128"/>
        </a:defRPr>
      </a:lvl4pPr>
      <a:lvl5pPr algn="ctr" rtl="0" eaLnBrk="0" fontAlgn="base" hangingPunct="0">
        <a:spcBef>
          <a:spcPct val="0"/>
        </a:spcBef>
        <a:spcAft>
          <a:spcPct val="0"/>
        </a:spcAft>
        <a:defRPr sz="4400">
          <a:solidFill>
            <a:schemeClr val="tx2"/>
          </a:solidFill>
          <a:latin typeface="Arial" charset="0"/>
          <a:ea typeface="ＭＳ Ｐゴシック" pitchFamily="1" charset="-128"/>
        </a:defRPr>
      </a:lvl5pPr>
      <a:lvl6pPr marL="451304" algn="ctr" rtl="0" eaLnBrk="1" fontAlgn="base" hangingPunct="1">
        <a:spcBef>
          <a:spcPct val="0"/>
        </a:spcBef>
        <a:spcAft>
          <a:spcPct val="0"/>
        </a:spcAft>
        <a:defRPr sz="4400">
          <a:solidFill>
            <a:schemeClr val="tx2"/>
          </a:solidFill>
          <a:latin typeface="Arial" charset="0"/>
          <a:ea typeface="ＭＳ Ｐゴシック" pitchFamily="1" charset="-128"/>
        </a:defRPr>
      </a:lvl6pPr>
      <a:lvl7pPr marL="902605" algn="ctr" rtl="0" eaLnBrk="1" fontAlgn="base" hangingPunct="1">
        <a:spcBef>
          <a:spcPct val="0"/>
        </a:spcBef>
        <a:spcAft>
          <a:spcPct val="0"/>
        </a:spcAft>
        <a:defRPr sz="4400">
          <a:solidFill>
            <a:schemeClr val="tx2"/>
          </a:solidFill>
          <a:latin typeface="Arial" charset="0"/>
          <a:ea typeface="ＭＳ Ｐゴシック" pitchFamily="1" charset="-128"/>
        </a:defRPr>
      </a:lvl7pPr>
      <a:lvl8pPr marL="1353904" algn="ctr" rtl="0" eaLnBrk="1" fontAlgn="base" hangingPunct="1">
        <a:spcBef>
          <a:spcPct val="0"/>
        </a:spcBef>
        <a:spcAft>
          <a:spcPct val="0"/>
        </a:spcAft>
        <a:defRPr sz="4400">
          <a:solidFill>
            <a:schemeClr val="tx2"/>
          </a:solidFill>
          <a:latin typeface="Arial" charset="0"/>
          <a:ea typeface="ＭＳ Ｐゴシック" pitchFamily="1" charset="-128"/>
        </a:defRPr>
      </a:lvl8pPr>
      <a:lvl9pPr marL="1805211" algn="ctr" rtl="0" eaLnBrk="1" fontAlgn="base" hangingPunct="1">
        <a:spcBef>
          <a:spcPct val="0"/>
        </a:spcBef>
        <a:spcAft>
          <a:spcPct val="0"/>
        </a:spcAft>
        <a:defRPr sz="4400">
          <a:solidFill>
            <a:schemeClr val="tx2"/>
          </a:solidFill>
          <a:latin typeface="Arial" charset="0"/>
          <a:ea typeface="ＭＳ Ｐゴシック" pitchFamily="1" charset="-128"/>
        </a:defRPr>
      </a:lvl9pPr>
    </p:titleStyle>
    <p:bodyStyle>
      <a:lvl1pPr marL="338138" indent="-338138" algn="l" rtl="0" eaLnBrk="0" fontAlgn="base" hangingPunct="0">
        <a:spcBef>
          <a:spcPct val="20000"/>
        </a:spcBef>
        <a:spcAft>
          <a:spcPct val="0"/>
        </a:spcAft>
        <a:buChar char="•"/>
        <a:defRPr sz="3200">
          <a:solidFill>
            <a:schemeClr val="tx1"/>
          </a:solidFill>
          <a:latin typeface="+mn-lt"/>
          <a:ea typeface="+mn-ea"/>
          <a:cs typeface="+mn-cs"/>
        </a:defRPr>
      </a:lvl1pPr>
      <a:lvl2pPr marL="731838" indent="-280988" algn="l" rtl="0" eaLnBrk="0" fontAlgn="base" hangingPunct="0">
        <a:spcBef>
          <a:spcPct val="20000"/>
        </a:spcBef>
        <a:spcAft>
          <a:spcPct val="0"/>
        </a:spcAft>
        <a:buChar char="–"/>
        <a:defRPr sz="2800">
          <a:solidFill>
            <a:schemeClr val="tx1"/>
          </a:solidFill>
          <a:latin typeface="+mn-lt"/>
          <a:ea typeface="+mn-ea"/>
        </a:defRPr>
      </a:lvl2pPr>
      <a:lvl3pPr marL="1127125" indent="-225425" algn="l" rtl="0" eaLnBrk="0" fontAlgn="base" hangingPunct="0">
        <a:spcBef>
          <a:spcPct val="20000"/>
        </a:spcBef>
        <a:spcAft>
          <a:spcPct val="0"/>
        </a:spcAft>
        <a:buChar char="•"/>
        <a:defRPr sz="2400">
          <a:solidFill>
            <a:schemeClr val="tx1"/>
          </a:solidFill>
          <a:latin typeface="+mn-lt"/>
          <a:ea typeface="+mn-ea"/>
        </a:defRPr>
      </a:lvl3pPr>
      <a:lvl4pPr marL="1577975" indent="-225425" algn="l" rtl="0" eaLnBrk="0" fontAlgn="base" hangingPunct="0">
        <a:spcBef>
          <a:spcPct val="20000"/>
        </a:spcBef>
        <a:spcAft>
          <a:spcPct val="0"/>
        </a:spcAft>
        <a:buChar char="–"/>
        <a:defRPr sz="2000">
          <a:solidFill>
            <a:schemeClr val="tx1"/>
          </a:solidFill>
          <a:latin typeface="+mn-lt"/>
          <a:ea typeface="+mn-ea"/>
        </a:defRPr>
      </a:lvl4pPr>
      <a:lvl5pPr marL="2030413" indent="-225425" algn="l" rtl="0" eaLnBrk="0" fontAlgn="base" hangingPunct="0">
        <a:spcBef>
          <a:spcPct val="20000"/>
        </a:spcBef>
        <a:spcAft>
          <a:spcPct val="0"/>
        </a:spcAft>
        <a:buChar char="»"/>
        <a:defRPr sz="2000">
          <a:solidFill>
            <a:schemeClr val="tx1"/>
          </a:solidFill>
          <a:latin typeface="+mn-lt"/>
          <a:ea typeface="+mn-ea"/>
        </a:defRPr>
      </a:lvl5pPr>
      <a:lvl6pPr marL="2482165" indent="-225626" algn="l" rtl="0" eaLnBrk="1" fontAlgn="base" hangingPunct="1">
        <a:spcBef>
          <a:spcPct val="20000"/>
        </a:spcBef>
        <a:spcAft>
          <a:spcPct val="0"/>
        </a:spcAft>
        <a:buChar char="»"/>
        <a:defRPr sz="2000">
          <a:solidFill>
            <a:schemeClr val="tx1"/>
          </a:solidFill>
          <a:latin typeface="+mn-lt"/>
          <a:ea typeface="+mn-ea"/>
        </a:defRPr>
      </a:lvl6pPr>
      <a:lvl7pPr marL="2933465" indent="-225626" algn="l" rtl="0" eaLnBrk="1" fontAlgn="base" hangingPunct="1">
        <a:spcBef>
          <a:spcPct val="20000"/>
        </a:spcBef>
        <a:spcAft>
          <a:spcPct val="0"/>
        </a:spcAft>
        <a:buChar char="»"/>
        <a:defRPr sz="2000">
          <a:solidFill>
            <a:schemeClr val="tx1"/>
          </a:solidFill>
          <a:latin typeface="+mn-lt"/>
          <a:ea typeface="+mn-ea"/>
        </a:defRPr>
      </a:lvl7pPr>
      <a:lvl8pPr marL="3384762" indent="-225626" algn="l" rtl="0" eaLnBrk="1" fontAlgn="base" hangingPunct="1">
        <a:spcBef>
          <a:spcPct val="20000"/>
        </a:spcBef>
        <a:spcAft>
          <a:spcPct val="0"/>
        </a:spcAft>
        <a:buChar char="»"/>
        <a:defRPr sz="2000">
          <a:solidFill>
            <a:schemeClr val="tx1"/>
          </a:solidFill>
          <a:latin typeface="+mn-lt"/>
          <a:ea typeface="+mn-ea"/>
        </a:defRPr>
      </a:lvl8pPr>
      <a:lvl9pPr marL="3836068" indent="-225626"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02605" rtl="0" eaLnBrk="1" latinLnBrk="0" hangingPunct="1">
        <a:defRPr sz="1800" kern="1200">
          <a:solidFill>
            <a:schemeClr val="tx1"/>
          </a:solidFill>
          <a:latin typeface="+mn-lt"/>
          <a:ea typeface="+mn-ea"/>
          <a:cs typeface="+mn-cs"/>
        </a:defRPr>
      </a:lvl1pPr>
      <a:lvl2pPr marL="451304" algn="l" defTabSz="902605" rtl="0" eaLnBrk="1" latinLnBrk="0" hangingPunct="1">
        <a:defRPr sz="1800" kern="1200">
          <a:solidFill>
            <a:schemeClr val="tx1"/>
          </a:solidFill>
          <a:latin typeface="+mn-lt"/>
          <a:ea typeface="+mn-ea"/>
          <a:cs typeface="+mn-cs"/>
        </a:defRPr>
      </a:lvl2pPr>
      <a:lvl3pPr marL="902605" algn="l" defTabSz="902605" rtl="0" eaLnBrk="1" latinLnBrk="0" hangingPunct="1">
        <a:defRPr sz="1800" kern="1200">
          <a:solidFill>
            <a:schemeClr val="tx1"/>
          </a:solidFill>
          <a:latin typeface="+mn-lt"/>
          <a:ea typeface="+mn-ea"/>
          <a:cs typeface="+mn-cs"/>
        </a:defRPr>
      </a:lvl3pPr>
      <a:lvl4pPr marL="1353904" algn="l" defTabSz="902605" rtl="0" eaLnBrk="1" latinLnBrk="0" hangingPunct="1">
        <a:defRPr sz="1800" kern="1200">
          <a:solidFill>
            <a:schemeClr val="tx1"/>
          </a:solidFill>
          <a:latin typeface="+mn-lt"/>
          <a:ea typeface="+mn-ea"/>
          <a:cs typeface="+mn-cs"/>
        </a:defRPr>
      </a:lvl4pPr>
      <a:lvl5pPr marL="1805211" algn="l" defTabSz="902605" rtl="0" eaLnBrk="1" latinLnBrk="0" hangingPunct="1">
        <a:defRPr sz="1800" kern="1200">
          <a:solidFill>
            <a:schemeClr val="tx1"/>
          </a:solidFill>
          <a:latin typeface="+mn-lt"/>
          <a:ea typeface="+mn-ea"/>
          <a:cs typeface="+mn-cs"/>
        </a:defRPr>
      </a:lvl5pPr>
      <a:lvl6pPr marL="2256514" algn="l" defTabSz="902605" rtl="0" eaLnBrk="1" latinLnBrk="0" hangingPunct="1">
        <a:defRPr sz="1800" kern="1200">
          <a:solidFill>
            <a:schemeClr val="tx1"/>
          </a:solidFill>
          <a:latin typeface="+mn-lt"/>
          <a:ea typeface="+mn-ea"/>
          <a:cs typeface="+mn-cs"/>
        </a:defRPr>
      </a:lvl6pPr>
      <a:lvl7pPr marL="2707811" algn="l" defTabSz="902605" rtl="0" eaLnBrk="1" latinLnBrk="0" hangingPunct="1">
        <a:defRPr sz="1800" kern="1200">
          <a:solidFill>
            <a:schemeClr val="tx1"/>
          </a:solidFill>
          <a:latin typeface="+mn-lt"/>
          <a:ea typeface="+mn-ea"/>
          <a:cs typeface="+mn-cs"/>
        </a:defRPr>
      </a:lvl7pPr>
      <a:lvl8pPr marL="3159113" algn="l" defTabSz="902605" rtl="0" eaLnBrk="1" latinLnBrk="0" hangingPunct="1">
        <a:defRPr sz="1800" kern="1200">
          <a:solidFill>
            <a:schemeClr val="tx1"/>
          </a:solidFill>
          <a:latin typeface="+mn-lt"/>
          <a:ea typeface="+mn-ea"/>
          <a:cs typeface="+mn-cs"/>
        </a:defRPr>
      </a:lvl8pPr>
      <a:lvl9pPr marL="3610419" algn="l" defTabSz="90260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4" descr="June 09 text white">
            <a:extLst>
              <a:ext uri="{FF2B5EF4-FFF2-40B4-BE49-F238E27FC236}">
                <a16:creationId xmlns:a16="http://schemas.microsoft.com/office/drawing/2014/main" id="{E71E78BF-6BE4-7845-A5C9-5EBD851F56F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C907C10A-DFDE-A146-BA63-5F00028D545E}"/>
              </a:ext>
            </a:extLst>
          </p:cNvPr>
          <p:cNvSpPr>
            <a:spLocks noGrp="1" noChangeArrowheads="1"/>
          </p:cNvSpPr>
          <p:nvPr>
            <p:ph type="title"/>
          </p:nvPr>
        </p:nvSpPr>
        <p:spPr bwMode="auto">
          <a:xfrm>
            <a:off x="685800" y="762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894" tIns="45001" rIns="89894" bIns="45001" numCol="1" anchor="ctr" anchorCtr="0" compatLnSpc="1">
            <a:prstTxWarp prst="textNoShape">
              <a:avLst/>
            </a:prstTxWarp>
          </a:bodyPr>
          <a:lstStyle/>
          <a:p>
            <a:pPr lvl="0"/>
            <a:r>
              <a:rPr lang="en-US" altLang="en-US"/>
              <a:t>Click to edit Master title style</a:t>
            </a:r>
          </a:p>
        </p:txBody>
      </p:sp>
      <p:sp>
        <p:nvSpPr>
          <p:cNvPr id="2052" name="Rectangle 3">
            <a:extLst>
              <a:ext uri="{FF2B5EF4-FFF2-40B4-BE49-F238E27FC236}">
                <a16:creationId xmlns:a16="http://schemas.microsoft.com/office/drawing/2014/main" id="{2BBFBF6E-9EB8-E642-B713-14FAB2F77617}"/>
              </a:ext>
            </a:extLst>
          </p:cNvPr>
          <p:cNvSpPr>
            <a:spLocks noGrp="1" noChangeArrowheads="1"/>
          </p:cNvSpPr>
          <p:nvPr>
            <p:ph type="body" idx="1"/>
          </p:nvPr>
        </p:nvSpPr>
        <p:spPr bwMode="auto">
          <a:xfrm>
            <a:off x="685800" y="914400"/>
            <a:ext cx="777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894" tIns="45001" rIns="89894" bIns="4500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B4D0E1C-5341-7940-9BBC-2F8F66BB09F9}"/>
              </a:ext>
            </a:extLst>
          </p:cNvPr>
          <p:cNvSpPr>
            <a:spLocks noGrp="1" noChangeArrowheads="1"/>
          </p:cNvSpPr>
          <p:nvPr>
            <p:ph type="dt" sz="half" idx="2"/>
          </p:nvPr>
        </p:nvSpPr>
        <p:spPr bwMode="auto">
          <a:xfrm>
            <a:off x="7162800" y="6324600"/>
            <a:ext cx="1143000" cy="457200"/>
          </a:xfrm>
          <a:prstGeom prst="rect">
            <a:avLst/>
          </a:prstGeom>
          <a:noFill/>
          <a:ln w="9525">
            <a:noFill/>
            <a:miter lim="800000"/>
            <a:headEnd/>
            <a:tailEnd/>
          </a:ln>
        </p:spPr>
        <p:txBody>
          <a:bodyPr vert="horz" wrap="square" lIns="89894" tIns="45001" rIns="89894" bIns="45001" numCol="1" anchor="ctr" anchorCtr="0" compatLnSpc="1">
            <a:prstTxWarp prst="textNoShape">
              <a:avLst/>
            </a:prstTxWarp>
          </a:bodyPr>
          <a:lstStyle>
            <a:lvl1pPr algn="ctr" defTabSz="895925" eaLnBrk="1" hangingPunct="1">
              <a:defRPr sz="1400">
                <a:solidFill>
                  <a:srgbClr val="000000"/>
                </a:solidFill>
                <a:latin typeface="Arial" charset="0"/>
                <a:ea typeface="ＭＳ Ｐゴシック"/>
                <a:cs typeface="+mn-cs"/>
              </a:defRPr>
            </a:lvl1pPr>
          </a:lstStyle>
          <a:p>
            <a:pPr>
              <a:defRPr/>
            </a:pPr>
            <a:fld id="{050F3139-5263-A843-9316-4153CAC36E07}" type="datetime1">
              <a:rPr lang="en-US"/>
              <a:pPr>
                <a:defRPr/>
              </a:pPr>
              <a:t>1/15/20</a:t>
            </a:fld>
            <a:endParaRPr lang="en-US"/>
          </a:p>
        </p:txBody>
      </p:sp>
      <p:sp>
        <p:nvSpPr>
          <p:cNvPr id="1029" name="Rectangle 5">
            <a:extLst>
              <a:ext uri="{FF2B5EF4-FFF2-40B4-BE49-F238E27FC236}">
                <a16:creationId xmlns:a16="http://schemas.microsoft.com/office/drawing/2014/main" id="{78E0C98F-EA34-FA43-9533-F5D5C07AF7BB}"/>
              </a:ext>
            </a:extLst>
          </p:cNvPr>
          <p:cNvSpPr>
            <a:spLocks noGrp="1" noChangeArrowheads="1"/>
          </p:cNvSpPr>
          <p:nvPr>
            <p:ph type="ftr" sz="quarter" idx="3"/>
          </p:nvPr>
        </p:nvSpPr>
        <p:spPr bwMode="auto">
          <a:xfrm>
            <a:off x="2209800" y="6324600"/>
            <a:ext cx="4800600" cy="457200"/>
          </a:xfrm>
          <a:prstGeom prst="rect">
            <a:avLst/>
          </a:prstGeom>
          <a:noFill/>
          <a:ln w="9525">
            <a:noFill/>
            <a:miter lim="800000"/>
            <a:headEnd/>
            <a:tailEnd/>
          </a:ln>
        </p:spPr>
        <p:txBody>
          <a:bodyPr vert="horz" wrap="square" lIns="89894" tIns="45001" rIns="89894" bIns="45001" numCol="1" anchor="ctr" anchorCtr="0" compatLnSpc="1">
            <a:prstTxWarp prst="textNoShape">
              <a:avLst/>
            </a:prstTxWarp>
          </a:bodyPr>
          <a:lstStyle>
            <a:lvl1pPr algn="ctr" defTabSz="895925" eaLnBrk="1" hangingPunct="1">
              <a:defRPr sz="1400">
                <a:solidFill>
                  <a:srgbClr val="000000"/>
                </a:solidFill>
                <a:latin typeface="Arial" charset="0"/>
                <a:ea typeface="ＭＳ Ｐゴシック"/>
                <a:cs typeface="+mn-cs"/>
              </a:defRPr>
            </a:lvl1pPr>
          </a:lstStyle>
          <a:p>
            <a:pPr>
              <a:defRPr/>
            </a:pPr>
            <a:endParaRPr lang="en-US"/>
          </a:p>
        </p:txBody>
      </p:sp>
      <p:sp>
        <p:nvSpPr>
          <p:cNvPr id="1030" name="Rectangle 6">
            <a:extLst>
              <a:ext uri="{FF2B5EF4-FFF2-40B4-BE49-F238E27FC236}">
                <a16:creationId xmlns:a16="http://schemas.microsoft.com/office/drawing/2014/main" id="{B4FFD2CE-9B7A-AA4B-9091-B8CC331517D7}"/>
              </a:ext>
            </a:extLst>
          </p:cNvPr>
          <p:cNvSpPr>
            <a:spLocks noGrp="1" noChangeArrowheads="1"/>
          </p:cNvSpPr>
          <p:nvPr>
            <p:ph type="sldNum" sz="quarter" idx="4"/>
          </p:nvPr>
        </p:nvSpPr>
        <p:spPr bwMode="auto">
          <a:xfrm>
            <a:off x="8458200" y="6324600"/>
            <a:ext cx="609600" cy="457200"/>
          </a:xfrm>
          <a:prstGeom prst="rect">
            <a:avLst/>
          </a:prstGeom>
          <a:noFill/>
          <a:ln w="9525">
            <a:noFill/>
            <a:miter lim="800000"/>
            <a:headEnd/>
            <a:tailEnd/>
          </a:ln>
        </p:spPr>
        <p:txBody>
          <a:bodyPr vert="horz" wrap="square" lIns="89894" tIns="45001" rIns="89894" bIns="45001" numCol="1" anchor="ctr" anchorCtr="0" compatLnSpc="1">
            <a:prstTxWarp prst="textNoShape">
              <a:avLst/>
            </a:prstTxWarp>
          </a:bodyPr>
          <a:lstStyle>
            <a:lvl1pPr algn="ctr" defTabSz="895350" eaLnBrk="1" hangingPunct="1">
              <a:defRPr sz="1400">
                <a:solidFill>
                  <a:srgbClr val="000000"/>
                </a:solidFill>
              </a:defRPr>
            </a:lvl1pPr>
          </a:lstStyle>
          <a:p>
            <a:fld id="{1C0BE0EA-DFEB-BC49-8068-1FE2DDB66358}" type="slidenum">
              <a:rPr lang="en-US" altLang="en-US"/>
              <a:pPr/>
              <a:t>‹#›</a:t>
            </a:fld>
            <a:endParaRPr lang="en-US" altLang="en-US"/>
          </a:p>
        </p:txBody>
      </p:sp>
      <p:cxnSp>
        <p:nvCxnSpPr>
          <p:cNvPr id="9" name="Straight Connector 8">
            <a:extLst>
              <a:ext uri="{FF2B5EF4-FFF2-40B4-BE49-F238E27FC236}">
                <a16:creationId xmlns:a16="http://schemas.microsoft.com/office/drawing/2014/main" id="{AB58CE30-B5CF-6343-9BEF-DF29E35C7537}"/>
              </a:ext>
            </a:extLst>
          </p:cNvPr>
          <p:cNvCxnSpPr/>
          <p:nvPr/>
        </p:nvCxnSpPr>
        <p:spPr bwMode="auto">
          <a:xfrm>
            <a:off x="0" y="762000"/>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2057" name="Picture 4" descr="June 09 text white">
            <a:extLst>
              <a:ext uri="{FF2B5EF4-FFF2-40B4-BE49-F238E27FC236}">
                <a16:creationId xmlns:a16="http://schemas.microsoft.com/office/drawing/2014/main" id="{08E7F4CF-28C5-724C-8045-5FF6F6712E7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 id="2147484224" r:id="rId6"/>
    <p:sldLayoutId id="2147484225" r:id="rId7"/>
    <p:sldLayoutId id="2147484226" r:id="rId8"/>
    <p:sldLayoutId id="2147484227" r:id="rId9"/>
    <p:sldLayoutId id="2147484228" r:id="rId10"/>
    <p:sldLayoutId id="2147484229" r:id="rId11"/>
    <p:sldLayoutId id="2147484230" r:id="rId12"/>
    <p:sldLayoutId id="2147484231" r:id="rId13"/>
    <p:sldLayoutId id="214748423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ＭＳ Ｐゴシック"/>
        </a:defRPr>
      </a:lvl1pPr>
      <a:lvl2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a:defRPr>
      </a:lvl2pPr>
      <a:lvl3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a:defRPr>
      </a:lvl3pPr>
      <a:lvl4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a:defRPr>
      </a:lvl4pPr>
      <a:lvl5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a:defRPr>
      </a:lvl5pPr>
      <a:lvl6pPr marL="449507" algn="ctr" rtl="0" eaLnBrk="1" fontAlgn="base" hangingPunct="1">
        <a:spcBef>
          <a:spcPct val="0"/>
        </a:spcBef>
        <a:spcAft>
          <a:spcPct val="0"/>
        </a:spcAft>
        <a:defRPr sz="4400">
          <a:solidFill>
            <a:schemeClr val="tx2"/>
          </a:solidFill>
          <a:latin typeface="Arial" charset="0"/>
          <a:ea typeface="ＭＳ Ｐゴシック" pitchFamily="1" charset="-128"/>
        </a:defRPr>
      </a:lvl6pPr>
      <a:lvl7pPr marL="899005" algn="ctr" rtl="0" eaLnBrk="1" fontAlgn="base" hangingPunct="1">
        <a:spcBef>
          <a:spcPct val="0"/>
        </a:spcBef>
        <a:spcAft>
          <a:spcPct val="0"/>
        </a:spcAft>
        <a:defRPr sz="4400">
          <a:solidFill>
            <a:schemeClr val="tx2"/>
          </a:solidFill>
          <a:latin typeface="Arial" charset="0"/>
          <a:ea typeface="ＭＳ Ｐゴシック" pitchFamily="1" charset="-128"/>
        </a:defRPr>
      </a:lvl7pPr>
      <a:lvl8pPr marL="1348503" algn="ctr" rtl="0" eaLnBrk="1" fontAlgn="base" hangingPunct="1">
        <a:spcBef>
          <a:spcPct val="0"/>
        </a:spcBef>
        <a:spcAft>
          <a:spcPct val="0"/>
        </a:spcAft>
        <a:defRPr sz="4400">
          <a:solidFill>
            <a:schemeClr val="tx2"/>
          </a:solidFill>
          <a:latin typeface="Arial" charset="0"/>
          <a:ea typeface="ＭＳ Ｐゴシック" pitchFamily="1" charset="-128"/>
        </a:defRPr>
      </a:lvl8pPr>
      <a:lvl9pPr marL="1798017" algn="ctr" rtl="0" eaLnBrk="1" fontAlgn="base" hangingPunct="1">
        <a:spcBef>
          <a:spcPct val="0"/>
        </a:spcBef>
        <a:spcAft>
          <a:spcPct val="0"/>
        </a:spcAft>
        <a:defRPr sz="4400">
          <a:solidFill>
            <a:schemeClr val="tx2"/>
          </a:solidFill>
          <a:latin typeface="Arial" charset="0"/>
          <a:ea typeface="ＭＳ Ｐゴシック" pitchFamily="1" charset="-128"/>
        </a:defRPr>
      </a:lvl9pPr>
    </p:titleStyle>
    <p:bodyStyle>
      <a:lvl1pPr marL="333375" indent="-333375" algn="l" rtl="0" eaLnBrk="0" fontAlgn="base" hangingPunct="0">
        <a:spcBef>
          <a:spcPct val="20000"/>
        </a:spcBef>
        <a:spcAft>
          <a:spcPct val="0"/>
        </a:spcAft>
        <a:buChar char="•"/>
        <a:defRPr sz="3200">
          <a:solidFill>
            <a:schemeClr val="tx1"/>
          </a:solidFill>
          <a:latin typeface="+mn-lt"/>
          <a:ea typeface="+mn-ea"/>
          <a:cs typeface="ＭＳ Ｐゴシック"/>
        </a:defRPr>
      </a:lvl1pPr>
      <a:lvl2pPr marL="727075" indent="-276225" algn="l" rtl="0" eaLnBrk="0" fontAlgn="base" hangingPunct="0">
        <a:spcBef>
          <a:spcPct val="20000"/>
        </a:spcBef>
        <a:spcAft>
          <a:spcPct val="0"/>
        </a:spcAft>
        <a:buChar char="–"/>
        <a:defRPr sz="2800">
          <a:solidFill>
            <a:schemeClr val="tx1"/>
          </a:solidFill>
          <a:latin typeface="+mn-lt"/>
          <a:ea typeface="+mn-ea"/>
          <a:cs typeface="ＭＳ Ｐゴシック"/>
        </a:defRPr>
      </a:lvl2pPr>
      <a:lvl3pPr marL="1120775" indent="-220663" algn="l" rtl="0" eaLnBrk="0" fontAlgn="base" hangingPunct="0">
        <a:spcBef>
          <a:spcPct val="20000"/>
        </a:spcBef>
        <a:spcAft>
          <a:spcPct val="0"/>
        </a:spcAft>
        <a:buChar char="•"/>
        <a:defRPr sz="2400">
          <a:solidFill>
            <a:schemeClr val="tx1"/>
          </a:solidFill>
          <a:latin typeface="+mn-lt"/>
          <a:ea typeface="+mn-ea"/>
          <a:cs typeface="ＭＳ Ｐゴシック"/>
        </a:defRPr>
      </a:lvl3pPr>
      <a:lvl4pPr marL="1568450" indent="-220663" algn="l" rtl="0" eaLnBrk="0" fontAlgn="base" hangingPunct="0">
        <a:spcBef>
          <a:spcPct val="20000"/>
        </a:spcBef>
        <a:spcAft>
          <a:spcPct val="0"/>
        </a:spcAft>
        <a:buChar char="–"/>
        <a:defRPr sz="2000">
          <a:solidFill>
            <a:schemeClr val="tx1"/>
          </a:solidFill>
          <a:latin typeface="+mn-lt"/>
          <a:ea typeface="+mn-ea"/>
          <a:cs typeface="ＭＳ Ｐゴシック"/>
        </a:defRPr>
      </a:lvl4pPr>
      <a:lvl5pPr marL="2019300" indent="-220663" algn="l" rtl="0" eaLnBrk="0" fontAlgn="base" hangingPunct="0">
        <a:spcBef>
          <a:spcPct val="20000"/>
        </a:spcBef>
        <a:spcAft>
          <a:spcPct val="0"/>
        </a:spcAft>
        <a:buChar char="»"/>
        <a:defRPr sz="2000">
          <a:solidFill>
            <a:schemeClr val="tx1"/>
          </a:solidFill>
          <a:latin typeface="+mn-lt"/>
          <a:ea typeface="+mn-ea"/>
          <a:cs typeface="ＭＳ Ｐゴシック"/>
        </a:defRPr>
      </a:lvl5pPr>
      <a:lvl6pPr marL="2472268" indent="-224730" algn="l" rtl="0" eaLnBrk="1" fontAlgn="base" hangingPunct="1">
        <a:spcBef>
          <a:spcPct val="20000"/>
        </a:spcBef>
        <a:spcAft>
          <a:spcPct val="0"/>
        </a:spcAft>
        <a:buChar char="»"/>
        <a:defRPr sz="2000">
          <a:solidFill>
            <a:schemeClr val="tx1"/>
          </a:solidFill>
          <a:latin typeface="+mn-lt"/>
          <a:ea typeface="+mn-ea"/>
        </a:defRPr>
      </a:lvl6pPr>
      <a:lvl7pPr marL="2921766" indent="-224730" algn="l" rtl="0" eaLnBrk="1" fontAlgn="base" hangingPunct="1">
        <a:spcBef>
          <a:spcPct val="20000"/>
        </a:spcBef>
        <a:spcAft>
          <a:spcPct val="0"/>
        </a:spcAft>
        <a:buChar char="»"/>
        <a:defRPr sz="2000">
          <a:solidFill>
            <a:schemeClr val="tx1"/>
          </a:solidFill>
          <a:latin typeface="+mn-lt"/>
          <a:ea typeface="+mn-ea"/>
        </a:defRPr>
      </a:lvl7pPr>
      <a:lvl8pPr marL="3371266" indent="-224730" algn="l" rtl="0" eaLnBrk="1" fontAlgn="base" hangingPunct="1">
        <a:spcBef>
          <a:spcPct val="20000"/>
        </a:spcBef>
        <a:spcAft>
          <a:spcPct val="0"/>
        </a:spcAft>
        <a:buChar char="»"/>
        <a:defRPr sz="2000">
          <a:solidFill>
            <a:schemeClr val="tx1"/>
          </a:solidFill>
          <a:latin typeface="+mn-lt"/>
          <a:ea typeface="+mn-ea"/>
        </a:defRPr>
      </a:lvl8pPr>
      <a:lvl9pPr marL="3820775" indent="-22473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899005" rtl="0" eaLnBrk="1" latinLnBrk="0" hangingPunct="1">
        <a:defRPr sz="1800" kern="1200">
          <a:solidFill>
            <a:schemeClr val="tx1"/>
          </a:solidFill>
          <a:latin typeface="+mn-lt"/>
          <a:ea typeface="+mn-ea"/>
          <a:cs typeface="+mn-cs"/>
        </a:defRPr>
      </a:lvl1pPr>
      <a:lvl2pPr marL="449507" algn="l" defTabSz="899005" rtl="0" eaLnBrk="1" latinLnBrk="0" hangingPunct="1">
        <a:defRPr sz="1800" kern="1200">
          <a:solidFill>
            <a:schemeClr val="tx1"/>
          </a:solidFill>
          <a:latin typeface="+mn-lt"/>
          <a:ea typeface="+mn-ea"/>
          <a:cs typeface="+mn-cs"/>
        </a:defRPr>
      </a:lvl2pPr>
      <a:lvl3pPr marL="899005" algn="l" defTabSz="899005" rtl="0" eaLnBrk="1" latinLnBrk="0" hangingPunct="1">
        <a:defRPr sz="1800" kern="1200">
          <a:solidFill>
            <a:schemeClr val="tx1"/>
          </a:solidFill>
          <a:latin typeface="+mn-lt"/>
          <a:ea typeface="+mn-ea"/>
          <a:cs typeface="+mn-cs"/>
        </a:defRPr>
      </a:lvl3pPr>
      <a:lvl4pPr marL="1348503" algn="l" defTabSz="899005" rtl="0" eaLnBrk="1" latinLnBrk="0" hangingPunct="1">
        <a:defRPr sz="1800" kern="1200">
          <a:solidFill>
            <a:schemeClr val="tx1"/>
          </a:solidFill>
          <a:latin typeface="+mn-lt"/>
          <a:ea typeface="+mn-ea"/>
          <a:cs typeface="+mn-cs"/>
        </a:defRPr>
      </a:lvl4pPr>
      <a:lvl5pPr marL="1798017" algn="l" defTabSz="899005" rtl="0" eaLnBrk="1" latinLnBrk="0" hangingPunct="1">
        <a:defRPr sz="1800" kern="1200">
          <a:solidFill>
            <a:schemeClr val="tx1"/>
          </a:solidFill>
          <a:latin typeface="+mn-lt"/>
          <a:ea typeface="+mn-ea"/>
          <a:cs typeface="+mn-cs"/>
        </a:defRPr>
      </a:lvl5pPr>
      <a:lvl6pPr marL="2247515" algn="l" defTabSz="899005" rtl="0" eaLnBrk="1" latinLnBrk="0" hangingPunct="1">
        <a:defRPr sz="1800" kern="1200">
          <a:solidFill>
            <a:schemeClr val="tx1"/>
          </a:solidFill>
          <a:latin typeface="+mn-lt"/>
          <a:ea typeface="+mn-ea"/>
          <a:cs typeface="+mn-cs"/>
        </a:defRPr>
      </a:lvl6pPr>
      <a:lvl7pPr marL="2697014" algn="l" defTabSz="899005" rtl="0" eaLnBrk="1" latinLnBrk="0" hangingPunct="1">
        <a:defRPr sz="1800" kern="1200">
          <a:solidFill>
            <a:schemeClr val="tx1"/>
          </a:solidFill>
          <a:latin typeface="+mn-lt"/>
          <a:ea typeface="+mn-ea"/>
          <a:cs typeface="+mn-cs"/>
        </a:defRPr>
      </a:lvl7pPr>
      <a:lvl8pPr marL="3146520" algn="l" defTabSz="899005" rtl="0" eaLnBrk="1" latinLnBrk="0" hangingPunct="1">
        <a:defRPr sz="1800" kern="1200">
          <a:solidFill>
            <a:schemeClr val="tx1"/>
          </a:solidFill>
          <a:latin typeface="+mn-lt"/>
          <a:ea typeface="+mn-ea"/>
          <a:cs typeface="+mn-cs"/>
        </a:defRPr>
      </a:lvl8pPr>
      <a:lvl9pPr marL="3596023" algn="l" defTabSz="89900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3E1FC21-698B-BB48-BD1D-7DCB4883F39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257" tIns="45170" rIns="90257" bIns="4517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FE9D77E4-0044-4B46-91F4-DA407F49702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257" tIns="45170" rIns="90257" bIns="4517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A5177F0-EFFD-6348-801E-C05B5939AFF7}"/>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0257" tIns="45170" rIns="90257" bIns="4517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a:extLst>
              <a:ext uri="{FF2B5EF4-FFF2-40B4-BE49-F238E27FC236}">
                <a16:creationId xmlns:a16="http://schemas.microsoft.com/office/drawing/2014/main" id="{EC077659-1CED-974B-AF19-4A93570ECB8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0257" tIns="45170" rIns="90257" bIns="4517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a:extLst>
              <a:ext uri="{FF2B5EF4-FFF2-40B4-BE49-F238E27FC236}">
                <a16:creationId xmlns:a16="http://schemas.microsoft.com/office/drawing/2014/main" id="{681D9C21-A43B-5643-A358-2F2F94012F8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0257" tIns="45170" rIns="90257" bIns="45170" numCol="1" anchor="t" anchorCtr="0" compatLnSpc="1">
            <a:prstTxWarp prst="textNoShape">
              <a:avLst/>
            </a:prstTxWarp>
          </a:bodyPr>
          <a:lstStyle>
            <a:lvl1pPr algn="r">
              <a:defRPr sz="1400">
                <a:solidFill>
                  <a:srgbClr val="000000"/>
                </a:solidFill>
              </a:defRPr>
            </a:lvl1pPr>
          </a:lstStyle>
          <a:p>
            <a:fld id="{B674228D-58A0-834F-A85F-6A05C1F7900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33" r:id="rId1"/>
    <p:sldLayoutId id="2147484234" r:id="rId2"/>
    <p:sldLayoutId id="2147484235" r:id="rId3"/>
    <p:sldLayoutId id="2147484236" r:id="rId4"/>
    <p:sldLayoutId id="2147484237" r:id="rId5"/>
    <p:sldLayoutId id="2147484238" r:id="rId6"/>
    <p:sldLayoutId id="2147484239" r:id="rId7"/>
    <p:sldLayoutId id="2147484240" r:id="rId8"/>
    <p:sldLayoutId id="2147484241" r:id="rId9"/>
    <p:sldLayoutId id="2147484242" r:id="rId10"/>
    <p:sldLayoutId id="21474842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1304"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02605"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53904"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05211"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38138" indent="-338138" algn="l" rtl="0" eaLnBrk="0" fontAlgn="base" hangingPunct="0">
        <a:spcBef>
          <a:spcPct val="20000"/>
        </a:spcBef>
        <a:spcAft>
          <a:spcPct val="0"/>
        </a:spcAft>
        <a:buChar char="•"/>
        <a:defRPr sz="3200">
          <a:solidFill>
            <a:schemeClr val="tx1"/>
          </a:solidFill>
          <a:latin typeface="+mn-lt"/>
          <a:ea typeface="+mn-ea"/>
          <a:cs typeface="+mn-cs"/>
        </a:defRPr>
      </a:lvl1pPr>
      <a:lvl2pPr marL="731838" indent="-280988" algn="l" rtl="0" eaLnBrk="0" fontAlgn="base" hangingPunct="0">
        <a:spcBef>
          <a:spcPct val="20000"/>
        </a:spcBef>
        <a:spcAft>
          <a:spcPct val="0"/>
        </a:spcAft>
        <a:buChar char="–"/>
        <a:defRPr sz="2800">
          <a:solidFill>
            <a:schemeClr val="tx1"/>
          </a:solidFill>
          <a:latin typeface="+mn-lt"/>
          <a:ea typeface="+mn-ea"/>
        </a:defRPr>
      </a:lvl2pPr>
      <a:lvl3pPr marL="1127125" indent="-225425" algn="l" rtl="0" eaLnBrk="0" fontAlgn="base" hangingPunct="0">
        <a:spcBef>
          <a:spcPct val="20000"/>
        </a:spcBef>
        <a:spcAft>
          <a:spcPct val="0"/>
        </a:spcAft>
        <a:buChar char="•"/>
        <a:defRPr sz="2400">
          <a:solidFill>
            <a:schemeClr val="tx1"/>
          </a:solidFill>
          <a:latin typeface="+mn-lt"/>
          <a:ea typeface="+mn-ea"/>
        </a:defRPr>
      </a:lvl3pPr>
      <a:lvl4pPr marL="1577975" indent="-225425" algn="l" rtl="0" eaLnBrk="0" fontAlgn="base" hangingPunct="0">
        <a:spcBef>
          <a:spcPct val="20000"/>
        </a:spcBef>
        <a:spcAft>
          <a:spcPct val="0"/>
        </a:spcAft>
        <a:buChar char="–"/>
        <a:defRPr sz="2000">
          <a:solidFill>
            <a:schemeClr val="tx1"/>
          </a:solidFill>
          <a:latin typeface="+mn-lt"/>
          <a:ea typeface="+mn-ea"/>
        </a:defRPr>
      </a:lvl4pPr>
      <a:lvl5pPr marL="2030413" indent="-225425" algn="l" rtl="0" eaLnBrk="0" fontAlgn="base" hangingPunct="0">
        <a:spcBef>
          <a:spcPct val="20000"/>
        </a:spcBef>
        <a:spcAft>
          <a:spcPct val="0"/>
        </a:spcAft>
        <a:buChar char="»"/>
        <a:defRPr sz="2000">
          <a:solidFill>
            <a:schemeClr val="tx1"/>
          </a:solidFill>
          <a:latin typeface="+mn-lt"/>
          <a:ea typeface="+mn-ea"/>
        </a:defRPr>
      </a:lvl5pPr>
      <a:lvl6pPr marL="2482165" indent="-225626" algn="l" rtl="0" fontAlgn="base">
        <a:spcBef>
          <a:spcPct val="20000"/>
        </a:spcBef>
        <a:spcAft>
          <a:spcPct val="0"/>
        </a:spcAft>
        <a:buChar char="»"/>
        <a:defRPr sz="2000">
          <a:solidFill>
            <a:schemeClr val="tx1"/>
          </a:solidFill>
          <a:latin typeface="+mn-lt"/>
          <a:ea typeface="+mn-ea"/>
        </a:defRPr>
      </a:lvl6pPr>
      <a:lvl7pPr marL="2933465" indent="-225626" algn="l" rtl="0" fontAlgn="base">
        <a:spcBef>
          <a:spcPct val="20000"/>
        </a:spcBef>
        <a:spcAft>
          <a:spcPct val="0"/>
        </a:spcAft>
        <a:buChar char="»"/>
        <a:defRPr sz="2000">
          <a:solidFill>
            <a:schemeClr val="tx1"/>
          </a:solidFill>
          <a:latin typeface="+mn-lt"/>
          <a:ea typeface="+mn-ea"/>
        </a:defRPr>
      </a:lvl7pPr>
      <a:lvl8pPr marL="3384762" indent="-225626" algn="l" rtl="0" fontAlgn="base">
        <a:spcBef>
          <a:spcPct val="20000"/>
        </a:spcBef>
        <a:spcAft>
          <a:spcPct val="0"/>
        </a:spcAft>
        <a:buChar char="»"/>
        <a:defRPr sz="2000">
          <a:solidFill>
            <a:schemeClr val="tx1"/>
          </a:solidFill>
          <a:latin typeface="+mn-lt"/>
          <a:ea typeface="+mn-ea"/>
        </a:defRPr>
      </a:lvl8pPr>
      <a:lvl9pPr marL="3836068" indent="-22562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1304" rtl="0" eaLnBrk="1" latinLnBrk="0" hangingPunct="1">
        <a:defRPr sz="1800" kern="1200">
          <a:solidFill>
            <a:schemeClr val="tx1"/>
          </a:solidFill>
          <a:latin typeface="+mn-lt"/>
          <a:ea typeface="+mn-ea"/>
          <a:cs typeface="+mn-cs"/>
        </a:defRPr>
      </a:lvl1pPr>
      <a:lvl2pPr marL="451304" algn="l" defTabSz="451304" rtl="0" eaLnBrk="1" latinLnBrk="0" hangingPunct="1">
        <a:defRPr sz="1800" kern="1200">
          <a:solidFill>
            <a:schemeClr val="tx1"/>
          </a:solidFill>
          <a:latin typeface="+mn-lt"/>
          <a:ea typeface="+mn-ea"/>
          <a:cs typeface="+mn-cs"/>
        </a:defRPr>
      </a:lvl2pPr>
      <a:lvl3pPr marL="902605" algn="l" defTabSz="451304" rtl="0" eaLnBrk="1" latinLnBrk="0" hangingPunct="1">
        <a:defRPr sz="1800" kern="1200">
          <a:solidFill>
            <a:schemeClr val="tx1"/>
          </a:solidFill>
          <a:latin typeface="+mn-lt"/>
          <a:ea typeface="+mn-ea"/>
          <a:cs typeface="+mn-cs"/>
        </a:defRPr>
      </a:lvl3pPr>
      <a:lvl4pPr marL="1353904" algn="l" defTabSz="451304" rtl="0" eaLnBrk="1" latinLnBrk="0" hangingPunct="1">
        <a:defRPr sz="1800" kern="1200">
          <a:solidFill>
            <a:schemeClr val="tx1"/>
          </a:solidFill>
          <a:latin typeface="+mn-lt"/>
          <a:ea typeface="+mn-ea"/>
          <a:cs typeface="+mn-cs"/>
        </a:defRPr>
      </a:lvl4pPr>
      <a:lvl5pPr marL="1805211" algn="l" defTabSz="451304" rtl="0" eaLnBrk="1" latinLnBrk="0" hangingPunct="1">
        <a:defRPr sz="1800" kern="1200">
          <a:solidFill>
            <a:schemeClr val="tx1"/>
          </a:solidFill>
          <a:latin typeface="+mn-lt"/>
          <a:ea typeface="+mn-ea"/>
          <a:cs typeface="+mn-cs"/>
        </a:defRPr>
      </a:lvl5pPr>
      <a:lvl6pPr marL="2256514" algn="l" defTabSz="451304" rtl="0" eaLnBrk="1" latinLnBrk="0" hangingPunct="1">
        <a:defRPr sz="1800" kern="1200">
          <a:solidFill>
            <a:schemeClr val="tx1"/>
          </a:solidFill>
          <a:latin typeface="+mn-lt"/>
          <a:ea typeface="+mn-ea"/>
          <a:cs typeface="+mn-cs"/>
        </a:defRPr>
      </a:lvl6pPr>
      <a:lvl7pPr marL="2707811" algn="l" defTabSz="451304" rtl="0" eaLnBrk="1" latinLnBrk="0" hangingPunct="1">
        <a:defRPr sz="1800" kern="1200">
          <a:solidFill>
            <a:schemeClr val="tx1"/>
          </a:solidFill>
          <a:latin typeface="+mn-lt"/>
          <a:ea typeface="+mn-ea"/>
          <a:cs typeface="+mn-cs"/>
        </a:defRPr>
      </a:lvl7pPr>
      <a:lvl8pPr marL="3159113" algn="l" defTabSz="451304" rtl="0" eaLnBrk="1" latinLnBrk="0" hangingPunct="1">
        <a:defRPr sz="1800" kern="1200">
          <a:solidFill>
            <a:schemeClr val="tx1"/>
          </a:solidFill>
          <a:latin typeface="+mn-lt"/>
          <a:ea typeface="+mn-ea"/>
          <a:cs typeface="+mn-cs"/>
        </a:defRPr>
      </a:lvl8pPr>
      <a:lvl9pPr marL="3610419" algn="l" defTabSz="45130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4" descr="June 09 text white">
            <a:extLst>
              <a:ext uri="{FF2B5EF4-FFF2-40B4-BE49-F238E27FC236}">
                <a16:creationId xmlns:a16="http://schemas.microsoft.com/office/drawing/2014/main" id="{2B335926-670C-754F-9C6D-9437E4F18B5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a:extLst>
              <a:ext uri="{FF2B5EF4-FFF2-40B4-BE49-F238E27FC236}">
                <a16:creationId xmlns:a16="http://schemas.microsoft.com/office/drawing/2014/main" id="{3E1ACB82-55CE-E346-84F2-A455432E0A31}"/>
              </a:ext>
            </a:extLst>
          </p:cNvPr>
          <p:cNvSpPr>
            <a:spLocks noGrp="1" noChangeArrowheads="1"/>
          </p:cNvSpPr>
          <p:nvPr>
            <p:ph type="title"/>
          </p:nvPr>
        </p:nvSpPr>
        <p:spPr bwMode="auto">
          <a:xfrm>
            <a:off x="685800" y="762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927" tIns="45019" rIns="89927" bIns="45019" numCol="1" anchor="ctr" anchorCtr="0" compatLnSpc="1">
            <a:prstTxWarp prst="textNoShape">
              <a:avLst/>
            </a:prstTxWarp>
          </a:bodyPr>
          <a:lstStyle/>
          <a:p>
            <a:pPr lvl="0"/>
            <a:r>
              <a:rPr lang="en-US" altLang="en-US"/>
              <a:t>Click to edit Master title style</a:t>
            </a:r>
          </a:p>
        </p:txBody>
      </p:sp>
      <p:sp>
        <p:nvSpPr>
          <p:cNvPr id="4100" name="Rectangle 3">
            <a:extLst>
              <a:ext uri="{FF2B5EF4-FFF2-40B4-BE49-F238E27FC236}">
                <a16:creationId xmlns:a16="http://schemas.microsoft.com/office/drawing/2014/main" id="{D4F983D6-7EDB-D14F-9718-742F31CBE8C4}"/>
              </a:ext>
            </a:extLst>
          </p:cNvPr>
          <p:cNvSpPr>
            <a:spLocks noGrp="1" noChangeArrowheads="1"/>
          </p:cNvSpPr>
          <p:nvPr>
            <p:ph type="body" idx="1"/>
          </p:nvPr>
        </p:nvSpPr>
        <p:spPr bwMode="auto">
          <a:xfrm>
            <a:off x="685800" y="914400"/>
            <a:ext cx="777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927" tIns="45019" rIns="89927" bIns="4501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4">
            <a:extLst>
              <a:ext uri="{FF2B5EF4-FFF2-40B4-BE49-F238E27FC236}">
                <a16:creationId xmlns:a16="http://schemas.microsoft.com/office/drawing/2014/main" id="{D7ED07D9-31D1-4F4E-8ABE-D211640FF533}"/>
              </a:ext>
            </a:extLst>
          </p:cNvPr>
          <p:cNvSpPr>
            <a:spLocks noGrp="1" noChangeArrowheads="1"/>
          </p:cNvSpPr>
          <p:nvPr>
            <p:ph type="dt" sz="half" idx="2"/>
          </p:nvPr>
        </p:nvSpPr>
        <p:spPr bwMode="auto">
          <a:xfrm>
            <a:off x="7162800" y="6324600"/>
            <a:ext cx="1143000" cy="457200"/>
          </a:xfrm>
          <a:prstGeom prst="rect">
            <a:avLst/>
          </a:prstGeom>
          <a:noFill/>
          <a:ln w="9525">
            <a:noFill/>
            <a:miter lim="800000"/>
            <a:headEnd/>
            <a:tailEnd/>
          </a:ln>
        </p:spPr>
        <p:txBody>
          <a:bodyPr vert="horz" wrap="square" lIns="89927" tIns="45019" rIns="89927" bIns="45019" numCol="1" anchor="ctr" anchorCtr="0" compatLnSpc="1">
            <a:prstTxWarp prst="textNoShape">
              <a:avLst/>
            </a:prstTxWarp>
          </a:bodyPr>
          <a:lstStyle>
            <a:lvl1pPr algn="ctr" defTabSz="675273" eaLnBrk="0" hangingPunct="0">
              <a:defRPr sz="1400">
                <a:solidFill>
                  <a:srgbClr val="000000"/>
                </a:solidFill>
                <a:latin typeface="Arial" charset="0"/>
                <a:ea typeface="ＭＳ Ｐゴシック" pitchFamily="1" charset="-128"/>
                <a:cs typeface="+mn-cs"/>
              </a:defRPr>
            </a:lvl1pPr>
          </a:lstStyle>
          <a:p>
            <a:pPr>
              <a:defRPr/>
            </a:pPr>
            <a:endParaRPr lang="en-US"/>
          </a:p>
        </p:txBody>
      </p:sp>
      <p:sp>
        <p:nvSpPr>
          <p:cNvPr id="1029" name="Rectangle 5">
            <a:extLst>
              <a:ext uri="{FF2B5EF4-FFF2-40B4-BE49-F238E27FC236}">
                <a16:creationId xmlns:a16="http://schemas.microsoft.com/office/drawing/2014/main" id="{14124A97-4960-5541-8EE8-AAEBF67094E0}"/>
              </a:ext>
            </a:extLst>
          </p:cNvPr>
          <p:cNvSpPr>
            <a:spLocks noGrp="1" noChangeArrowheads="1"/>
          </p:cNvSpPr>
          <p:nvPr>
            <p:ph type="ftr" sz="quarter" idx="3"/>
          </p:nvPr>
        </p:nvSpPr>
        <p:spPr bwMode="auto">
          <a:xfrm>
            <a:off x="2209800" y="6324600"/>
            <a:ext cx="4800600" cy="457200"/>
          </a:xfrm>
          <a:prstGeom prst="rect">
            <a:avLst/>
          </a:prstGeom>
          <a:noFill/>
          <a:ln w="9525">
            <a:noFill/>
            <a:miter lim="800000"/>
            <a:headEnd/>
            <a:tailEnd/>
          </a:ln>
        </p:spPr>
        <p:txBody>
          <a:bodyPr vert="horz" wrap="square" lIns="89927" tIns="45019" rIns="89927" bIns="45019" numCol="1" anchor="ctr" anchorCtr="0" compatLnSpc="1">
            <a:prstTxWarp prst="textNoShape">
              <a:avLst/>
            </a:prstTxWarp>
          </a:bodyPr>
          <a:lstStyle>
            <a:lvl1pPr algn="ctr" defTabSz="675273" eaLnBrk="0" hangingPunct="0">
              <a:defRPr sz="1400">
                <a:solidFill>
                  <a:srgbClr val="000000"/>
                </a:solidFill>
                <a:latin typeface="Arial" charset="0"/>
                <a:ea typeface="ＭＳ Ｐゴシック" pitchFamily="1" charset="-128"/>
                <a:cs typeface="+mn-cs"/>
              </a:defRPr>
            </a:lvl1pPr>
          </a:lstStyle>
          <a:p>
            <a:pPr>
              <a:defRPr/>
            </a:pPr>
            <a:endParaRPr lang="en-US"/>
          </a:p>
        </p:txBody>
      </p:sp>
      <p:sp>
        <p:nvSpPr>
          <p:cNvPr id="1030" name="Rectangle 6">
            <a:extLst>
              <a:ext uri="{FF2B5EF4-FFF2-40B4-BE49-F238E27FC236}">
                <a16:creationId xmlns:a16="http://schemas.microsoft.com/office/drawing/2014/main" id="{04830671-1CBA-8C43-B3EB-9E415149F50E}"/>
              </a:ext>
            </a:extLst>
          </p:cNvPr>
          <p:cNvSpPr>
            <a:spLocks noGrp="1" noChangeArrowheads="1"/>
          </p:cNvSpPr>
          <p:nvPr>
            <p:ph type="sldNum" sz="quarter" idx="4"/>
          </p:nvPr>
        </p:nvSpPr>
        <p:spPr bwMode="auto">
          <a:xfrm>
            <a:off x="8458200" y="6324600"/>
            <a:ext cx="609600" cy="457200"/>
          </a:xfrm>
          <a:prstGeom prst="rect">
            <a:avLst/>
          </a:prstGeom>
          <a:noFill/>
          <a:ln w="9525">
            <a:noFill/>
            <a:miter lim="800000"/>
            <a:headEnd/>
            <a:tailEnd/>
          </a:ln>
        </p:spPr>
        <p:txBody>
          <a:bodyPr vert="horz" wrap="square" lIns="89927" tIns="45019" rIns="89927" bIns="45019" numCol="1" anchor="ctr" anchorCtr="0" compatLnSpc="1">
            <a:prstTxWarp prst="textNoShape">
              <a:avLst/>
            </a:prstTxWarp>
          </a:bodyPr>
          <a:lstStyle>
            <a:lvl1pPr algn="ctr" defTabSz="674688">
              <a:defRPr sz="1400">
                <a:solidFill>
                  <a:srgbClr val="000000"/>
                </a:solidFill>
              </a:defRPr>
            </a:lvl1pPr>
          </a:lstStyle>
          <a:p>
            <a:fld id="{D19B8034-3851-5E49-84FE-9F397F928FC9}" type="slidenum">
              <a:rPr lang="en-US" altLang="en-US"/>
              <a:pPr/>
              <a:t>‹#›</a:t>
            </a:fld>
            <a:endParaRPr lang="en-US" altLang="en-US"/>
          </a:p>
        </p:txBody>
      </p:sp>
      <p:cxnSp>
        <p:nvCxnSpPr>
          <p:cNvPr id="9" name="Straight Connector 8">
            <a:extLst>
              <a:ext uri="{FF2B5EF4-FFF2-40B4-BE49-F238E27FC236}">
                <a16:creationId xmlns:a16="http://schemas.microsoft.com/office/drawing/2014/main" id="{CC1680B2-3F54-B946-8E88-526DE9E4965D}"/>
              </a:ext>
            </a:extLst>
          </p:cNvPr>
          <p:cNvCxnSpPr/>
          <p:nvPr/>
        </p:nvCxnSpPr>
        <p:spPr bwMode="auto">
          <a:xfrm>
            <a:off x="0" y="762000"/>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4105" name="Picture 4" descr="June 09 text white">
            <a:extLst>
              <a:ext uri="{FF2B5EF4-FFF2-40B4-BE49-F238E27FC236}">
                <a16:creationId xmlns:a16="http://schemas.microsoft.com/office/drawing/2014/main" id="{EEF549BD-7FFD-9C4C-AD7C-BEB6AC5D6CB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DE9F8EA3-5291-7440-89F6-51266562FDD6}"/>
              </a:ext>
            </a:extLst>
          </p:cNvPr>
          <p:cNvCxnSpPr/>
          <p:nvPr/>
        </p:nvCxnSpPr>
        <p:spPr bwMode="auto">
          <a:xfrm>
            <a:off x="0" y="762000"/>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244" r:id="rId1"/>
    <p:sldLayoutId id="2147484245" r:id="rId2"/>
    <p:sldLayoutId id="2147484246"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ＭＳ Ｐゴシック"/>
        </a:defRPr>
      </a:lvl1pPr>
      <a:lvl2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a:defRPr>
      </a:lvl2pPr>
      <a:lvl3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a:defRPr>
      </a:lvl3pPr>
      <a:lvl4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a:defRPr>
      </a:lvl4pPr>
      <a:lvl5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a:defRPr>
      </a:lvl5pPr>
      <a:lvl6pPr marL="449678" algn="ctr" rtl="0" eaLnBrk="1" fontAlgn="base" hangingPunct="1">
        <a:spcBef>
          <a:spcPct val="0"/>
        </a:spcBef>
        <a:spcAft>
          <a:spcPct val="0"/>
        </a:spcAft>
        <a:defRPr sz="4400">
          <a:solidFill>
            <a:schemeClr val="tx2"/>
          </a:solidFill>
          <a:latin typeface="Arial" charset="0"/>
          <a:ea typeface="ＭＳ Ｐゴシック" pitchFamily="1" charset="-128"/>
        </a:defRPr>
      </a:lvl6pPr>
      <a:lvl7pPr marL="899342" algn="ctr" rtl="0" eaLnBrk="1" fontAlgn="base" hangingPunct="1">
        <a:spcBef>
          <a:spcPct val="0"/>
        </a:spcBef>
        <a:spcAft>
          <a:spcPct val="0"/>
        </a:spcAft>
        <a:defRPr sz="4400">
          <a:solidFill>
            <a:schemeClr val="tx2"/>
          </a:solidFill>
          <a:latin typeface="Arial" charset="0"/>
          <a:ea typeface="ＭＳ Ｐゴシック" pitchFamily="1" charset="-128"/>
        </a:defRPr>
      </a:lvl7pPr>
      <a:lvl8pPr marL="1349015" algn="ctr" rtl="0" eaLnBrk="1" fontAlgn="base" hangingPunct="1">
        <a:spcBef>
          <a:spcPct val="0"/>
        </a:spcBef>
        <a:spcAft>
          <a:spcPct val="0"/>
        </a:spcAft>
        <a:defRPr sz="4400">
          <a:solidFill>
            <a:schemeClr val="tx2"/>
          </a:solidFill>
          <a:latin typeface="Arial" charset="0"/>
          <a:ea typeface="ＭＳ Ｐゴシック" pitchFamily="1" charset="-128"/>
        </a:defRPr>
      </a:lvl8pPr>
      <a:lvl9pPr marL="1798688" algn="ctr" rtl="0" eaLnBrk="1" fontAlgn="base" hangingPunct="1">
        <a:spcBef>
          <a:spcPct val="0"/>
        </a:spcBef>
        <a:spcAft>
          <a:spcPct val="0"/>
        </a:spcAft>
        <a:defRPr sz="4400">
          <a:solidFill>
            <a:schemeClr val="tx2"/>
          </a:solidFill>
          <a:latin typeface="Arial" charset="0"/>
          <a:ea typeface="ＭＳ Ｐゴシック" pitchFamily="1" charset="-128"/>
        </a:defRPr>
      </a:lvl9pPr>
    </p:titleStyle>
    <p:bodyStyle>
      <a:lvl1pPr marL="333375" indent="-333375" algn="l" rtl="0" eaLnBrk="0" fontAlgn="base" hangingPunct="0">
        <a:spcBef>
          <a:spcPct val="20000"/>
        </a:spcBef>
        <a:spcAft>
          <a:spcPct val="0"/>
        </a:spcAft>
        <a:buChar char="•"/>
        <a:defRPr sz="3200">
          <a:solidFill>
            <a:schemeClr val="tx1"/>
          </a:solidFill>
          <a:latin typeface="+mn-lt"/>
          <a:ea typeface="+mn-ea"/>
          <a:cs typeface="ＭＳ Ｐゴシック"/>
        </a:defRPr>
      </a:lvl1pPr>
      <a:lvl2pPr marL="727075" indent="-276225" algn="l" rtl="0" eaLnBrk="0" fontAlgn="base" hangingPunct="0">
        <a:spcBef>
          <a:spcPct val="20000"/>
        </a:spcBef>
        <a:spcAft>
          <a:spcPct val="0"/>
        </a:spcAft>
        <a:buChar char="–"/>
        <a:defRPr sz="2800">
          <a:solidFill>
            <a:schemeClr val="tx1"/>
          </a:solidFill>
          <a:latin typeface="+mn-lt"/>
          <a:ea typeface="+mn-ea"/>
          <a:cs typeface="ＭＳ Ｐゴシック"/>
        </a:defRPr>
      </a:lvl2pPr>
      <a:lvl3pPr marL="1120775" indent="-220663" algn="l" rtl="0" eaLnBrk="0" fontAlgn="base" hangingPunct="0">
        <a:spcBef>
          <a:spcPct val="20000"/>
        </a:spcBef>
        <a:spcAft>
          <a:spcPct val="0"/>
        </a:spcAft>
        <a:buChar char="•"/>
        <a:defRPr sz="2400">
          <a:solidFill>
            <a:schemeClr val="tx1"/>
          </a:solidFill>
          <a:latin typeface="+mn-lt"/>
          <a:ea typeface="+mn-ea"/>
          <a:cs typeface="ＭＳ Ｐゴシック"/>
        </a:defRPr>
      </a:lvl3pPr>
      <a:lvl4pPr marL="1570038" indent="-220663" algn="l" rtl="0" eaLnBrk="0" fontAlgn="base" hangingPunct="0">
        <a:spcBef>
          <a:spcPct val="20000"/>
        </a:spcBef>
        <a:spcAft>
          <a:spcPct val="0"/>
        </a:spcAft>
        <a:buChar char="–"/>
        <a:defRPr sz="2000">
          <a:solidFill>
            <a:schemeClr val="tx1"/>
          </a:solidFill>
          <a:latin typeface="+mn-lt"/>
          <a:ea typeface="+mn-ea"/>
          <a:cs typeface="ＭＳ Ｐゴシック"/>
        </a:defRPr>
      </a:lvl4pPr>
      <a:lvl5pPr marL="2019300" indent="-220663" algn="l" rtl="0" eaLnBrk="0" fontAlgn="base" hangingPunct="0">
        <a:spcBef>
          <a:spcPct val="20000"/>
        </a:spcBef>
        <a:spcAft>
          <a:spcPct val="0"/>
        </a:spcAft>
        <a:buChar char="»"/>
        <a:defRPr sz="2000">
          <a:solidFill>
            <a:schemeClr val="tx1"/>
          </a:solidFill>
          <a:latin typeface="+mn-lt"/>
          <a:ea typeface="+mn-ea"/>
          <a:cs typeface="ＭＳ Ｐゴシック"/>
        </a:defRPr>
      </a:lvl5pPr>
      <a:lvl6pPr marL="2473196" indent="-224817" algn="l" rtl="0" eaLnBrk="1" fontAlgn="base" hangingPunct="1">
        <a:spcBef>
          <a:spcPct val="20000"/>
        </a:spcBef>
        <a:spcAft>
          <a:spcPct val="0"/>
        </a:spcAft>
        <a:buChar char="»"/>
        <a:defRPr sz="2000">
          <a:solidFill>
            <a:schemeClr val="tx1"/>
          </a:solidFill>
          <a:latin typeface="+mn-lt"/>
          <a:ea typeface="+mn-ea"/>
        </a:defRPr>
      </a:lvl6pPr>
      <a:lvl7pPr marL="2922873" indent="-224817" algn="l" rtl="0" eaLnBrk="1" fontAlgn="base" hangingPunct="1">
        <a:spcBef>
          <a:spcPct val="20000"/>
        </a:spcBef>
        <a:spcAft>
          <a:spcPct val="0"/>
        </a:spcAft>
        <a:buChar char="»"/>
        <a:defRPr sz="2000">
          <a:solidFill>
            <a:schemeClr val="tx1"/>
          </a:solidFill>
          <a:latin typeface="+mn-lt"/>
          <a:ea typeface="+mn-ea"/>
        </a:defRPr>
      </a:lvl7pPr>
      <a:lvl8pPr marL="3372545" indent="-224817" algn="l" rtl="0" eaLnBrk="1" fontAlgn="base" hangingPunct="1">
        <a:spcBef>
          <a:spcPct val="20000"/>
        </a:spcBef>
        <a:spcAft>
          <a:spcPct val="0"/>
        </a:spcAft>
        <a:buChar char="»"/>
        <a:defRPr sz="2000">
          <a:solidFill>
            <a:schemeClr val="tx1"/>
          </a:solidFill>
          <a:latin typeface="+mn-lt"/>
          <a:ea typeface="+mn-ea"/>
        </a:defRPr>
      </a:lvl8pPr>
      <a:lvl9pPr marL="3822215" indent="-224817"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899342" rtl="0" eaLnBrk="1" latinLnBrk="0" hangingPunct="1">
        <a:defRPr sz="1800" kern="1200">
          <a:solidFill>
            <a:schemeClr val="tx1"/>
          </a:solidFill>
          <a:latin typeface="+mn-lt"/>
          <a:ea typeface="+mn-ea"/>
          <a:cs typeface="+mn-cs"/>
        </a:defRPr>
      </a:lvl1pPr>
      <a:lvl2pPr marL="449678" algn="l" defTabSz="899342" rtl="0" eaLnBrk="1" latinLnBrk="0" hangingPunct="1">
        <a:defRPr sz="1800" kern="1200">
          <a:solidFill>
            <a:schemeClr val="tx1"/>
          </a:solidFill>
          <a:latin typeface="+mn-lt"/>
          <a:ea typeface="+mn-ea"/>
          <a:cs typeface="+mn-cs"/>
        </a:defRPr>
      </a:lvl2pPr>
      <a:lvl3pPr marL="899342" algn="l" defTabSz="899342" rtl="0" eaLnBrk="1" latinLnBrk="0" hangingPunct="1">
        <a:defRPr sz="1800" kern="1200">
          <a:solidFill>
            <a:schemeClr val="tx1"/>
          </a:solidFill>
          <a:latin typeface="+mn-lt"/>
          <a:ea typeface="+mn-ea"/>
          <a:cs typeface="+mn-cs"/>
        </a:defRPr>
      </a:lvl3pPr>
      <a:lvl4pPr marL="1349015" algn="l" defTabSz="899342" rtl="0" eaLnBrk="1" latinLnBrk="0" hangingPunct="1">
        <a:defRPr sz="1800" kern="1200">
          <a:solidFill>
            <a:schemeClr val="tx1"/>
          </a:solidFill>
          <a:latin typeface="+mn-lt"/>
          <a:ea typeface="+mn-ea"/>
          <a:cs typeface="+mn-cs"/>
        </a:defRPr>
      </a:lvl4pPr>
      <a:lvl5pPr marL="1798688" algn="l" defTabSz="899342" rtl="0" eaLnBrk="1" latinLnBrk="0" hangingPunct="1">
        <a:defRPr sz="1800" kern="1200">
          <a:solidFill>
            <a:schemeClr val="tx1"/>
          </a:solidFill>
          <a:latin typeface="+mn-lt"/>
          <a:ea typeface="+mn-ea"/>
          <a:cs typeface="+mn-cs"/>
        </a:defRPr>
      </a:lvl5pPr>
      <a:lvl6pPr marL="2248366" algn="l" defTabSz="899342" rtl="0" eaLnBrk="1" latinLnBrk="0" hangingPunct="1">
        <a:defRPr sz="1800" kern="1200">
          <a:solidFill>
            <a:schemeClr val="tx1"/>
          </a:solidFill>
          <a:latin typeface="+mn-lt"/>
          <a:ea typeface="+mn-ea"/>
          <a:cs typeface="+mn-cs"/>
        </a:defRPr>
      </a:lvl6pPr>
      <a:lvl7pPr marL="2698030" algn="l" defTabSz="899342" rtl="0" eaLnBrk="1" latinLnBrk="0" hangingPunct="1">
        <a:defRPr sz="1800" kern="1200">
          <a:solidFill>
            <a:schemeClr val="tx1"/>
          </a:solidFill>
          <a:latin typeface="+mn-lt"/>
          <a:ea typeface="+mn-ea"/>
          <a:cs typeface="+mn-cs"/>
        </a:defRPr>
      </a:lvl7pPr>
      <a:lvl8pPr marL="3147706" algn="l" defTabSz="899342" rtl="0" eaLnBrk="1" latinLnBrk="0" hangingPunct="1">
        <a:defRPr sz="1800" kern="1200">
          <a:solidFill>
            <a:schemeClr val="tx1"/>
          </a:solidFill>
          <a:latin typeface="+mn-lt"/>
          <a:ea typeface="+mn-ea"/>
          <a:cs typeface="+mn-cs"/>
        </a:defRPr>
      </a:lvl8pPr>
      <a:lvl9pPr marL="3597380" algn="l" defTabSz="89934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87C549B1-8546-B048-8209-DB793FC6662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1" tIns="45706" rIns="91411" bIns="45706"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2D246466-3D34-8547-AEB6-481F59315C2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1" tIns="45706" rIns="91411" bIns="4570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4ED63ED-694F-5D41-87EE-06CEE3B1CBCD}"/>
              </a:ext>
            </a:extLst>
          </p:cNvPr>
          <p:cNvSpPr>
            <a:spLocks noGrp="1"/>
          </p:cNvSpPr>
          <p:nvPr>
            <p:ph type="dt" sz="half" idx="2"/>
          </p:nvPr>
        </p:nvSpPr>
        <p:spPr>
          <a:xfrm>
            <a:off x="457200" y="6356350"/>
            <a:ext cx="2133600" cy="365125"/>
          </a:xfrm>
          <a:prstGeom prst="rect">
            <a:avLst/>
          </a:prstGeom>
        </p:spPr>
        <p:txBody>
          <a:bodyPr vert="horz" lIns="91411" tIns="45706" rIns="91411" bIns="45706" rtlCol="0" anchor="ctr"/>
          <a:lstStyle>
            <a:lvl1pPr algn="l" eaLnBrk="1" hangingPunct="1">
              <a:defRPr sz="1200">
                <a:solidFill>
                  <a:srgbClr val="AE173C">
                    <a:tint val="75000"/>
                  </a:srgbClr>
                </a:solidFill>
                <a:latin typeface="Arial" charset="0"/>
                <a:ea typeface="+mn-ea"/>
              </a:defRPr>
            </a:lvl1pPr>
          </a:lstStyle>
          <a:p>
            <a:pPr>
              <a:defRPr/>
            </a:pPr>
            <a:endParaRPr lang="en-US"/>
          </a:p>
        </p:txBody>
      </p:sp>
      <p:sp>
        <p:nvSpPr>
          <p:cNvPr id="5" name="Footer Placeholder 4">
            <a:extLst>
              <a:ext uri="{FF2B5EF4-FFF2-40B4-BE49-F238E27FC236}">
                <a16:creationId xmlns:a16="http://schemas.microsoft.com/office/drawing/2014/main" id="{AEC1E06D-8DE6-FB42-8D12-073EA52C1616}"/>
              </a:ext>
            </a:extLst>
          </p:cNvPr>
          <p:cNvSpPr>
            <a:spLocks noGrp="1"/>
          </p:cNvSpPr>
          <p:nvPr>
            <p:ph type="ftr" sz="quarter" idx="3"/>
          </p:nvPr>
        </p:nvSpPr>
        <p:spPr>
          <a:xfrm>
            <a:off x="3124200" y="6356350"/>
            <a:ext cx="2895600" cy="365125"/>
          </a:xfrm>
          <a:prstGeom prst="rect">
            <a:avLst/>
          </a:prstGeom>
        </p:spPr>
        <p:txBody>
          <a:bodyPr vert="horz" lIns="91411" tIns="45706" rIns="91411" bIns="45706" rtlCol="0" anchor="ctr"/>
          <a:lstStyle>
            <a:lvl1pPr algn="ctr" eaLnBrk="1" hangingPunct="1">
              <a:defRPr sz="1200">
                <a:solidFill>
                  <a:srgbClr val="AE173C">
                    <a:tint val="75000"/>
                  </a:srgbClr>
                </a:solidFill>
                <a:latin typeface="Arial" charset="0"/>
                <a:ea typeface="+mn-ea"/>
              </a:defRPr>
            </a:lvl1pPr>
          </a:lstStyle>
          <a:p>
            <a:pPr>
              <a:defRPr/>
            </a:pPr>
            <a:endParaRPr lang="en-US"/>
          </a:p>
        </p:txBody>
      </p:sp>
      <p:sp>
        <p:nvSpPr>
          <p:cNvPr id="6" name="Slide Number Placeholder 5">
            <a:extLst>
              <a:ext uri="{FF2B5EF4-FFF2-40B4-BE49-F238E27FC236}">
                <a16:creationId xmlns:a16="http://schemas.microsoft.com/office/drawing/2014/main" id="{187682C1-D4BA-CE49-86CD-10D07E6417FA}"/>
              </a:ext>
            </a:extLst>
          </p:cNvPr>
          <p:cNvSpPr>
            <a:spLocks noGrp="1"/>
          </p:cNvSpPr>
          <p:nvPr>
            <p:ph type="sldNum" sz="quarter" idx="4"/>
          </p:nvPr>
        </p:nvSpPr>
        <p:spPr>
          <a:xfrm>
            <a:off x="6553200" y="6356350"/>
            <a:ext cx="2133600" cy="365125"/>
          </a:xfrm>
          <a:prstGeom prst="rect">
            <a:avLst/>
          </a:prstGeom>
        </p:spPr>
        <p:txBody>
          <a:bodyPr vert="horz" wrap="square" lIns="91411" tIns="45706" rIns="91411" bIns="45706" numCol="1" anchor="ctr" anchorCtr="0" compatLnSpc="1">
            <a:prstTxWarp prst="textNoShape">
              <a:avLst/>
            </a:prstTxWarp>
          </a:bodyPr>
          <a:lstStyle>
            <a:lvl1pPr algn="r" eaLnBrk="1" hangingPunct="1">
              <a:defRPr sz="1200">
                <a:solidFill>
                  <a:srgbClr val="C68B91"/>
                </a:solidFill>
              </a:defRPr>
            </a:lvl1pPr>
          </a:lstStyle>
          <a:p>
            <a:fld id="{0C7F2B1C-63C8-964E-B095-6AF94586EFAE}" type="slidenum">
              <a:rPr lang="en-US" altLang="en-US"/>
              <a:pPr/>
              <a:t>‹#›</a:t>
            </a:fld>
            <a:endParaRPr lang="en-US" altLang="en-US"/>
          </a:p>
        </p:txBody>
      </p:sp>
      <p:pic>
        <p:nvPicPr>
          <p:cNvPr id="5127" name="Picture 2">
            <a:extLst>
              <a:ext uri="{FF2B5EF4-FFF2-40B4-BE49-F238E27FC236}">
                <a16:creationId xmlns:a16="http://schemas.microsoft.com/office/drawing/2014/main" id="{DE78E095-B779-A547-8CB9-09C8906CC79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4631" r="4631" b="1563"/>
          <a:stretch>
            <a:fillRect/>
          </a:stretch>
        </p:blipFill>
        <p:spPr bwMode="auto">
          <a:xfrm>
            <a:off x="0" y="0"/>
            <a:ext cx="91440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4" descr="nanoos_logo-dbb-lg.gif">
            <a:extLst>
              <a:ext uri="{FF2B5EF4-FFF2-40B4-BE49-F238E27FC236}">
                <a16:creationId xmlns:a16="http://schemas.microsoft.com/office/drawing/2014/main" id="{305712BD-4B61-1742-8451-2BE4B963A1D1}"/>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7463" y="17463"/>
            <a:ext cx="612775" cy="6858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5129" name="Picture 6" descr="IOOS_new_blue.gif">
            <a:extLst>
              <a:ext uri="{FF2B5EF4-FFF2-40B4-BE49-F238E27FC236}">
                <a16:creationId xmlns:a16="http://schemas.microsoft.com/office/drawing/2014/main" id="{A53FE45F-3CFA-C54A-AD16-9F0ABE3741A6}"/>
              </a:ext>
            </a:extLst>
          </p:cNvPr>
          <p:cNvPicPr>
            <a:picLocks noChangeAspect="1"/>
          </p:cNvPicPr>
          <p:nvPr/>
        </p:nvPicPr>
        <p:blipFill>
          <a:blip r:embed="rId15">
            <a:extLst>
              <a:ext uri="{28A0092B-C50C-407E-A947-70E740481C1C}">
                <a14:useLocalDpi xmlns:a14="http://schemas.microsoft.com/office/drawing/2010/main" val="0"/>
              </a:ext>
            </a:extLst>
          </a:blip>
          <a:srcRect l="-3979" t="-4051" r="-3709" b="-9459"/>
          <a:stretch>
            <a:fillRect/>
          </a:stretch>
        </p:blipFill>
        <p:spPr bwMode="auto">
          <a:xfrm>
            <a:off x="7980363" y="9525"/>
            <a:ext cx="1150937" cy="461963"/>
          </a:xfrm>
          <a:prstGeom prst="rect">
            <a:avLst/>
          </a:prstGeom>
          <a:solidFill>
            <a:schemeClr val="bg2">
              <a:alpha val="90195"/>
            </a:schemeClr>
          </a:solidFill>
          <a:ln w="9525">
            <a:solidFill>
              <a:schemeClr val="accent1"/>
            </a:solidFill>
            <a:miter lim="800000"/>
            <a:headEnd/>
            <a:tailEnd/>
          </a:ln>
        </p:spPr>
      </p:pic>
    </p:spTree>
  </p:cSld>
  <p:clrMap bg1="lt1" tx1="dk1" bg2="lt2" tx2="dk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 id="2147484257" r:id="rId11"/>
  </p:sldLayoutIdLst>
  <p:txStyles>
    <p:titleStyle>
      <a:lvl1pPr algn="ctr" defTabSz="912813" rtl="0" eaLnBrk="0" fontAlgn="base" hangingPunct="0">
        <a:spcBef>
          <a:spcPct val="0"/>
        </a:spcBef>
        <a:spcAft>
          <a:spcPct val="0"/>
        </a:spcAft>
        <a:defRPr sz="4400" kern="1200">
          <a:solidFill>
            <a:schemeClr val="tx1"/>
          </a:solidFill>
          <a:latin typeface="+mj-lt"/>
          <a:ea typeface="+mj-ea"/>
          <a:cs typeface="+mj-cs"/>
        </a:defRPr>
      </a:lvl1pPr>
      <a:lvl2pPr algn="ctr" defTabSz="912813" rtl="0" eaLnBrk="0" fontAlgn="base" hangingPunct="0">
        <a:spcBef>
          <a:spcPct val="0"/>
        </a:spcBef>
        <a:spcAft>
          <a:spcPct val="0"/>
        </a:spcAft>
        <a:defRPr sz="4400">
          <a:solidFill>
            <a:schemeClr val="tx1"/>
          </a:solidFill>
          <a:latin typeface="Candara" pitchFamily="34" charset="0"/>
        </a:defRPr>
      </a:lvl2pPr>
      <a:lvl3pPr algn="ctr" defTabSz="912813" rtl="0" eaLnBrk="0" fontAlgn="base" hangingPunct="0">
        <a:spcBef>
          <a:spcPct val="0"/>
        </a:spcBef>
        <a:spcAft>
          <a:spcPct val="0"/>
        </a:spcAft>
        <a:defRPr sz="4400">
          <a:solidFill>
            <a:schemeClr val="tx1"/>
          </a:solidFill>
          <a:latin typeface="Candara" pitchFamily="34" charset="0"/>
        </a:defRPr>
      </a:lvl3pPr>
      <a:lvl4pPr algn="ctr" defTabSz="912813" rtl="0" eaLnBrk="0" fontAlgn="base" hangingPunct="0">
        <a:spcBef>
          <a:spcPct val="0"/>
        </a:spcBef>
        <a:spcAft>
          <a:spcPct val="0"/>
        </a:spcAft>
        <a:defRPr sz="4400">
          <a:solidFill>
            <a:schemeClr val="tx1"/>
          </a:solidFill>
          <a:latin typeface="Candara" pitchFamily="34" charset="0"/>
        </a:defRPr>
      </a:lvl4pPr>
      <a:lvl5pPr algn="ctr" defTabSz="912813" rtl="0" eaLnBrk="0" fontAlgn="base" hangingPunct="0">
        <a:spcBef>
          <a:spcPct val="0"/>
        </a:spcBef>
        <a:spcAft>
          <a:spcPct val="0"/>
        </a:spcAft>
        <a:defRPr sz="4400">
          <a:solidFill>
            <a:schemeClr val="tx1"/>
          </a:solidFill>
          <a:latin typeface="Candara" pitchFamily="34" charset="0"/>
        </a:defRPr>
      </a:lvl5pPr>
      <a:lvl6pPr marL="457200" algn="ctr" defTabSz="912813" rtl="0" fontAlgn="base">
        <a:spcBef>
          <a:spcPct val="0"/>
        </a:spcBef>
        <a:spcAft>
          <a:spcPct val="0"/>
        </a:spcAft>
        <a:defRPr sz="4400">
          <a:solidFill>
            <a:schemeClr val="tx1"/>
          </a:solidFill>
          <a:latin typeface="Candara" pitchFamily="34" charset="0"/>
        </a:defRPr>
      </a:lvl6pPr>
      <a:lvl7pPr marL="914400" algn="ctr" defTabSz="912813" rtl="0" fontAlgn="base">
        <a:spcBef>
          <a:spcPct val="0"/>
        </a:spcBef>
        <a:spcAft>
          <a:spcPct val="0"/>
        </a:spcAft>
        <a:defRPr sz="4400">
          <a:solidFill>
            <a:schemeClr val="tx1"/>
          </a:solidFill>
          <a:latin typeface="Candara" pitchFamily="34" charset="0"/>
        </a:defRPr>
      </a:lvl7pPr>
      <a:lvl8pPr marL="1371600" algn="ctr" defTabSz="912813" rtl="0" fontAlgn="base">
        <a:spcBef>
          <a:spcPct val="0"/>
        </a:spcBef>
        <a:spcAft>
          <a:spcPct val="0"/>
        </a:spcAft>
        <a:defRPr sz="4400">
          <a:solidFill>
            <a:schemeClr val="tx1"/>
          </a:solidFill>
          <a:latin typeface="Candara" pitchFamily="34" charset="0"/>
        </a:defRPr>
      </a:lvl8pPr>
      <a:lvl9pPr marL="1828800" algn="ctr" defTabSz="912813" rtl="0" fontAlgn="base">
        <a:spcBef>
          <a:spcPct val="0"/>
        </a:spcBef>
        <a:spcAft>
          <a:spcPct val="0"/>
        </a:spcAft>
        <a:defRPr sz="4400">
          <a:solidFill>
            <a:schemeClr val="tx1"/>
          </a:solidFill>
          <a:latin typeface="Candara" pitchFamily="34" charset="0"/>
        </a:defRPr>
      </a:lvl9pPr>
    </p:titleStyle>
    <p:bodyStyle>
      <a:lvl1pPr marL="341313" indent="-341313" algn="l" defTabSz="9128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3830"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88"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49"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06"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18" rtl="0" eaLnBrk="1" latinLnBrk="0" hangingPunct="1">
        <a:defRPr sz="1800" kern="1200">
          <a:solidFill>
            <a:schemeClr val="tx1"/>
          </a:solidFill>
          <a:latin typeface="+mn-lt"/>
          <a:ea typeface="+mn-ea"/>
          <a:cs typeface="+mn-cs"/>
        </a:defRPr>
      </a:lvl1pPr>
      <a:lvl2pPr marL="457059" algn="l" defTabSz="914118" rtl="0" eaLnBrk="1" latinLnBrk="0" hangingPunct="1">
        <a:defRPr sz="1800" kern="1200">
          <a:solidFill>
            <a:schemeClr val="tx1"/>
          </a:solidFill>
          <a:latin typeface="+mn-lt"/>
          <a:ea typeface="+mn-ea"/>
          <a:cs typeface="+mn-cs"/>
        </a:defRPr>
      </a:lvl2pPr>
      <a:lvl3pPr marL="914118" algn="l" defTabSz="914118" rtl="0" eaLnBrk="1" latinLnBrk="0" hangingPunct="1">
        <a:defRPr sz="1800" kern="1200">
          <a:solidFill>
            <a:schemeClr val="tx1"/>
          </a:solidFill>
          <a:latin typeface="+mn-lt"/>
          <a:ea typeface="+mn-ea"/>
          <a:cs typeface="+mn-cs"/>
        </a:defRPr>
      </a:lvl3pPr>
      <a:lvl4pPr marL="1371180" algn="l" defTabSz="914118" rtl="0" eaLnBrk="1" latinLnBrk="0" hangingPunct="1">
        <a:defRPr sz="1800" kern="1200">
          <a:solidFill>
            <a:schemeClr val="tx1"/>
          </a:solidFill>
          <a:latin typeface="+mn-lt"/>
          <a:ea typeface="+mn-ea"/>
          <a:cs typeface="+mn-cs"/>
        </a:defRPr>
      </a:lvl4pPr>
      <a:lvl5pPr marL="1828239" algn="l" defTabSz="914118" rtl="0" eaLnBrk="1" latinLnBrk="0" hangingPunct="1">
        <a:defRPr sz="1800" kern="1200">
          <a:solidFill>
            <a:schemeClr val="tx1"/>
          </a:solidFill>
          <a:latin typeface="+mn-lt"/>
          <a:ea typeface="+mn-ea"/>
          <a:cs typeface="+mn-cs"/>
        </a:defRPr>
      </a:lvl5pPr>
      <a:lvl6pPr marL="2285298" algn="l" defTabSz="914118" rtl="0" eaLnBrk="1" latinLnBrk="0" hangingPunct="1">
        <a:defRPr sz="1800" kern="1200">
          <a:solidFill>
            <a:schemeClr val="tx1"/>
          </a:solidFill>
          <a:latin typeface="+mn-lt"/>
          <a:ea typeface="+mn-ea"/>
          <a:cs typeface="+mn-cs"/>
        </a:defRPr>
      </a:lvl6pPr>
      <a:lvl7pPr marL="2742360" algn="l" defTabSz="914118" rtl="0" eaLnBrk="1" latinLnBrk="0" hangingPunct="1">
        <a:defRPr sz="1800" kern="1200">
          <a:solidFill>
            <a:schemeClr val="tx1"/>
          </a:solidFill>
          <a:latin typeface="+mn-lt"/>
          <a:ea typeface="+mn-ea"/>
          <a:cs typeface="+mn-cs"/>
        </a:defRPr>
      </a:lvl7pPr>
      <a:lvl8pPr marL="3199416" algn="l" defTabSz="914118" rtl="0" eaLnBrk="1" latinLnBrk="0" hangingPunct="1">
        <a:defRPr sz="1800" kern="1200">
          <a:solidFill>
            <a:schemeClr val="tx1"/>
          </a:solidFill>
          <a:latin typeface="+mn-lt"/>
          <a:ea typeface="+mn-ea"/>
          <a:cs typeface="+mn-cs"/>
        </a:defRPr>
      </a:lvl8pPr>
      <a:lvl9pPr marL="3656478" algn="l" defTabSz="91411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12.xml"/><Relationship Id="rId7" Type="http://schemas.openxmlformats.org/officeDocument/2006/relationships/image" Target="../media/image47.png"/><Relationship Id="rId2" Type="http://schemas.openxmlformats.org/officeDocument/2006/relationships/slideLayout" Target="../slideLayouts/slideLayout49.xml"/><Relationship Id="rId1" Type="http://schemas.openxmlformats.org/officeDocument/2006/relationships/vmlDrawing" Target="../drawings/vmlDrawing1.v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image" Target="../media/image44.jpe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32.jpeg"/><Relationship Id="rId5" Type="http://schemas.openxmlformats.org/officeDocument/2006/relationships/image" Target="../media/image26.jpe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8.emf"/></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7">
            <a:extLst>
              <a:ext uri="{FF2B5EF4-FFF2-40B4-BE49-F238E27FC236}">
                <a16:creationId xmlns:a16="http://schemas.microsoft.com/office/drawing/2014/main" id="{A1A10C32-FBDB-C747-80E7-D1095ED5E879}"/>
              </a:ext>
            </a:extLst>
          </p:cNvPr>
          <p:cNvSpPr>
            <a:spLocks noChangeArrowheads="1"/>
          </p:cNvSpPr>
          <p:nvPr/>
        </p:nvSpPr>
        <p:spPr bwMode="auto">
          <a:xfrm>
            <a:off x="2590800" y="2014538"/>
            <a:ext cx="4191000" cy="4222750"/>
          </a:xfrm>
          <a:prstGeom prst="rect">
            <a:avLst/>
          </a:prstGeom>
          <a:solidFill>
            <a:schemeClr val="tx2"/>
          </a:solidFill>
          <a:ln w="9525" algn="ctr">
            <a:solidFill>
              <a:schemeClr val="tx1"/>
            </a:solidFill>
            <a:round/>
            <a:headEnd/>
            <a:tailEnd/>
          </a:ln>
        </p:spPr>
        <p:txBody>
          <a:bodyPr lIns="90257" tIns="45170" rIns="90257" bIns="45170"/>
          <a:lstStyle>
            <a:lvl1pPr defTabSz="901700">
              <a:defRPr sz="2400">
                <a:solidFill>
                  <a:schemeClr val="tx1"/>
                </a:solidFill>
                <a:latin typeface="Arial" panose="020B0604020202020204" pitchFamily="34" charset="0"/>
                <a:ea typeface="ＭＳ Ｐゴシック" panose="020B0600070205080204" pitchFamily="34" charset="-128"/>
              </a:defRPr>
            </a:lvl1pPr>
            <a:lvl2pPr marL="742950" indent="-285750" defTabSz="901700">
              <a:defRPr sz="2400">
                <a:solidFill>
                  <a:schemeClr val="tx1"/>
                </a:solidFill>
                <a:latin typeface="Arial" panose="020B0604020202020204" pitchFamily="34" charset="0"/>
                <a:ea typeface="ＭＳ Ｐゴシック" panose="020B0600070205080204" pitchFamily="34" charset="-128"/>
              </a:defRPr>
            </a:lvl2pPr>
            <a:lvl3pPr marL="1143000" indent="-228600" defTabSz="901700">
              <a:defRPr sz="2400">
                <a:solidFill>
                  <a:schemeClr val="tx1"/>
                </a:solidFill>
                <a:latin typeface="Arial" panose="020B0604020202020204" pitchFamily="34" charset="0"/>
                <a:ea typeface="ＭＳ Ｐゴシック" panose="020B0600070205080204" pitchFamily="34" charset="-128"/>
              </a:defRPr>
            </a:lvl3pPr>
            <a:lvl4pPr marL="1600200" indent="-228600" defTabSz="901700">
              <a:defRPr sz="2400">
                <a:solidFill>
                  <a:schemeClr val="tx1"/>
                </a:solidFill>
                <a:latin typeface="Arial" panose="020B0604020202020204" pitchFamily="34" charset="0"/>
                <a:ea typeface="ＭＳ Ｐゴシック" panose="020B0600070205080204" pitchFamily="34" charset="-128"/>
              </a:defRPr>
            </a:lvl4pPr>
            <a:lvl5pPr marL="2057400" indent="-228600" defTabSz="901700">
              <a:defRPr sz="2400">
                <a:solidFill>
                  <a:schemeClr val="tx1"/>
                </a:solidFill>
                <a:latin typeface="Arial" panose="020B0604020202020204" pitchFamily="34" charset="0"/>
                <a:ea typeface="ＭＳ Ｐゴシック" panose="020B0600070205080204" pitchFamily="34" charset="-128"/>
              </a:defRPr>
            </a:lvl5pPr>
            <a:lvl6pPr marL="2514600" indent="-228600" defTabSz="9017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017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017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017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47107" name="Picture 22">
            <a:extLst>
              <a:ext uri="{FF2B5EF4-FFF2-40B4-BE49-F238E27FC236}">
                <a16:creationId xmlns:a16="http://schemas.microsoft.com/office/drawing/2014/main" id="{398058A2-87A4-5D4F-9390-87771FCE3A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722" t="22861" r="43089" b="43333"/>
          <a:stretch>
            <a:fillRect/>
          </a:stretch>
        </p:blipFill>
        <p:spPr bwMode="auto">
          <a:xfrm>
            <a:off x="-23813" y="0"/>
            <a:ext cx="31067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2" descr="14594_Tsunami--rgov-800width">
            <a:extLst>
              <a:ext uri="{FF2B5EF4-FFF2-40B4-BE49-F238E27FC236}">
                <a16:creationId xmlns:a16="http://schemas.microsoft.com/office/drawing/2014/main" id="{832DB8C4-FE7C-5145-97F0-CC2C5356D3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768" b="5879"/>
          <a:stretch>
            <a:fillRect/>
          </a:stretch>
        </p:blipFill>
        <p:spPr bwMode="auto">
          <a:xfrm>
            <a:off x="3055938" y="0"/>
            <a:ext cx="30607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4" descr="drought_2">
            <a:extLst>
              <a:ext uri="{FF2B5EF4-FFF2-40B4-BE49-F238E27FC236}">
                <a16:creationId xmlns:a16="http://schemas.microsoft.com/office/drawing/2014/main" id="{66B78267-9FC8-1444-B8F5-743CBE6199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6163"/>
          <a:stretch>
            <a:fillRect/>
          </a:stretch>
        </p:blipFill>
        <p:spPr bwMode="auto">
          <a:xfrm>
            <a:off x="6059488" y="0"/>
            <a:ext cx="3084512"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7110" name="Picture 2">
            <a:extLst>
              <a:ext uri="{FF2B5EF4-FFF2-40B4-BE49-F238E27FC236}">
                <a16:creationId xmlns:a16="http://schemas.microsoft.com/office/drawing/2014/main" id="{64AADFC7-6ED7-9A49-91CF-C97E2F19F1B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30588" y="2308225"/>
            <a:ext cx="2246312"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TextBox 3">
            <a:extLst>
              <a:ext uri="{FF2B5EF4-FFF2-40B4-BE49-F238E27FC236}">
                <a16:creationId xmlns:a16="http://schemas.microsoft.com/office/drawing/2014/main" id="{90CD4715-FC98-9B4A-8E9C-39717C5455EE}"/>
              </a:ext>
            </a:extLst>
          </p:cNvPr>
          <p:cNvSpPr txBox="1">
            <a:spLocks noChangeArrowheads="1"/>
          </p:cNvSpPr>
          <p:nvPr/>
        </p:nvSpPr>
        <p:spPr bwMode="auto">
          <a:xfrm>
            <a:off x="3409950" y="3722688"/>
            <a:ext cx="2163763"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297" tIns="33608" rIns="67297" bIns="3360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a:solidFill>
                  <a:schemeClr val="bg1"/>
                </a:solidFill>
                <a:latin typeface="Calibri" panose="020F0502020204030204" pitchFamily="34" charset="0"/>
                <a:cs typeface="Arial" panose="020B0604020202020204" pitchFamily="34" charset="0"/>
              </a:rPr>
              <a:t>Our Planet is Changing</a:t>
            </a:r>
          </a:p>
        </p:txBody>
      </p:sp>
      <p:pic>
        <p:nvPicPr>
          <p:cNvPr id="47112" name="Picture 16">
            <a:extLst>
              <a:ext uri="{FF2B5EF4-FFF2-40B4-BE49-F238E27FC236}">
                <a16:creationId xmlns:a16="http://schemas.microsoft.com/office/drawing/2014/main" id="{89AC2485-C9D7-C245-90A0-989443BD403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59488" y="2322513"/>
            <a:ext cx="3084512"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5" descr="flood_anap4">
            <a:extLst>
              <a:ext uri="{FF2B5EF4-FFF2-40B4-BE49-F238E27FC236}">
                <a16:creationId xmlns:a16="http://schemas.microsoft.com/office/drawing/2014/main" id="{04AD053B-3C1B-3745-8D95-7117858D59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284413"/>
            <a:ext cx="3049588"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Picture 19">
            <a:extLst>
              <a:ext uri="{FF2B5EF4-FFF2-40B4-BE49-F238E27FC236}">
                <a16:creationId xmlns:a16="http://schemas.microsoft.com/office/drawing/2014/main" id="{7862F9D1-3915-8D4D-BFB2-440792CD89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4409" t="22527" r="42778" b="38966"/>
          <a:stretch>
            <a:fillRect/>
          </a:stretch>
        </p:blipFill>
        <p:spPr bwMode="auto">
          <a:xfrm>
            <a:off x="-23813" y="4573588"/>
            <a:ext cx="3073401"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5" name="Picture 25">
            <a:extLst>
              <a:ext uri="{FF2B5EF4-FFF2-40B4-BE49-F238E27FC236}">
                <a16:creationId xmlns:a16="http://schemas.microsoft.com/office/drawing/2014/main" id="{F7AD5FFA-7AEB-5542-963A-B9D81576274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32448" t="58104" r="33075" b="15347"/>
          <a:stretch>
            <a:fillRect/>
          </a:stretch>
        </p:blipFill>
        <p:spPr bwMode="auto">
          <a:xfrm>
            <a:off x="6059488" y="4594225"/>
            <a:ext cx="308451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6" name="TextBox 12">
            <a:extLst>
              <a:ext uri="{FF2B5EF4-FFF2-40B4-BE49-F238E27FC236}">
                <a16:creationId xmlns:a16="http://schemas.microsoft.com/office/drawing/2014/main" id="{EC8BDDB0-5173-1242-833C-85874216A0A1}"/>
              </a:ext>
            </a:extLst>
          </p:cNvPr>
          <p:cNvSpPr txBox="1">
            <a:spLocks noChangeArrowheads="1"/>
          </p:cNvSpPr>
          <p:nvPr/>
        </p:nvSpPr>
        <p:spPr bwMode="auto">
          <a:xfrm>
            <a:off x="3084513" y="4630738"/>
            <a:ext cx="2895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297" tIns="33608" rIns="67297" bIns="3360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500">
                <a:solidFill>
                  <a:schemeClr val="bg1"/>
                </a:solidFill>
                <a:latin typeface="Calibri" panose="020F0502020204030204" pitchFamily="34" charset="0"/>
                <a:cs typeface="Arial" panose="020B0604020202020204" pitchFamily="34" charset="0"/>
              </a:rPr>
              <a:t>We need advanced tools to</a:t>
            </a:r>
            <a:br>
              <a:rPr lang="en-US" altLang="en-US" sz="1500">
                <a:solidFill>
                  <a:schemeClr val="bg1"/>
                </a:solidFill>
                <a:latin typeface="Calibri" panose="020F0502020204030204" pitchFamily="34" charset="0"/>
                <a:cs typeface="Arial" panose="020B0604020202020204" pitchFamily="34" charset="0"/>
              </a:rPr>
            </a:br>
            <a:r>
              <a:rPr lang="en-US" altLang="en-US" sz="1500">
                <a:solidFill>
                  <a:schemeClr val="bg1"/>
                </a:solidFill>
                <a:latin typeface="Calibri" panose="020F0502020204030204" pitchFamily="34" charset="0"/>
                <a:cs typeface="Arial" panose="020B0604020202020204" pitchFamily="34" charset="0"/>
              </a:rPr>
              <a:t>understand and monitor our </a:t>
            </a:r>
            <a:br>
              <a:rPr lang="en-US" altLang="en-US" sz="1500">
                <a:solidFill>
                  <a:schemeClr val="bg1"/>
                </a:solidFill>
                <a:latin typeface="Calibri" panose="020F0502020204030204" pitchFamily="34" charset="0"/>
                <a:cs typeface="Arial" panose="020B0604020202020204" pitchFamily="34" charset="0"/>
              </a:rPr>
            </a:br>
            <a:r>
              <a:rPr lang="en-US" altLang="en-US" sz="1500">
                <a:solidFill>
                  <a:schemeClr val="bg1"/>
                </a:solidFill>
                <a:latin typeface="Calibri" panose="020F0502020204030204" pitchFamily="34" charset="0"/>
                <a:cs typeface="Arial" panose="020B0604020202020204" pitchFamily="34" charset="0"/>
              </a:rPr>
              <a:t>oceans, coasts and Great Lakes </a:t>
            </a:r>
          </a:p>
        </p:txBody>
      </p:sp>
      <p:sp>
        <p:nvSpPr>
          <p:cNvPr id="47117" name="TextBox 13">
            <a:extLst>
              <a:ext uri="{FF2B5EF4-FFF2-40B4-BE49-F238E27FC236}">
                <a16:creationId xmlns:a16="http://schemas.microsoft.com/office/drawing/2014/main" id="{CBB5B6EE-A58E-1647-8D04-6F0B651147BC}"/>
              </a:ext>
            </a:extLst>
          </p:cNvPr>
          <p:cNvSpPr txBox="1">
            <a:spLocks noChangeArrowheads="1"/>
          </p:cNvSpPr>
          <p:nvPr/>
        </p:nvSpPr>
        <p:spPr bwMode="auto">
          <a:xfrm>
            <a:off x="3198813" y="5659438"/>
            <a:ext cx="25844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405" tIns="33668" rIns="67405" bIns="3366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solidFill>
                  <a:schemeClr val="bg1"/>
                </a:solidFill>
                <a:latin typeface="Calibri" panose="020F0502020204030204" pitchFamily="34" charset="0"/>
                <a:cs typeface="Arial" panose="020B0604020202020204" pitchFamily="34" charset="0"/>
              </a:rPr>
              <a:t>Carl Gouldman, Acting Deputy </a:t>
            </a:r>
          </a:p>
          <a:p>
            <a:pPr eaLnBrk="1" hangingPunct="1"/>
            <a:r>
              <a:rPr lang="en-US" altLang="en-US" sz="1400">
                <a:solidFill>
                  <a:schemeClr val="bg1"/>
                </a:solidFill>
                <a:latin typeface="Calibri" panose="020F0502020204030204" pitchFamily="34" charset="0"/>
                <a:cs typeface="Arial" panose="020B0604020202020204" pitchFamily="34" charset="0"/>
              </a:rPr>
              <a:t>Director, US IOOS Program Office</a:t>
            </a:r>
          </a:p>
        </p:txBody>
      </p:sp>
      <p:sp>
        <p:nvSpPr>
          <p:cNvPr id="15" name="TextBox 14">
            <a:extLst>
              <a:ext uri="{FF2B5EF4-FFF2-40B4-BE49-F238E27FC236}">
                <a16:creationId xmlns:a16="http://schemas.microsoft.com/office/drawing/2014/main" id="{5BFABD0A-DB0B-EF47-AB2F-AA8097C45451}"/>
              </a:ext>
            </a:extLst>
          </p:cNvPr>
          <p:cNvSpPr txBox="1">
            <a:spLocks noChangeArrowheads="1"/>
          </p:cNvSpPr>
          <p:nvPr/>
        </p:nvSpPr>
        <p:spPr bwMode="auto">
          <a:xfrm>
            <a:off x="0" y="-55563"/>
            <a:ext cx="9144000" cy="623888"/>
          </a:xfrm>
          <a:prstGeom prst="rect">
            <a:avLst/>
          </a:prstGeom>
          <a:solidFill>
            <a:schemeClr val="bg1">
              <a:lumMod val="75000"/>
              <a:lumOff val="25000"/>
              <a:alpha val="50000"/>
            </a:schemeClr>
          </a:solidFill>
          <a:ln>
            <a:noFill/>
          </a:ln>
        </p:spPr>
        <p:txBody>
          <a:bodyPr lIns="67315" tIns="33618" rIns="67315" bIns="33618">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895472" eaLnBrk="1" hangingPunct="1">
              <a:defRPr/>
            </a:pPr>
            <a:endParaRPr lang="en-US" sz="3600" dirty="0"/>
          </a:p>
        </p:txBody>
      </p:sp>
      <p:sp>
        <p:nvSpPr>
          <p:cNvPr id="16" name="TextBox 14">
            <a:extLst>
              <a:ext uri="{FF2B5EF4-FFF2-40B4-BE49-F238E27FC236}">
                <a16:creationId xmlns:a16="http://schemas.microsoft.com/office/drawing/2014/main" id="{08CF6015-0F16-A745-AE98-625045E51DDA}"/>
              </a:ext>
            </a:extLst>
          </p:cNvPr>
          <p:cNvSpPr txBox="1">
            <a:spLocks noChangeArrowheads="1"/>
          </p:cNvSpPr>
          <p:nvPr/>
        </p:nvSpPr>
        <p:spPr bwMode="auto">
          <a:xfrm>
            <a:off x="0" y="6294438"/>
            <a:ext cx="9144000" cy="498475"/>
          </a:xfrm>
          <a:prstGeom prst="rect">
            <a:avLst/>
          </a:prstGeom>
          <a:solidFill>
            <a:schemeClr val="bg1">
              <a:lumMod val="75000"/>
              <a:lumOff val="25000"/>
              <a:alpha val="50000"/>
            </a:schemeClr>
          </a:solidFill>
          <a:ln>
            <a:noFill/>
          </a:ln>
        </p:spPr>
        <p:txBody>
          <a:bodyPr lIns="67297" tIns="33608" rIns="67297" bIns="33608">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895472" eaLnBrk="1" hangingPunct="1">
              <a:defRPr/>
            </a:pPr>
            <a:r>
              <a:rPr lang="en-US" sz="2800" i="1" dirty="0"/>
              <a:t>US IOOS Perspective</a:t>
            </a:r>
            <a:endParaRPr lang="en-US" sz="3200" dirty="0"/>
          </a:p>
        </p:txBody>
      </p:sp>
      <p:sp>
        <p:nvSpPr>
          <p:cNvPr id="47120" name="Slide Number Placeholder 1">
            <a:extLst>
              <a:ext uri="{FF2B5EF4-FFF2-40B4-BE49-F238E27FC236}">
                <a16:creationId xmlns:a16="http://schemas.microsoft.com/office/drawing/2014/main" id="{C5FB0E5F-70F4-EE4E-B0C0-D150B49C443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1240080-3488-724A-BA03-7457047634EA}" type="slidenum">
              <a:rPr lang="en-US" altLang="en-US" sz="1400"/>
              <a:pPr/>
              <a:t>1</a:t>
            </a:fld>
            <a:endParaRPr lang="en-US" altLang="en-US" sz="1400"/>
          </a:p>
        </p:txBody>
      </p:sp>
      <p:sp>
        <p:nvSpPr>
          <p:cNvPr id="19" name="TextBox 14">
            <a:extLst>
              <a:ext uri="{FF2B5EF4-FFF2-40B4-BE49-F238E27FC236}">
                <a16:creationId xmlns:a16="http://schemas.microsoft.com/office/drawing/2014/main" id="{6E027573-A94B-DF47-B71D-5844BA3F2186}"/>
              </a:ext>
            </a:extLst>
          </p:cNvPr>
          <p:cNvSpPr txBox="1">
            <a:spLocks noChangeArrowheads="1"/>
          </p:cNvSpPr>
          <p:nvPr/>
        </p:nvSpPr>
        <p:spPr bwMode="auto">
          <a:xfrm>
            <a:off x="14288" y="-42863"/>
            <a:ext cx="9144000" cy="1052513"/>
          </a:xfrm>
          <a:prstGeom prst="rect">
            <a:avLst/>
          </a:prstGeom>
          <a:solidFill>
            <a:schemeClr val="accent6">
              <a:lumMod val="20000"/>
              <a:lumOff val="80000"/>
              <a:alpha val="34000"/>
            </a:schemeClr>
          </a:solidFill>
          <a:ln>
            <a:noFill/>
          </a:ln>
        </p:spPr>
        <p:txBody>
          <a:bodyPr lIns="67779" tIns="33868" rIns="67779" bIns="33868">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902267" eaLnBrk="1" hangingPunct="1">
              <a:defRPr/>
            </a:pPr>
            <a:r>
              <a:rPr lang="en-US" sz="3200" i="1" dirty="0"/>
              <a:t>Balancing Ocean Observing Infrastructure with Ocean Research</a:t>
            </a:r>
            <a:endParaRPr lang="en-US" sz="3200" dirty="0"/>
          </a:p>
        </p:txBody>
      </p:sp>
    </p:spTree>
  </p:cSld>
  <p:clrMapOvr>
    <a:masterClrMapping/>
  </p:clrMapOvr>
  <p:transition spd="slow"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a:extLst>
              <a:ext uri="{FF2B5EF4-FFF2-40B4-BE49-F238E27FC236}">
                <a16:creationId xmlns:a16="http://schemas.microsoft.com/office/drawing/2014/main" id="{7E4D0B25-FBB7-4C48-967F-DDF2F772EDFF}"/>
              </a:ext>
            </a:extLst>
          </p:cNvPr>
          <p:cNvSpPr>
            <a:spLocks noGrp="1"/>
          </p:cNvSpPr>
          <p:nvPr>
            <p:ph type="title"/>
          </p:nvPr>
        </p:nvSpPr>
        <p:spPr/>
        <p:txBody>
          <a:bodyPr lIns="89833" tIns="44971" rIns="89833" bIns="44971"/>
          <a:lstStyle/>
          <a:p>
            <a:r>
              <a:rPr lang="en-US" altLang="en-US">
                <a:latin typeface="Calibri" panose="020F0502020204030204" pitchFamily="34" charset="0"/>
              </a:rPr>
              <a:t>Mechanisms that Work</a:t>
            </a:r>
          </a:p>
        </p:txBody>
      </p:sp>
      <p:sp>
        <p:nvSpPr>
          <p:cNvPr id="45059" name="Content Placeholder 7">
            <a:extLst>
              <a:ext uri="{FF2B5EF4-FFF2-40B4-BE49-F238E27FC236}">
                <a16:creationId xmlns:a16="http://schemas.microsoft.com/office/drawing/2014/main" id="{B05DA5A8-C8C5-C64A-8E58-C2DE9DB122F7}"/>
              </a:ext>
            </a:extLst>
          </p:cNvPr>
          <p:cNvSpPr>
            <a:spLocks noGrp="1"/>
          </p:cNvSpPr>
          <p:nvPr>
            <p:ph idx="1"/>
          </p:nvPr>
        </p:nvSpPr>
        <p:spPr>
          <a:xfrm>
            <a:off x="693738" y="957263"/>
            <a:ext cx="7804150" cy="5443537"/>
          </a:xfrm>
        </p:spPr>
        <p:txBody>
          <a:bodyPr/>
          <a:lstStyle/>
          <a:p>
            <a:pPr marL="0" indent="0">
              <a:buFontTx/>
              <a:buNone/>
              <a:defRPr/>
            </a:pPr>
            <a:r>
              <a:rPr lang="en-US" sz="2000" dirty="0">
                <a:latin typeface="Calibri" pitchFamily="34" charset="0"/>
              </a:rPr>
              <a:t>National Ocean Policy</a:t>
            </a:r>
          </a:p>
          <a:p>
            <a:pPr marL="333772" indent="-333772">
              <a:defRPr/>
            </a:pPr>
            <a:r>
              <a:rPr lang="en-US" sz="2000" dirty="0">
                <a:latin typeface="Calibri" pitchFamily="34" charset="0"/>
              </a:rPr>
              <a:t>National Ocean Council structure with functioning Interagency Ocean Observation Committee </a:t>
            </a:r>
          </a:p>
          <a:p>
            <a:pPr marL="727098" lvl="1" indent="-277372">
              <a:defRPr/>
            </a:pPr>
            <a:r>
              <a:rPr lang="en-US" sz="1600" dirty="0">
                <a:latin typeface="Calibri" pitchFamily="34" charset="0"/>
              </a:rPr>
              <a:t>Coordinating on NOPP funding opportunities (e.g. Multi sensor integration of Sea Surface Temperature)</a:t>
            </a:r>
          </a:p>
          <a:p>
            <a:pPr marL="333772" indent="-333772">
              <a:defRPr/>
            </a:pPr>
            <a:r>
              <a:rPr lang="en-US" sz="2000" dirty="0">
                <a:latin typeface="Calibri" pitchFamily="34" charset="0"/>
              </a:rPr>
              <a:t>We are actively working for national ocean policy goals and objectives – national plans (Ocean Acidification, Ocean Research, &amp; Observing Networks, etc.)</a:t>
            </a:r>
          </a:p>
          <a:p>
            <a:pPr marL="0" indent="0">
              <a:buFontTx/>
              <a:buNone/>
              <a:defRPr/>
            </a:pPr>
            <a:r>
              <a:rPr lang="en-US" sz="2000" dirty="0">
                <a:latin typeface="Calibri" pitchFamily="34" charset="0"/>
              </a:rPr>
              <a:t>Legislation &amp; IOOS implementation</a:t>
            </a:r>
          </a:p>
          <a:p>
            <a:pPr marL="171450" indent="-171450">
              <a:buFont typeface="Arial" pitchFamily="34" charset="0"/>
              <a:buChar char="•"/>
              <a:defRPr/>
            </a:pPr>
            <a:r>
              <a:rPr lang="en-US" sz="2000" dirty="0">
                <a:latin typeface="Calibri" pitchFamily="34" charset="0"/>
              </a:rPr>
              <a:t>We have established the IOOS Advisory Committee</a:t>
            </a:r>
          </a:p>
          <a:p>
            <a:pPr marL="622754" lvl="1" indent="-171450">
              <a:buFont typeface="Arial" pitchFamily="34" charset="0"/>
              <a:buChar char="•"/>
              <a:defRPr/>
            </a:pPr>
            <a:r>
              <a:rPr lang="en-US" sz="1800" dirty="0">
                <a:latin typeface="Calibri" pitchFamily="34" charset="0"/>
              </a:rPr>
              <a:t> That committee is reviewing the business model for the regions to ensure we are as effective as possible in the next decade.</a:t>
            </a:r>
          </a:p>
          <a:p>
            <a:pPr marL="622754" lvl="1" indent="-171450">
              <a:buFont typeface="Arial" pitchFamily="34" charset="0"/>
              <a:buChar char="•"/>
              <a:defRPr/>
            </a:pPr>
            <a:r>
              <a:rPr lang="en-US" sz="1800" dirty="0">
                <a:latin typeface="Calibri" pitchFamily="34" charset="0"/>
              </a:rPr>
              <a:t>Will coordinate with  HSRP, ORAP, and MPA FACs</a:t>
            </a:r>
          </a:p>
          <a:p>
            <a:pPr marL="333772" indent="-333772" eaLnBrk="1" hangingPunct="1">
              <a:defRPr/>
            </a:pPr>
            <a:r>
              <a:rPr lang="en-US" sz="2000" dirty="0">
                <a:latin typeface="Calibri" pitchFamily="34" charset="0"/>
              </a:rPr>
              <a:t>National program office working to implement the ICOOS Act in partnership with federal and regional partners as well as the states, localities, tribes, and industries that make IOOS work</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7679B051-1DA2-3A4C-B3C2-CD3E8748CC41}"/>
              </a:ext>
            </a:extLst>
          </p:cNvPr>
          <p:cNvSpPr>
            <a:spLocks noGrp="1" noChangeArrowheads="1"/>
          </p:cNvSpPr>
          <p:nvPr>
            <p:ph type="ctrTitle"/>
          </p:nvPr>
        </p:nvSpPr>
        <p:spPr>
          <a:xfrm>
            <a:off x="685800" y="762000"/>
            <a:ext cx="7772400" cy="1143000"/>
          </a:xfrm>
        </p:spPr>
        <p:txBody>
          <a:bodyPr/>
          <a:lstStyle/>
          <a:p>
            <a:pPr eaLnBrk="1" hangingPunct="1"/>
            <a:r>
              <a:rPr lang="en-US" altLang="en-US" sz="2800" b="1">
                <a:solidFill>
                  <a:schemeClr val="tx1"/>
                </a:solidFill>
              </a:rPr>
              <a:t>User Engagement Steps</a:t>
            </a:r>
          </a:p>
        </p:txBody>
      </p:sp>
      <p:pic>
        <p:nvPicPr>
          <p:cNvPr id="57347" name="Picture 3" descr="blue-ocean-wallpaper-narrow4-1">
            <a:extLst>
              <a:ext uri="{FF2B5EF4-FFF2-40B4-BE49-F238E27FC236}">
                <a16:creationId xmlns:a16="http://schemas.microsoft.com/office/drawing/2014/main" id="{174FAEE9-97CA-964D-A16E-38107A576A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5569"/>
          <a:stretch>
            <a:fillRect/>
          </a:stretch>
        </p:blipFill>
        <p:spPr bwMode="auto">
          <a:xfrm>
            <a:off x="0" y="-30163"/>
            <a:ext cx="9144000"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4" descr="blue-ocean-wallpaper-narrow4-1">
            <a:extLst>
              <a:ext uri="{FF2B5EF4-FFF2-40B4-BE49-F238E27FC236}">
                <a16:creationId xmlns:a16="http://schemas.microsoft.com/office/drawing/2014/main" id="{CE6C5B95-9B43-6742-80CE-FAA3242A04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10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Rectangle 5">
            <a:extLst>
              <a:ext uri="{FF2B5EF4-FFF2-40B4-BE49-F238E27FC236}">
                <a16:creationId xmlns:a16="http://schemas.microsoft.com/office/drawing/2014/main" id="{98D8BC28-9DC0-2444-A703-05ED5ADC2F98}"/>
              </a:ext>
            </a:extLst>
          </p:cNvPr>
          <p:cNvSpPr>
            <a:spLocks noChangeArrowheads="1"/>
          </p:cNvSpPr>
          <p:nvPr/>
        </p:nvSpPr>
        <p:spPr bwMode="auto">
          <a:xfrm>
            <a:off x="3352800" y="273050"/>
            <a:ext cx="4724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57" tIns="45170" rIns="90257" bIns="45170">
            <a:spAutoFit/>
          </a:bodyPr>
          <a:lstStyle>
            <a:lvl1pPr>
              <a:tabLst>
                <a:tab pos="225425"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225425"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225425"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225425"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225425"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25425"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25425"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25425"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25425" algn="l"/>
              </a:tabLs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600" b="1">
                <a:solidFill>
                  <a:srgbClr val="FFFFFF"/>
                </a:solidFill>
                <a:latin typeface="Calibri" panose="020F0502020204030204" pitchFamily="34" charset="0"/>
              </a:rPr>
              <a:t>User Requirements</a:t>
            </a:r>
          </a:p>
        </p:txBody>
      </p:sp>
      <p:sp>
        <p:nvSpPr>
          <p:cNvPr id="57350" name="Rectangle 7">
            <a:extLst>
              <a:ext uri="{FF2B5EF4-FFF2-40B4-BE49-F238E27FC236}">
                <a16:creationId xmlns:a16="http://schemas.microsoft.com/office/drawing/2014/main" id="{FCAE8BCB-3C1D-964E-94FA-10E1D44495D0}"/>
              </a:ext>
            </a:extLst>
          </p:cNvPr>
          <p:cNvSpPr>
            <a:spLocks noGrp="1" noChangeArrowheads="1"/>
          </p:cNvSpPr>
          <p:nvPr>
            <p:ph type="ctrTitle"/>
          </p:nvPr>
        </p:nvSpPr>
        <p:spPr>
          <a:xfrm>
            <a:off x="0" y="1981200"/>
            <a:ext cx="2362200" cy="3810000"/>
          </a:xfrm>
        </p:spPr>
        <p:txBody>
          <a:bodyPr/>
          <a:lstStyle/>
          <a:p>
            <a:pPr eaLnBrk="1" hangingPunct="1"/>
            <a:r>
              <a:rPr lang="en-US" altLang="en-US" sz="2800" b="1">
                <a:solidFill>
                  <a:schemeClr val="tx1"/>
                </a:solidFill>
                <a:latin typeface="Calibri" panose="020F0502020204030204" pitchFamily="34" charset="0"/>
              </a:rPr>
              <a:t>Example:</a:t>
            </a:r>
            <a:br>
              <a:rPr lang="en-US" altLang="en-US" sz="2800" b="1">
                <a:solidFill>
                  <a:schemeClr val="tx1"/>
                </a:solidFill>
                <a:latin typeface="Calibri" panose="020F0502020204030204" pitchFamily="34" charset="0"/>
              </a:rPr>
            </a:br>
            <a:r>
              <a:rPr lang="en-US" altLang="en-US" sz="2800" b="1">
                <a:solidFill>
                  <a:schemeClr val="tx1"/>
                </a:solidFill>
                <a:latin typeface="Calibri" panose="020F0502020204030204" pitchFamily="34" charset="0"/>
              </a:rPr>
              <a:t> Ocean </a:t>
            </a:r>
            <a:br>
              <a:rPr lang="en-US" altLang="en-US" sz="2800" b="1">
                <a:solidFill>
                  <a:schemeClr val="tx1"/>
                </a:solidFill>
                <a:latin typeface="Calibri" panose="020F0502020204030204" pitchFamily="34" charset="0"/>
              </a:rPr>
            </a:br>
            <a:r>
              <a:rPr lang="en-US" altLang="en-US" sz="2800" b="1">
                <a:solidFill>
                  <a:schemeClr val="tx1"/>
                </a:solidFill>
                <a:latin typeface="Calibri" panose="020F0502020204030204" pitchFamily="34" charset="0"/>
              </a:rPr>
              <a:t>Acidification </a:t>
            </a:r>
            <a:br>
              <a:rPr lang="en-US" altLang="en-US" sz="2800" b="1">
                <a:solidFill>
                  <a:schemeClr val="tx1"/>
                </a:solidFill>
                <a:latin typeface="Calibri" panose="020F0502020204030204" pitchFamily="34" charset="0"/>
              </a:rPr>
            </a:br>
            <a:r>
              <a:rPr lang="en-US" altLang="en-US" sz="2800" b="1">
                <a:solidFill>
                  <a:schemeClr val="tx1"/>
                </a:solidFill>
                <a:latin typeface="Calibri" panose="020F0502020204030204" pitchFamily="34" charset="0"/>
              </a:rPr>
              <a:t>(OA)</a:t>
            </a:r>
            <a:br>
              <a:rPr lang="en-US" altLang="en-US" sz="2800" b="1">
                <a:solidFill>
                  <a:schemeClr val="tx1"/>
                </a:solidFill>
                <a:latin typeface="Calibri" panose="020F0502020204030204" pitchFamily="34" charset="0"/>
              </a:rPr>
            </a:br>
            <a:br>
              <a:rPr lang="en-US" altLang="en-US" sz="2800" b="1">
                <a:solidFill>
                  <a:schemeClr val="tx1"/>
                </a:solidFill>
                <a:latin typeface="Calibri" panose="020F0502020204030204" pitchFamily="34" charset="0"/>
              </a:rPr>
            </a:br>
            <a:r>
              <a:rPr lang="en-US" altLang="en-US" sz="2800" b="1">
                <a:solidFill>
                  <a:schemeClr val="tx1"/>
                </a:solidFill>
                <a:latin typeface="Calibri" panose="020F0502020204030204" pitchFamily="34" charset="0"/>
              </a:rPr>
              <a:t>Regional </a:t>
            </a:r>
            <a:br>
              <a:rPr lang="en-US" altLang="en-US" sz="2800" b="1">
                <a:solidFill>
                  <a:schemeClr val="tx1"/>
                </a:solidFill>
                <a:latin typeface="Calibri" panose="020F0502020204030204" pitchFamily="34" charset="0"/>
              </a:rPr>
            </a:br>
            <a:r>
              <a:rPr lang="en-US" altLang="en-US" sz="2800" b="1">
                <a:solidFill>
                  <a:schemeClr val="tx1"/>
                </a:solidFill>
                <a:latin typeface="Calibri" panose="020F0502020204030204" pitchFamily="34" charset="0"/>
              </a:rPr>
              <a:t>Approach</a:t>
            </a:r>
          </a:p>
        </p:txBody>
      </p:sp>
      <p:pic>
        <p:nvPicPr>
          <p:cNvPr id="57351" name="Picture 8" descr="monitoringmap">
            <a:extLst>
              <a:ext uri="{FF2B5EF4-FFF2-40B4-BE49-F238E27FC236}">
                <a16:creationId xmlns:a16="http://schemas.microsoft.com/office/drawing/2014/main" id="{D6BB8A1E-BA93-AA4E-9344-6A77C9C87A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752600"/>
            <a:ext cx="662940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Text Box 9">
            <a:extLst>
              <a:ext uri="{FF2B5EF4-FFF2-40B4-BE49-F238E27FC236}">
                <a16:creationId xmlns:a16="http://schemas.microsoft.com/office/drawing/2014/main" id="{AB4056F5-409A-F44D-ABF9-BC7431237958}"/>
              </a:ext>
            </a:extLst>
          </p:cNvPr>
          <p:cNvSpPr txBox="1">
            <a:spLocks noChangeArrowheads="1"/>
          </p:cNvSpPr>
          <p:nvPr/>
        </p:nvSpPr>
        <p:spPr bwMode="auto">
          <a:xfrm>
            <a:off x="0" y="6553200"/>
            <a:ext cx="5029200" cy="276225"/>
          </a:xfrm>
          <a:prstGeom prst="rect">
            <a:avLst/>
          </a:prstGeom>
          <a:solidFill>
            <a:schemeClr val="accent1"/>
          </a:solidFill>
          <a:ln w="3175">
            <a:solidFill>
              <a:schemeClr val="tx1"/>
            </a:solidFill>
            <a:miter lim="800000"/>
            <a:headEnd/>
            <a:tailEnd/>
          </a:ln>
        </p:spPr>
        <p:txBody>
          <a:bodyPr lIns="90257" tIns="45170" rIns="90257" bIns="4517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solidFill>
                  <a:srgbClr val="000000"/>
                </a:solidFill>
                <a:latin typeface="Calibri" panose="020F0502020204030204" pitchFamily="34" charset="0"/>
              </a:rPr>
              <a:t>from NOAA Ocean and Great Lakes Acidification Research Plan, 2010</a:t>
            </a:r>
          </a:p>
        </p:txBody>
      </p:sp>
      <p:sp>
        <p:nvSpPr>
          <p:cNvPr id="57353" name="Text Box 9">
            <a:extLst>
              <a:ext uri="{FF2B5EF4-FFF2-40B4-BE49-F238E27FC236}">
                <a16:creationId xmlns:a16="http://schemas.microsoft.com/office/drawing/2014/main" id="{34924296-F13C-D542-AEDB-C97A4EEAF095}"/>
              </a:ext>
            </a:extLst>
          </p:cNvPr>
          <p:cNvSpPr txBox="1">
            <a:spLocks noChangeArrowheads="1"/>
          </p:cNvSpPr>
          <p:nvPr/>
        </p:nvSpPr>
        <p:spPr bwMode="auto">
          <a:xfrm>
            <a:off x="0" y="6276975"/>
            <a:ext cx="5029200" cy="276225"/>
          </a:xfrm>
          <a:prstGeom prst="rect">
            <a:avLst/>
          </a:prstGeom>
          <a:solidFill>
            <a:schemeClr val="accent1"/>
          </a:solidFill>
          <a:ln w="3175">
            <a:solidFill>
              <a:schemeClr val="tx1"/>
            </a:solidFill>
            <a:miter lim="800000"/>
            <a:headEnd/>
            <a:tailEnd/>
          </a:ln>
        </p:spPr>
        <p:txBody>
          <a:bodyPr lIns="90257" tIns="45170" rIns="90257" bIns="4517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solidFill>
                  <a:srgbClr val="000000"/>
                </a:solidFill>
                <a:latin typeface="Calibri" panose="020F0502020204030204" pitchFamily="34" charset="0"/>
              </a:rPr>
              <a:t>from US IOOS Summit (Hernandez/Wilson 2012)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NANOOS_RCOOS_Oceans11Fig.JPG">
            <a:extLst>
              <a:ext uri="{FF2B5EF4-FFF2-40B4-BE49-F238E27FC236}">
                <a16:creationId xmlns:a16="http://schemas.microsoft.com/office/drawing/2014/main" id="{1B7BCD90-EAE8-EF40-AA65-178E9B7E202B}"/>
              </a:ext>
            </a:extLst>
          </p:cNvPr>
          <p:cNvPicPr>
            <a:picLocks noChangeAspect="1"/>
          </p:cNvPicPr>
          <p:nvPr/>
        </p:nvPicPr>
        <p:blipFill rotWithShape="1">
          <a:blip r:embed="rId4"/>
          <a:srcRect l="641" t="4046" r="3397" b="4392"/>
          <a:stretch/>
        </p:blipFill>
        <p:spPr bwMode="auto">
          <a:xfrm>
            <a:off x="457200" y="1330325"/>
            <a:ext cx="5475288" cy="5464175"/>
          </a:xfrm>
          <a:prstGeom prst="rect">
            <a:avLst/>
          </a:prstGeom>
          <a:ln>
            <a:noFill/>
          </a:ln>
          <a:effectLst>
            <a:outerShdw blurRad="190500" algn="tl" rotWithShape="0">
              <a:srgbClr val="000000">
                <a:alpha val="70000"/>
              </a:srgbClr>
            </a:outerShdw>
          </a:effectLst>
        </p:spPr>
      </p:pic>
      <p:sp>
        <p:nvSpPr>
          <p:cNvPr id="58371" name="Text Box 5">
            <a:extLst>
              <a:ext uri="{FF2B5EF4-FFF2-40B4-BE49-F238E27FC236}">
                <a16:creationId xmlns:a16="http://schemas.microsoft.com/office/drawing/2014/main" id="{98DF08DA-949A-BF43-9A9D-8636279D81FF}"/>
              </a:ext>
            </a:extLst>
          </p:cNvPr>
          <p:cNvSpPr txBox="1">
            <a:spLocks noChangeArrowheads="1"/>
          </p:cNvSpPr>
          <p:nvPr/>
        </p:nvSpPr>
        <p:spPr bwMode="auto">
          <a:xfrm>
            <a:off x="0" y="9144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1" tIns="45706" rIns="91411" bIns="45706">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000" b="1">
                <a:solidFill>
                  <a:srgbClr val="000000"/>
                </a:solidFill>
                <a:latin typeface="Candara" panose="020E0502030303020204" pitchFamily="34" charset="0"/>
              </a:rPr>
              <a:t>Increase Ocean Acidification Observations</a:t>
            </a:r>
          </a:p>
        </p:txBody>
      </p:sp>
      <p:sp>
        <p:nvSpPr>
          <p:cNvPr id="4" name="Oval 3">
            <a:extLst>
              <a:ext uri="{FF2B5EF4-FFF2-40B4-BE49-F238E27FC236}">
                <a16:creationId xmlns:a16="http://schemas.microsoft.com/office/drawing/2014/main" id="{74B260C1-30C8-8B42-9351-D42B5544D270}"/>
              </a:ext>
            </a:extLst>
          </p:cNvPr>
          <p:cNvSpPr/>
          <p:nvPr/>
        </p:nvSpPr>
        <p:spPr>
          <a:xfrm>
            <a:off x="1822450" y="1905000"/>
            <a:ext cx="685800" cy="609600"/>
          </a:xfrm>
          <a:prstGeom prst="ellipse">
            <a:avLst/>
          </a:prstGeom>
          <a:solidFill>
            <a:schemeClr val="accent1">
              <a:alpha val="40000"/>
            </a:schemeClr>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C7E2F6"/>
              </a:solidFill>
            </a:endParaRPr>
          </a:p>
        </p:txBody>
      </p:sp>
      <p:sp>
        <p:nvSpPr>
          <p:cNvPr id="5" name="Oval 4">
            <a:extLst>
              <a:ext uri="{FF2B5EF4-FFF2-40B4-BE49-F238E27FC236}">
                <a16:creationId xmlns:a16="http://schemas.microsoft.com/office/drawing/2014/main" id="{3B6C6E85-A8AA-B840-941E-8AAD8E0B1E39}"/>
              </a:ext>
            </a:extLst>
          </p:cNvPr>
          <p:cNvSpPr/>
          <p:nvPr/>
        </p:nvSpPr>
        <p:spPr>
          <a:xfrm>
            <a:off x="2736850" y="2133600"/>
            <a:ext cx="685800" cy="609600"/>
          </a:xfrm>
          <a:prstGeom prst="ellipse">
            <a:avLst/>
          </a:prstGeom>
          <a:solidFill>
            <a:schemeClr val="accent1">
              <a:alpha val="40000"/>
            </a:schemeClr>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C7E2F6"/>
              </a:solidFill>
            </a:endParaRPr>
          </a:p>
        </p:txBody>
      </p:sp>
      <p:pic>
        <p:nvPicPr>
          <p:cNvPr id="58374" name="Picture 16">
            <a:extLst>
              <a:ext uri="{FF2B5EF4-FFF2-40B4-BE49-F238E27FC236}">
                <a16:creationId xmlns:a16="http://schemas.microsoft.com/office/drawing/2014/main" id="{A507E52C-2C5E-C041-AF38-EC2E0BAEBF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734"/>
          <a:stretch>
            <a:fillRect/>
          </a:stretch>
        </p:blipFill>
        <p:spPr bwMode="auto">
          <a:xfrm>
            <a:off x="6324600" y="1371600"/>
            <a:ext cx="1447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15">
            <a:extLst>
              <a:ext uri="{FF2B5EF4-FFF2-40B4-BE49-F238E27FC236}">
                <a16:creationId xmlns:a16="http://schemas.microsoft.com/office/drawing/2014/main" id="{CFFBCB9D-B6C5-CD44-A1F6-125ED73152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0000" t="8333" r="15555"/>
          <a:stretch>
            <a:fillRect/>
          </a:stretch>
        </p:blipFill>
        <p:spPr bwMode="auto">
          <a:xfrm>
            <a:off x="7620000" y="2105025"/>
            <a:ext cx="144780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a:extLst>
              <a:ext uri="{FF2B5EF4-FFF2-40B4-BE49-F238E27FC236}">
                <a16:creationId xmlns:a16="http://schemas.microsoft.com/office/drawing/2014/main" id="{4480C36A-FE6F-6646-8E88-A6AD10261940}"/>
              </a:ext>
            </a:extLst>
          </p:cNvPr>
          <p:cNvSpPr/>
          <p:nvPr/>
        </p:nvSpPr>
        <p:spPr>
          <a:xfrm>
            <a:off x="1974850" y="4114800"/>
            <a:ext cx="685800" cy="609600"/>
          </a:xfrm>
          <a:prstGeom prst="ellipse">
            <a:avLst/>
          </a:prstGeom>
          <a:solidFill>
            <a:schemeClr val="accent1">
              <a:alpha val="40000"/>
            </a:schemeClr>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C7E2F6"/>
              </a:solidFill>
            </a:endParaRPr>
          </a:p>
        </p:txBody>
      </p:sp>
      <p:pic>
        <p:nvPicPr>
          <p:cNvPr id="58377" name="Picture 3">
            <a:extLst>
              <a:ext uri="{FF2B5EF4-FFF2-40B4-BE49-F238E27FC236}">
                <a16:creationId xmlns:a16="http://schemas.microsoft.com/office/drawing/2014/main" id="{C73DF2CF-DF96-D547-B98B-1640C5DD61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9969" t="8028" r="28505"/>
          <a:stretch>
            <a:fillRect/>
          </a:stretch>
        </p:blipFill>
        <p:spPr bwMode="auto">
          <a:xfrm>
            <a:off x="6324600" y="3962400"/>
            <a:ext cx="2743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8" name="Text Box 4">
            <a:extLst>
              <a:ext uri="{FF2B5EF4-FFF2-40B4-BE49-F238E27FC236}">
                <a16:creationId xmlns:a16="http://schemas.microsoft.com/office/drawing/2014/main" id="{3EC351AE-3C06-E34A-8D4B-DF3A0B73B9C9}"/>
              </a:ext>
            </a:extLst>
          </p:cNvPr>
          <p:cNvSpPr txBox="1">
            <a:spLocks noChangeArrowheads="1"/>
          </p:cNvSpPr>
          <p:nvPr/>
        </p:nvSpPr>
        <p:spPr bwMode="auto">
          <a:xfrm>
            <a:off x="6324600" y="4252913"/>
            <a:ext cx="1295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50000"/>
              </a:lnSpc>
              <a:spcBef>
                <a:spcPct val="50000"/>
              </a:spcBef>
            </a:pPr>
            <a:r>
              <a:rPr lang="en-US" altLang="en-US" sz="1800" b="1">
                <a:solidFill>
                  <a:srgbClr val="FFFFFF"/>
                </a:solidFill>
              </a:rPr>
              <a:t> Sensor</a:t>
            </a:r>
          </a:p>
          <a:p>
            <a:pPr algn="ctr" eaLnBrk="1" hangingPunct="1">
              <a:lnSpc>
                <a:spcPct val="50000"/>
              </a:lnSpc>
              <a:spcBef>
                <a:spcPct val="50000"/>
              </a:spcBef>
            </a:pPr>
            <a:r>
              <a:rPr lang="en-US" altLang="en-US" sz="1800" b="1">
                <a:solidFill>
                  <a:srgbClr val="FFFFFF"/>
                </a:solidFill>
              </a:rPr>
              <a:t>Package</a:t>
            </a:r>
          </a:p>
        </p:txBody>
      </p:sp>
      <p:sp>
        <p:nvSpPr>
          <p:cNvPr id="58379" name="Text Box 5">
            <a:extLst>
              <a:ext uri="{FF2B5EF4-FFF2-40B4-BE49-F238E27FC236}">
                <a16:creationId xmlns:a16="http://schemas.microsoft.com/office/drawing/2014/main" id="{7379BCCA-6410-3D42-A622-BF7E0593BE3D}"/>
              </a:ext>
            </a:extLst>
          </p:cNvPr>
          <p:cNvSpPr txBox="1">
            <a:spLocks noChangeArrowheads="1"/>
          </p:cNvSpPr>
          <p:nvPr/>
        </p:nvSpPr>
        <p:spPr bwMode="auto">
          <a:xfrm>
            <a:off x="7543800" y="4114800"/>
            <a:ext cx="16541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50000"/>
              </a:lnSpc>
              <a:spcBef>
                <a:spcPct val="50000"/>
              </a:spcBef>
            </a:pPr>
            <a:r>
              <a:rPr lang="en-US" altLang="en-US" sz="1800" b="1">
                <a:solidFill>
                  <a:srgbClr val="FFFFFF"/>
                </a:solidFill>
              </a:rPr>
              <a:t>NOAA </a:t>
            </a:r>
            <a:br>
              <a:rPr lang="en-US" altLang="en-US" sz="1800" b="1">
                <a:solidFill>
                  <a:srgbClr val="FFFFFF"/>
                </a:solidFill>
              </a:rPr>
            </a:br>
            <a:br>
              <a:rPr lang="en-US" altLang="en-US" sz="1800" b="1">
                <a:solidFill>
                  <a:srgbClr val="FFFFFF"/>
                </a:solidFill>
              </a:rPr>
            </a:br>
            <a:r>
              <a:rPr lang="en-US" altLang="en-US" sz="1800" b="1">
                <a:solidFill>
                  <a:srgbClr val="FFFFFF"/>
                </a:solidFill>
              </a:rPr>
              <a:t>pCO</a:t>
            </a:r>
            <a:r>
              <a:rPr lang="en-US" altLang="en-US" sz="1800" b="1" baseline="-25000">
                <a:solidFill>
                  <a:srgbClr val="FFFFFF"/>
                </a:solidFill>
              </a:rPr>
              <a:t>2</a:t>
            </a:r>
          </a:p>
          <a:p>
            <a:pPr algn="ctr" eaLnBrk="1" hangingPunct="1">
              <a:lnSpc>
                <a:spcPct val="50000"/>
              </a:lnSpc>
              <a:spcBef>
                <a:spcPct val="50000"/>
              </a:spcBef>
            </a:pPr>
            <a:r>
              <a:rPr lang="en-US" altLang="en-US" sz="1800" b="1">
                <a:solidFill>
                  <a:srgbClr val="FFFFFF"/>
                </a:solidFill>
              </a:rPr>
              <a:t>equilibrator</a:t>
            </a:r>
          </a:p>
        </p:txBody>
      </p:sp>
      <p:graphicFrame>
        <p:nvGraphicFramePr>
          <p:cNvPr id="58380" name="Object 12">
            <a:extLst>
              <a:ext uri="{FF2B5EF4-FFF2-40B4-BE49-F238E27FC236}">
                <a16:creationId xmlns:a16="http://schemas.microsoft.com/office/drawing/2014/main" id="{70468BFA-F721-894F-B6FA-96C10F3A398B}"/>
              </a:ext>
            </a:extLst>
          </p:cNvPr>
          <p:cNvGraphicFramePr>
            <a:graphicFrameLocks noChangeAspect="1"/>
          </p:cNvGraphicFramePr>
          <p:nvPr/>
        </p:nvGraphicFramePr>
        <p:xfrm>
          <a:off x="7924800" y="5334000"/>
          <a:ext cx="685800" cy="685800"/>
        </p:xfrm>
        <a:graphic>
          <a:graphicData uri="http://schemas.openxmlformats.org/presentationml/2006/ole">
            <mc:AlternateContent xmlns:mc="http://schemas.openxmlformats.org/markup-compatibility/2006">
              <mc:Choice xmlns:v="urn:schemas-microsoft-com:vml" Requires="v">
                <p:oleObj spid="_x0000_s58382" name="Photo Editor Photo" r:id="rId8" imgW="6502400" imgH="6502400" progId="">
                  <p:embed/>
                </p:oleObj>
              </mc:Choice>
              <mc:Fallback>
                <p:oleObj name="Photo Editor Photo" r:id="rId8" imgW="6502400" imgH="6502400" progId="">
                  <p:embed/>
                  <p:pic>
                    <p:nvPicPr>
                      <p:cNvPr id="0"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24800" y="53340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8381" name="Picture 2">
            <a:extLst>
              <a:ext uri="{FF2B5EF4-FFF2-40B4-BE49-F238E27FC236}">
                <a16:creationId xmlns:a16="http://schemas.microsoft.com/office/drawing/2014/main" id="{1C1FEC57-1AD9-764B-B285-619D021363C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53200" y="5715000"/>
            <a:ext cx="84772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ontent Placeholder 7">
            <a:extLst>
              <a:ext uri="{FF2B5EF4-FFF2-40B4-BE49-F238E27FC236}">
                <a16:creationId xmlns:a16="http://schemas.microsoft.com/office/drawing/2014/main" id="{23D7DB3B-48EE-5F4F-9BED-70B24C15A3C4}"/>
              </a:ext>
            </a:extLst>
          </p:cNvPr>
          <p:cNvSpPr>
            <a:spLocks noGrp="1"/>
          </p:cNvSpPr>
          <p:nvPr>
            <p:ph idx="1"/>
          </p:nvPr>
        </p:nvSpPr>
        <p:spPr/>
        <p:txBody>
          <a:bodyPr/>
          <a:lstStyle/>
          <a:p>
            <a:pPr eaLnBrk="1" hangingPunct="1"/>
            <a:endParaRPr lang="en-US" altLang="en-US"/>
          </a:p>
        </p:txBody>
      </p:sp>
      <p:pic>
        <p:nvPicPr>
          <p:cNvPr id="59395" name="Picture 4" descr="C:\Users\Ralph Rayner\Desktop\Background.jpg">
            <a:extLst>
              <a:ext uri="{FF2B5EF4-FFF2-40B4-BE49-F238E27FC236}">
                <a16:creationId xmlns:a16="http://schemas.microsoft.com/office/drawing/2014/main" id="{E40ABB6D-7AD3-A645-A9C5-FF3CEA1657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22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Rectangle 5">
            <a:extLst>
              <a:ext uri="{FF2B5EF4-FFF2-40B4-BE49-F238E27FC236}">
                <a16:creationId xmlns:a16="http://schemas.microsoft.com/office/drawing/2014/main" id="{0C52CC53-67B9-CD4D-B6EB-F2B63476504C}"/>
              </a:ext>
            </a:extLst>
          </p:cNvPr>
          <p:cNvSpPr>
            <a:spLocks noChangeArrowheads="1"/>
          </p:cNvSpPr>
          <p:nvPr/>
        </p:nvSpPr>
        <p:spPr bwMode="auto">
          <a:xfrm>
            <a:off x="4343400" y="0"/>
            <a:ext cx="4800600" cy="4135438"/>
          </a:xfrm>
          <a:prstGeom prst="rect">
            <a:avLst/>
          </a:prstGeom>
          <a:noFill/>
          <a:ln>
            <a:noFill/>
          </a:ln>
          <a:effectLst>
            <a:outerShdw dist="127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660" tIns="45357" rIns="90660" bIns="45357">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endParaRPr lang="en-GB" altLang="en-US" sz="2600">
              <a:solidFill>
                <a:srgbClr val="FFFFFF"/>
              </a:solidFill>
              <a:cs typeface="Times New Roman" panose="02020603050405020304" pitchFamily="18" charset="0"/>
            </a:endParaRPr>
          </a:p>
          <a:p>
            <a:pPr algn="r"/>
            <a:endParaRPr lang="en-US" altLang="en-US" sz="2600">
              <a:solidFill>
                <a:srgbClr val="FFFFFF"/>
              </a:solidFill>
              <a:cs typeface="Times New Roman" panose="02020603050405020304" pitchFamily="18" charset="0"/>
            </a:endParaRPr>
          </a:p>
          <a:p>
            <a:pPr algn="r"/>
            <a:endParaRPr lang="en-US" altLang="en-US" sz="2600">
              <a:solidFill>
                <a:srgbClr val="FFFFFF"/>
              </a:solidFill>
              <a:cs typeface="Times New Roman" panose="02020603050405020304" pitchFamily="18" charset="0"/>
            </a:endParaRPr>
          </a:p>
          <a:p>
            <a:pPr algn="r"/>
            <a:endParaRPr lang="en-US" altLang="en-US" sz="2600">
              <a:solidFill>
                <a:srgbClr val="FFFFFF"/>
              </a:solidFill>
              <a:cs typeface="Times New Roman" panose="02020603050405020304" pitchFamily="18" charset="0"/>
            </a:endParaRPr>
          </a:p>
          <a:p>
            <a:pPr algn="r"/>
            <a:endParaRPr lang="en-US" altLang="en-US" sz="2600">
              <a:solidFill>
                <a:srgbClr val="7F7F7F"/>
              </a:solidFill>
              <a:cs typeface="Times New Roman" panose="02020603050405020304" pitchFamily="18" charset="0"/>
            </a:endParaRPr>
          </a:p>
          <a:p>
            <a:pPr algn="r"/>
            <a:endParaRPr lang="en-US" altLang="en-US" sz="2600">
              <a:solidFill>
                <a:srgbClr val="7F7F7F"/>
              </a:solidFill>
              <a:cs typeface="Times New Roman" panose="02020603050405020304" pitchFamily="18" charset="0"/>
            </a:endParaRPr>
          </a:p>
          <a:p>
            <a:pPr algn="r"/>
            <a:endParaRPr lang="en-US" altLang="en-US" sz="2600">
              <a:solidFill>
                <a:srgbClr val="7F7F7F"/>
              </a:solidFill>
              <a:cs typeface="Times New Roman" panose="02020603050405020304" pitchFamily="18" charset="0"/>
            </a:endParaRPr>
          </a:p>
          <a:p>
            <a:pPr algn="r"/>
            <a:endParaRPr lang="en-US" altLang="en-US" sz="2600">
              <a:solidFill>
                <a:srgbClr val="B2B2B2"/>
              </a:solidFill>
              <a:cs typeface="Times New Roman" panose="02020603050405020304" pitchFamily="18" charset="0"/>
            </a:endParaRPr>
          </a:p>
          <a:p>
            <a:pPr algn="r"/>
            <a:r>
              <a:rPr lang="en-US" altLang="en-US" sz="2600">
                <a:solidFill>
                  <a:srgbClr val="B2B2B2"/>
                </a:solidFill>
                <a:cs typeface="Times New Roman" panose="02020603050405020304" pitchFamily="18" charset="0"/>
              </a:rPr>
              <a:t> </a:t>
            </a:r>
          </a:p>
          <a:p>
            <a:pPr algn="r"/>
            <a:endParaRPr lang="en-US" altLang="en-US" sz="2600">
              <a:solidFill>
                <a:srgbClr val="B2B2B2"/>
              </a:solidFill>
              <a:cs typeface="Times New Roman" panose="02020603050405020304" pitchFamily="18" charset="0"/>
            </a:endParaRPr>
          </a:p>
        </p:txBody>
      </p:sp>
      <p:sp>
        <p:nvSpPr>
          <p:cNvPr id="59397" name="Slide Number Placeholder 1">
            <a:extLst>
              <a:ext uri="{FF2B5EF4-FFF2-40B4-BE49-F238E27FC236}">
                <a16:creationId xmlns:a16="http://schemas.microsoft.com/office/drawing/2014/main" id="{AEF10F8F-7149-C84D-9D6B-B10499301F4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74688">
              <a:defRPr sz="2400">
                <a:solidFill>
                  <a:schemeClr val="tx1"/>
                </a:solidFill>
                <a:latin typeface="Arial" panose="020B0604020202020204" pitchFamily="34" charset="0"/>
                <a:ea typeface="ＭＳ Ｐゴシック" panose="020B0600070205080204" pitchFamily="34" charset="-128"/>
              </a:defRPr>
            </a:lvl1pPr>
            <a:lvl2pPr marL="742950" indent="-285750" defTabSz="674688">
              <a:defRPr sz="2400">
                <a:solidFill>
                  <a:schemeClr val="tx1"/>
                </a:solidFill>
                <a:latin typeface="Arial" panose="020B0604020202020204" pitchFamily="34" charset="0"/>
                <a:ea typeface="ＭＳ Ｐゴシック" panose="020B0600070205080204" pitchFamily="34" charset="-128"/>
              </a:defRPr>
            </a:lvl2pPr>
            <a:lvl3pPr marL="1143000" indent="-228600" defTabSz="674688">
              <a:defRPr sz="2400">
                <a:solidFill>
                  <a:schemeClr val="tx1"/>
                </a:solidFill>
                <a:latin typeface="Arial" panose="020B0604020202020204" pitchFamily="34" charset="0"/>
                <a:ea typeface="ＭＳ Ｐゴシック" panose="020B0600070205080204" pitchFamily="34" charset="-128"/>
              </a:defRPr>
            </a:lvl3pPr>
            <a:lvl4pPr marL="1600200" indent="-228600" defTabSz="674688">
              <a:defRPr sz="2400">
                <a:solidFill>
                  <a:schemeClr val="tx1"/>
                </a:solidFill>
                <a:latin typeface="Arial" panose="020B0604020202020204" pitchFamily="34" charset="0"/>
                <a:ea typeface="ＭＳ Ｐゴシック" panose="020B0600070205080204" pitchFamily="34" charset="-128"/>
              </a:defRPr>
            </a:lvl4pPr>
            <a:lvl5pPr marL="2057400" indent="-228600" defTabSz="674688">
              <a:defRPr sz="2400">
                <a:solidFill>
                  <a:schemeClr val="tx1"/>
                </a:solidFill>
                <a:latin typeface="Arial" panose="020B0604020202020204" pitchFamily="34" charset="0"/>
                <a:ea typeface="ＭＳ Ｐゴシック" panose="020B0600070205080204" pitchFamily="34" charset="-128"/>
              </a:defRPr>
            </a:lvl5pPr>
            <a:lvl6pPr marL="2514600" indent="-228600" defTabSz="6746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6746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6746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6746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3F7E917-01A7-0D4C-9464-331503F6292C}" type="slidenum">
              <a:rPr lang="en-US" altLang="en-US" sz="1400">
                <a:solidFill>
                  <a:schemeClr val="bg1"/>
                </a:solidFill>
              </a:rPr>
              <a:pPr/>
              <a:t>13</a:t>
            </a:fld>
            <a:endParaRPr lang="en-US" altLang="en-US" sz="1400">
              <a:solidFill>
                <a:schemeClr val="bg1"/>
              </a:solidFill>
            </a:endParaRPr>
          </a:p>
        </p:txBody>
      </p:sp>
      <p:sp>
        <p:nvSpPr>
          <p:cNvPr id="59398" name="Rectangle 8">
            <a:extLst>
              <a:ext uri="{FF2B5EF4-FFF2-40B4-BE49-F238E27FC236}">
                <a16:creationId xmlns:a16="http://schemas.microsoft.com/office/drawing/2014/main" id="{39402BEF-DE7D-6547-8D8E-00622D24CCD5}"/>
              </a:ext>
            </a:extLst>
          </p:cNvPr>
          <p:cNvSpPr>
            <a:spLocks noChangeArrowheads="1"/>
          </p:cNvSpPr>
          <p:nvPr/>
        </p:nvSpPr>
        <p:spPr bwMode="auto">
          <a:xfrm>
            <a:off x="-38100" y="0"/>
            <a:ext cx="9182100" cy="6226175"/>
          </a:xfrm>
          <a:prstGeom prst="rect">
            <a:avLst/>
          </a:prstGeom>
          <a:solidFill>
            <a:schemeClr val="tx2">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660" tIns="45357" rIns="90660" bIns="45357"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endParaRPr lang="en-US" altLang="en-US">
              <a:solidFill>
                <a:srgbClr val="FFFFFF"/>
              </a:solidFill>
              <a:cs typeface="Times New Roman" panose="02020603050405020304" pitchFamily="18" charset="0"/>
            </a:endParaRPr>
          </a:p>
        </p:txBody>
      </p:sp>
      <p:sp>
        <p:nvSpPr>
          <p:cNvPr id="13" name="Content Placeholder 2">
            <a:extLst>
              <a:ext uri="{FF2B5EF4-FFF2-40B4-BE49-F238E27FC236}">
                <a16:creationId xmlns:a16="http://schemas.microsoft.com/office/drawing/2014/main" id="{761102F5-6DF7-7A49-BF5D-16CCC8D7A4FB}"/>
              </a:ext>
            </a:extLst>
          </p:cNvPr>
          <p:cNvSpPr txBox="1">
            <a:spLocks/>
          </p:cNvSpPr>
          <p:nvPr/>
        </p:nvSpPr>
        <p:spPr bwMode="auto">
          <a:xfrm>
            <a:off x="247650" y="304800"/>
            <a:ext cx="8896350" cy="62261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0257" tIns="45170" rIns="90257" bIns="45170"/>
          <a:lstStyle>
            <a:lvl1pPr marL="339744" indent="-339744" algn="l" rtl="0" eaLnBrk="0" fontAlgn="base" hangingPunct="0">
              <a:spcBef>
                <a:spcPct val="20000"/>
              </a:spcBef>
              <a:spcAft>
                <a:spcPct val="0"/>
              </a:spcAft>
              <a:buChar char="•"/>
              <a:defRPr sz="3200">
                <a:solidFill>
                  <a:schemeClr val="tx1"/>
                </a:solidFill>
                <a:latin typeface="+mn-lt"/>
                <a:ea typeface="+mn-ea"/>
                <a:cs typeface="+mn-cs"/>
              </a:defRPr>
            </a:lvl1pPr>
            <a:lvl2pPr marL="736095" indent="-283115" algn="l" rtl="0" eaLnBrk="0" fontAlgn="base" hangingPunct="0">
              <a:spcBef>
                <a:spcPct val="20000"/>
              </a:spcBef>
              <a:spcAft>
                <a:spcPct val="0"/>
              </a:spcAft>
              <a:buChar char="–"/>
              <a:defRPr sz="2800">
                <a:solidFill>
                  <a:schemeClr val="tx1"/>
                </a:solidFill>
                <a:latin typeface="+mn-lt"/>
                <a:ea typeface="+mn-ea"/>
              </a:defRPr>
            </a:lvl2pPr>
            <a:lvl3pPr marL="1132447" indent="-226470" algn="l" rtl="0" eaLnBrk="0" fontAlgn="base" hangingPunct="0">
              <a:spcBef>
                <a:spcPct val="20000"/>
              </a:spcBef>
              <a:spcAft>
                <a:spcPct val="0"/>
              </a:spcAft>
              <a:buChar char="•"/>
              <a:defRPr sz="2400">
                <a:solidFill>
                  <a:schemeClr val="tx1"/>
                </a:solidFill>
                <a:latin typeface="+mn-lt"/>
                <a:ea typeface="+mn-ea"/>
              </a:defRPr>
            </a:lvl3pPr>
            <a:lvl4pPr marL="1585434" indent="-226470" algn="l" rtl="0" eaLnBrk="0" fontAlgn="base" hangingPunct="0">
              <a:spcBef>
                <a:spcPct val="20000"/>
              </a:spcBef>
              <a:spcAft>
                <a:spcPct val="0"/>
              </a:spcAft>
              <a:buChar char="–"/>
              <a:defRPr sz="2000">
                <a:solidFill>
                  <a:schemeClr val="tx1"/>
                </a:solidFill>
                <a:latin typeface="+mn-lt"/>
                <a:ea typeface="+mn-ea"/>
              </a:defRPr>
            </a:lvl4pPr>
            <a:lvl5pPr marL="2038407" indent="-226470" algn="l" rtl="0" eaLnBrk="0" fontAlgn="base" hangingPunct="0">
              <a:spcBef>
                <a:spcPct val="20000"/>
              </a:spcBef>
              <a:spcAft>
                <a:spcPct val="0"/>
              </a:spcAft>
              <a:buChar char="»"/>
              <a:defRPr sz="2000">
                <a:solidFill>
                  <a:schemeClr val="tx1"/>
                </a:solidFill>
                <a:latin typeface="+mn-lt"/>
                <a:ea typeface="+mn-ea"/>
              </a:defRPr>
            </a:lvl5pPr>
            <a:lvl6pPr marL="2491389" indent="-226470" algn="l" rtl="0" eaLnBrk="1" fontAlgn="base" hangingPunct="1">
              <a:spcBef>
                <a:spcPct val="20000"/>
              </a:spcBef>
              <a:spcAft>
                <a:spcPct val="0"/>
              </a:spcAft>
              <a:buChar char="»"/>
              <a:defRPr sz="2000">
                <a:solidFill>
                  <a:schemeClr val="tx1"/>
                </a:solidFill>
                <a:latin typeface="+mn-lt"/>
                <a:ea typeface="+mn-ea"/>
              </a:defRPr>
            </a:lvl6pPr>
            <a:lvl7pPr marL="2944367" indent="-226470" algn="l" rtl="0" eaLnBrk="1" fontAlgn="base" hangingPunct="1">
              <a:spcBef>
                <a:spcPct val="20000"/>
              </a:spcBef>
              <a:spcAft>
                <a:spcPct val="0"/>
              </a:spcAft>
              <a:buChar char="»"/>
              <a:defRPr sz="2000">
                <a:solidFill>
                  <a:schemeClr val="tx1"/>
                </a:solidFill>
                <a:latin typeface="+mn-lt"/>
                <a:ea typeface="+mn-ea"/>
              </a:defRPr>
            </a:lvl7pPr>
            <a:lvl8pPr marL="3397346" indent="-226470" algn="l" rtl="0" eaLnBrk="1" fontAlgn="base" hangingPunct="1">
              <a:spcBef>
                <a:spcPct val="20000"/>
              </a:spcBef>
              <a:spcAft>
                <a:spcPct val="0"/>
              </a:spcAft>
              <a:buChar char="»"/>
              <a:defRPr sz="2000">
                <a:solidFill>
                  <a:schemeClr val="tx1"/>
                </a:solidFill>
                <a:latin typeface="+mn-lt"/>
                <a:ea typeface="+mn-ea"/>
              </a:defRPr>
            </a:lvl8pPr>
            <a:lvl9pPr marL="3850324" indent="-226470" algn="l" rtl="0" eaLnBrk="1" fontAlgn="base" hangingPunct="1">
              <a:spcBef>
                <a:spcPct val="20000"/>
              </a:spcBef>
              <a:spcAft>
                <a:spcPct val="0"/>
              </a:spcAft>
              <a:buChar char="»"/>
              <a:defRPr sz="2000">
                <a:solidFill>
                  <a:schemeClr val="tx1"/>
                </a:solidFill>
                <a:latin typeface="+mn-lt"/>
                <a:ea typeface="+mn-ea"/>
              </a:defRPr>
            </a:lvl9pPr>
          </a:lstStyle>
          <a:p>
            <a:pPr marL="0" indent="0" algn="ctr">
              <a:buFontTx/>
              <a:buNone/>
              <a:defRPr/>
            </a:pPr>
            <a:r>
              <a:rPr lang="en-US" b="1" dirty="0">
                <a:solidFill>
                  <a:schemeClr val="bg1"/>
                </a:solidFill>
              </a:rPr>
              <a:t>Conclusions</a:t>
            </a:r>
            <a:endParaRPr lang="en-US" b="1" dirty="0">
              <a:solidFill>
                <a:schemeClr val="bg1"/>
              </a:solidFill>
              <a:latin typeface="Calibri" pitchFamily="34" charset="0"/>
            </a:endParaRPr>
          </a:p>
          <a:p>
            <a:pPr>
              <a:defRPr/>
            </a:pPr>
            <a:r>
              <a:rPr lang="en-US" sz="2400" b="1" dirty="0">
                <a:solidFill>
                  <a:schemeClr val="bg1"/>
                </a:solidFill>
                <a:latin typeface="Calibri" pitchFamily="34" charset="0"/>
              </a:rPr>
              <a:t>Leveraging resources yields positive results</a:t>
            </a:r>
          </a:p>
          <a:p>
            <a:pPr>
              <a:defRPr/>
            </a:pPr>
            <a:r>
              <a:rPr lang="en-US" sz="2400" b="1" dirty="0">
                <a:solidFill>
                  <a:schemeClr val="bg1"/>
                </a:solidFill>
                <a:latin typeface="Calibri" pitchFamily="34" charset="0"/>
              </a:rPr>
              <a:t>Multi-sector approach is a hallmark of IOOS and Ocean Science but adds complexity </a:t>
            </a:r>
          </a:p>
          <a:p>
            <a:pPr>
              <a:defRPr/>
            </a:pPr>
            <a:r>
              <a:rPr lang="en-US" sz="2400" b="1" dirty="0">
                <a:solidFill>
                  <a:schemeClr val="bg1"/>
                </a:solidFill>
                <a:latin typeface="Calibri" pitchFamily="34" charset="0"/>
              </a:rPr>
              <a:t>As we are now interdependent both from a fiscal, science and operational perspectives loss of any 1 funding stream means significant risk to the entire enterprise</a:t>
            </a:r>
          </a:p>
          <a:p>
            <a:pPr>
              <a:defRPr/>
            </a:pPr>
            <a:endParaRPr lang="en-US" sz="2400" b="1" i="1" dirty="0">
              <a:solidFill>
                <a:schemeClr val="bg1"/>
              </a:solidFill>
              <a:latin typeface="Calibri" pitchFamily="34" charset="0"/>
            </a:endParaRPr>
          </a:p>
          <a:p>
            <a:pPr marL="0" indent="0">
              <a:buFontTx/>
              <a:buNone/>
              <a:defRPr/>
            </a:pPr>
            <a:endParaRPr lang="en-US" b="1" i="1" dirty="0">
              <a:solidFill>
                <a:schemeClr val="bg1"/>
              </a:solidFill>
            </a:endParaRPr>
          </a:p>
          <a:p>
            <a:pPr marL="451304" lvl="1" indent="0">
              <a:buFontTx/>
              <a:buNone/>
              <a:defRPr/>
            </a:pPr>
            <a:endParaRPr lang="en-US" dirty="0">
              <a:solidFill>
                <a:schemeClr val="bg1"/>
              </a:solidFill>
            </a:endParaRPr>
          </a:p>
        </p:txBody>
      </p:sp>
      <p:sp>
        <p:nvSpPr>
          <p:cNvPr id="8" name="TextBox 7">
            <a:extLst>
              <a:ext uri="{FF2B5EF4-FFF2-40B4-BE49-F238E27FC236}">
                <a16:creationId xmlns:a16="http://schemas.microsoft.com/office/drawing/2014/main" id="{E4912F83-BBD1-EC43-928B-1ABEDAF8D621}"/>
              </a:ext>
            </a:extLst>
          </p:cNvPr>
          <p:cNvSpPr txBox="1"/>
          <p:nvPr/>
        </p:nvSpPr>
        <p:spPr>
          <a:xfrm>
            <a:off x="1120775" y="3440113"/>
            <a:ext cx="6864350" cy="2293937"/>
          </a:xfrm>
          <a:prstGeom prst="rect">
            <a:avLst/>
          </a:prstGeom>
          <a:solidFill>
            <a:schemeClr val="accent5">
              <a:lumMod val="50000"/>
              <a:alpha val="78000"/>
            </a:schemeClr>
          </a:solidFill>
          <a:ln>
            <a:solidFill>
              <a:schemeClr val="accent6"/>
            </a:solidFill>
          </a:ln>
        </p:spPr>
        <p:txBody>
          <a:bodyPr lIns="68295" tIns="34142" rIns="68295" bIns="34142">
            <a:spAutoFit/>
          </a:bodyPr>
          <a:lstStyle/>
          <a:p>
            <a:pPr algn="ctr" defTabSz="682924">
              <a:spcBef>
                <a:spcPct val="20000"/>
              </a:spcBef>
              <a:defRPr/>
            </a:pPr>
            <a:r>
              <a:rPr lang="en-US" sz="2700" kern="0" dirty="0">
                <a:solidFill>
                  <a:schemeClr val="bg1"/>
                </a:solidFill>
                <a:latin typeface="Calibri" pitchFamily="34" charset="0"/>
                <a:ea typeface="ＭＳ Ｐゴシック"/>
                <a:cs typeface="Arial" charset="0"/>
              </a:rPr>
              <a:t>What is needed?</a:t>
            </a:r>
          </a:p>
          <a:p>
            <a:pPr marL="730838" lvl="1" indent="-279091" defTabSz="682924">
              <a:spcBef>
                <a:spcPct val="20000"/>
              </a:spcBef>
              <a:buFontTx/>
              <a:buChar char="–"/>
              <a:defRPr/>
            </a:pPr>
            <a:r>
              <a:rPr lang="en-US" sz="2100" kern="0" dirty="0">
                <a:solidFill>
                  <a:schemeClr val="bg1"/>
                </a:solidFill>
                <a:latin typeface="Calibri" pitchFamily="34" charset="0"/>
                <a:ea typeface="ＭＳ Ｐゴシック"/>
                <a:cs typeface="Arial" charset="0"/>
              </a:rPr>
              <a:t>Unified portrayal of why ocean observing and ocean research are critical and complimentary</a:t>
            </a:r>
          </a:p>
          <a:p>
            <a:pPr marL="730838" lvl="1" indent="-279091" defTabSz="682924">
              <a:spcBef>
                <a:spcPct val="20000"/>
              </a:spcBef>
              <a:buFontTx/>
              <a:buChar char="–"/>
              <a:defRPr/>
            </a:pPr>
            <a:r>
              <a:rPr lang="en-US" sz="2100" kern="0" dirty="0">
                <a:solidFill>
                  <a:schemeClr val="bg1"/>
                </a:solidFill>
                <a:latin typeface="Calibri" pitchFamily="34" charset="0"/>
                <a:ea typeface="ＭＳ Ｐゴシック"/>
                <a:cs typeface="Arial" charset="0"/>
              </a:rPr>
              <a:t>Coordinated messages supporting ocean science and infrastructure</a:t>
            </a:r>
          </a:p>
          <a:p>
            <a:pPr marL="730838" lvl="1" indent="-279091" defTabSz="682924">
              <a:spcBef>
                <a:spcPct val="20000"/>
              </a:spcBef>
              <a:buFontTx/>
              <a:buChar char="–"/>
              <a:defRPr/>
            </a:pPr>
            <a:r>
              <a:rPr lang="en-US" sz="2100" kern="0" dirty="0">
                <a:solidFill>
                  <a:schemeClr val="bg1"/>
                </a:solidFill>
                <a:latin typeface="Calibri" pitchFamily="34" charset="0"/>
                <a:ea typeface="ＭＳ Ｐゴシック"/>
                <a:cs typeface="Arial" charset="0"/>
              </a:rPr>
              <a:t>Continued mutual engagement (follow OA example)</a:t>
            </a: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AC484F4-9124-B742-9EC7-921D358DD094}"/>
              </a:ext>
            </a:extLst>
          </p:cNvPr>
          <p:cNvSpPr/>
          <p:nvPr/>
        </p:nvSpPr>
        <p:spPr bwMode="auto">
          <a:xfrm>
            <a:off x="76200" y="833438"/>
            <a:ext cx="4876800" cy="3967162"/>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9525" cap="flat" cmpd="sng" algn="ctr">
            <a:solidFill>
              <a:schemeClr val="tx1"/>
            </a:solidFill>
            <a:prstDash val="solid"/>
            <a:round/>
            <a:headEnd type="none" w="med" len="med"/>
            <a:tailEnd type="none" w="med" len="med"/>
          </a:ln>
          <a:effectLst/>
        </p:spPr>
        <p:txBody>
          <a:bodyPr lIns="89972" tIns="45037" rIns="89972" bIns="45037"/>
          <a:lstStyle/>
          <a:p>
            <a:pPr defTabSz="674888">
              <a:defRPr/>
            </a:pPr>
            <a:endParaRPr lang="en-US">
              <a:solidFill>
                <a:srgbClr val="000000"/>
              </a:solidFill>
              <a:latin typeface="Arial" charset="0"/>
              <a:ea typeface="ＭＳ Ｐゴシック" pitchFamily="1" charset="-128"/>
            </a:endParaRPr>
          </a:p>
        </p:txBody>
      </p:sp>
      <p:sp>
        <p:nvSpPr>
          <p:cNvPr id="48131" name="Rectangle 2">
            <a:extLst>
              <a:ext uri="{FF2B5EF4-FFF2-40B4-BE49-F238E27FC236}">
                <a16:creationId xmlns:a16="http://schemas.microsoft.com/office/drawing/2014/main" id="{47DE2C27-9E03-D04F-9296-65784FDF3A12}"/>
              </a:ext>
            </a:extLst>
          </p:cNvPr>
          <p:cNvSpPr>
            <a:spLocks noGrp="1" noChangeArrowheads="1"/>
          </p:cNvSpPr>
          <p:nvPr>
            <p:ph type="title"/>
          </p:nvPr>
        </p:nvSpPr>
        <p:spPr>
          <a:xfrm>
            <a:off x="533400" y="76200"/>
            <a:ext cx="7924800" cy="609600"/>
          </a:xfrm>
        </p:spPr>
        <p:txBody>
          <a:bodyPr lIns="89833" tIns="44971" rIns="89833" bIns="44971"/>
          <a:lstStyle/>
          <a:p>
            <a:r>
              <a:rPr lang="en-US" altLang="en-US" sz="3200" b="1">
                <a:solidFill>
                  <a:srgbClr val="002060"/>
                </a:solidFill>
                <a:latin typeface="Calibri" panose="020F0502020204030204" pitchFamily="34" charset="0"/>
              </a:rPr>
              <a:t>U.S. IOOS: A System of Systems</a:t>
            </a:r>
          </a:p>
        </p:txBody>
      </p:sp>
      <p:sp>
        <p:nvSpPr>
          <p:cNvPr id="48132" name="TextBox 30">
            <a:extLst>
              <a:ext uri="{FF2B5EF4-FFF2-40B4-BE49-F238E27FC236}">
                <a16:creationId xmlns:a16="http://schemas.microsoft.com/office/drawing/2014/main" id="{B15F7AB2-7AE4-4B4F-B150-5D03C0F428E2}"/>
              </a:ext>
            </a:extLst>
          </p:cNvPr>
          <p:cNvSpPr txBox="1">
            <a:spLocks noChangeArrowheads="1"/>
          </p:cNvSpPr>
          <p:nvPr/>
        </p:nvSpPr>
        <p:spPr bwMode="auto">
          <a:xfrm>
            <a:off x="2652713" y="6291263"/>
            <a:ext cx="49069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881" tIns="44995" rIns="89881" bIns="44995">
            <a:spAutoFit/>
          </a:bodyPr>
          <a:lstStyle>
            <a:lvl1pPr defTabSz="1211263">
              <a:defRPr sz="2400">
                <a:solidFill>
                  <a:schemeClr val="tx1"/>
                </a:solidFill>
                <a:latin typeface="Arial" panose="020B0604020202020204" pitchFamily="34" charset="0"/>
                <a:ea typeface="ＭＳ Ｐゴシック" panose="020B0600070205080204" pitchFamily="34" charset="-128"/>
              </a:defRPr>
            </a:lvl1pPr>
            <a:lvl2pPr marL="742950" indent="-285750" defTabSz="1211263">
              <a:defRPr sz="2400">
                <a:solidFill>
                  <a:schemeClr val="tx1"/>
                </a:solidFill>
                <a:latin typeface="Arial" panose="020B0604020202020204" pitchFamily="34" charset="0"/>
                <a:ea typeface="ＭＳ Ｐゴシック" panose="020B0600070205080204" pitchFamily="34" charset="-128"/>
              </a:defRPr>
            </a:lvl2pPr>
            <a:lvl3pPr marL="1143000" indent="-228600" defTabSz="1211263">
              <a:defRPr sz="2400">
                <a:solidFill>
                  <a:schemeClr val="tx1"/>
                </a:solidFill>
                <a:latin typeface="Arial" panose="020B0604020202020204" pitchFamily="34" charset="0"/>
                <a:ea typeface="ＭＳ Ｐゴシック" panose="020B0600070205080204" pitchFamily="34" charset="-128"/>
              </a:defRPr>
            </a:lvl3pPr>
            <a:lvl4pPr marL="1600200" indent="-228600" defTabSz="1211263">
              <a:defRPr sz="2400">
                <a:solidFill>
                  <a:schemeClr val="tx1"/>
                </a:solidFill>
                <a:latin typeface="Arial" panose="020B0604020202020204" pitchFamily="34" charset="0"/>
                <a:ea typeface="ＭＳ Ｐゴシック" panose="020B0600070205080204" pitchFamily="34" charset="-128"/>
              </a:defRPr>
            </a:lvl4pPr>
            <a:lvl5pPr marL="2057400" indent="-228600" defTabSz="1211263">
              <a:defRPr sz="2400">
                <a:solidFill>
                  <a:schemeClr val="tx1"/>
                </a:solidFill>
                <a:latin typeface="Arial" panose="020B0604020202020204" pitchFamily="34" charset="0"/>
                <a:ea typeface="ＭＳ Ｐゴシック" panose="020B0600070205080204" pitchFamily="34" charset="-128"/>
              </a:defRPr>
            </a:lvl5pPr>
            <a:lvl6pPr marL="2514600" indent="-228600" defTabSz="1211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1211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1211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1211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b="1">
                <a:solidFill>
                  <a:srgbClr val="FFFFFF"/>
                </a:solidFill>
                <a:cs typeface="Arial" panose="020B0604020202020204" pitchFamily="34" charset="0"/>
              </a:rPr>
              <a:t>Enables Decision making and Science</a:t>
            </a:r>
          </a:p>
        </p:txBody>
      </p:sp>
      <p:grpSp>
        <p:nvGrpSpPr>
          <p:cNvPr id="3" name="Group 7">
            <a:extLst>
              <a:ext uri="{FF2B5EF4-FFF2-40B4-BE49-F238E27FC236}">
                <a16:creationId xmlns:a16="http://schemas.microsoft.com/office/drawing/2014/main" id="{477B88D0-B210-944E-A478-A8C5DB406172}"/>
              </a:ext>
            </a:extLst>
          </p:cNvPr>
          <p:cNvGrpSpPr>
            <a:grpSpLocks/>
          </p:cNvGrpSpPr>
          <p:nvPr/>
        </p:nvGrpSpPr>
        <p:grpSpPr bwMode="auto">
          <a:xfrm>
            <a:off x="76200" y="833438"/>
            <a:ext cx="8920163" cy="5262562"/>
            <a:chOff x="101984" y="1110027"/>
            <a:chExt cx="11881804" cy="7009649"/>
          </a:xfrm>
        </p:grpSpPr>
        <p:pic>
          <p:nvPicPr>
            <p:cNvPr id="48135" name="Picture 9" descr="Feds.jpg">
              <a:extLst>
                <a:ext uri="{FF2B5EF4-FFF2-40B4-BE49-F238E27FC236}">
                  <a16:creationId xmlns:a16="http://schemas.microsoft.com/office/drawing/2014/main" id="{CAA77D83-8B8F-CC4C-B7D9-1FB50CC84D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0891" y="1668598"/>
              <a:ext cx="5749224" cy="1137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6" name="TextBox 2">
              <a:extLst>
                <a:ext uri="{FF2B5EF4-FFF2-40B4-BE49-F238E27FC236}">
                  <a16:creationId xmlns:a16="http://schemas.microsoft.com/office/drawing/2014/main" id="{4A07E6F1-635E-8949-970A-C7AAEBFE01FC}"/>
                </a:ext>
              </a:extLst>
            </p:cNvPr>
            <p:cNvSpPr txBox="1">
              <a:spLocks noChangeArrowheads="1"/>
            </p:cNvSpPr>
            <p:nvPr/>
          </p:nvSpPr>
          <p:spPr bwMode="auto">
            <a:xfrm>
              <a:off x="203476" y="1110027"/>
              <a:ext cx="1153450" cy="614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1211263">
                <a:defRPr sz="2400">
                  <a:solidFill>
                    <a:schemeClr val="tx1"/>
                  </a:solidFill>
                  <a:latin typeface="Arial" panose="020B0604020202020204" pitchFamily="34" charset="0"/>
                  <a:ea typeface="ＭＳ Ｐゴシック" panose="020B0600070205080204" pitchFamily="34" charset="-128"/>
                </a:defRPr>
              </a:lvl1pPr>
              <a:lvl2pPr marL="742950" indent="-285750" defTabSz="1211263">
                <a:defRPr sz="2400">
                  <a:solidFill>
                    <a:schemeClr val="tx1"/>
                  </a:solidFill>
                  <a:latin typeface="Arial" panose="020B0604020202020204" pitchFamily="34" charset="0"/>
                  <a:ea typeface="ＭＳ Ｐゴシック" panose="020B0600070205080204" pitchFamily="34" charset="-128"/>
                </a:defRPr>
              </a:lvl2pPr>
              <a:lvl3pPr marL="1143000" indent="-228600" defTabSz="1211263">
                <a:defRPr sz="2400">
                  <a:solidFill>
                    <a:schemeClr val="tx1"/>
                  </a:solidFill>
                  <a:latin typeface="Arial" panose="020B0604020202020204" pitchFamily="34" charset="0"/>
                  <a:ea typeface="ＭＳ Ｐゴシック" panose="020B0600070205080204" pitchFamily="34" charset="-128"/>
                </a:defRPr>
              </a:lvl3pPr>
              <a:lvl4pPr marL="1600200" indent="-228600" defTabSz="1211263">
                <a:defRPr sz="2400">
                  <a:solidFill>
                    <a:schemeClr val="tx1"/>
                  </a:solidFill>
                  <a:latin typeface="Arial" panose="020B0604020202020204" pitchFamily="34" charset="0"/>
                  <a:ea typeface="ＭＳ Ｐゴシック" panose="020B0600070205080204" pitchFamily="34" charset="-128"/>
                </a:defRPr>
              </a:lvl4pPr>
              <a:lvl5pPr marL="2057400" indent="-228600" defTabSz="1211263">
                <a:defRPr sz="2400">
                  <a:solidFill>
                    <a:schemeClr val="tx1"/>
                  </a:solidFill>
                  <a:latin typeface="Arial" panose="020B0604020202020204" pitchFamily="34" charset="0"/>
                  <a:ea typeface="ＭＳ Ｐゴシック" panose="020B0600070205080204" pitchFamily="34" charset="-128"/>
                </a:defRPr>
              </a:lvl5pPr>
              <a:lvl6pPr marL="2514600" indent="-228600" defTabSz="1211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1211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1211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1211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solidFill>
                    <a:srgbClr val="002060"/>
                  </a:solidFill>
                  <a:latin typeface="Calibri" panose="020F0502020204030204" pitchFamily="34" charset="0"/>
                  <a:cs typeface="Arial" panose="020B0604020202020204" pitchFamily="34" charset="0"/>
                </a:rPr>
                <a:t>WHO</a:t>
              </a:r>
            </a:p>
          </p:txBody>
        </p:sp>
        <p:grpSp>
          <p:nvGrpSpPr>
            <p:cNvPr id="48137" name="Group 6">
              <a:extLst>
                <a:ext uri="{FF2B5EF4-FFF2-40B4-BE49-F238E27FC236}">
                  <a16:creationId xmlns:a16="http://schemas.microsoft.com/office/drawing/2014/main" id="{3D1A5168-7816-674A-9624-DC0D77EF065D}"/>
                </a:ext>
              </a:extLst>
            </p:cNvPr>
            <p:cNvGrpSpPr>
              <a:grpSpLocks/>
            </p:cNvGrpSpPr>
            <p:nvPr/>
          </p:nvGrpSpPr>
          <p:grpSpPr bwMode="auto">
            <a:xfrm>
              <a:off x="5022604" y="4262783"/>
              <a:ext cx="6961184" cy="3755396"/>
              <a:chOff x="5606716" y="4432722"/>
              <a:chExt cx="6961183" cy="3755391"/>
            </a:xfrm>
          </p:grpSpPr>
          <p:sp>
            <p:nvSpPr>
              <p:cNvPr id="17" name="Rectangle 16">
                <a:extLst>
                  <a:ext uri="{FF2B5EF4-FFF2-40B4-BE49-F238E27FC236}">
                    <a16:creationId xmlns:a16="http://schemas.microsoft.com/office/drawing/2014/main" id="{FDAE0873-ADC0-174C-8E4D-658C0D16EE8F}"/>
                  </a:ext>
                </a:extLst>
              </p:cNvPr>
              <p:cNvSpPr/>
              <p:nvPr/>
            </p:nvSpPr>
            <p:spPr bwMode="auto">
              <a:xfrm>
                <a:off x="5606716" y="4432722"/>
                <a:ext cx="6961183" cy="3755391"/>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9525" cap="flat" cmpd="sng" algn="ctr">
                <a:solidFill>
                  <a:schemeClr val="tx1"/>
                </a:solidFill>
                <a:prstDash val="solid"/>
                <a:round/>
                <a:headEnd type="none" w="med" len="med"/>
                <a:tailEnd type="none" w="med" len="med"/>
              </a:ln>
              <a:effectLst/>
            </p:spPr>
            <p:txBody>
              <a:bodyPr/>
              <a:lstStyle/>
              <a:p>
                <a:pPr defTabSz="674888">
                  <a:defRPr/>
                </a:pPr>
                <a:endParaRPr lang="en-US" sz="3200">
                  <a:solidFill>
                    <a:srgbClr val="000000"/>
                  </a:solidFill>
                  <a:latin typeface="Arial" charset="0"/>
                  <a:ea typeface="ＭＳ Ｐゴシック" pitchFamily="1" charset="-128"/>
                </a:endParaRPr>
              </a:p>
            </p:txBody>
          </p:sp>
          <p:sp>
            <p:nvSpPr>
              <p:cNvPr id="48147" name="Rectangle 12">
                <a:extLst>
                  <a:ext uri="{FF2B5EF4-FFF2-40B4-BE49-F238E27FC236}">
                    <a16:creationId xmlns:a16="http://schemas.microsoft.com/office/drawing/2014/main" id="{5B6C721D-EC5E-AE45-8245-E7D916ACB894}"/>
                  </a:ext>
                </a:extLst>
              </p:cNvPr>
              <p:cNvSpPr>
                <a:spLocks noChangeArrowheads="1"/>
              </p:cNvSpPr>
              <p:nvPr/>
            </p:nvSpPr>
            <p:spPr bwMode="auto">
              <a:xfrm>
                <a:off x="5606962" y="4627635"/>
                <a:ext cx="6960937" cy="301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89" tIns="60894" rIns="121789" bIns="60894">
                <a:spAutoFit/>
              </a:bodyPr>
              <a:lstStyle>
                <a:lvl1pPr marL="342900" indent="-342900" defTabSz="890588">
                  <a:defRPr sz="2400">
                    <a:solidFill>
                      <a:schemeClr val="tx1"/>
                    </a:solidFill>
                    <a:latin typeface="Arial" panose="020B0604020202020204" pitchFamily="34" charset="0"/>
                    <a:ea typeface="ＭＳ Ｐゴシック" panose="020B0600070205080204" pitchFamily="34" charset="-128"/>
                  </a:defRPr>
                </a:lvl1pPr>
                <a:lvl2pPr marL="742950" indent="-285750" defTabSz="890588">
                  <a:defRPr sz="2400">
                    <a:solidFill>
                      <a:schemeClr val="tx1"/>
                    </a:solidFill>
                    <a:latin typeface="Arial" panose="020B0604020202020204" pitchFamily="34" charset="0"/>
                    <a:ea typeface="ＭＳ Ｐゴシック" panose="020B0600070205080204" pitchFamily="34" charset="-128"/>
                  </a:defRPr>
                </a:lvl2pPr>
                <a:lvl3pPr marL="1143000" indent="-228600" defTabSz="890588">
                  <a:defRPr sz="2400">
                    <a:solidFill>
                      <a:schemeClr val="tx1"/>
                    </a:solidFill>
                    <a:latin typeface="Arial" panose="020B0604020202020204" pitchFamily="34" charset="0"/>
                    <a:ea typeface="ＭＳ Ｐゴシック" panose="020B0600070205080204" pitchFamily="34" charset="-128"/>
                  </a:defRPr>
                </a:lvl3pPr>
                <a:lvl4pPr marL="3175" indent="161925" defTabSz="890588">
                  <a:defRPr sz="2400">
                    <a:solidFill>
                      <a:schemeClr val="tx1"/>
                    </a:solidFill>
                    <a:latin typeface="Arial" panose="020B0604020202020204" pitchFamily="34" charset="0"/>
                    <a:ea typeface="ＭＳ Ｐゴシック" panose="020B0600070205080204" pitchFamily="34" charset="-128"/>
                  </a:defRPr>
                </a:lvl4pPr>
                <a:lvl5pPr marL="106363" defTabSz="890588">
                  <a:defRPr sz="2400">
                    <a:solidFill>
                      <a:schemeClr val="tx1"/>
                    </a:solidFill>
                    <a:latin typeface="Arial" panose="020B0604020202020204" pitchFamily="34" charset="0"/>
                    <a:ea typeface="ＭＳ Ｐゴシック" panose="020B0600070205080204" pitchFamily="34" charset="-128"/>
                  </a:defRPr>
                </a:lvl5pPr>
                <a:lvl6pPr marL="563563" defTabSz="8905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1020763" defTabSz="8905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477963" defTabSz="8905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935163" defTabSz="8905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4" indent="0"/>
                <a:r>
                  <a:rPr lang="en-US" altLang="en-US" sz="2000" b="1">
                    <a:solidFill>
                      <a:srgbClr val="002060"/>
                    </a:solidFill>
                  </a:rPr>
                  <a:t>WHY: 7 Societal Goals, 1 System </a:t>
                </a:r>
              </a:p>
              <a:p>
                <a:pPr lvl="3"/>
                <a:r>
                  <a:rPr lang="en-US" altLang="en-US" sz="1700">
                    <a:solidFill>
                      <a:srgbClr val="002060"/>
                    </a:solidFill>
                  </a:rPr>
                  <a:t>Predictions of </a:t>
                </a:r>
                <a:r>
                  <a:rPr lang="en-US" altLang="en-US" sz="1700" b="1">
                    <a:solidFill>
                      <a:srgbClr val="002060"/>
                    </a:solidFill>
                  </a:rPr>
                  <a:t>climate change</a:t>
                </a:r>
                <a:r>
                  <a:rPr lang="en-US" altLang="en-US" sz="1700">
                    <a:solidFill>
                      <a:srgbClr val="002060"/>
                    </a:solidFill>
                  </a:rPr>
                  <a:t> </a:t>
                </a:r>
                <a:r>
                  <a:rPr lang="en-US" altLang="en-US" sz="1700" b="1">
                    <a:solidFill>
                      <a:srgbClr val="002060"/>
                    </a:solidFill>
                  </a:rPr>
                  <a:t>and weather</a:t>
                </a:r>
                <a:endParaRPr lang="en-US" altLang="en-US" sz="1700">
                  <a:solidFill>
                    <a:srgbClr val="002060"/>
                  </a:solidFill>
                </a:endParaRPr>
              </a:p>
              <a:p>
                <a:pPr lvl="3"/>
                <a:r>
                  <a:rPr lang="en-US" altLang="en-US" sz="1700">
                    <a:solidFill>
                      <a:srgbClr val="002060"/>
                    </a:solidFill>
                  </a:rPr>
                  <a:t>Safety and efficiency of </a:t>
                </a:r>
                <a:r>
                  <a:rPr lang="en-US" altLang="en-US" sz="1700" b="1">
                    <a:solidFill>
                      <a:srgbClr val="002060"/>
                    </a:solidFill>
                  </a:rPr>
                  <a:t>maritime operations</a:t>
                </a:r>
                <a:endParaRPr lang="en-US" altLang="en-US" sz="1700">
                  <a:solidFill>
                    <a:srgbClr val="002060"/>
                  </a:solidFill>
                </a:endParaRPr>
              </a:p>
              <a:p>
                <a:pPr lvl="3"/>
                <a:r>
                  <a:rPr lang="en-US" altLang="en-US" sz="1700">
                    <a:solidFill>
                      <a:srgbClr val="002060"/>
                    </a:solidFill>
                  </a:rPr>
                  <a:t>Forecasts of </a:t>
                </a:r>
                <a:r>
                  <a:rPr lang="en-US" altLang="en-US" sz="1700" b="1">
                    <a:solidFill>
                      <a:srgbClr val="002060"/>
                    </a:solidFill>
                  </a:rPr>
                  <a:t>natural hazards</a:t>
                </a:r>
                <a:endParaRPr lang="en-US" altLang="en-US" sz="1700">
                  <a:solidFill>
                    <a:srgbClr val="002060"/>
                  </a:solidFill>
                </a:endParaRPr>
              </a:p>
              <a:p>
                <a:pPr lvl="3"/>
                <a:r>
                  <a:rPr lang="en-US" altLang="en-US" sz="1700">
                    <a:solidFill>
                      <a:srgbClr val="002060"/>
                    </a:solidFill>
                  </a:rPr>
                  <a:t>Improve </a:t>
                </a:r>
                <a:r>
                  <a:rPr lang="en-US" altLang="en-US" sz="1700" b="1">
                    <a:solidFill>
                      <a:srgbClr val="002060"/>
                    </a:solidFill>
                  </a:rPr>
                  <a:t>homeland security</a:t>
                </a:r>
                <a:r>
                  <a:rPr lang="en-US" altLang="en-US" sz="1700">
                    <a:solidFill>
                      <a:srgbClr val="002060"/>
                    </a:solidFill>
                  </a:rPr>
                  <a:t> </a:t>
                </a:r>
              </a:p>
              <a:p>
                <a:pPr lvl="3"/>
                <a:r>
                  <a:rPr lang="en-US" altLang="en-US" sz="1700">
                    <a:solidFill>
                      <a:srgbClr val="002060"/>
                    </a:solidFill>
                  </a:rPr>
                  <a:t>Minimize </a:t>
                </a:r>
                <a:r>
                  <a:rPr lang="en-US" altLang="en-US" sz="1700" b="1">
                    <a:solidFill>
                      <a:srgbClr val="002060"/>
                    </a:solidFill>
                  </a:rPr>
                  <a:t>public health risks</a:t>
                </a:r>
                <a:r>
                  <a:rPr lang="en-US" altLang="en-US" sz="1700">
                    <a:solidFill>
                      <a:srgbClr val="002060"/>
                    </a:solidFill>
                  </a:rPr>
                  <a:t> </a:t>
                </a:r>
              </a:p>
              <a:p>
                <a:pPr lvl="3"/>
                <a:r>
                  <a:rPr lang="en-US" altLang="en-US" sz="1700">
                    <a:solidFill>
                      <a:srgbClr val="002060"/>
                    </a:solidFill>
                  </a:rPr>
                  <a:t>Protect and restore </a:t>
                </a:r>
                <a:r>
                  <a:rPr lang="en-US" altLang="en-US" sz="1700" b="1">
                    <a:solidFill>
                      <a:srgbClr val="002060"/>
                    </a:solidFill>
                  </a:rPr>
                  <a:t>healthy coastal ecosystems</a:t>
                </a:r>
                <a:endParaRPr lang="en-US" altLang="en-US" sz="1700">
                  <a:solidFill>
                    <a:srgbClr val="002060"/>
                  </a:solidFill>
                </a:endParaRPr>
              </a:p>
              <a:p>
                <a:pPr lvl="3"/>
                <a:r>
                  <a:rPr lang="en-US" altLang="en-US" sz="1700">
                    <a:solidFill>
                      <a:srgbClr val="002060"/>
                    </a:solidFill>
                  </a:rPr>
                  <a:t>Sustain living marine</a:t>
                </a:r>
                <a:r>
                  <a:rPr lang="en-US" altLang="en-US" sz="1700" b="1">
                    <a:solidFill>
                      <a:srgbClr val="002060"/>
                    </a:solidFill>
                  </a:rPr>
                  <a:t> resources</a:t>
                </a:r>
                <a:endParaRPr lang="en-US" altLang="en-US" sz="1700">
                  <a:solidFill>
                    <a:srgbClr val="002060"/>
                  </a:solidFill>
                </a:endParaRPr>
              </a:p>
            </p:txBody>
          </p:sp>
        </p:grpSp>
        <p:grpSp>
          <p:nvGrpSpPr>
            <p:cNvPr id="48138" name="Group 5">
              <a:extLst>
                <a:ext uri="{FF2B5EF4-FFF2-40B4-BE49-F238E27FC236}">
                  <a16:creationId xmlns:a16="http://schemas.microsoft.com/office/drawing/2014/main" id="{67715CE2-5066-A74F-965A-D0E47CB005A9}"/>
                </a:ext>
              </a:extLst>
            </p:cNvPr>
            <p:cNvGrpSpPr>
              <a:grpSpLocks/>
            </p:cNvGrpSpPr>
            <p:nvPr/>
          </p:nvGrpSpPr>
          <p:grpSpPr bwMode="auto">
            <a:xfrm>
              <a:off x="6800961" y="1306677"/>
              <a:ext cx="5182827" cy="2753111"/>
              <a:chOff x="6800960" y="1611475"/>
              <a:chExt cx="5182827" cy="2753107"/>
            </a:xfrm>
          </p:grpSpPr>
          <p:sp>
            <p:nvSpPr>
              <p:cNvPr id="4" name="Rectangle 3">
                <a:extLst>
                  <a:ext uri="{FF2B5EF4-FFF2-40B4-BE49-F238E27FC236}">
                    <a16:creationId xmlns:a16="http://schemas.microsoft.com/office/drawing/2014/main" id="{7C6A2E74-19E6-3940-ACA2-E85215B964BD}"/>
                  </a:ext>
                </a:extLst>
              </p:cNvPr>
              <p:cNvSpPr/>
              <p:nvPr/>
            </p:nvSpPr>
            <p:spPr bwMode="auto">
              <a:xfrm>
                <a:off x="6800960" y="1611475"/>
                <a:ext cx="5087670" cy="2753107"/>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9525" cap="flat" cmpd="sng" algn="ctr">
                <a:solidFill>
                  <a:schemeClr val="tx1"/>
                </a:solidFill>
                <a:prstDash val="solid"/>
                <a:round/>
                <a:headEnd type="none" w="med" len="med"/>
                <a:tailEnd type="none" w="med" len="med"/>
              </a:ln>
              <a:effectLst/>
            </p:spPr>
            <p:txBody>
              <a:bodyPr/>
              <a:lstStyle/>
              <a:p>
                <a:pPr defTabSz="674888">
                  <a:defRPr/>
                </a:pPr>
                <a:endParaRPr lang="en-US">
                  <a:solidFill>
                    <a:srgbClr val="000000"/>
                  </a:solidFill>
                  <a:latin typeface="Arial" charset="0"/>
                  <a:ea typeface="ＭＳ Ｐゴシック" pitchFamily="1" charset="-128"/>
                </a:endParaRPr>
              </a:p>
            </p:txBody>
          </p:sp>
          <p:sp>
            <p:nvSpPr>
              <p:cNvPr id="66577" name="TextBox 11">
                <a:extLst>
                  <a:ext uri="{FF2B5EF4-FFF2-40B4-BE49-F238E27FC236}">
                    <a16:creationId xmlns:a16="http://schemas.microsoft.com/office/drawing/2014/main" id="{DDA367FD-C5ED-A741-B70B-ABB49690B598}"/>
                  </a:ext>
                </a:extLst>
              </p:cNvPr>
              <p:cNvSpPr txBox="1">
                <a:spLocks noChangeArrowheads="1"/>
              </p:cNvSpPr>
              <p:nvPr/>
            </p:nvSpPr>
            <p:spPr bwMode="auto">
              <a:xfrm>
                <a:off x="6915147" y="1611475"/>
                <a:ext cx="5068640" cy="2664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1263" eaLnBrk="0" hangingPunct="0">
                  <a:defRPr sz="2400">
                    <a:solidFill>
                      <a:schemeClr val="tx1"/>
                    </a:solidFill>
                    <a:latin typeface="Calibri" pitchFamily="34" charset="0"/>
                    <a:ea typeface="ＭＳ Ｐゴシック" pitchFamily="34" charset="-128"/>
                  </a:defRPr>
                </a:lvl1pPr>
                <a:lvl2pPr marL="742950" indent="-285750" defTabSz="1211263" eaLnBrk="0" hangingPunct="0">
                  <a:defRPr sz="2400">
                    <a:solidFill>
                      <a:schemeClr val="tx1"/>
                    </a:solidFill>
                    <a:latin typeface="Calibri" pitchFamily="34" charset="0"/>
                    <a:ea typeface="ＭＳ Ｐゴシック" pitchFamily="34" charset="-128"/>
                  </a:defRPr>
                </a:lvl2pPr>
                <a:lvl3pPr marL="1143000" indent="-228600" defTabSz="1211263" eaLnBrk="0" hangingPunct="0">
                  <a:defRPr sz="2400">
                    <a:solidFill>
                      <a:schemeClr val="tx1"/>
                    </a:solidFill>
                    <a:latin typeface="Calibri" pitchFamily="34" charset="0"/>
                    <a:ea typeface="ＭＳ Ｐゴシック" pitchFamily="34" charset="-128"/>
                  </a:defRPr>
                </a:lvl3pPr>
                <a:lvl4pPr marL="1600200" indent="-228600" defTabSz="1211263" eaLnBrk="0" hangingPunct="0">
                  <a:defRPr sz="2400">
                    <a:solidFill>
                      <a:schemeClr val="tx1"/>
                    </a:solidFill>
                    <a:latin typeface="Calibri" pitchFamily="34" charset="0"/>
                    <a:ea typeface="ＭＳ Ｐゴシック" pitchFamily="34" charset="-128"/>
                  </a:defRPr>
                </a:lvl4pPr>
                <a:lvl5pPr marL="2057400" indent="-228600" defTabSz="1211263" eaLnBrk="0" hangingPunct="0">
                  <a:defRPr sz="2400">
                    <a:solidFill>
                      <a:schemeClr val="tx1"/>
                    </a:solidFill>
                    <a:latin typeface="Calibri" pitchFamily="34" charset="0"/>
                    <a:ea typeface="ＭＳ Ｐゴシック" pitchFamily="34" charset="-128"/>
                  </a:defRPr>
                </a:lvl5pPr>
                <a:lvl6pPr marL="2514600" indent="-228600" defTabSz="1211263"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1211263"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1211263"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1211263"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defRPr/>
                </a:pPr>
                <a:r>
                  <a:rPr lang="en-US" b="1" dirty="0">
                    <a:solidFill>
                      <a:srgbClr val="002060"/>
                    </a:solidFill>
                  </a:rPr>
                  <a:t>WHAT</a:t>
                </a:r>
              </a:p>
              <a:p>
                <a:pPr marL="279623" eaLnBrk="1" hangingPunct="1">
                  <a:defRPr/>
                </a:pPr>
                <a:r>
                  <a:rPr lang="en-US" sz="2000" b="1" dirty="0">
                    <a:solidFill>
                      <a:srgbClr val="002060"/>
                    </a:solidFill>
                  </a:rPr>
                  <a:t>Observation</a:t>
                </a:r>
              </a:p>
              <a:p>
                <a:pPr marL="279623" eaLnBrk="1" hangingPunct="1">
                  <a:defRPr/>
                </a:pPr>
                <a:r>
                  <a:rPr lang="en-US" sz="2000" b="1" dirty="0">
                    <a:solidFill>
                      <a:srgbClr val="002060"/>
                    </a:solidFill>
                  </a:rPr>
                  <a:t>Data Management</a:t>
                </a:r>
              </a:p>
              <a:p>
                <a:pPr marL="279623" eaLnBrk="1" hangingPunct="1">
                  <a:defRPr/>
                </a:pPr>
                <a:r>
                  <a:rPr lang="en-US" sz="2000" b="1" dirty="0">
                    <a:solidFill>
                      <a:srgbClr val="002060"/>
                    </a:solidFill>
                  </a:rPr>
                  <a:t>Modeling &amp; Analysis</a:t>
                </a:r>
              </a:p>
              <a:p>
                <a:pPr marL="279623" eaLnBrk="1" hangingPunct="1">
                  <a:defRPr/>
                </a:pPr>
                <a:r>
                  <a:rPr lang="en-US" sz="2000" b="1" dirty="0">
                    <a:solidFill>
                      <a:srgbClr val="002060"/>
                    </a:solidFill>
                  </a:rPr>
                  <a:t>Research &amp; Development</a:t>
                </a:r>
              </a:p>
              <a:p>
                <a:pPr marL="279623" eaLnBrk="1" hangingPunct="1">
                  <a:defRPr/>
                </a:pPr>
                <a:r>
                  <a:rPr lang="en-US" sz="2000" b="1" dirty="0">
                    <a:solidFill>
                      <a:srgbClr val="002060"/>
                    </a:solidFill>
                  </a:rPr>
                  <a:t>Education</a:t>
                </a:r>
              </a:p>
            </p:txBody>
          </p:sp>
        </p:grpSp>
        <p:grpSp>
          <p:nvGrpSpPr>
            <p:cNvPr id="48139" name="Group 4">
              <a:extLst>
                <a:ext uri="{FF2B5EF4-FFF2-40B4-BE49-F238E27FC236}">
                  <a16:creationId xmlns:a16="http://schemas.microsoft.com/office/drawing/2014/main" id="{A02D5538-DE5C-CD4C-98D3-831D566AC609}"/>
                </a:ext>
              </a:extLst>
            </p:cNvPr>
            <p:cNvGrpSpPr>
              <a:grpSpLocks/>
            </p:cNvGrpSpPr>
            <p:nvPr/>
          </p:nvGrpSpPr>
          <p:grpSpPr bwMode="auto">
            <a:xfrm>
              <a:off x="101984" y="6495721"/>
              <a:ext cx="4770483" cy="1623955"/>
              <a:chOff x="472889" y="6495713"/>
              <a:chExt cx="4770482" cy="1623954"/>
            </a:xfrm>
          </p:grpSpPr>
          <p:sp>
            <p:nvSpPr>
              <p:cNvPr id="16" name="Rectangle 15">
                <a:extLst>
                  <a:ext uri="{FF2B5EF4-FFF2-40B4-BE49-F238E27FC236}">
                    <a16:creationId xmlns:a16="http://schemas.microsoft.com/office/drawing/2014/main" id="{80606304-ACA2-144B-BB34-5086ED4EF783}"/>
                  </a:ext>
                </a:extLst>
              </p:cNvPr>
              <p:cNvSpPr/>
              <p:nvPr/>
            </p:nvSpPr>
            <p:spPr bwMode="auto">
              <a:xfrm>
                <a:off x="540555" y="6495713"/>
                <a:ext cx="4702817" cy="1623954"/>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9525" cap="flat" cmpd="sng" algn="ctr">
                <a:solidFill>
                  <a:schemeClr val="tx1"/>
                </a:solidFill>
                <a:prstDash val="solid"/>
                <a:round/>
                <a:headEnd type="none" w="med" len="med"/>
                <a:tailEnd type="none" w="med" len="med"/>
              </a:ln>
              <a:effectLst/>
            </p:spPr>
            <p:txBody>
              <a:bodyPr/>
              <a:lstStyle/>
              <a:p>
                <a:pPr defTabSz="674888">
                  <a:defRPr/>
                </a:pPr>
                <a:endParaRPr lang="en-US">
                  <a:solidFill>
                    <a:srgbClr val="000000"/>
                  </a:solidFill>
                  <a:latin typeface="Arial" charset="0"/>
                  <a:ea typeface="ＭＳ Ｐゴシック" pitchFamily="1" charset="-128"/>
                </a:endParaRPr>
              </a:p>
            </p:txBody>
          </p:sp>
          <p:sp>
            <p:nvSpPr>
              <p:cNvPr id="66575" name="TextBox 14">
                <a:extLst>
                  <a:ext uri="{FF2B5EF4-FFF2-40B4-BE49-F238E27FC236}">
                    <a16:creationId xmlns:a16="http://schemas.microsoft.com/office/drawing/2014/main" id="{083214B4-271C-2A48-8394-8726AC29A1ED}"/>
                  </a:ext>
                </a:extLst>
              </p:cNvPr>
              <p:cNvSpPr txBox="1">
                <a:spLocks noChangeArrowheads="1"/>
              </p:cNvSpPr>
              <p:nvPr/>
            </p:nvSpPr>
            <p:spPr bwMode="auto">
              <a:xfrm>
                <a:off x="472889" y="6582409"/>
                <a:ext cx="4668984" cy="143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1263" eaLnBrk="0" hangingPunct="0">
                  <a:defRPr sz="2400">
                    <a:solidFill>
                      <a:schemeClr val="tx1"/>
                    </a:solidFill>
                    <a:latin typeface="Calibri" pitchFamily="34" charset="0"/>
                    <a:ea typeface="ＭＳ Ｐゴシック" pitchFamily="34" charset="-128"/>
                  </a:defRPr>
                </a:lvl1pPr>
                <a:lvl2pPr marL="742950" indent="-285750" defTabSz="1211263" eaLnBrk="0" hangingPunct="0">
                  <a:defRPr sz="2400">
                    <a:solidFill>
                      <a:schemeClr val="tx1"/>
                    </a:solidFill>
                    <a:latin typeface="Calibri" pitchFamily="34" charset="0"/>
                    <a:ea typeface="ＭＳ Ｐゴシック" pitchFamily="34" charset="-128"/>
                  </a:defRPr>
                </a:lvl2pPr>
                <a:lvl3pPr marL="1143000" indent="-228600" defTabSz="1211263" eaLnBrk="0" hangingPunct="0">
                  <a:defRPr sz="2400">
                    <a:solidFill>
                      <a:schemeClr val="tx1"/>
                    </a:solidFill>
                    <a:latin typeface="Calibri" pitchFamily="34" charset="0"/>
                    <a:ea typeface="ＭＳ Ｐゴシック" pitchFamily="34" charset="-128"/>
                  </a:defRPr>
                </a:lvl3pPr>
                <a:lvl4pPr marL="1600200" indent="-228600" defTabSz="1211263" eaLnBrk="0" hangingPunct="0">
                  <a:defRPr sz="2400">
                    <a:solidFill>
                      <a:schemeClr val="tx1"/>
                    </a:solidFill>
                    <a:latin typeface="Calibri" pitchFamily="34" charset="0"/>
                    <a:ea typeface="ＭＳ Ｐゴシック" pitchFamily="34" charset="-128"/>
                  </a:defRPr>
                </a:lvl4pPr>
                <a:lvl5pPr marL="2057400" indent="-228600" defTabSz="1211263" eaLnBrk="0" hangingPunct="0">
                  <a:defRPr sz="2400">
                    <a:solidFill>
                      <a:schemeClr val="tx1"/>
                    </a:solidFill>
                    <a:latin typeface="Calibri" pitchFamily="34" charset="0"/>
                    <a:ea typeface="ＭＳ Ｐゴシック" pitchFamily="34" charset="-128"/>
                  </a:defRPr>
                </a:lvl5pPr>
                <a:lvl6pPr marL="2514600" indent="-228600" defTabSz="1211263"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1211263"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1211263"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1211263"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marL="109378" eaLnBrk="1" hangingPunct="1">
                  <a:defRPr/>
                </a:pPr>
                <a:r>
                  <a:rPr lang="en-US" b="1" dirty="0">
                    <a:solidFill>
                      <a:srgbClr val="002060"/>
                    </a:solidFill>
                  </a:rPr>
                  <a:t>WHERE</a:t>
                </a:r>
              </a:p>
              <a:p>
                <a:pPr marL="340548" eaLnBrk="1" hangingPunct="1">
                  <a:defRPr/>
                </a:pPr>
                <a:r>
                  <a:rPr lang="en-US" sz="2000" dirty="0">
                    <a:solidFill>
                      <a:srgbClr val="002060"/>
                    </a:solidFill>
                  </a:rPr>
                  <a:t>Global </a:t>
                </a:r>
              </a:p>
              <a:p>
                <a:pPr marL="340548" eaLnBrk="1" hangingPunct="1">
                  <a:defRPr/>
                </a:pPr>
                <a:r>
                  <a:rPr lang="en-US" sz="2000" dirty="0">
                    <a:solidFill>
                      <a:srgbClr val="002060"/>
                    </a:solidFill>
                  </a:rPr>
                  <a:t>Coastal (EEZ to tidal waters)</a:t>
                </a:r>
              </a:p>
            </p:txBody>
          </p:sp>
        </p:grpSp>
        <p:pic>
          <p:nvPicPr>
            <p:cNvPr id="48140" name="Picture 2">
              <a:extLst>
                <a:ext uri="{FF2B5EF4-FFF2-40B4-BE49-F238E27FC236}">
                  <a16:creationId xmlns:a16="http://schemas.microsoft.com/office/drawing/2014/main" id="{D8710D04-3989-814E-8233-92FFD8701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945" y="2988439"/>
              <a:ext cx="3920381" cy="3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1" name="Picture 3">
              <a:extLst>
                <a:ext uri="{FF2B5EF4-FFF2-40B4-BE49-F238E27FC236}">
                  <a16:creationId xmlns:a16="http://schemas.microsoft.com/office/drawing/2014/main" id="{B6CADCB9-A9D7-DB4C-B0D7-2E10DC9BED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6852" y="3296035"/>
              <a:ext cx="3429000" cy="302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8">
            <a:extLst>
              <a:ext uri="{FF2B5EF4-FFF2-40B4-BE49-F238E27FC236}">
                <a16:creationId xmlns:a16="http://schemas.microsoft.com/office/drawing/2014/main" id="{C4CA5135-B60A-FA49-9FB0-9C2D1C93BEB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400" y="833438"/>
            <a:ext cx="9139238" cy="541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Box 1">
            <a:extLst>
              <a:ext uri="{FF2B5EF4-FFF2-40B4-BE49-F238E27FC236}">
                <a16:creationId xmlns:a16="http://schemas.microsoft.com/office/drawing/2014/main" id="{C7A1E928-9320-4748-9A72-FFAB91F8CC85}"/>
              </a:ext>
            </a:extLst>
          </p:cNvPr>
          <p:cNvSpPr txBox="1">
            <a:spLocks noChangeArrowheads="1"/>
          </p:cNvSpPr>
          <p:nvPr/>
        </p:nvSpPr>
        <p:spPr bwMode="auto">
          <a:xfrm>
            <a:off x="914400" y="2876550"/>
            <a:ext cx="7772400"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57" tIns="45170" rIns="90257" bIns="45170"/>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Font typeface="Arial" panose="020B0604020202020204" pitchFamily="34" charset="0"/>
              <a:buAutoNum type="arabicPeriod" startAt="2"/>
            </a:pPr>
            <a:r>
              <a:rPr lang="en-US" altLang="en-US" sz="3200">
                <a:latin typeface="Calibri" panose="020F0502020204030204" pitchFamily="34" charset="0"/>
              </a:rPr>
              <a:t>How IOOS envisions moving forward with the community to balance funding IOOS infrastructure against ocean research needs?</a:t>
            </a:r>
          </a:p>
          <a:p>
            <a:pPr eaLnBrk="1" hangingPunct="1">
              <a:spcBef>
                <a:spcPct val="20000"/>
              </a:spcBef>
              <a:buFont typeface="Arial" panose="020B0604020202020204" pitchFamily="34" charset="0"/>
              <a:buAutoNum type="arabicPeriod" startAt="2"/>
            </a:pPr>
            <a:endParaRPr lang="en-US" altLang="en-US" sz="3200">
              <a:latin typeface="Calibri" panose="020F0502020204030204" pitchFamily="34" charset="0"/>
            </a:endParaRPr>
          </a:p>
        </p:txBody>
      </p:sp>
      <p:sp>
        <p:nvSpPr>
          <p:cNvPr id="5" name="TextBox 1">
            <a:extLst>
              <a:ext uri="{FF2B5EF4-FFF2-40B4-BE49-F238E27FC236}">
                <a16:creationId xmlns:a16="http://schemas.microsoft.com/office/drawing/2014/main" id="{076AFC8C-B638-844F-85CC-1E5A93363C0F}"/>
              </a:ext>
            </a:extLst>
          </p:cNvPr>
          <p:cNvSpPr txBox="1">
            <a:spLocks noChangeArrowheads="1"/>
          </p:cNvSpPr>
          <p:nvPr/>
        </p:nvSpPr>
        <p:spPr bwMode="auto">
          <a:xfrm>
            <a:off x="914400" y="2865438"/>
            <a:ext cx="7772400" cy="2652712"/>
          </a:xfrm>
          <a:prstGeom prst="rect">
            <a:avLst/>
          </a:prstGeom>
          <a:solidFill>
            <a:schemeClr val="bg1">
              <a:lumMod val="95000"/>
            </a:schemeClr>
          </a:solidFill>
          <a:ln>
            <a:noFill/>
          </a:ln>
        </p:spPr>
        <p:txBody>
          <a:bodyPr lIns="90257" tIns="45170" rIns="90257" bIns="45170"/>
          <a:lstStyle>
            <a:lvl1pPr marL="514350" indent="-51435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spcBef>
                <a:spcPct val="20000"/>
              </a:spcBef>
              <a:buFont typeface="Arial" charset="0"/>
              <a:buAutoNum type="arabicPeriod" startAt="2"/>
              <a:defRPr/>
            </a:pPr>
            <a:r>
              <a:rPr lang="en-US" sz="3200" dirty="0">
                <a:latin typeface="Calibri" pitchFamily="34" charset="0"/>
              </a:rPr>
              <a:t>How IOOS envisions moving forward with the community to balance funding IOOS infrastructure </a:t>
            </a:r>
            <a:r>
              <a:rPr lang="en-US" sz="3200" i="1" dirty="0">
                <a:solidFill>
                  <a:srgbClr val="FF0000"/>
                </a:solidFill>
                <a:latin typeface="Calibri" pitchFamily="34" charset="0"/>
              </a:rPr>
              <a:t>AND</a:t>
            </a:r>
            <a:r>
              <a:rPr lang="en-US" sz="3200" dirty="0">
                <a:solidFill>
                  <a:srgbClr val="FF0000"/>
                </a:solidFill>
                <a:latin typeface="Calibri" pitchFamily="34" charset="0"/>
              </a:rPr>
              <a:t> </a:t>
            </a:r>
            <a:r>
              <a:rPr lang="en-US" sz="3200" dirty="0">
                <a:latin typeface="Calibri" pitchFamily="34" charset="0"/>
              </a:rPr>
              <a:t>support ocean research needs?</a:t>
            </a:r>
          </a:p>
        </p:txBody>
      </p:sp>
      <p:sp>
        <p:nvSpPr>
          <p:cNvPr id="49156" name="Title 6">
            <a:extLst>
              <a:ext uri="{FF2B5EF4-FFF2-40B4-BE49-F238E27FC236}">
                <a16:creationId xmlns:a16="http://schemas.microsoft.com/office/drawing/2014/main" id="{9E4024F0-4241-EA4E-AC4B-4E1E3AD774CC}"/>
              </a:ext>
            </a:extLst>
          </p:cNvPr>
          <p:cNvSpPr>
            <a:spLocks noGrp="1"/>
          </p:cNvSpPr>
          <p:nvPr>
            <p:ph type="title"/>
          </p:nvPr>
        </p:nvSpPr>
        <p:spPr/>
        <p:txBody>
          <a:bodyPr lIns="89833" tIns="44971" rIns="89833" bIns="44971"/>
          <a:lstStyle/>
          <a:p>
            <a:r>
              <a:rPr lang="en-US" altLang="en-US" sz="3200" b="1">
                <a:solidFill>
                  <a:srgbClr val="002060"/>
                </a:solidFill>
                <a:latin typeface="Calibri" panose="020F0502020204030204" pitchFamily="34" charset="0"/>
              </a:rPr>
              <a:t>ORAP Questions Posed:</a:t>
            </a:r>
          </a:p>
        </p:txBody>
      </p:sp>
      <p:sp>
        <p:nvSpPr>
          <p:cNvPr id="45059" name="Content Placeholder 7">
            <a:extLst>
              <a:ext uri="{FF2B5EF4-FFF2-40B4-BE49-F238E27FC236}">
                <a16:creationId xmlns:a16="http://schemas.microsoft.com/office/drawing/2014/main" id="{567DD083-8B40-8A45-8633-30A3CA8C6155}"/>
              </a:ext>
            </a:extLst>
          </p:cNvPr>
          <p:cNvSpPr>
            <a:spLocks noGrp="1"/>
          </p:cNvSpPr>
          <p:nvPr>
            <p:ph idx="1"/>
          </p:nvPr>
        </p:nvSpPr>
        <p:spPr>
          <a:xfrm>
            <a:off x="914400" y="1162050"/>
            <a:ext cx="7772400" cy="1123950"/>
          </a:xfrm>
        </p:spPr>
        <p:txBody>
          <a:bodyPr/>
          <a:lstStyle/>
          <a:p>
            <a:pPr marL="507719" indent="-507719" eaLnBrk="1" hangingPunct="1">
              <a:buFontTx/>
              <a:buAutoNum type="arabicPeriod"/>
              <a:defRPr/>
            </a:pPr>
            <a:r>
              <a:rPr lang="en-US" dirty="0">
                <a:latin typeface="Calibri" pitchFamily="34" charset="0"/>
              </a:rPr>
              <a:t>How does IOOS motivate U.S. investment in ocean observing?</a:t>
            </a:r>
          </a:p>
          <a:p>
            <a:pPr marL="0" indent="0" eaLnBrk="1" hangingPunct="1">
              <a:buFontTx/>
              <a:buNone/>
              <a:defRPr/>
            </a:pPr>
            <a:endParaRPr lang="en-US"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7">
            <a:extLst>
              <a:ext uri="{FF2B5EF4-FFF2-40B4-BE49-F238E27FC236}">
                <a16:creationId xmlns:a16="http://schemas.microsoft.com/office/drawing/2014/main" id="{BC589B7A-B2BB-564C-A634-EA61220A149D}"/>
              </a:ext>
            </a:extLst>
          </p:cNvPr>
          <p:cNvSpPr>
            <a:spLocks noGrp="1"/>
          </p:cNvSpPr>
          <p:nvPr>
            <p:ph idx="1"/>
          </p:nvPr>
        </p:nvSpPr>
        <p:spPr>
          <a:xfrm>
            <a:off x="457200" y="914400"/>
            <a:ext cx="8229600" cy="5181600"/>
          </a:xfrm>
        </p:spPr>
        <p:txBody>
          <a:bodyPr/>
          <a:lstStyle/>
          <a:p>
            <a:pPr eaLnBrk="1" hangingPunct="1"/>
            <a:endParaRPr lang="en-US" altLang="en-US"/>
          </a:p>
        </p:txBody>
      </p:sp>
      <p:pic>
        <p:nvPicPr>
          <p:cNvPr id="50179" name="Picture 4" descr="C:\Users\Ralph Rayner\Desktop\Background.jpg">
            <a:extLst>
              <a:ext uri="{FF2B5EF4-FFF2-40B4-BE49-F238E27FC236}">
                <a16:creationId xmlns:a16="http://schemas.microsoft.com/office/drawing/2014/main" id="{4AA34D26-2C9E-DB4C-9E1A-90F21A14CA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22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Rectangle 5">
            <a:extLst>
              <a:ext uri="{FF2B5EF4-FFF2-40B4-BE49-F238E27FC236}">
                <a16:creationId xmlns:a16="http://schemas.microsoft.com/office/drawing/2014/main" id="{8CC2D904-CDDC-D64F-AE48-4BE1DC61296E}"/>
              </a:ext>
            </a:extLst>
          </p:cNvPr>
          <p:cNvSpPr>
            <a:spLocks noChangeArrowheads="1"/>
          </p:cNvSpPr>
          <p:nvPr/>
        </p:nvSpPr>
        <p:spPr bwMode="auto">
          <a:xfrm>
            <a:off x="4343400" y="0"/>
            <a:ext cx="4800600" cy="4135438"/>
          </a:xfrm>
          <a:prstGeom prst="rect">
            <a:avLst/>
          </a:prstGeom>
          <a:noFill/>
          <a:ln>
            <a:noFill/>
          </a:ln>
          <a:effectLst>
            <a:outerShdw dist="127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660" tIns="45357" rIns="90660" bIns="45357">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endParaRPr lang="en-GB" altLang="en-US" sz="2600">
              <a:solidFill>
                <a:srgbClr val="FFFFFF"/>
              </a:solidFill>
              <a:cs typeface="Times New Roman" panose="02020603050405020304" pitchFamily="18" charset="0"/>
            </a:endParaRPr>
          </a:p>
          <a:p>
            <a:pPr algn="r"/>
            <a:endParaRPr lang="en-US" altLang="en-US" sz="2600">
              <a:solidFill>
                <a:srgbClr val="FFFFFF"/>
              </a:solidFill>
              <a:cs typeface="Times New Roman" panose="02020603050405020304" pitchFamily="18" charset="0"/>
            </a:endParaRPr>
          </a:p>
          <a:p>
            <a:pPr algn="r"/>
            <a:endParaRPr lang="en-US" altLang="en-US" sz="2600">
              <a:solidFill>
                <a:srgbClr val="FFFFFF"/>
              </a:solidFill>
              <a:cs typeface="Times New Roman" panose="02020603050405020304" pitchFamily="18" charset="0"/>
            </a:endParaRPr>
          </a:p>
          <a:p>
            <a:pPr algn="r"/>
            <a:endParaRPr lang="en-US" altLang="en-US" sz="2600">
              <a:solidFill>
                <a:srgbClr val="FFFFFF"/>
              </a:solidFill>
              <a:cs typeface="Times New Roman" panose="02020603050405020304" pitchFamily="18" charset="0"/>
            </a:endParaRPr>
          </a:p>
          <a:p>
            <a:pPr algn="r"/>
            <a:endParaRPr lang="en-US" altLang="en-US" sz="2600">
              <a:solidFill>
                <a:srgbClr val="7F7F7F"/>
              </a:solidFill>
              <a:cs typeface="Times New Roman" panose="02020603050405020304" pitchFamily="18" charset="0"/>
            </a:endParaRPr>
          </a:p>
          <a:p>
            <a:pPr algn="r"/>
            <a:endParaRPr lang="en-US" altLang="en-US" sz="2600">
              <a:solidFill>
                <a:srgbClr val="7F7F7F"/>
              </a:solidFill>
              <a:cs typeface="Times New Roman" panose="02020603050405020304" pitchFamily="18" charset="0"/>
            </a:endParaRPr>
          </a:p>
          <a:p>
            <a:pPr algn="r"/>
            <a:endParaRPr lang="en-US" altLang="en-US" sz="2600">
              <a:solidFill>
                <a:srgbClr val="7F7F7F"/>
              </a:solidFill>
              <a:cs typeface="Times New Roman" panose="02020603050405020304" pitchFamily="18" charset="0"/>
            </a:endParaRPr>
          </a:p>
          <a:p>
            <a:pPr algn="r"/>
            <a:endParaRPr lang="en-US" altLang="en-US" sz="2600">
              <a:solidFill>
                <a:srgbClr val="B2B2B2"/>
              </a:solidFill>
              <a:cs typeface="Times New Roman" panose="02020603050405020304" pitchFamily="18" charset="0"/>
            </a:endParaRPr>
          </a:p>
          <a:p>
            <a:pPr algn="r"/>
            <a:r>
              <a:rPr lang="en-US" altLang="en-US" sz="2600">
                <a:solidFill>
                  <a:srgbClr val="B2B2B2"/>
                </a:solidFill>
                <a:cs typeface="Times New Roman" panose="02020603050405020304" pitchFamily="18" charset="0"/>
              </a:rPr>
              <a:t> </a:t>
            </a:r>
          </a:p>
          <a:p>
            <a:pPr algn="r"/>
            <a:endParaRPr lang="en-US" altLang="en-US" sz="2600">
              <a:solidFill>
                <a:srgbClr val="B2B2B2"/>
              </a:solidFill>
              <a:cs typeface="Times New Roman" panose="02020603050405020304" pitchFamily="18" charset="0"/>
            </a:endParaRPr>
          </a:p>
        </p:txBody>
      </p:sp>
      <p:sp>
        <p:nvSpPr>
          <p:cNvPr id="50181" name="Slide Number Placeholder 1">
            <a:extLst>
              <a:ext uri="{FF2B5EF4-FFF2-40B4-BE49-F238E27FC236}">
                <a16:creationId xmlns:a16="http://schemas.microsoft.com/office/drawing/2014/main" id="{A25C1125-4195-144E-AE6B-411C3C98200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861A8A1-5F20-C54B-810D-3C4DBB3F6D31}" type="slidenum">
              <a:rPr lang="en-US" altLang="en-US" sz="1400"/>
              <a:pPr/>
              <a:t>4</a:t>
            </a:fld>
            <a:endParaRPr lang="en-US" altLang="en-US" sz="1400"/>
          </a:p>
        </p:txBody>
      </p:sp>
      <p:sp>
        <p:nvSpPr>
          <p:cNvPr id="50182" name="Rectangle 8">
            <a:extLst>
              <a:ext uri="{FF2B5EF4-FFF2-40B4-BE49-F238E27FC236}">
                <a16:creationId xmlns:a16="http://schemas.microsoft.com/office/drawing/2014/main" id="{59C9142F-505D-034C-A7C3-16EB9E37A286}"/>
              </a:ext>
            </a:extLst>
          </p:cNvPr>
          <p:cNvSpPr>
            <a:spLocks noChangeArrowheads="1"/>
          </p:cNvSpPr>
          <p:nvPr/>
        </p:nvSpPr>
        <p:spPr bwMode="auto">
          <a:xfrm>
            <a:off x="-38100" y="0"/>
            <a:ext cx="9182100" cy="6226175"/>
          </a:xfrm>
          <a:prstGeom prst="rect">
            <a:avLst/>
          </a:prstGeom>
          <a:solidFill>
            <a:schemeClr val="tx2">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660" tIns="45357" rIns="90660" bIns="45357"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endParaRPr lang="en-US" altLang="en-US">
              <a:solidFill>
                <a:srgbClr val="FFFFFF"/>
              </a:solidFill>
              <a:cs typeface="Times New Roman" panose="02020603050405020304" pitchFamily="18" charset="0"/>
            </a:endParaRPr>
          </a:p>
        </p:txBody>
      </p:sp>
      <p:sp>
        <p:nvSpPr>
          <p:cNvPr id="13" name="Content Placeholder 2">
            <a:extLst>
              <a:ext uri="{FF2B5EF4-FFF2-40B4-BE49-F238E27FC236}">
                <a16:creationId xmlns:a16="http://schemas.microsoft.com/office/drawing/2014/main" id="{8DA0E8D2-02DB-5B4E-BBF4-4177F9106B29}"/>
              </a:ext>
            </a:extLst>
          </p:cNvPr>
          <p:cNvSpPr txBox="1">
            <a:spLocks/>
          </p:cNvSpPr>
          <p:nvPr/>
        </p:nvSpPr>
        <p:spPr bwMode="auto">
          <a:xfrm>
            <a:off x="657225" y="846138"/>
            <a:ext cx="7791450" cy="431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57" tIns="45170" rIns="90257" bIns="45170"/>
          <a:lstStyle>
            <a:lvl1pPr marL="339744" indent="-339744" algn="l" rtl="0" eaLnBrk="0" fontAlgn="base" hangingPunct="0">
              <a:spcBef>
                <a:spcPct val="20000"/>
              </a:spcBef>
              <a:spcAft>
                <a:spcPct val="0"/>
              </a:spcAft>
              <a:buChar char="•"/>
              <a:defRPr sz="3200">
                <a:solidFill>
                  <a:schemeClr val="tx1"/>
                </a:solidFill>
                <a:latin typeface="+mn-lt"/>
                <a:ea typeface="+mn-ea"/>
                <a:cs typeface="+mn-cs"/>
              </a:defRPr>
            </a:lvl1pPr>
            <a:lvl2pPr marL="736095" indent="-283115" algn="l" rtl="0" eaLnBrk="0" fontAlgn="base" hangingPunct="0">
              <a:spcBef>
                <a:spcPct val="20000"/>
              </a:spcBef>
              <a:spcAft>
                <a:spcPct val="0"/>
              </a:spcAft>
              <a:buChar char="–"/>
              <a:defRPr sz="2800">
                <a:solidFill>
                  <a:schemeClr val="tx1"/>
                </a:solidFill>
                <a:latin typeface="+mn-lt"/>
                <a:ea typeface="+mn-ea"/>
              </a:defRPr>
            </a:lvl2pPr>
            <a:lvl3pPr marL="1132447" indent="-226470" algn="l" rtl="0" eaLnBrk="0" fontAlgn="base" hangingPunct="0">
              <a:spcBef>
                <a:spcPct val="20000"/>
              </a:spcBef>
              <a:spcAft>
                <a:spcPct val="0"/>
              </a:spcAft>
              <a:buChar char="•"/>
              <a:defRPr sz="2400">
                <a:solidFill>
                  <a:schemeClr val="tx1"/>
                </a:solidFill>
                <a:latin typeface="+mn-lt"/>
                <a:ea typeface="+mn-ea"/>
              </a:defRPr>
            </a:lvl3pPr>
            <a:lvl4pPr marL="1585434" indent="-226470" algn="l" rtl="0" eaLnBrk="0" fontAlgn="base" hangingPunct="0">
              <a:spcBef>
                <a:spcPct val="20000"/>
              </a:spcBef>
              <a:spcAft>
                <a:spcPct val="0"/>
              </a:spcAft>
              <a:buChar char="–"/>
              <a:defRPr sz="2000">
                <a:solidFill>
                  <a:schemeClr val="tx1"/>
                </a:solidFill>
                <a:latin typeface="+mn-lt"/>
                <a:ea typeface="+mn-ea"/>
              </a:defRPr>
            </a:lvl4pPr>
            <a:lvl5pPr marL="2038407" indent="-226470" algn="l" rtl="0" eaLnBrk="0" fontAlgn="base" hangingPunct="0">
              <a:spcBef>
                <a:spcPct val="20000"/>
              </a:spcBef>
              <a:spcAft>
                <a:spcPct val="0"/>
              </a:spcAft>
              <a:buChar char="»"/>
              <a:defRPr sz="2000">
                <a:solidFill>
                  <a:schemeClr val="tx1"/>
                </a:solidFill>
                <a:latin typeface="+mn-lt"/>
                <a:ea typeface="+mn-ea"/>
              </a:defRPr>
            </a:lvl5pPr>
            <a:lvl6pPr marL="2491389" indent="-226470" algn="l" rtl="0" eaLnBrk="1" fontAlgn="base" hangingPunct="1">
              <a:spcBef>
                <a:spcPct val="20000"/>
              </a:spcBef>
              <a:spcAft>
                <a:spcPct val="0"/>
              </a:spcAft>
              <a:buChar char="»"/>
              <a:defRPr sz="2000">
                <a:solidFill>
                  <a:schemeClr val="tx1"/>
                </a:solidFill>
                <a:latin typeface="+mn-lt"/>
                <a:ea typeface="+mn-ea"/>
              </a:defRPr>
            </a:lvl6pPr>
            <a:lvl7pPr marL="2944367" indent="-226470" algn="l" rtl="0" eaLnBrk="1" fontAlgn="base" hangingPunct="1">
              <a:spcBef>
                <a:spcPct val="20000"/>
              </a:spcBef>
              <a:spcAft>
                <a:spcPct val="0"/>
              </a:spcAft>
              <a:buChar char="»"/>
              <a:defRPr sz="2000">
                <a:solidFill>
                  <a:schemeClr val="tx1"/>
                </a:solidFill>
                <a:latin typeface="+mn-lt"/>
                <a:ea typeface="+mn-ea"/>
              </a:defRPr>
            </a:lvl7pPr>
            <a:lvl8pPr marL="3397346" indent="-226470" algn="l" rtl="0" eaLnBrk="1" fontAlgn="base" hangingPunct="1">
              <a:spcBef>
                <a:spcPct val="20000"/>
              </a:spcBef>
              <a:spcAft>
                <a:spcPct val="0"/>
              </a:spcAft>
              <a:buChar char="»"/>
              <a:defRPr sz="2000">
                <a:solidFill>
                  <a:schemeClr val="tx1"/>
                </a:solidFill>
                <a:latin typeface="+mn-lt"/>
                <a:ea typeface="+mn-ea"/>
              </a:defRPr>
            </a:lvl8pPr>
            <a:lvl9pPr marL="3850324" indent="-226470" algn="l" rtl="0" eaLnBrk="1" fontAlgn="base" hangingPunct="1">
              <a:spcBef>
                <a:spcPct val="20000"/>
              </a:spcBef>
              <a:spcAft>
                <a:spcPct val="0"/>
              </a:spcAft>
              <a:buChar char="»"/>
              <a:defRPr sz="2000">
                <a:solidFill>
                  <a:schemeClr val="tx1"/>
                </a:solidFill>
                <a:latin typeface="+mn-lt"/>
                <a:ea typeface="+mn-ea"/>
              </a:defRPr>
            </a:lvl9pPr>
          </a:lstStyle>
          <a:p>
            <a:pPr marL="512445" indent="-512445">
              <a:buFontTx/>
              <a:buAutoNum type="arabicParenBoth"/>
              <a:defRPr/>
            </a:pPr>
            <a:r>
              <a:rPr lang="en-US" b="1" dirty="0">
                <a:solidFill>
                  <a:schemeClr val="bg1"/>
                </a:solidFill>
                <a:latin typeface="Calibri" pitchFamily="34" charset="0"/>
              </a:rPr>
              <a:t>How does IOOS motivate U.S. Ocean Observing Investment?</a:t>
            </a:r>
          </a:p>
          <a:p>
            <a:pPr marL="512445" indent="-512445">
              <a:buFontTx/>
              <a:buAutoNum type="arabicParenBoth"/>
              <a:defRPr/>
            </a:pPr>
            <a:endParaRPr lang="en-US" dirty="0">
              <a:solidFill>
                <a:schemeClr val="bg1"/>
              </a:solidFill>
              <a:latin typeface="Calibri" pitchFamily="34" charset="0"/>
            </a:endParaRPr>
          </a:p>
          <a:p>
            <a:pPr marL="0" indent="0">
              <a:buFontTx/>
              <a:buNone/>
              <a:defRPr/>
            </a:pPr>
            <a:r>
              <a:rPr lang="en-US" b="1" i="1" dirty="0">
                <a:solidFill>
                  <a:schemeClr val="bg1"/>
                </a:solidFill>
                <a:latin typeface="Calibri" pitchFamily="34" charset="0"/>
              </a:rPr>
              <a:t>Demonstrating results and value through integration &amp; interdependence</a:t>
            </a:r>
          </a:p>
          <a:p>
            <a:pPr marL="0" indent="0">
              <a:buFontTx/>
              <a:buNone/>
              <a:defRPr/>
            </a:pPr>
            <a:endParaRPr lang="en-US" b="1" i="1" dirty="0">
              <a:solidFill>
                <a:schemeClr val="bg1"/>
              </a:solidFill>
              <a:latin typeface="Calibri" pitchFamily="34" charset="0"/>
            </a:endParaRPr>
          </a:p>
          <a:p>
            <a:pPr marL="0" indent="0">
              <a:buFontTx/>
              <a:buNone/>
              <a:defRPr/>
            </a:pPr>
            <a:r>
              <a:rPr lang="en-US" b="1" i="1" dirty="0">
                <a:solidFill>
                  <a:schemeClr val="bg1"/>
                </a:solidFill>
                <a:latin typeface="Calibri" pitchFamily="34" charset="0"/>
              </a:rPr>
              <a:t>at global, national, and regional scales</a:t>
            </a:r>
          </a:p>
          <a:p>
            <a:pPr marL="0" indent="0">
              <a:buFontTx/>
              <a:buNone/>
              <a:defRPr/>
            </a:pPr>
            <a:endParaRPr lang="en-US" b="1" i="1" dirty="0">
              <a:solidFill>
                <a:schemeClr val="bg1"/>
              </a:solidFill>
              <a:latin typeface="Calibri" pitchFamily="34" charset="0"/>
            </a:endParaRPr>
          </a:p>
          <a:p>
            <a:pPr marL="451304" lvl="1" indent="0">
              <a:buFontTx/>
              <a:buNone/>
              <a:defRPr/>
            </a:pPr>
            <a:endParaRPr lang="en-US" dirty="0">
              <a:solidFill>
                <a:schemeClr val="bg1"/>
              </a:solidFill>
            </a:endParaRP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128469DD-EC83-834F-9B62-2D45D82558EF}"/>
              </a:ext>
            </a:extLst>
          </p:cNvPr>
          <p:cNvSpPr>
            <a:spLocks noGrp="1" noChangeArrowheads="1"/>
          </p:cNvSpPr>
          <p:nvPr>
            <p:ph type="title"/>
          </p:nvPr>
        </p:nvSpPr>
        <p:spPr>
          <a:xfrm>
            <a:off x="255588" y="57150"/>
            <a:ext cx="8458200" cy="647700"/>
          </a:xfrm>
        </p:spPr>
        <p:txBody>
          <a:bodyPr/>
          <a:lstStyle/>
          <a:p>
            <a:r>
              <a:rPr lang="en-US" altLang="en-US" sz="3200">
                <a:solidFill>
                  <a:srgbClr val="002060"/>
                </a:solidFill>
              </a:rPr>
              <a:t>Ocean Observations Data: National to Global</a:t>
            </a:r>
          </a:p>
        </p:txBody>
      </p:sp>
      <p:pic>
        <p:nvPicPr>
          <p:cNvPr id="51203" name="Content Placeholder 5" descr="JCOMM_everything_April2012_presentation.jpg">
            <a:extLst>
              <a:ext uri="{FF2B5EF4-FFF2-40B4-BE49-F238E27FC236}">
                <a16:creationId xmlns:a16="http://schemas.microsoft.com/office/drawing/2014/main" id="{8579B614-9FBF-DD48-9A4E-92EC2C41B205}"/>
              </a:ext>
            </a:extLst>
          </p:cNvPr>
          <p:cNvPicPr>
            <a:picLocks noChangeAspect="1"/>
          </p:cNvPicPr>
          <p:nvPr/>
        </p:nvPicPr>
        <p:blipFill>
          <a:blip r:embed="rId3">
            <a:extLst>
              <a:ext uri="{28A0092B-C50C-407E-A947-70E740481C1C}">
                <a14:useLocalDpi xmlns:a14="http://schemas.microsoft.com/office/drawing/2010/main" val="0"/>
              </a:ext>
            </a:extLst>
          </a:blip>
          <a:srcRect l="-3975" r="-3975"/>
          <a:stretch>
            <a:fillRect/>
          </a:stretch>
        </p:blipFill>
        <p:spPr bwMode="auto">
          <a:xfrm>
            <a:off x="114300" y="1179513"/>
            <a:ext cx="8893175"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1">
            <a:extLst>
              <a:ext uri="{FF2B5EF4-FFF2-40B4-BE49-F238E27FC236}">
                <a16:creationId xmlns:a16="http://schemas.microsoft.com/office/drawing/2014/main" id="{EA17331B-EAB4-8A4A-AE6A-BBE8289EE13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4984F67-B6B8-624D-B4F2-508697956990}" type="slidenum">
              <a:rPr lang="en-US" altLang="en-US" sz="1400">
                <a:solidFill>
                  <a:srgbClr val="000000"/>
                </a:solidFill>
              </a:rPr>
              <a:pPr/>
              <a:t>6</a:t>
            </a:fld>
            <a:endParaRPr lang="en-US" altLang="en-US" sz="1400">
              <a:solidFill>
                <a:srgbClr val="000000"/>
              </a:solidFill>
            </a:endParaRPr>
          </a:p>
        </p:txBody>
      </p:sp>
      <p:pic>
        <p:nvPicPr>
          <p:cNvPr id="52227" name="Picture 2">
            <a:extLst>
              <a:ext uri="{FF2B5EF4-FFF2-40B4-BE49-F238E27FC236}">
                <a16:creationId xmlns:a16="http://schemas.microsoft.com/office/drawing/2014/main" id="{8930FEC9-D22B-7F4E-B4E2-E1E4612155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205" t="19461" r="16029" b="11572"/>
          <a:stretch>
            <a:fillRect/>
          </a:stretch>
        </p:blipFill>
        <p:spPr bwMode="auto">
          <a:xfrm>
            <a:off x="409575" y="796925"/>
            <a:ext cx="8461375" cy="522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a:extLst>
              <a:ext uri="{FF2B5EF4-FFF2-40B4-BE49-F238E27FC236}">
                <a16:creationId xmlns:a16="http://schemas.microsoft.com/office/drawing/2014/main" id="{066A1090-4C88-A147-AAE9-B17BDAFE54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1227"/>
          <a:stretch>
            <a:fillRect/>
          </a:stretch>
        </p:blipFill>
        <p:spPr bwMode="auto">
          <a:xfrm>
            <a:off x="-20638" y="855663"/>
            <a:ext cx="3525838" cy="171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2">
            <a:extLst>
              <a:ext uri="{FF2B5EF4-FFF2-40B4-BE49-F238E27FC236}">
                <a16:creationId xmlns:a16="http://schemas.microsoft.com/office/drawing/2014/main" id="{22EEB949-8B1B-7B41-AB87-F102A75496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8138" b="4167"/>
          <a:stretch>
            <a:fillRect/>
          </a:stretch>
        </p:blipFill>
        <p:spPr bwMode="auto">
          <a:xfrm>
            <a:off x="109538" y="3543300"/>
            <a:ext cx="3906837"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a:extLst>
              <a:ext uri="{FF2B5EF4-FFF2-40B4-BE49-F238E27FC236}">
                <a16:creationId xmlns:a16="http://schemas.microsoft.com/office/drawing/2014/main" id="{EB156DDC-DFB1-AB41-BB01-A210146C01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5575" y="2786063"/>
            <a:ext cx="2746375" cy="151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BC5308F2-B5FF-6445-BA26-A69528AEC6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7499" t="8398" r="14079" b="9050"/>
          <a:stretch>
            <a:fillRect/>
          </a:stretch>
        </p:blipFill>
        <p:spPr bwMode="auto">
          <a:xfrm>
            <a:off x="1741488" y="2786063"/>
            <a:ext cx="2454275" cy="194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a:extLst>
              <a:ext uri="{FF2B5EF4-FFF2-40B4-BE49-F238E27FC236}">
                <a16:creationId xmlns:a16="http://schemas.microsoft.com/office/drawing/2014/main" id="{94FA7D10-CC25-ED4D-A24F-A58AF12066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0638" y="3348038"/>
            <a:ext cx="3378200" cy="190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a:extLst>
              <a:ext uri="{FF2B5EF4-FFF2-40B4-BE49-F238E27FC236}">
                <a16:creationId xmlns:a16="http://schemas.microsoft.com/office/drawing/2014/main" id="{4033E784-A32B-184F-9204-7071072601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21213" y="3625850"/>
            <a:ext cx="2143125" cy="178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a:extLst>
              <a:ext uri="{FF2B5EF4-FFF2-40B4-BE49-F238E27FC236}">
                <a16:creationId xmlns:a16="http://schemas.microsoft.com/office/drawing/2014/main" id="{4F4D92E0-5DB4-3E4D-9453-AF8EAE99B58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56238" y="4672013"/>
            <a:ext cx="2616200"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5B5920D0-BB11-6942-ACE8-2562E7C42D25}"/>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253163" y="4859338"/>
            <a:ext cx="2152650" cy="152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a:extLst>
              <a:ext uri="{FF2B5EF4-FFF2-40B4-BE49-F238E27FC236}">
                <a16:creationId xmlns:a16="http://schemas.microsoft.com/office/drawing/2014/main" id="{C19D10C1-8CF2-594F-8BC8-2DA8C9EA162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62713" y="4133850"/>
            <a:ext cx="268128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a:extLst>
              <a:ext uri="{FF2B5EF4-FFF2-40B4-BE49-F238E27FC236}">
                <a16:creationId xmlns:a16="http://schemas.microsoft.com/office/drawing/2014/main" id="{F2165E56-27E3-784A-91AF-2DECA200852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00738" y="3543300"/>
            <a:ext cx="2859087" cy="173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a:extLst>
              <a:ext uri="{FF2B5EF4-FFF2-40B4-BE49-F238E27FC236}">
                <a16:creationId xmlns:a16="http://schemas.microsoft.com/office/drawing/2014/main" id="{CE284068-3359-5D41-B6AA-CEF28570C08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97325" y="3536950"/>
            <a:ext cx="2616200"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a:extLst>
              <a:ext uri="{FF2B5EF4-FFF2-40B4-BE49-F238E27FC236}">
                <a16:creationId xmlns:a16="http://schemas.microsoft.com/office/drawing/2014/main" id="{AA362770-E81B-9C4C-B3CD-569F1A738C1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25575" y="1516063"/>
            <a:ext cx="6078538" cy="405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40" name="Title 6">
            <a:extLst>
              <a:ext uri="{FF2B5EF4-FFF2-40B4-BE49-F238E27FC236}">
                <a16:creationId xmlns:a16="http://schemas.microsoft.com/office/drawing/2014/main" id="{8AF3D180-76F9-F547-A27E-6706BC7D9CEA}"/>
              </a:ext>
            </a:extLst>
          </p:cNvPr>
          <p:cNvSpPr txBox="1">
            <a:spLocks/>
          </p:cNvSpPr>
          <p:nvPr/>
        </p:nvSpPr>
        <p:spPr bwMode="auto">
          <a:xfrm>
            <a:off x="742950" y="-381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33" tIns="44971" rIns="89833" bIns="44971"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600" b="1">
                <a:solidFill>
                  <a:srgbClr val="002060"/>
                </a:solidFill>
              </a:rPr>
              <a:t>Exposing Ocean Information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999"/>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par>
                          <p:cTn id="7" fill="hold" nodeType="afterGroup">
                            <p:stCondLst>
                              <p:cond delay="1000"/>
                            </p:stCondLst>
                            <p:childTnLst>
                              <p:par>
                                <p:cTn id="8" presetID="1" presetClass="entr" presetSubtype="0" fill="hold" nodeType="afterEffect">
                                  <p:stCondLst>
                                    <p:cond delay="2000"/>
                                  </p:stCondLst>
                                  <p:childTnLst>
                                    <p:set>
                                      <p:cBhvr>
                                        <p:cTn id="9"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par>
                          <p:cTn id="10" fill="hold" nodeType="afterGroup">
                            <p:stCondLst>
                              <p:cond delay="3000"/>
                            </p:stCondLst>
                            <p:childTnLst>
                              <p:par>
                                <p:cTn id="11" presetID="1" presetClass="entr" presetSubtype="0" fill="hold" nodeType="afterEffect">
                                  <p:stCondLst>
                                    <p:cond delay="2000"/>
                                  </p:stCondLst>
                                  <p:childTnLst>
                                    <p:set>
                                      <p:cBhvr>
                                        <p:cTn id="12" dur="1" fill="hold">
                                          <p:stCondLst>
                                            <p:cond delay="0"/>
                                          </p:stCondLst>
                                        </p:cTn>
                                        <p:tgtEl>
                                          <p:spTgt spid="3074"/>
                                        </p:tgtEl>
                                        <p:attrNameLst>
                                          <p:attrName>style.visibility</p:attrName>
                                        </p:attrNameLst>
                                      </p:cBhvr>
                                      <p:to>
                                        <p:strVal val="visible"/>
                                      </p:to>
                                    </p:set>
                                  </p:childTnLst>
                                  <p:subTnLst>
                                    <p:set>
                                      <p:cBhvr override="childStyle">
                                        <p:cTn dur="1" fill="hold" display="0" masterRel="nextClick" afterEffect="1"/>
                                        <p:tgtEl>
                                          <p:spTgt spid="3074"/>
                                        </p:tgtEl>
                                        <p:attrNameLst>
                                          <p:attrName>style.visibility</p:attrName>
                                        </p:attrNameLst>
                                      </p:cBhvr>
                                      <p:to>
                                        <p:strVal val="hidden"/>
                                      </p:to>
                                    </p:set>
                                  </p:subTnLst>
                                </p:cTn>
                              </p:par>
                            </p:childTnLst>
                          </p:cTn>
                        </p:par>
                        <p:par>
                          <p:cTn id="13" fill="hold" nodeType="afterGroup">
                            <p:stCondLst>
                              <p:cond delay="5000"/>
                            </p:stCondLst>
                            <p:childTnLst>
                              <p:par>
                                <p:cTn id="14" presetID="1" presetClass="entr" presetSubtype="0" fill="hold" nodeType="afterEffect">
                                  <p:stCondLst>
                                    <p:cond delay="2000"/>
                                  </p:stCondLst>
                                  <p:childTnLst>
                                    <p:set>
                                      <p:cBhvr>
                                        <p:cTn id="15"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par>
                          <p:cTn id="16" fill="hold" nodeType="afterGroup">
                            <p:stCondLst>
                              <p:cond delay="7000"/>
                            </p:stCondLst>
                            <p:childTnLst>
                              <p:par>
                                <p:cTn id="17" presetID="1" presetClass="entr" presetSubtype="0" fill="hold" nodeType="afterEffect">
                                  <p:stCondLst>
                                    <p:cond delay="2000"/>
                                  </p:stCondLst>
                                  <p:childTnLst>
                                    <p:set>
                                      <p:cBhvr>
                                        <p:cTn id="18" dur="1" fill="hold">
                                          <p:stCondLst>
                                            <p:cond delay="0"/>
                                          </p:stCondLst>
                                        </p:cTn>
                                        <p:tgtEl>
                                          <p:spTgt spid="1026"/>
                                        </p:tgtEl>
                                        <p:attrNameLst>
                                          <p:attrName>style.visibility</p:attrName>
                                        </p:attrNameLst>
                                      </p:cBhvr>
                                      <p:to>
                                        <p:strVal val="visible"/>
                                      </p:to>
                                    </p:set>
                                  </p:childTnLst>
                                  <p:subTnLst>
                                    <p:set>
                                      <p:cBhvr override="childStyle">
                                        <p:cTn dur="1" fill="hold" display="0" masterRel="nextClick" afterEffect="1"/>
                                        <p:tgtEl>
                                          <p:spTgt spid="1026"/>
                                        </p:tgtEl>
                                        <p:attrNameLst>
                                          <p:attrName>style.visibility</p:attrName>
                                        </p:attrNameLst>
                                      </p:cBhvr>
                                      <p:to>
                                        <p:strVal val="hidden"/>
                                      </p:to>
                                    </p:set>
                                  </p:subTnLst>
                                </p:cTn>
                              </p:par>
                            </p:childTnLst>
                          </p:cTn>
                        </p:par>
                        <p:par>
                          <p:cTn id="19" fill="hold" nodeType="afterGroup">
                            <p:stCondLst>
                              <p:cond delay="9000"/>
                            </p:stCondLst>
                            <p:childTnLst>
                              <p:par>
                                <p:cTn id="20" presetID="1" presetClass="entr" presetSubtype="0" fill="hold" nodeType="afterEffect">
                                  <p:stCondLst>
                                    <p:cond delay="2000"/>
                                  </p:stCondLst>
                                  <p:childTnLst>
                                    <p:set>
                                      <p:cBhvr>
                                        <p:cTn id="21" dur="1" fill="hold">
                                          <p:stCondLst>
                                            <p:cond delay="0"/>
                                          </p:stCondLst>
                                        </p:cTn>
                                        <p:tgtEl>
                                          <p:spTgt spid="1027"/>
                                        </p:tgtEl>
                                        <p:attrNameLst>
                                          <p:attrName>style.visibility</p:attrName>
                                        </p:attrNameLst>
                                      </p:cBhvr>
                                      <p:to>
                                        <p:strVal val="visible"/>
                                      </p:to>
                                    </p:set>
                                  </p:childTnLst>
                                  <p:subTnLst>
                                    <p:set>
                                      <p:cBhvr override="childStyle">
                                        <p:cTn dur="1" fill="hold" display="0" masterRel="nextClick" afterEffect="1"/>
                                        <p:tgtEl>
                                          <p:spTgt spid="1027"/>
                                        </p:tgtEl>
                                        <p:attrNameLst>
                                          <p:attrName>style.visibility</p:attrName>
                                        </p:attrNameLst>
                                      </p:cBhvr>
                                      <p:to>
                                        <p:strVal val="hidden"/>
                                      </p:to>
                                    </p:set>
                                  </p:subTnLst>
                                </p:cTn>
                              </p:par>
                            </p:childTnLst>
                          </p:cTn>
                        </p:par>
                        <p:par>
                          <p:cTn id="22" fill="hold" nodeType="afterGroup">
                            <p:stCondLst>
                              <p:cond delay="11000"/>
                            </p:stCondLst>
                            <p:childTnLst>
                              <p:par>
                                <p:cTn id="23" presetID="1" presetClass="entr" presetSubtype="0" fill="hold" nodeType="afterEffect">
                                  <p:stCondLst>
                                    <p:cond delay="2000"/>
                                  </p:stCondLst>
                                  <p:childTnLst>
                                    <p:set>
                                      <p:cBhvr>
                                        <p:cTn id="24" dur="1" fill="hold">
                                          <p:stCondLst>
                                            <p:cond delay="0"/>
                                          </p:stCondLst>
                                        </p:cTn>
                                        <p:tgtEl>
                                          <p:spTgt spid="1028"/>
                                        </p:tgtEl>
                                        <p:attrNameLst>
                                          <p:attrName>style.visibility</p:attrName>
                                        </p:attrNameLst>
                                      </p:cBhvr>
                                      <p:to>
                                        <p:strVal val="visible"/>
                                      </p:to>
                                    </p:set>
                                  </p:childTnLst>
                                  <p:subTnLst>
                                    <p:set>
                                      <p:cBhvr override="childStyle">
                                        <p:cTn dur="1" fill="hold" display="0" masterRel="nextClick" afterEffect="1"/>
                                        <p:tgtEl>
                                          <p:spTgt spid="1028"/>
                                        </p:tgtEl>
                                        <p:attrNameLst>
                                          <p:attrName>style.visibility</p:attrName>
                                        </p:attrNameLst>
                                      </p:cBhvr>
                                      <p:to>
                                        <p:strVal val="hidden"/>
                                      </p:to>
                                    </p:set>
                                  </p:subTnLst>
                                </p:cTn>
                              </p:par>
                            </p:childTnLst>
                          </p:cTn>
                        </p:par>
                        <p:par>
                          <p:cTn id="25" fill="hold" nodeType="afterGroup">
                            <p:stCondLst>
                              <p:cond delay="13000"/>
                            </p:stCondLst>
                            <p:childTnLst>
                              <p:par>
                                <p:cTn id="26" presetID="1" presetClass="entr" presetSubtype="0" fill="hold" nodeType="afterEffect">
                                  <p:stCondLst>
                                    <p:cond delay="2000"/>
                                  </p:stCondLst>
                                  <p:childTnLst>
                                    <p:set>
                                      <p:cBhvr>
                                        <p:cTn id="27"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par>
                          <p:cTn id="28" fill="hold" nodeType="afterGroup">
                            <p:stCondLst>
                              <p:cond delay="15000"/>
                            </p:stCondLst>
                            <p:childTnLst>
                              <p:par>
                                <p:cTn id="29" presetID="1" presetClass="entr" presetSubtype="0" fill="hold" nodeType="afterEffect">
                                  <p:stCondLst>
                                    <p:cond delay="2000"/>
                                  </p:stCondLst>
                                  <p:childTnLst>
                                    <p:set>
                                      <p:cBhvr>
                                        <p:cTn id="30" dur="1" fill="hold">
                                          <p:stCondLst>
                                            <p:cond delay="0"/>
                                          </p:stCondLst>
                                        </p:cTn>
                                        <p:tgtEl>
                                          <p:spTgt spid="1029"/>
                                        </p:tgtEl>
                                        <p:attrNameLst>
                                          <p:attrName>style.visibility</p:attrName>
                                        </p:attrNameLst>
                                      </p:cBhvr>
                                      <p:to>
                                        <p:strVal val="visible"/>
                                      </p:to>
                                    </p:set>
                                  </p:childTnLst>
                                  <p:subTnLst>
                                    <p:set>
                                      <p:cBhvr override="childStyle">
                                        <p:cTn dur="1" fill="hold" display="0" masterRel="nextClick" afterEffect="1"/>
                                        <p:tgtEl>
                                          <p:spTgt spid="1029"/>
                                        </p:tgtEl>
                                        <p:attrNameLst>
                                          <p:attrName>style.visibility</p:attrName>
                                        </p:attrNameLst>
                                      </p:cBhvr>
                                      <p:to>
                                        <p:strVal val="hidden"/>
                                      </p:to>
                                    </p:set>
                                  </p:subTnLst>
                                </p:cTn>
                              </p:par>
                            </p:childTnLst>
                          </p:cTn>
                        </p:par>
                        <p:par>
                          <p:cTn id="31" fill="hold" nodeType="afterGroup">
                            <p:stCondLst>
                              <p:cond delay="17000"/>
                            </p:stCondLst>
                            <p:childTnLst>
                              <p:par>
                                <p:cTn id="32" presetID="1" presetClass="entr" presetSubtype="0" fill="hold" nodeType="afterEffect">
                                  <p:stCondLst>
                                    <p:cond delay="2000"/>
                                  </p:stCondLst>
                                  <p:childTnLst>
                                    <p:set>
                                      <p:cBhvr>
                                        <p:cTn id="33" dur="1" fill="hold">
                                          <p:stCondLst>
                                            <p:cond delay="0"/>
                                          </p:stCondLst>
                                        </p:cTn>
                                        <p:tgtEl>
                                          <p:spTgt spid="1030"/>
                                        </p:tgtEl>
                                        <p:attrNameLst>
                                          <p:attrName>style.visibility</p:attrName>
                                        </p:attrNameLst>
                                      </p:cBhvr>
                                      <p:to>
                                        <p:strVal val="visible"/>
                                      </p:to>
                                    </p:set>
                                  </p:childTnLst>
                                  <p:subTnLst>
                                    <p:set>
                                      <p:cBhvr override="childStyle">
                                        <p:cTn dur="1" fill="hold" display="0" masterRel="nextClick" afterEffect="1"/>
                                        <p:tgtEl>
                                          <p:spTgt spid="1030"/>
                                        </p:tgtEl>
                                        <p:attrNameLst>
                                          <p:attrName>style.visibility</p:attrName>
                                        </p:attrNameLst>
                                      </p:cBhvr>
                                      <p:to>
                                        <p:strVal val="hidden"/>
                                      </p:to>
                                    </p:set>
                                  </p:subTnLst>
                                </p:cTn>
                              </p:par>
                            </p:childTnLst>
                          </p:cTn>
                        </p:par>
                        <p:par>
                          <p:cTn id="34" fill="hold" nodeType="afterGroup">
                            <p:stCondLst>
                              <p:cond delay="19000"/>
                            </p:stCondLst>
                            <p:childTnLst>
                              <p:par>
                                <p:cTn id="35" presetID="1" presetClass="entr" presetSubtype="0" fill="hold" nodeType="afterEffect">
                                  <p:stCondLst>
                                    <p:cond delay="2000"/>
                                  </p:stCondLst>
                                  <p:childTnLst>
                                    <p:set>
                                      <p:cBhvr>
                                        <p:cTn id="36" dur="1" fill="hold">
                                          <p:stCondLst>
                                            <p:cond delay="0"/>
                                          </p:stCondLst>
                                        </p:cTn>
                                        <p:tgtEl>
                                          <p:spTgt spid="1031"/>
                                        </p:tgtEl>
                                        <p:attrNameLst>
                                          <p:attrName>style.visibility</p:attrName>
                                        </p:attrNameLst>
                                      </p:cBhvr>
                                      <p:to>
                                        <p:strVal val="visible"/>
                                      </p:to>
                                    </p:set>
                                  </p:childTnLst>
                                  <p:subTnLst>
                                    <p:set>
                                      <p:cBhvr override="childStyle">
                                        <p:cTn dur="1" fill="hold" display="0" masterRel="nextClick" afterEffect="1"/>
                                        <p:tgtEl>
                                          <p:spTgt spid="1031"/>
                                        </p:tgtEl>
                                        <p:attrNameLst>
                                          <p:attrName>style.visibility</p:attrName>
                                        </p:attrNameLst>
                                      </p:cBhvr>
                                      <p:to>
                                        <p:strVal val="hidden"/>
                                      </p:to>
                                    </p:set>
                                  </p:subTnLst>
                                </p:cTn>
                              </p:par>
                            </p:childTnLst>
                          </p:cTn>
                        </p:par>
                        <p:par>
                          <p:cTn id="37" fill="hold" nodeType="afterGroup">
                            <p:stCondLst>
                              <p:cond delay="21000"/>
                            </p:stCondLst>
                            <p:childTnLst>
                              <p:par>
                                <p:cTn id="38" presetID="1" presetClass="entr" presetSubtype="0" fill="hold" nodeType="afterEffect">
                                  <p:stCondLst>
                                    <p:cond delay="2000"/>
                                  </p:stCondLst>
                                  <p:childTnLst>
                                    <p:set>
                                      <p:cBhvr>
                                        <p:cTn id="39"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7">
            <a:extLst>
              <a:ext uri="{FF2B5EF4-FFF2-40B4-BE49-F238E27FC236}">
                <a16:creationId xmlns:a16="http://schemas.microsoft.com/office/drawing/2014/main" id="{26BEF566-7E52-8C43-A91B-4F1F27762E1B}"/>
              </a:ext>
            </a:extLst>
          </p:cNvPr>
          <p:cNvSpPr>
            <a:spLocks noGrp="1"/>
          </p:cNvSpPr>
          <p:nvPr>
            <p:ph type="title"/>
          </p:nvPr>
        </p:nvSpPr>
        <p:spPr>
          <a:xfrm>
            <a:off x="0" y="76200"/>
            <a:ext cx="9144000" cy="609600"/>
          </a:xfrm>
        </p:spPr>
        <p:txBody>
          <a:bodyPr/>
          <a:lstStyle/>
          <a:p>
            <a:r>
              <a:rPr lang="en-US" altLang="en-US" sz="3200">
                <a:solidFill>
                  <a:srgbClr val="002060"/>
                </a:solidFill>
              </a:rPr>
              <a:t>U.S. IOOS</a:t>
            </a:r>
            <a:r>
              <a:rPr lang="en-US" altLang="en-US" sz="3200" baseline="30000">
                <a:solidFill>
                  <a:srgbClr val="002060"/>
                </a:solidFill>
              </a:rPr>
              <a:t>® </a:t>
            </a:r>
            <a:r>
              <a:rPr lang="en-US" altLang="en-US" sz="3200">
                <a:solidFill>
                  <a:srgbClr val="002060"/>
                </a:solidFill>
              </a:rPr>
              <a:t>: Highly Leveraged/Interdependent</a:t>
            </a:r>
          </a:p>
        </p:txBody>
      </p:sp>
      <p:sp>
        <p:nvSpPr>
          <p:cNvPr id="53251" name="Slide Number Placeholder 3">
            <a:extLst>
              <a:ext uri="{FF2B5EF4-FFF2-40B4-BE49-F238E27FC236}">
                <a16:creationId xmlns:a16="http://schemas.microsoft.com/office/drawing/2014/main" id="{D8B9C999-4B3A-9345-8A37-32C905F5CE0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9F260B5-34D5-CE49-9FA2-55A977ABAC91}" type="slidenum">
              <a:rPr lang="en-US" altLang="en-US" sz="1400">
                <a:solidFill>
                  <a:schemeClr val="bg1"/>
                </a:solidFill>
              </a:rPr>
              <a:pPr/>
              <a:t>7</a:t>
            </a:fld>
            <a:endParaRPr lang="en-US" altLang="en-US" sz="1400">
              <a:solidFill>
                <a:schemeClr val="bg1"/>
              </a:solidFill>
            </a:endParaRPr>
          </a:p>
        </p:txBody>
      </p:sp>
      <p:grpSp>
        <p:nvGrpSpPr>
          <p:cNvPr id="53252" name="Group 11">
            <a:extLst>
              <a:ext uri="{FF2B5EF4-FFF2-40B4-BE49-F238E27FC236}">
                <a16:creationId xmlns:a16="http://schemas.microsoft.com/office/drawing/2014/main" id="{29199BE2-E945-444F-A895-00C70C45E7C8}"/>
              </a:ext>
            </a:extLst>
          </p:cNvPr>
          <p:cNvGrpSpPr>
            <a:grpSpLocks/>
          </p:cNvGrpSpPr>
          <p:nvPr/>
        </p:nvGrpSpPr>
        <p:grpSpPr bwMode="auto">
          <a:xfrm>
            <a:off x="0" y="990600"/>
            <a:ext cx="4191000" cy="4067175"/>
            <a:chOff x="609600" y="1143000"/>
            <a:chExt cx="4876802" cy="5057908"/>
          </a:xfrm>
        </p:grpSpPr>
        <p:pic>
          <p:nvPicPr>
            <p:cNvPr id="53256" name="Picture 4" descr="MARC_CODAR.JPG">
              <a:extLst>
                <a:ext uri="{FF2B5EF4-FFF2-40B4-BE49-F238E27FC236}">
                  <a16:creationId xmlns:a16="http://schemas.microsoft.com/office/drawing/2014/main" id="{4A9761B0-5456-DD44-AF08-513863E154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43000"/>
              <a:ext cx="4724400" cy="5057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7" name="TextBox 6">
              <a:extLst>
                <a:ext uri="{FF2B5EF4-FFF2-40B4-BE49-F238E27FC236}">
                  <a16:creationId xmlns:a16="http://schemas.microsoft.com/office/drawing/2014/main" id="{1D229047-4CC7-144F-8287-64701CFC312F}"/>
                </a:ext>
              </a:extLst>
            </p:cNvPr>
            <p:cNvSpPr txBox="1">
              <a:spLocks noChangeArrowheads="1"/>
            </p:cNvSpPr>
            <p:nvPr/>
          </p:nvSpPr>
          <p:spPr bwMode="auto">
            <a:xfrm>
              <a:off x="2743201" y="4267200"/>
              <a:ext cx="2743201" cy="1339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b="1">
                  <a:solidFill>
                    <a:schemeClr val="bg1"/>
                  </a:solidFill>
                </a:rPr>
                <a:t>IOOS – White</a:t>
              </a:r>
            </a:p>
            <a:p>
              <a:pPr eaLnBrk="1" hangingPunct="1"/>
              <a:r>
                <a:rPr lang="en-US" altLang="en-US" sz="1600" b="1">
                  <a:solidFill>
                    <a:schemeClr val="bg1"/>
                  </a:solidFill>
                </a:rPr>
                <a:t>DHS – Green</a:t>
              </a:r>
            </a:p>
            <a:p>
              <a:pPr eaLnBrk="1" hangingPunct="1"/>
              <a:r>
                <a:rPr lang="en-US" altLang="en-US" sz="1600" b="1">
                  <a:solidFill>
                    <a:schemeClr val="bg1"/>
                  </a:solidFill>
                </a:rPr>
                <a:t>DoD – Yellow</a:t>
              </a:r>
            </a:p>
            <a:p>
              <a:pPr eaLnBrk="1" hangingPunct="1"/>
              <a:r>
                <a:rPr lang="en-US" altLang="en-US" sz="1600" b="1">
                  <a:solidFill>
                    <a:schemeClr val="bg1"/>
                  </a:solidFill>
                </a:rPr>
                <a:t>NJ DEP - Red</a:t>
              </a:r>
            </a:p>
          </p:txBody>
        </p:sp>
        <p:sp>
          <p:nvSpPr>
            <p:cNvPr id="53258" name="TextBox 10">
              <a:extLst>
                <a:ext uri="{FF2B5EF4-FFF2-40B4-BE49-F238E27FC236}">
                  <a16:creationId xmlns:a16="http://schemas.microsoft.com/office/drawing/2014/main" id="{F6BDAF9E-B90B-904F-AC20-59DBEABB0236}"/>
                </a:ext>
              </a:extLst>
            </p:cNvPr>
            <p:cNvSpPr txBox="1">
              <a:spLocks noChangeArrowheads="1"/>
            </p:cNvSpPr>
            <p:nvPr/>
          </p:nvSpPr>
          <p:spPr bwMode="auto">
            <a:xfrm>
              <a:off x="609600" y="1143000"/>
              <a:ext cx="2047367" cy="574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chemeClr val="bg1"/>
                  </a:solidFill>
                </a:rPr>
                <a:t>Mid Atlantic</a:t>
              </a:r>
            </a:p>
          </p:txBody>
        </p:sp>
      </p:grpSp>
      <p:pic>
        <p:nvPicPr>
          <p:cNvPr id="53253" name="Picture 3">
            <a:extLst>
              <a:ext uri="{FF2B5EF4-FFF2-40B4-BE49-F238E27FC236}">
                <a16:creationId xmlns:a16="http://schemas.microsoft.com/office/drawing/2014/main" id="{150C0132-F9A3-094A-840E-98E1C883CC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073" r="5206"/>
          <a:stretch>
            <a:fillRect/>
          </a:stretch>
        </p:blipFill>
        <p:spPr bwMode="auto">
          <a:xfrm>
            <a:off x="4191000" y="2320925"/>
            <a:ext cx="4495800"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TextBox 8">
            <a:extLst>
              <a:ext uri="{FF2B5EF4-FFF2-40B4-BE49-F238E27FC236}">
                <a16:creationId xmlns:a16="http://schemas.microsoft.com/office/drawing/2014/main" id="{38746DD4-C5B2-F04F-8B01-4C8E43B58837}"/>
              </a:ext>
            </a:extLst>
          </p:cNvPr>
          <p:cNvSpPr txBox="1">
            <a:spLocks noChangeArrowheads="1"/>
          </p:cNvSpPr>
          <p:nvPr/>
        </p:nvSpPr>
        <p:spPr bwMode="auto">
          <a:xfrm>
            <a:off x="4191000" y="990600"/>
            <a:ext cx="4724400"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57" tIns="45170" rIns="90257" bIns="4517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a:solidFill>
                  <a:srgbClr val="002060"/>
                </a:solidFill>
                <a:latin typeface="Calibri" panose="020F0502020204030204" pitchFamily="34" charset="0"/>
              </a:rPr>
              <a:t>NANOOS awarded funds for this buoy array through the Murdock Foundation because of the IOOS infrastructure in place and NANOOS ability to provide O&amp;M</a:t>
            </a:r>
          </a:p>
        </p:txBody>
      </p:sp>
      <p:sp>
        <p:nvSpPr>
          <p:cNvPr id="53255" name="TextBox 9">
            <a:extLst>
              <a:ext uri="{FF2B5EF4-FFF2-40B4-BE49-F238E27FC236}">
                <a16:creationId xmlns:a16="http://schemas.microsoft.com/office/drawing/2014/main" id="{3398F007-7989-024B-A00A-283FF2368CF4}"/>
              </a:ext>
            </a:extLst>
          </p:cNvPr>
          <p:cNvSpPr txBox="1">
            <a:spLocks noChangeArrowheads="1"/>
          </p:cNvSpPr>
          <p:nvPr/>
        </p:nvSpPr>
        <p:spPr bwMode="auto">
          <a:xfrm>
            <a:off x="0" y="5105400"/>
            <a:ext cx="41148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57" tIns="45170" rIns="90257" bIns="4517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a:solidFill>
                  <a:srgbClr val="002060"/>
                </a:solidFill>
                <a:latin typeface="Calibri" panose="020F0502020204030204" pitchFamily="34" charset="0"/>
              </a:rPr>
              <a:t>IOOS provides the backbone; others can take advantage of the network</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ontent Placeholder 7">
            <a:extLst>
              <a:ext uri="{FF2B5EF4-FFF2-40B4-BE49-F238E27FC236}">
                <a16:creationId xmlns:a16="http://schemas.microsoft.com/office/drawing/2014/main" id="{20165C66-94D5-224E-BCBB-B0566677EBC0}"/>
              </a:ext>
            </a:extLst>
          </p:cNvPr>
          <p:cNvSpPr>
            <a:spLocks noGrp="1"/>
          </p:cNvSpPr>
          <p:nvPr>
            <p:ph idx="1"/>
          </p:nvPr>
        </p:nvSpPr>
        <p:spPr>
          <a:xfrm>
            <a:off x="457200" y="914400"/>
            <a:ext cx="8229600" cy="5181600"/>
          </a:xfrm>
        </p:spPr>
        <p:txBody>
          <a:bodyPr/>
          <a:lstStyle/>
          <a:p>
            <a:pPr eaLnBrk="1" hangingPunct="1"/>
            <a:endParaRPr lang="en-US" altLang="en-US"/>
          </a:p>
        </p:txBody>
      </p:sp>
      <p:pic>
        <p:nvPicPr>
          <p:cNvPr id="54275" name="Picture 4" descr="C:\Users\Ralph Rayner\Desktop\Background.jpg">
            <a:extLst>
              <a:ext uri="{FF2B5EF4-FFF2-40B4-BE49-F238E27FC236}">
                <a16:creationId xmlns:a16="http://schemas.microsoft.com/office/drawing/2014/main" id="{92139E69-E0FE-D84A-9183-E5568B71E4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22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5">
            <a:extLst>
              <a:ext uri="{FF2B5EF4-FFF2-40B4-BE49-F238E27FC236}">
                <a16:creationId xmlns:a16="http://schemas.microsoft.com/office/drawing/2014/main" id="{198360EA-6EF0-D24B-95FB-02D4498ACC0E}"/>
              </a:ext>
            </a:extLst>
          </p:cNvPr>
          <p:cNvSpPr>
            <a:spLocks noChangeArrowheads="1"/>
          </p:cNvSpPr>
          <p:nvPr/>
        </p:nvSpPr>
        <p:spPr bwMode="auto">
          <a:xfrm>
            <a:off x="4343400" y="0"/>
            <a:ext cx="4800600" cy="4135438"/>
          </a:xfrm>
          <a:prstGeom prst="rect">
            <a:avLst/>
          </a:prstGeom>
          <a:noFill/>
          <a:ln>
            <a:noFill/>
          </a:ln>
          <a:effectLst>
            <a:outerShdw dist="127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660" tIns="45357" rIns="90660" bIns="45357">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endParaRPr lang="en-GB" altLang="en-US" sz="2600">
              <a:solidFill>
                <a:srgbClr val="FFFFFF"/>
              </a:solidFill>
              <a:cs typeface="Times New Roman" panose="02020603050405020304" pitchFamily="18" charset="0"/>
            </a:endParaRPr>
          </a:p>
          <a:p>
            <a:pPr algn="r"/>
            <a:endParaRPr lang="en-US" altLang="en-US" sz="2600">
              <a:solidFill>
                <a:srgbClr val="FFFFFF"/>
              </a:solidFill>
              <a:cs typeface="Times New Roman" panose="02020603050405020304" pitchFamily="18" charset="0"/>
            </a:endParaRPr>
          </a:p>
          <a:p>
            <a:pPr algn="r"/>
            <a:endParaRPr lang="en-US" altLang="en-US" sz="2600">
              <a:solidFill>
                <a:srgbClr val="FFFFFF"/>
              </a:solidFill>
              <a:cs typeface="Times New Roman" panose="02020603050405020304" pitchFamily="18" charset="0"/>
            </a:endParaRPr>
          </a:p>
          <a:p>
            <a:pPr algn="r"/>
            <a:endParaRPr lang="en-US" altLang="en-US" sz="2600">
              <a:solidFill>
                <a:srgbClr val="FFFFFF"/>
              </a:solidFill>
              <a:cs typeface="Times New Roman" panose="02020603050405020304" pitchFamily="18" charset="0"/>
            </a:endParaRPr>
          </a:p>
          <a:p>
            <a:pPr algn="r"/>
            <a:endParaRPr lang="en-US" altLang="en-US" sz="2600">
              <a:solidFill>
                <a:srgbClr val="7F7F7F"/>
              </a:solidFill>
              <a:cs typeface="Times New Roman" panose="02020603050405020304" pitchFamily="18" charset="0"/>
            </a:endParaRPr>
          </a:p>
          <a:p>
            <a:pPr algn="r"/>
            <a:endParaRPr lang="en-US" altLang="en-US" sz="2600">
              <a:solidFill>
                <a:srgbClr val="7F7F7F"/>
              </a:solidFill>
              <a:cs typeface="Times New Roman" panose="02020603050405020304" pitchFamily="18" charset="0"/>
            </a:endParaRPr>
          </a:p>
          <a:p>
            <a:pPr algn="r"/>
            <a:endParaRPr lang="en-US" altLang="en-US" sz="2600">
              <a:solidFill>
                <a:srgbClr val="7F7F7F"/>
              </a:solidFill>
              <a:cs typeface="Times New Roman" panose="02020603050405020304" pitchFamily="18" charset="0"/>
            </a:endParaRPr>
          </a:p>
          <a:p>
            <a:pPr algn="r"/>
            <a:endParaRPr lang="en-US" altLang="en-US" sz="2600">
              <a:solidFill>
                <a:srgbClr val="B2B2B2"/>
              </a:solidFill>
              <a:cs typeface="Times New Roman" panose="02020603050405020304" pitchFamily="18" charset="0"/>
            </a:endParaRPr>
          </a:p>
          <a:p>
            <a:pPr algn="r"/>
            <a:r>
              <a:rPr lang="en-US" altLang="en-US" sz="2600">
                <a:solidFill>
                  <a:srgbClr val="B2B2B2"/>
                </a:solidFill>
                <a:cs typeface="Times New Roman" panose="02020603050405020304" pitchFamily="18" charset="0"/>
              </a:rPr>
              <a:t> </a:t>
            </a:r>
          </a:p>
          <a:p>
            <a:pPr algn="r"/>
            <a:endParaRPr lang="en-US" altLang="en-US" sz="2600">
              <a:solidFill>
                <a:srgbClr val="B2B2B2"/>
              </a:solidFill>
              <a:cs typeface="Times New Roman" panose="02020603050405020304" pitchFamily="18" charset="0"/>
            </a:endParaRPr>
          </a:p>
        </p:txBody>
      </p:sp>
      <p:sp>
        <p:nvSpPr>
          <p:cNvPr id="54277" name="Slide Number Placeholder 1">
            <a:extLst>
              <a:ext uri="{FF2B5EF4-FFF2-40B4-BE49-F238E27FC236}">
                <a16:creationId xmlns:a16="http://schemas.microsoft.com/office/drawing/2014/main" id="{E3C1D261-DE44-3241-BC28-84C82C2D688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69FBE05-D7BD-7648-A9C0-63E1D6122307}" type="slidenum">
              <a:rPr lang="en-US" altLang="en-US" sz="1400"/>
              <a:pPr/>
              <a:t>8</a:t>
            </a:fld>
            <a:endParaRPr lang="en-US" altLang="en-US" sz="1400"/>
          </a:p>
        </p:txBody>
      </p:sp>
      <p:sp>
        <p:nvSpPr>
          <p:cNvPr id="54278" name="Rectangle 8">
            <a:extLst>
              <a:ext uri="{FF2B5EF4-FFF2-40B4-BE49-F238E27FC236}">
                <a16:creationId xmlns:a16="http://schemas.microsoft.com/office/drawing/2014/main" id="{AD6A5F9F-55F9-2248-B94B-428596ECAB13}"/>
              </a:ext>
            </a:extLst>
          </p:cNvPr>
          <p:cNvSpPr>
            <a:spLocks noChangeArrowheads="1"/>
          </p:cNvSpPr>
          <p:nvPr/>
        </p:nvSpPr>
        <p:spPr bwMode="auto">
          <a:xfrm>
            <a:off x="-38100" y="0"/>
            <a:ext cx="9182100" cy="6226175"/>
          </a:xfrm>
          <a:prstGeom prst="rect">
            <a:avLst/>
          </a:prstGeom>
          <a:solidFill>
            <a:schemeClr val="tx2">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660" tIns="45357" rIns="90660" bIns="45357"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endParaRPr lang="en-US" altLang="en-US">
              <a:solidFill>
                <a:srgbClr val="FFFFFF"/>
              </a:solidFill>
              <a:cs typeface="Times New Roman" panose="02020603050405020304" pitchFamily="18" charset="0"/>
            </a:endParaRPr>
          </a:p>
        </p:txBody>
      </p:sp>
      <p:sp>
        <p:nvSpPr>
          <p:cNvPr id="13" name="Content Placeholder 2">
            <a:extLst>
              <a:ext uri="{FF2B5EF4-FFF2-40B4-BE49-F238E27FC236}">
                <a16:creationId xmlns:a16="http://schemas.microsoft.com/office/drawing/2014/main" id="{F9F98F60-C9D2-2C4C-9A13-83DE8A3C5AFB}"/>
              </a:ext>
            </a:extLst>
          </p:cNvPr>
          <p:cNvSpPr txBox="1">
            <a:spLocks/>
          </p:cNvSpPr>
          <p:nvPr/>
        </p:nvSpPr>
        <p:spPr bwMode="auto">
          <a:xfrm>
            <a:off x="247650" y="304800"/>
            <a:ext cx="8896350" cy="62261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0257" tIns="45170" rIns="90257" bIns="45170"/>
          <a:lstStyle>
            <a:lvl1pPr marL="339744" indent="-339744" algn="l" rtl="0" eaLnBrk="0" fontAlgn="base" hangingPunct="0">
              <a:spcBef>
                <a:spcPct val="20000"/>
              </a:spcBef>
              <a:spcAft>
                <a:spcPct val="0"/>
              </a:spcAft>
              <a:buChar char="•"/>
              <a:defRPr sz="3200">
                <a:solidFill>
                  <a:schemeClr val="tx1"/>
                </a:solidFill>
                <a:latin typeface="+mn-lt"/>
                <a:ea typeface="+mn-ea"/>
                <a:cs typeface="+mn-cs"/>
              </a:defRPr>
            </a:lvl1pPr>
            <a:lvl2pPr marL="736095" indent="-283115" algn="l" rtl="0" eaLnBrk="0" fontAlgn="base" hangingPunct="0">
              <a:spcBef>
                <a:spcPct val="20000"/>
              </a:spcBef>
              <a:spcAft>
                <a:spcPct val="0"/>
              </a:spcAft>
              <a:buChar char="–"/>
              <a:defRPr sz="2800">
                <a:solidFill>
                  <a:schemeClr val="tx1"/>
                </a:solidFill>
                <a:latin typeface="+mn-lt"/>
                <a:ea typeface="+mn-ea"/>
              </a:defRPr>
            </a:lvl2pPr>
            <a:lvl3pPr marL="1132447" indent="-226470" algn="l" rtl="0" eaLnBrk="0" fontAlgn="base" hangingPunct="0">
              <a:spcBef>
                <a:spcPct val="20000"/>
              </a:spcBef>
              <a:spcAft>
                <a:spcPct val="0"/>
              </a:spcAft>
              <a:buChar char="•"/>
              <a:defRPr sz="2400">
                <a:solidFill>
                  <a:schemeClr val="tx1"/>
                </a:solidFill>
                <a:latin typeface="+mn-lt"/>
                <a:ea typeface="+mn-ea"/>
              </a:defRPr>
            </a:lvl3pPr>
            <a:lvl4pPr marL="1585434" indent="-226470" algn="l" rtl="0" eaLnBrk="0" fontAlgn="base" hangingPunct="0">
              <a:spcBef>
                <a:spcPct val="20000"/>
              </a:spcBef>
              <a:spcAft>
                <a:spcPct val="0"/>
              </a:spcAft>
              <a:buChar char="–"/>
              <a:defRPr sz="2000">
                <a:solidFill>
                  <a:schemeClr val="tx1"/>
                </a:solidFill>
                <a:latin typeface="+mn-lt"/>
                <a:ea typeface="+mn-ea"/>
              </a:defRPr>
            </a:lvl4pPr>
            <a:lvl5pPr marL="2038407" indent="-226470" algn="l" rtl="0" eaLnBrk="0" fontAlgn="base" hangingPunct="0">
              <a:spcBef>
                <a:spcPct val="20000"/>
              </a:spcBef>
              <a:spcAft>
                <a:spcPct val="0"/>
              </a:spcAft>
              <a:buChar char="»"/>
              <a:defRPr sz="2000">
                <a:solidFill>
                  <a:schemeClr val="tx1"/>
                </a:solidFill>
                <a:latin typeface="+mn-lt"/>
                <a:ea typeface="+mn-ea"/>
              </a:defRPr>
            </a:lvl5pPr>
            <a:lvl6pPr marL="2491389" indent="-226470" algn="l" rtl="0" eaLnBrk="1" fontAlgn="base" hangingPunct="1">
              <a:spcBef>
                <a:spcPct val="20000"/>
              </a:spcBef>
              <a:spcAft>
                <a:spcPct val="0"/>
              </a:spcAft>
              <a:buChar char="»"/>
              <a:defRPr sz="2000">
                <a:solidFill>
                  <a:schemeClr val="tx1"/>
                </a:solidFill>
                <a:latin typeface="+mn-lt"/>
                <a:ea typeface="+mn-ea"/>
              </a:defRPr>
            </a:lvl6pPr>
            <a:lvl7pPr marL="2944367" indent="-226470" algn="l" rtl="0" eaLnBrk="1" fontAlgn="base" hangingPunct="1">
              <a:spcBef>
                <a:spcPct val="20000"/>
              </a:spcBef>
              <a:spcAft>
                <a:spcPct val="0"/>
              </a:spcAft>
              <a:buChar char="»"/>
              <a:defRPr sz="2000">
                <a:solidFill>
                  <a:schemeClr val="tx1"/>
                </a:solidFill>
                <a:latin typeface="+mn-lt"/>
                <a:ea typeface="+mn-ea"/>
              </a:defRPr>
            </a:lvl7pPr>
            <a:lvl8pPr marL="3397346" indent="-226470" algn="l" rtl="0" eaLnBrk="1" fontAlgn="base" hangingPunct="1">
              <a:spcBef>
                <a:spcPct val="20000"/>
              </a:spcBef>
              <a:spcAft>
                <a:spcPct val="0"/>
              </a:spcAft>
              <a:buChar char="»"/>
              <a:defRPr sz="2000">
                <a:solidFill>
                  <a:schemeClr val="tx1"/>
                </a:solidFill>
                <a:latin typeface="+mn-lt"/>
                <a:ea typeface="+mn-ea"/>
              </a:defRPr>
            </a:lvl8pPr>
            <a:lvl9pPr marL="3850324" indent="-226470" algn="l" rtl="0" eaLnBrk="1" fontAlgn="base" hangingPunct="1">
              <a:spcBef>
                <a:spcPct val="20000"/>
              </a:spcBef>
              <a:spcAft>
                <a:spcPct val="0"/>
              </a:spcAft>
              <a:buChar char="»"/>
              <a:defRPr sz="2000">
                <a:solidFill>
                  <a:schemeClr val="tx1"/>
                </a:solidFill>
                <a:latin typeface="+mn-lt"/>
                <a:ea typeface="+mn-ea"/>
              </a:defRPr>
            </a:lvl9pPr>
          </a:lstStyle>
          <a:p>
            <a:pPr marL="0" indent="0">
              <a:buFontTx/>
              <a:buNone/>
              <a:defRPr/>
            </a:pPr>
            <a:r>
              <a:rPr lang="en-US" b="1" dirty="0">
                <a:solidFill>
                  <a:schemeClr val="bg1"/>
                </a:solidFill>
              </a:rPr>
              <a:t>(</a:t>
            </a:r>
            <a:r>
              <a:rPr lang="en-US" b="1" dirty="0">
                <a:solidFill>
                  <a:schemeClr val="bg1"/>
                </a:solidFill>
                <a:latin typeface="Calibri" pitchFamily="34" charset="0"/>
              </a:rPr>
              <a:t>2) How IOOS envisions moving forward with the community to balance funding IOOS infrastructure AND support ocean research needs?</a:t>
            </a:r>
          </a:p>
          <a:p>
            <a:pPr marL="0" indent="0">
              <a:buFontTx/>
              <a:buNone/>
              <a:defRPr/>
            </a:pPr>
            <a:endParaRPr lang="en-US" dirty="0">
              <a:solidFill>
                <a:schemeClr val="bg1"/>
              </a:solidFill>
              <a:latin typeface="Calibri" pitchFamily="34" charset="0"/>
            </a:endParaRPr>
          </a:p>
          <a:p>
            <a:pPr marL="0" indent="0">
              <a:buFontTx/>
              <a:buNone/>
              <a:defRPr/>
            </a:pPr>
            <a:r>
              <a:rPr lang="en-US" b="1" dirty="0">
                <a:solidFill>
                  <a:schemeClr val="bg1"/>
                </a:solidFill>
                <a:latin typeface="Calibri" pitchFamily="34" charset="0"/>
              </a:rPr>
              <a:t>IOOS works, therefore ‘we’ should:</a:t>
            </a:r>
          </a:p>
          <a:p>
            <a:pPr>
              <a:defRPr/>
            </a:pPr>
            <a:r>
              <a:rPr lang="en-US" b="1" i="1" dirty="0">
                <a:solidFill>
                  <a:schemeClr val="bg1"/>
                </a:solidFill>
                <a:latin typeface="Calibri" pitchFamily="34" charset="0"/>
              </a:rPr>
              <a:t>continue to demonstrate success &amp; value</a:t>
            </a:r>
          </a:p>
          <a:p>
            <a:pPr>
              <a:defRPr/>
            </a:pPr>
            <a:r>
              <a:rPr lang="en-US" b="1" i="1" dirty="0">
                <a:solidFill>
                  <a:schemeClr val="bg1"/>
                </a:solidFill>
                <a:latin typeface="Calibri" pitchFamily="34" charset="0"/>
              </a:rPr>
              <a:t>collaborate through linking and leveraging</a:t>
            </a:r>
          </a:p>
          <a:p>
            <a:pPr>
              <a:defRPr/>
            </a:pPr>
            <a:r>
              <a:rPr lang="en-US" b="1" i="1" dirty="0">
                <a:solidFill>
                  <a:schemeClr val="bg1"/>
                </a:solidFill>
                <a:latin typeface="Calibri" pitchFamily="34" charset="0"/>
              </a:rPr>
              <a:t>stay flexible, evolve, and seize opportunities as they arise</a:t>
            </a:r>
          </a:p>
          <a:p>
            <a:pPr>
              <a:defRPr/>
            </a:pPr>
            <a:endParaRPr lang="en-US" sz="2400" b="1" i="1" dirty="0">
              <a:solidFill>
                <a:schemeClr val="bg1"/>
              </a:solidFill>
              <a:latin typeface="Calibri" pitchFamily="34" charset="0"/>
            </a:endParaRPr>
          </a:p>
          <a:p>
            <a:pPr marL="0" indent="0">
              <a:buFontTx/>
              <a:buNone/>
              <a:defRPr/>
            </a:pPr>
            <a:r>
              <a:rPr lang="en-US" sz="2400" b="1" i="1" dirty="0">
                <a:solidFill>
                  <a:schemeClr val="bg1"/>
                </a:solidFill>
              </a:rPr>
              <a:t>		Examples: Ocean Acidification &amp; Gliders</a:t>
            </a:r>
          </a:p>
          <a:p>
            <a:pPr marL="0" indent="0">
              <a:buFontTx/>
              <a:buNone/>
              <a:defRPr/>
            </a:pPr>
            <a:endParaRPr lang="en-US" b="1" i="1" dirty="0">
              <a:solidFill>
                <a:schemeClr val="bg1"/>
              </a:solidFill>
            </a:endParaRPr>
          </a:p>
          <a:p>
            <a:pPr marL="451304" lvl="1" indent="0">
              <a:buFontTx/>
              <a:buNone/>
              <a:defRPr/>
            </a:pPr>
            <a:endParaRPr lang="en-US" dirty="0">
              <a:solidFill>
                <a:schemeClr val="bg1"/>
              </a:solidFill>
            </a:endParaRP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0E2CC8EF-F137-6540-90C0-F3ECB7F6EF80}"/>
              </a:ext>
            </a:extLst>
          </p:cNvPr>
          <p:cNvSpPr>
            <a:spLocks noGrp="1"/>
          </p:cNvSpPr>
          <p:nvPr>
            <p:ph type="title"/>
          </p:nvPr>
        </p:nvSpPr>
        <p:spPr/>
        <p:txBody>
          <a:bodyPr/>
          <a:lstStyle/>
          <a:p>
            <a:r>
              <a:rPr lang="en-US" altLang="en-US">
                <a:latin typeface="Calibri" panose="020F0502020204030204" pitchFamily="34" charset="0"/>
              </a:rPr>
              <a:t>IOOS Summit 2012: A New Vision for IOOS</a:t>
            </a:r>
          </a:p>
        </p:txBody>
      </p:sp>
      <p:sp>
        <p:nvSpPr>
          <p:cNvPr id="55299" name="Content Placeholder 2">
            <a:extLst>
              <a:ext uri="{FF2B5EF4-FFF2-40B4-BE49-F238E27FC236}">
                <a16:creationId xmlns:a16="http://schemas.microsoft.com/office/drawing/2014/main" id="{4452E553-4755-0141-8147-3B2F43CA8076}"/>
              </a:ext>
            </a:extLst>
          </p:cNvPr>
          <p:cNvSpPr>
            <a:spLocks noGrp="1"/>
          </p:cNvSpPr>
          <p:nvPr>
            <p:ph sz="quarter" idx="1"/>
          </p:nvPr>
        </p:nvSpPr>
        <p:spPr>
          <a:xfrm>
            <a:off x="2819400" y="1066800"/>
            <a:ext cx="6324600" cy="5287963"/>
          </a:xfrm>
        </p:spPr>
        <p:txBody>
          <a:bodyPr/>
          <a:lstStyle/>
          <a:p>
            <a:pPr marL="0" indent="0">
              <a:buFontTx/>
              <a:buNone/>
            </a:pPr>
            <a:r>
              <a:rPr lang="en-US" altLang="en-US" u="sng">
                <a:solidFill>
                  <a:schemeClr val="tx2"/>
                </a:solidFill>
                <a:latin typeface="Calibri" panose="020F0502020204030204" pitchFamily="34" charset="0"/>
              </a:rPr>
              <a:t>Major Highlights (ten year perspective)</a:t>
            </a:r>
          </a:p>
          <a:p>
            <a:pPr marL="0" indent="0"/>
            <a:r>
              <a:rPr lang="en-US" altLang="en-US" sz="2000">
                <a:solidFill>
                  <a:schemeClr val="tx2"/>
                </a:solidFill>
                <a:latin typeface="Calibri" panose="020F0502020204030204" pitchFamily="34" charset="0"/>
              </a:rPr>
              <a:t> Enhanced focus on regional/national/global integration</a:t>
            </a:r>
          </a:p>
          <a:p>
            <a:pPr marL="0" indent="0"/>
            <a:r>
              <a:rPr lang="en-US" altLang="en-US" sz="2000">
                <a:solidFill>
                  <a:schemeClr val="tx2"/>
                </a:solidFill>
                <a:latin typeface="Calibri" panose="020F0502020204030204" pitchFamily="34" charset="0"/>
              </a:rPr>
              <a:t> New research and operation models driven by public-private partnerships</a:t>
            </a:r>
          </a:p>
          <a:p>
            <a:pPr marL="0" indent="0"/>
            <a:r>
              <a:rPr lang="en-US" altLang="en-US" sz="2000">
                <a:solidFill>
                  <a:schemeClr val="tx2"/>
                </a:solidFill>
                <a:latin typeface="Calibri" panose="020F0502020204030204" pitchFamily="34" charset="0"/>
              </a:rPr>
              <a:t> Enhanced outreach and communications strategies</a:t>
            </a:r>
          </a:p>
          <a:p>
            <a:pPr marL="0" indent="0"/>
            <a:r>
              <a:rPr lang="en-US" altLang="en-US" sz="2000">
                <a:solidFill>
                  <a:schemeClr val="tx2"/>
                </a:solidFill>
                <a:latin typeface="Calibri" panose="020F0502020204030204" pitchFamily="34" charset="0"/>
              </a:rPr>
              <a:t> More incorporation of biological information</a:t>
            </a:r>
          </a:p>
          <a:p>
            <a:pPr marL="0" indent="0"/>
            <a:r>
              <a:rPr lang="en-US" altLang="en-US" sz="2000">
                <a:solidFill>
                  <a:schemeClr val="tx2"/>
                </a:solidFill>
                <a:latin typeface="Calibri" panose="020F0502020204030204" pitchFamily="34" charset="0"/>
              </a:rPr>
              <a:t> Develop a series of System Integration Pilot Projects</a:t>
            </a:r>
          </a:p>
          <a:p>
            <a:pPr lvl="1"/>
            <a:r>
              <a:rPr lang="en-US" altLang="en-US" sz="1800">
                <a:solidFill>
                  <a:schemeClr val="tx2"/>
                </a:solidFill>
                <a:latin typeface="Calibri" panose="020F0502020204030204" pitchFamily="34" charset="0"/>
              </a:rPr>
              <a:t>Ecosystem health as a candidate unifying aim/theme </a:t>
            </a:r>
          </a:p>
          <a:p>
            <a:pPr lvl="1"/>
            <a:r>
              <a:rPr lang="en-US" altLang="en-US" sz="1800">
                <a:solidFill>
                  <a:schemeClr val="tx2"/>
                </a:solidFill>
                <a:latin typeface="Calibri" panose="020F0502020204030204" pitchFamily="34" charset="0"/>
              </a:rPr>
              <a:t>Long-term as well as rapid-response to catastrophic events</a:t>
            </a:r>
          </a:p>
          <a:p>
            <a:pPr lvl="1"/>
            <a:r>
              <a:rPr lang="en-US" altLang="en-US" sz="1800">
                <a:solidFill>
                  <a:schemeClr val="tx2"/>
                </a:solidFill>
                <a:latin typeface="Calibri" panose="020F0502020204030204" pitchFamily="34" charset="0"/>
              </a:rPr>
              <a:t>Capitalizing on existing infrastructure/activities, e.g., the OOI and remote sensing</a:t>
            </a:r>
          </a:p>
          <a:p>
            <a:pPr marL="0" indent="0"/>
            <a:r>
              <a:rPr lang="en-US" altLang="en-US" sz="2000">
                <a:solidFill>
                  <a:schemeClr val="tx2"/>
                </a:solidFill>
                <a:latin typeface="Calibri" panose="020F0502020204030204" pitchFamily="34" charset="0"/>
              </a:rPr>
              <a:t> Requirements “marketplace” (as match.com of requirements)</a:t>
            </a:r>
          </a:p>
          <a:p>
            <a:pPr marL="0" indent="0"/>
            <a:r>
              <a:rPr lang="en-US" altLang="en-US" sz="2000">
                <a:solidFill>
                  <a:schemeClr val="tx2"/>
                </a:solidFill>
                <a:latin typeface="Calibri" panose="020F0502020204030204" pitchFamily="34" charset="0"/>
              </a:rPr>
              <a:t> Summit report targeted for release ~ March, 2013</a:t>
            </a:r>
          </a:p>
        </p:txBody>
      </p:sp>
      <p:pic>
        <p:nvPicPr>
          <p:cNvPr id="2050" name="Picture 2" descr="http://www.beach-backgrounds.com/sunset-images/beach-background-of-maldivian-sunset-1680x1050.jpg">
            <a:extLst>
              <a:ext uri="{FF2B5EF4-FFF2-40B4-BE49-F238E27FC236}">
                <a16:creationId xmlns:a16="http://schemas.microsoft.com/office/drawing/2014/main" id="{030B1E09-9109-4E46-810A-0F82DA114CC0}"/>
              </a:ext>
            </a:extLst>
          </p:cNvPr>
          <p:cNvPicPr>
            <a:picLocks noChangeAspect="1" noChangeArrowheads="1"/>
          </p:cNvPicPr>
          <p:nvPr/>
        </p:nvPicPr>
        <p:blipFill>
          <a:blip r:embed="rId3"/>
          <a:srcRect l="27798" r="44405" b="7399"/>
          <a:stretch>
            <a:fillRect/>
          </a:stretch>
        </p:blipFill>
        <p:spPr bwMode="auto">
          <a:xfrm>
            <a:off x="304800" y="1066800"/>
            <a:ext cx="2203450" cy="4586288"/>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55301" name="Picture 4">
            <a:extLst>
              <a:ext uri="{FF2B5EF4-FFF2-40B4-BE49-F238E27FC236}">
                <a16:creationId xmlns:a16="http://schemas.microsoft.com/office/drawing/2014/main" id="{808732D9-EA0B-1A42-857D-A19077EF5E6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219200"/>
            <a:ext cx="195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90C31C77-03D9-0349-A244-EC9547724A9F}"/>
              </a:ext>
            </a:extLst>
          </p:cNvPr>
          <p:cNvSpPr txBox="1"/>
          <p:nvPr/>
        </p:nvSpPr>
        <p:spPr>
          <a:xfrm>
            <a:off x="468313" y="2241550"/>
            <a:ext cx="1933575" cy="612775"/>
          </a:xfrm>
          <a:prstGeom prst="rect">
            <a:avLst/>
          </a:prstGeom>
          <a:noFill/>
        </p:spPr>
        <p:txBody>
          <a:bodyPr wrap="none" lIns="90257" tIns="45170" rIns="90257" bIns="45170">
            <a:spAutoFit/>
          </a:bodyPr>
          <a:lstStyle/>
          <a:p>
            <a:pPr algn="ctr">
              <a:defRPr/>
            </a:pPr>
            <a:r>
              <a:rPr lang="en-US" sz="1100" b="1" dirty="0">
                <a:solidFill>
                  <a:schemeClr val="bg1"/>
                </a:solidFill>
                <a:latin typeface="Arial" charset="0"/>
                <a:ea typeface="+mn-ea"/>
              </a:rPr>
              <a:t>A New Decade for an</a:t>
            </a:r>
          </a:p>
          <a:p>
            <a:pPr algn="ctr">
              <a:defRPr/>
            </a:pPr>
            <a:r>
              <a:rPr lang="en-US" sz="1100" b="1" dirty="0">
                <a:solidFill>
                  <a:schemeClr val="bg1"/>
                </a:solidFill>
                <a:latin typeface="Arial" charset="0"/>
                <a:ea typeface="+mn-ea"/>
              </a:rPr>
              <a:t>Integrated and Sustained</a:t>
            </a:r>
          </a:p>
          <a:p>
            <a:pPr algn="ctr">
              <a:defRPr/>
            </a:pPr>
            <a:r>
              <a:rPr lang="en-US" sz="1100" b="1" dirty="0">
                <a:solidFill>
                  <a:schemeClr val="bg1"/>
                </a:solidFill>
                <a:latin typeface="Arial" charset="0"/>
                <a:ea typeface="+mn-ea"/>
              </a:rPr>
              <a:t>Ocean Observing System</a:t>
            </a:r>
          </a:p>
        </p:txBody>
      </p:sp>
      <p:sp>
        <p:nvSpPr>
          <p:cNvPr id="10" name="TextBox 9">
            <a:extLst>
              <a:ext uri="{FF2B5EF4-FFF2-40B4-BE49-F238E27FC236}">
                <a16:creationId xmlns:a16="http://schemas.microsoft.com/office/drawing/2014/main" id="{D371C2A2-095A-E640-A659-8E86D6D04D00}"/>
              </a:ext>
            </a:extLst>
          </p:cNvPr>
          <p:cNvSpPr txBox="1"/>
          <p:nvPr/>
        </p:nvSpPr>
        <p:spPr>
          <a:xfrm>
            <a:off x="876300" y="2006600"/>
            <a:ext cx="1117600" cy="265113"/>
          </a:xfrm>
          <a:prstGeom prst="rect">
            <a:avLst/>
          </a:prstGeom>
          <a:noFill/>
        </p:spPr>
        <p:txBody>
          <a:bodyPr wrap="none" lIns="90257" tIns="45170" rIns="90257" bIns="45170">
            <a:spAutoFit/>
          </a:bodyPr>
          <a:lstStyle/>
          <a:p>
            <a:pPr algn="ctr">
              <a:defRPr/>
            </a:pPr>
            <a:r>
              <a:rPr lang="en-US" sz="1100" b="1" dirty="0">
                <a:solidFill>
                  <a:schemeClr val="bg1"/>
                </a:solidFill>
                <a:latin typeface="Arial" charset="0"/>
                <a:ea typeface="+mn-ea"/>
              </a:rPr>
              <a:t>SUMMIT 2012</a:t>
            </a:r>
          </a:p>
        </p:txBody>
      </p:sp>
      <p:sp>
        <p:nvSpPr>
          <p:cNvPr id="11" name="TextBox 10">
            <a:extLst>
              <a:ext uri="{FF2B5EF4-FFF2-40B4-BE49-F238E27FC236}">
                <a16:creationId xmlns:a16="http://schemas.microsoft.com/office/drawing/2014/main" id="{CECE5E22-C2EA-3B4B-843B-FCC52DA6BD48}"/>
              </a:ext>
            </a:extLst>
          </p:cNvPr>
          <p:cNvSpPr txBox="1"/>
          <p:nvPr/>
        </p:nvSpPr>
        <p:spPr>
          <a:xfrm>
            <a:off x="401638" y="5222875"/>
            <a:ext cx="2001837" cy="438150"/>
          </a:xfrm>
          <a:prstGeom prst="rect">
            <a:avLst/>
          </a:prstGeom>
          <a:noFill/>
        </p:spPr>
        <p:txBody>
          <a:bodyPr wrap="none" lIns="90257" tIns="45170" rIns="90257" bIns="45170">
            <a:spAutoFit/>
          </a:bodyPr>
          <a:lstStyle/>
          <a:p>
            <a:pPr algn="ctr">
              <a:defRPr/>
            </a:pPr>
            <a:r>
              <a:rPr lang="en-US" sz="1100" b="1" dirty="0">
                <a:solidFill>
                  <a:schemeClr val="bg1"/>
                </a:solidFill>
                <a:latin typeface="Arial" charset="0"/>
                <a:ea typeface="+mn-ea"/>
              </a:rPr>
              <a:t>November 13-16, 2012</a:t>
            </a:r>
          </a:p>
          <a:p>
            <a:pPr algn="ctr">
              <a:defRPr/>
            </a:pPr>
            <a:r>
              <a:rPr lang="en-US" sz="1100" b="1" dirty="0">
                <a:solidFill>
                  <a:schemeClr val="bg1"/>
                </a:solidFill>
                <a:latin typeface="Arial" charset="0"/>
                <a:ea typeface="+mn-ea"/>
              </a:rPr>
              <a:t>Hyatt Dulles | Herndon, VA</a:t>
            </a:r>
          </a:p>
        </p:txBody>
      </p:sp>
    </p:spTree>
  </p:cSld>
  <p:clrMapOvr>
    <a:masterClrMapping/>
  </p:clrMapOvr>
</p:sld>
</file>

<file path=ppt/theme/theme1.xml><?xml version="1.0" encoding="utf-8"?>
<a:theme xmlns:a="http://schemas.openxmlformats.org/drawingml/2006/main" name="ioos_white_2010">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ioos_white_2010">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ioos_white_2010">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NANOOS">
  <a:themeElements>
    <a:clrScheme name="NANOOS">
      <a:dk1>
        <a:srgbClr val="AE173C"/>
      </a:dk1>
      <a:lt1>
        <a:srgbClr val="C7E2F6"/>
      </a:lt1>
      <a:dk2>
        <a:srgbClr val="0C324E"/>
      </a:dk2>
      <a:lt2>
        <a:srgbClr val="FFFFFF"/>
      </a:lt2>
      <a:accent1>
        <a:srgbClr val="19B4F1"/>
      </a:accent1>
      <a:accent2>
        <a:srgbClr val="FFD24C"/>
      </a:accent2>
      <a:accent3>
        <a:srgbClr val="7EBC1A"/>
      </a:accent3>
      <a:accent4>
        <a:srgbClr val="0086BB"/>
      </a:accent4>
      <a:accent5>
        <a:srgbClr val="3E5D0D"/>
      </a:accent5>
      <a:accent6>
        <a:srgbClr val="6A1124"/>
      </a:accent6>
      <a:hlink>
        <a:srgbClr val="37E7E7"/>
      </a:hlink>
      <a:folHlink>
        <a:srgbClr val="99CC00"/>
      </a:folHlink>
    </a:clrScheme>
    <a:fontScheme name="NANOOS">
      <a:majorFont>
        <a:latin typeface="Candara"/>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ioos_white_2010</Template>
  <TotalTime>3000</TotalTime>
  <Words>2328</Words>
  <Application>Microsoft Macintosh PowerPoint</Application>
  <PresentationFormat>On-screen Show (4:3)</PresentationFormat>
  <Paragraphs>232</Paragraphs>
  <Slides>13</Slides>
  <Notes>13</Notes>
  <HiddenSlides>0</HiddenSlides>
  <MMClips>0</MMClips>
  <ScaleCrop>false</ScaleCrop>
  <HeadingPairs>
    <vt:vector size="8" baseType="variant">
      <vt:variant>
        <vt:lpstr>Fonts Used</vt:lpstr>
      </vt:variant>
      <vt:variant>
        <vt:i4>6</vt:i4>
      </vt:variant>
      <vt:variant>
        <vt:lpstr>Theme</vt:lpstr>
      </vt:variant>
      <vt:variant>
        <vt:i4>5</vt:i4>
      </vt:variant>
      <vt:variant>
        <vt:lpstr>Embedded OLE Servers</vt:lpstr>
      </vt:variant>
      <vt:variant>
        <vt:i4>1</vt:i4>
      </vt:variant>
      <vt:variant>
        <vt:lpstr>Slide Titles</vt:lpstr>
      </vt:variant>
      <vt:variant>
        <vt:i4>13</vt:i4>
      </vt:variant>
    </vt:vector>
  </HeadingPairs>
  <TitlesOfParts>
    <vt:vector size="25" baseType="lpstr">
      <vt:lpstr>Arial</vt:lpstr>
      <vt:lpstr>ＭＳ Ｐゴシック</vt:lpstr>
      <vt:lpstr>Calibri</vt:lpstr>
      <vt:lpstr>Candara</vt:lpstr>
      <vt:lpstr>Gill Sans MT</vt:lpstr>
      <vt:lpstr>Times New Roman</vt:lpstr>
      <vt:lpstr>ioos_white_2010</vt:lpstr>
      <vt:lpstr>3_ioos_white_2010</vt:lpstr>
      <vt:lpstr>Blank Presentation</vt:lpstr>
      <vt:lpstr>7_ioos_white_2010</vt:lpstr>
      <vt:lpstr>3_NANOOS</vt:lpstr>
      <vt:lpstr>Photo Editor Photo</vt:lpstr>
      <vt:lpstr>PowerPoint Presentation</vt:lpstr>
      <vt:lpstr>U.S. IOOS: A System of Systems</vt:lpstr>
      <vt:lpstr>ORAP Questions Posed:</vt:lpstr>
      <vt:lpstr>PowerPoint Presentation</vt:lpstr>
      <vt:lpstr>Ocean Observations Data: National to Global</vt:lpstr>
      <vt:lpstr>PowerPoint Presentation</vt:lpstr>
      <vt:lpstr>U.S. IOOS® : Highly Leveraged/Interdependent</vt:lpstr>
      <vt:lpstr>PowerPoint Presentation</vt:lpstr>
      <vt:lpstr>IOOS Summit 2012: A New Vision for IOOS</vt:lpstr>
      <vt:lpstr>Mechanisms that Work</vt:lpstr>
      <vt:lpstr>User Engagement Steps</vt:lpstr>
      <vt:lpstr>PowerPoint Presentation</vt:lpstr>
      <vt:lpstr>PowerPoint Presentation</vt:lpstr>
    </vt:vector>
  </TitlesOfParts>
  <Company>NOS NOAA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NOS NOAA</dc:creator>
  <cp:lastModifiedBy>Torie Ketcham</cp:lastModifiedBy>
  <cp:revision>60</cp:revision>
  <cp:lastPrinted>2013-01-11T17:34:26Z</cp:lastPrinted>
  <dcterms:created xsi:type="dcterms:W3CDTF">2010-02-22T17:26:58Z</dcterms:created>
  <dcterms:modified xsi:type="dcterms:W3CDTF">2020-01-15T14:30:14Z</dcterms:modified>
</cp:coreProperties>
</file>