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 id="2147484212" r:id="rId2"/>
    <p:sldMasterId id="2147484236" r:id="rId3"/>
    <p:sldMasterId id="2147484260" r:id="rId4"/>
  </p:sldMasterIdLst>
  <p:notesMasterIdLst>
    <p:notesMasterId r:id="rId11"/>
  </p:notesMasterIdLst>
  <p:handoutMasterIdLst>
    <p:handoutMasterId r:id="rId12"/>
  </p:handoutMasterIdLst>
  <p:sldIdLst>
    <p:sldId id="532" r:id="rId5"/>
    <p:sldId id="510" r:id="rId6"/>
    <p:sldId id="503" r:id="rId7"/>
    <p:sldId id="515" r:id="rId8"/>
    <p:sldId id="531" r:id="rId9"/>
    <p:sldId id="507" r:id="rId10"/>
  </p:sldIdLst>
  <p:sldSz cx="12179300" cy="9134475" type="ledger"/>
  <p:notesSz cx="6985000" cy="9283700"/>
  <p:defaultTextStyle>
    <a:defPPr>
      <a:defRPr lang="en-US"/>
    </a:defPPr>
    <a:lvl1pPr algn="l" defTabSz="1209675" rtl="0" fontAlgn="base">
      <a:spcBef>
        <a:spcPct val="0"/>
      </a:spcBef>
      <a:spcAft>
        <a:spcPct val="0"/>
      </a:spcAft>
      <a:defRPr sz="2400" kern="1200">
        <a:solidFill>
          <a:schemeClr val="tx1"/>
        </a:solidFill>
        <a:latin typeface="Calibri" pitchFamily="34" charset="0"/>
        <a:ea typeface="ＭＳ Ｐゴシック" pitchFamily="34" charset="-128"/>
        <a:cs typeface="+mn-cs"/>
      </a:defRPr>
    </a:lvl1pPr>
    <a:lvl2pPr marL="603250" indent="-149225" algn="l" defTabSz="1209675" rtl="0" fontAlgn="base">
      <a:spcBef>
        <a:spcPct val="0"/>
      </a:spcBef>
      <a:spcAft>
        <a:spcPct val="0"/>
      </a:spcAft>
      <a:defRPr sz="2400" kern="1200">
        <a:solidFill>
          <a:schemeClr val="tx1"/>
        </a:solidFill>
        <a:latin typeface="Calibri" pitchFamily="34" charset="0"/>
        <a:ea typeface="ＭＳ Ｐゴシック" pitchFamily="34" charset="-128"/>
        <a:cs typeface="+mn-cs"/>
      </a:defRPr>
    </a:lvl2pPr>
    <a:lvl3pPr marL="1209675" indent="-300038" algn="l" defTabSz="1209675"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814513" indent="-450850" algn="l" defTabSz="1209675" rtl="0" fontAlgn="base">
      <a:spcBef>
        <a:spcPct val="0"/>
      </a:spcBef>
      <a:spcAft>
        <a:spcPct val="0"/>
      </a:spcAft>
      <a:defRPr sz="2400" kern="1200">
        <a:solidFill>
          <a:schemeClr val="tx1"/>
        </a:solidFill>
        <a:latin typeface="Calibri" pitchFamily="34" charset="0"/>
        <a:ea typeface="ＭＳ Ｐゴシック" pitchFamily="34" charset="-128"/>
        <a:cs typeface="+mn-cs"/>
      </a:defRPr>
    </a:lvl4pPr>
    <a:lvl5pPr marL="2420938" indent="-601663" algn="l" defTabSz="1209675" rtl="0" fontAlgn="base">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FAB"/>
    <a:srgbClr val="203854"/>
    <a:srgbClr val="D0A654"/>
    <a:srgbClr val="887FAB"/>
    <a:srgbClr val="887F70"/>
    <a:srgbClr val="5C9A99"/>
    <a:srgbClr val="41678B"/>
    <a:srgbClr val="75A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p:cViewPr>
        <p:scale>
          <a:sx n="40" d="100"/>
          <a:sy n="40" d="100"/>
        </p:scale>
        <p:origin x="-1662" y="-1650"/>
      </p:cViewPr>
      <p:guideLst>
        <p:guide orient="horz" pos="2877"/>
        <p:guide pos="3836"/>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10" d="100"/>
          <a:sy n="110" d="100"/>
        </p:scale>
        <p:origin x="-1620" y="305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defTabSz="1211029">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defTabSz="1211029">
              <a:defRPr sz="1200">
                <a:ea typeface="+mn-ea"/>
                <a:cs typeface="+mn-cs"/>
              </a:defRPr>
            </a:lvl1pPr>
          </a:lstStyle>
          <a:p>
            <a:pPr>
              <a:defRPr/>
            </a:pPr>
            <a:fld id="{FDCD8994-F40B-48DD-B6A7-990B374ADA4F}" type="datetimeFigureOut">
              <a:rPr lang="en-US"/>
              <a:pPr>
                <a:defRPr/>
              </a:pPr>
              <a:t>6/17/2013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defTabSz="1211029">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defTabSz="1211029">
              <a:defRPr sz="1200">
                <a:ea typeface="+mn-ea"/>
                <a:cs typeface="+mn-cs"/>
              </a:defRPr>
            </a:lvl1pPr>
          </a:lstStyle>
          <a:p>
            <a:pPr>
              <a:defRPr/>
            </a:pPr>
            <a:fld id="{89EFA071-4315-4E1C-825B-192DB3C0DBDD}" type="slidenum">
              <a:rPr lang="en-US"/>
              <a:pPr>
                <a:defRPr/>
              </a:pPr>
              <a:t>‹#›</a:t>
            </a:fld>
            <a:endParaRPr lang="en-US"/>
          </a:p>
        </p:txBody>
      </p:sp>
    </p:spTree>
    <p:extLst>
      <p:ext uri="{BB962C8B-B14F-4D97-AF65-F5344CB8AC3E}">
        <p14:creationId xmlns:p14="http://schemas.microsoft.com/office/powerpoint/2010/main" val="3638865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61228" tIns="30614" rIns="61228" bIns="30614" rtlCol="0"/>
          <a:lstStyle>
            <a:lvl1pPr algn="l" defTabSz="1211029">
              <a:defRPr sz="800">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61228" tIns="30614" rIns="61228" bIns="30614" rtlCol="0"/>
          <a:lstStyle>
            <a:lvl1pPr algn="r" defTabSz="1211029">
              <a:defRPr sz="800">
                <a:ea typeface="+mn-ea"/>
                <a:cs typeface="+mn-cs"/>
              </a:defRPr>
            </a:lvl1pPr>
          </a:lstStyle>
          <a:p>
            <a:pPr>
              <a:defRPr/>
            </a:pPr>
            <a:fld id="{31AE5007-71AE-4C6E-9A0C-9189C1249B09}" type="datetimeFigureOut">
              <a:rPr lang="en-US"/>
              <a:pPr>
                <a:defRPr/>
              </a:pPr>
              <a:t>6/17/2013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61228" tIns="30614" rIns="61228" bIns="30614" rtlCol="0" anchor="ctr"/>
          <a:lstStyle/>
          <a:p>
            <a:pPr lvl="0"/>
            <a:endParaRPr lang="en-US" noProof="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61228" tIns="30614" rIns="61228" bIns="306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61228" tIns="30614" rIns="61228" bIns="30614" rtlCol="0" anchor="b"/>
          <a:lstStyle>
            <a:lvl1pPr algn="l" defTabSz="1211029">
              <a:defRPr sz="800">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61228" tIns="30614" rIns="61228" bIns="30614" rtlCol="0" anchor="b"/>
          <a:lstStyle>
            <a:lvl1pPr algn="r" defTabSz="1211029">
              <a:defRPr sz="800">
                <a:ea typeface="+mn-ea"/>
                <a:cs typeface="+mn-cs"/>
              </a:defRPr>
            </a:lvl1pPr>
          </a:lstStyle>
          <a:p>
            <a:pPr>
              <a:defRPr/>
            </a:pPr>
            <a:fld id="{72B50051-0AF3-4308-B726-717155315D7B}" type="slidenum">
              <a:rPr lang="en-US"/>
              <a:pPr>
                <a:defRPr/>
              </a:pPr>
              <a:t>‹#›</a:t>
            </a:fld>
            <a:endParaRPr lang="en-US"/>
          </a:p>
        </p:txBody>
      </p:sp>
    </p:spTree>
    <p:extLst>
      <p:ext uri="{BB962C8B-B14F-4D97-AF65-F5344CB8AC3E}">
        <p14:creationId xmlns:p14="http://schemas.microsoft.com/office/powerpoint/2010/main" val="4060878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4025" algn="l" rtl="0" eaLnBrk="0" fontAlgn="base" hangingPunct="0">
      <a:spcBef>
        <a:spcPct val="30000"/>
      </a:spcBef>
      <a:spcAft>
        <a:spcPct val="0"/>
      </a:spcAft>
      <a:defRPr sz="1200" kern="1200">
        <a:solidFill>
          <a:schemeClr val="tx1"/>
        </a:solidFill>
        <a:latin typeface="+mn-lt"/>
        <a:ea typeface="+mn-ea"/>
        <a:cs typeface="+mn-cs"/>
      </a:defRPr>
    </a:lvl2pPr>
    <a:lvl3pPr marL="908050" algn="l" rtl="0" eaLnBrk="0" fontAlgn="base" hangingPunct="0">
      <a:spcBef>
        <a:spcPct val="30000"/>
      </a:spcBef>
      <a:spcAft>
        <a:spcPct val="0"/>
      </a:spcAft>
      <a:defRPr sz="1200" kern="1200">
        <a:solidFill>
          <a:schemeClr val="tx1"/>
        </a:solidFill>
        <a:latin typeface="+mn-lt"/>
        <a:ea typeface="+mn-ea"/>
        <a:cs typeface="+mn-cs"/>
      </a:defRPr>
    </a:lvl3pPr>
    <a:lvl4pPr marL="1363663" algn="l" rtl="0" eaLnBrk="0" fontAlgn="base" hangingPunct="0">
      <a:spcBef>
        <a:spcPct val="30000"/>
      </a:spcBef>
      <a:spcAft>
        <a:spcPct val="0"/>
      </a:spcAft>
      <a:defRPr sz="1200" kern="1200">
        <a:solidFill>
          <a:schemeClr val="tx1"/>
        </a:solidFill>
        <a:latin typeface="+mn-lt"/>
        <a:ea typeface="+mn-ea"/>
        <a:cs typeface="+mn-cs"/>
      </a:defRPr>
    </a:lvl4pPr>
    <a:lvl5pPr marL="1817688" algn="l" rtl="0" eaLnBrk="0" fontAlgn="base" hangingPunct="0">
      <a:spcBef>
        <a:spcPct val="30000"/>
      </a:spcBef>
      <a:spcAft>
        <a:spcPct val="0"/>
      </a:spcAft>
      <a:defRPr sz="1200" kern="1200">
        <a:solidFill>
          <a:schemeClr val="tx1"/>
        </a:solidFill>
        <a:latin typeface="+mn-lt"/>
        <a:ea typeface="+mn-ea"/>
        <a:cs typeface="+mn-cs"/>
      </a:defRPr>
    </a:lvl5pPr>
    <a:lvl6pPr marL="2273645" algn="l" defTabSz="909456" rtl="0" eaLnBrk="1" latinLnBrk="0" hangingPunct="1">
      <a:defRPr sz="1200" kern="1200">
        <a:solidFill>
          <a:schemeClr val="tx1"/>
        </a:solidFill>
        <a:latin typeface="+mn-lt"/>
        <a:ea typeface="+mn-ea"/>
        <a:cs typeface="+mn-cs"/>
      </a:defRPr>
    </a:lvl6pPr>
    <a:lvl7pPr marL="2728373" algn="l" defTabSz="909456" rtl="0" eaLnBrk="1" latinLnBrk="0" hangingPunct="1">
      <a:defRPr sz="1200" kern="1200">
        <a:solidFill>
          <a:schemeClr val="tx1"/>
        </a:solidFill>
        <a:latin typeface="+mn-lt"/>
        <a:ea typeface="+mn-ea"/>
        <a:cs typeface="+mn-cs"/>
      </a:defRPr>
    </a:lvl7pPr>
    <a:lvl8pPr marL="3183096" algn="l" defTabSz="909456" rtl="0" eaLnBrk="1" latinLnBrk="0" hangingPunct="1">
      <a:defRPr sz="1200" kern="1200">
        <a:solidFill>
          <a:schemeClr val="tx1"/>
        </a:solidFill>
        <a:latin typeface="+mn-lt"/>
        <a:ea typeface="+mn-ea"/>
        <a:cs typeface="+mn-cs"/>
      </a:defRPr>
    </a:lvl8pPr>
    <a:lvl9pPr marL="3637820" algn="l" defTabSz="9094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555625" y="4410075"/>
            <a:ext cx="55880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March 2009, Congress passed the Integrated Coastal and Ocean Observation System Act , which formally established US IOOS.</a:t>
            </a:r>
          </a:p>
          <a:p>
            <a:pPr eaLnBrk="1" hangingPunct="1">
              <a:spcBef>
                <a:spcPct val="0"/>
              </a:spcBef>
            </a:pPr>
            <a:r>
              <a:rPr lang="en-US" smtClean="0"/>
              <a:t> </a:t>
            </a:r>
          </a:p>
          <a:p>
            <a:pPr eaLnBrk="1" hangingPunct="1">
              <a:spcBef>
                <a:spcPct val="0"/>
              </a:spcBef>
            </a:pPr>
            <a:r>
              <a:rPr lang="en-US" smtClean="0"/>
              <a:t>IOOS provides a coordinated local, regional, national and international network of ocean and coastal observations, modeling, data analysis and communications that is helping to protect life and property, sustain economic vitality, safeguard ecosystems and advance the quality of life for all people living nearby the sea and the Great Lakes.  </a:t>
            </a:r>
          </a:p>
          <a:p>
            <a:pPr eaLnBrk="1" hangingPunct="1">
              <a:spcBef>
                <a:spcPct val="0"/>
              </a:spcBef>
            </a:pPr>
            <a:endParaRPr lang="en-US" smtClean="0"/>
          </a:p>
          <a:p>
            <a:pPr eaLnBrk="1" hangingPunct="1">
              <a:spcBef>
                <a:spcPct val="0"/>
              </a:spcBef>
            </a:pPr>
            <a:r>
              <a:rPr lang="en-US" smtClean="0"/>
              <a:t>As we</a:t>
            </a:r>
            <a:r>
              <a:rPr lang="en-US" altLang="en-US" smtClean="0"/>
              <a:t>’</a:t>
            </a:r>
            <a:r>
              <a:rPr lang="en-US" smtClean="0"/>
              <a:t>ll discuss later, IOOS also has linkages with DHS, the Navy  and the USCG that merge ocean science ISR with the military ISR. Some are calling this a </a:t>
            </a:r>
            <a:r>
              <a:rPr lang="en-US" altLang="en-US" smtClean="0"/>
              <a:t>“</a:t>
            </a:r>
            <a:r>
              <a:rPr lang="en-US" smtClean="0"/>
              <a:t>hybrid</a:t>
            </a:r>
            <a:r>
              <a:rPr lang="en-US" altLang="en-US" smtClean="0"/>
              <a:t>”</a:t>
            </a:r>
            <a:r>
              <a:rPr lang="en-US" smtClean="0"/>
              <a:t> ISR.</a:t>
            </a:r>
          </a:p>
          <a:p>
            <a:pPr eaLnBrk="1" hangingPunct="1">
              <a:spcBef>
                <a:spcPct val="0"/>
              </a:spcBef>
            </a:pPr>
            <a:endParaRPr lang="en-US" smtClean="0"/>
          </a:p>
          <a:p>
            <a:pPr eaLnBrk="1" hangingPunct="1">
              <a:spcBef>
                <a:spcPct val="0"/>
              </a:spcBef>
            </a:pPr>
            <a:r>
              <a:rPr lang="en-US" smtClean="0"/>
              <a:t>We all need good information about climate change and physical oceanographic processes as we venture ever farther in the Arctic.</a:t>
            </a:r>
          </a:p>
          <a:p>
            <a:pPr eaLnBrk="1" hangingPunct="1">
              <a:spcBef>
                <a:spcPct val="0"/>
              </a:spcBef>
            </a:pPr>
            <a:endParaRPr 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3CA2893-74DB-402F-A7E6-065CC2B1C441}" type="slidenum">
              <a:rPr lang="en-US" sz="1200"/>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213" eaLnBrk="0" hangingPunct="0">
              <a:defRPr sz="2400">
                <a:solidFill>
                  <a:schemeClr val="tx1"/>
                </a:solidFill>
                <a:latin typeface="Calibri" pitchFamily="34" charset="0"/>
                <a:ea typeface="ＭＳ Ｐゴシック" pitchFamily="34" charset="-128"/>
              </a:defRPr>
            </a:lvl1pPr>
            <a:lvl2pPr marL="742950" indent="-285750" defTabSz="938213" eaLnBrk="0" hangingPunct="0">
              <a:defRPr sz="2400">
                <a:solidFill>
                  <a:schemeClr val="tx1"/>
                </a:solidFill>
                <a:latin typeface="Calibri" pitchFamily="34" charset="0"/>
                <a:ea typeface="ＭＳ Ｐゴシック" pitchFamily="34" charset="-128"/>
              </a:defRPr>
            </a:lvl2pPr>
            <a:lvl3pPr marL="1143000" indent="-228600" defTabSz="938213" eaLnBrk="0" hangingPunct="0">
              <a:defRPr sz="2400">
                <a:solidFill>
                  <a:schemeClr val="tx1"/>
                </a:solidFill>
                <a:latin typeface="Calibri" pitchFamily="34" charset="0"/>
                <a:ea typeface="ＭＳ Ｐゴシック" pitchFamily="34" charset="-128"/>
              </a:defRPr>
            </a:lvl3pPr>
            <a:lvl4pPr marL="1600200" indent="-228600" defTabSz="938213" eaLnBrk="0" hangingPunct="0">
              <a:defRPr sz="2400">
                <a:solidFill>
                  <a:schemeClr val="tx1"/>
                </a:solidFill>
                <a:latin typeface="Calibri" pitchFamily="34" charset="0"/>
                <a:ea typeface="ＭＳ Ｐゴシック" pitchFamily="34" charset="-128"/>
              </a:defRPr>
            </a:lvl4pPr>
            <a:lvl5pPr marL="2057400" indent="-228600" defTabSz="938213" eaLnBrk="0" hangingPunct="0">
              <a:defRPr sz="2400">
                <a:solidFill>
                  <a:schemeClr val="tx1"/>
                </a:solidFill>
                <a:latin typeface="Calibri" pitchFamily="34" charset="0"/>
                <a:ea typeface="ＭＳ Ｐゴシック" pitchFamily="34" charset="-128"/>
              </a:defRPr>
            </a:lvl5pPr>
            <a:lvl6pPr marL="2514600" indent="-228600" defTabSz="938213"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938213"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938213"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938213"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fld id="{AB26665C-EB44-4AE9-8587-A1B0D1A426B3}" type="slidenum">
              <a:rPr lang="en-US" sz="800" smtClean="0">
                <a:solidFill>
                  <a:srgbClr val="000000"/>
                </a:solidFill>
              </a:rPr>
              <a:pPr eaLnBrk="1" hangingPunct="1">
                <a:defRPr/>
              </a:pPr>
              <a:t>2</a:t>
            </a:fld>
            <a:endParaRPr lang="en-US" sz="800" smtClean="0">
              <a:solidFill>
                <a:srgbClr val="000000"/>
              </a:solidFill>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lvl="1" indent="-285750">
              <a:spcBef>
                <a:spcPct val="0"/>
              </a:spcBef>
              <a:buFontTx/>
              <a:buChar char="•"/>
            </a:pPr>
            <a:r>
              <a:rPr lang="en-US" sz="1600" smtClean="0"/>
              <a:t>The coasts is the economic engine of America.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 you might ask how are a cup of coffee, a buoy and a boat related.</a:t>
            </a:r>
          </a:p>
          <a:p>
            <a:r>
              <a:rPr lang="en-US" smtClean="0"/>
              <a:t>Well when you look at the plot of hits to the NERACOOS website you see that it peaks at 4 am.  In talking with fisherman they get up, get a cup of coffee, look at the conditions and determine whether they go out to see.</a:t>
            </a:r>
          </a:p>
          <a:p>
            <a:r>
              <a:rPr lang="en-US" smtClean="0"/>
              <a:t>Both a lives and livelihood issue.  Lives in ensuring the safety of lives – see the quotes and livelihoods because if it helps them to run an efficient fishing business.</a:t>
            </a: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1209675" eaLnBrk="1" hangingPunct="1">
              <a:defRPr/>
            </a:pPr>
            <a:fld id="{8BD726EC-B0D5-4301-8D89-A289088ED7E4}" type="slidenum">
              <a:rPr lang="en-US" sz="800" smtClean="0"/>
              <a:pPr defTabSz="1209675" eaLnBrk="1" hangingPunct="1">
                <a:defRPr/>
              </a:pPr>
              <a:t>3</a:t>
            </a:fld>
            <a:endParaRPr lang="en-US"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 million West Coast shellfish</a:t>
            </a:r>
            <a:endParaRPr lang="en-US" dirty="0"/>
          </a:p>
        </p:txBody>
      </p:sp>
      <p:sp>
        <p:nvSpPr>
          <p:cNvPr id="4" name="Slide Number Placeholder 3"/>
          <p:cNvSpPr>
            <a:spLocks noGrp="1"/>
          </p:cNvSpPr>
          <p:nvPr>
            <p:ph type="sldNum" sz="quarter" idx="10"/>
          </p:nvPr>
        </p:nvSpPr>
        <p:spPr/>
        <p:txBody>
          <a:bodyPr/>
          <a:lstStyle/>
          <a:p>
            <a:pPr>
              <a:defRPr/>
            </a:pPr>
            <a:fld id="{72B50051-0AF3-4308-B726-717155315D7B}" type="slidenum">
              <a:rPr lang="en-US" smtClean="0"/>
              <a:pPr>
                <a:defRPr/>
              </a:pPr>
              <a:t>4</a:t>
            </a:fld>
            <a:endParaRPr lang="en-US"/>
          </a:p>
        </p:txBody>
      </p:sp>
    </p:spTree>
    <p:extLst>
      <p:ext uri="{BB962C8B-B14F-4D97-AF65-F5344CB8AC3E}">
        <p14:creationId xmlns:p14="http://schemas.microsoft.com/office/powerpoint/2010/main" val="233635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555625" y="4410075"/>
            <a:ext cx="55880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Without a doubt, America</a:t>
            </a:r>
            <a:r>
              <a:rPr lang="en-US" altLang="en-US" smtClean="0"/>
              <a:t>’</a:t>
            </a:r>
            <a:r>
              <a:rPr lang="en-US" smtClean="0"/>
              <a:t>s security was gravely at risk by SuperStorm Sandy last year.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B4DB3C0-4F3E-4A70-A420-40C6D60563E1}"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p>
          <a:p>
            <a:pPr marL="171450" indent="-171450">
              <a:buFontTx/>
              <a:buChar char="•"/>
              <a:defRPr/>
            </a:pPr>
            <a:r>
              <a:rPr lang="en-US" dirty="0"/>
              <a:t>Currently, 19 out of 20 major cities are located on the coast</a:t>
            </a:r>
            <a:r>
              <a:rPr lang="en-US" dirty="0" smtClean="0"/>
              <a:t>.</a:t>
            </a:r>
          </a:p>
          <a:p>
            <a:pPr marL="171450" indent="-171450">
              <a:buFontTx/>
              <a:buChar char="•"/>
              <a:defRPr/>
            </a:pPr>
            <a:r>
              <a:rPr lang="en-US" dirty="0"/>
              <a:t>Our nation’s bountiful coastal resources have influenced American history and culture, and have drawn a substantial portion of our country’s population to the coast. The concentration of people and economic activity at the coast places pressures on ecologically sensitive coastal ecosystems and also leaves residents and visitors vulnerable to coastal hazards, such as hurricanes, erosion, and sea level rise.</a:t>
            </a:r>
          </a:p>
          <a:p>
            <a:pPr marL="171450" indent="-171450">
              <a:buFontTx/>
              <a:buChar char="•"/>
              <a:defRPr/>
            </a:pPr>
            <a:endParaRPr lang="en-US" dirty="0" smtClean="0"/>
          </a:p>
          <a:p>
            <a:pPr marL="171450" indent="-171450">
              <a:buFontTx/>
              <a:buChar char="•"/>
              <a:defRPr/>
            </a:pPr>
            <a:endParaRPr lang="en-US" dirty="0" smtClean="0"/>
          </a:p>
          <a:p>
            <a:pPr marL="171450" indent="-171450">
              <a:buFontTx/>
              <a:buChar char="•"/>
              <a:defRPr/>
            </a:pPr>
            <a:r>
              <a:rPr lang="en-US" dirty="0"/>
              <a:t>In 2010, 39 percent of the U.S</a:t>
            </a:r>
            <a:r>
              <a:rPr lang="en-US" dirty="0" smtClean="0"/>
              <a:t>. population </a:t>
            </a:r>
            <a:r>
              <a:rPr lang="en-US" dirty="0"/>
              <a:t>lived in </a:t>
            </a:r>
            <a:r>
              <a:rPr lang="en-US" dirty="0" smtClean="0"/>
              <a:t>Coastal Shoreline </a:t>
            </a:r>
            <a:r>
              <a:rPr lang="en-US" dirty="0"/>
              <a:t>Counties (less </a:t>
            </a:r>
            <a:r>
              <a:rPr lang="en-US" dirty="0" smtClean="0"/>
              <a:t>than 10 </a:t>
            </a:r>
            <a:r>
              <a:rPr lang="en-US" dirty="0"/>
              <a:t>percent of the total </a:t>
            </a:r>
            <a:r>
              <a:rPr lang="en-US" dirty="0" smtClean="0"/>
              <a:t>land area </a:t>
            </a:r>
            <a:r>
              <a:rPr lang="en-US" dirty="0"/>
              <a:t>excluding Alaska).</a:t>
            </a:r>
            <a:endParaRPr lang="en-US" dirty="0" smtClean="0"/>
          </a:p>
          <a:p>
            <a:pPr marL="171450" indent="-171450">
              <a:buFontTx/>
              <a:buChar char="•"/>
              <a:defRPr/>
            </a:pPr>
            <a:endParaRPr lang="en-US" dirty="0"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1209675"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1209675" eaLnBrk="1" hangingPunct="1">
              <a:defRPr/>
            </a:pPr>
            <a:fld id="{600002D3-3BBA-4753-A196-F82110F87B1A}" type="slidenum">
              <a:rPr lang="en-US" sz="800" smtClean="0">
                <a:solidFill>
                  <a:srgbClr val="000000"/>
                </a:solidFill>
              </a:rPr>
              <a:pPr defTabSz="1209675" eaLnBrk="1" hangingPunct="1">
                <a:defRPr/>
              </a:pPr>
              <a:t>6</a:t>
            </a:fld>
            <a:endParaRPr lang="en-US" sz="8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June 09 title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0888" cy="91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une 09 title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0888" cy="91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3450" y="2837608"/>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lvl1pPr>
            <a:lvl2pPr marL="607040" indent="0" algn="ctr">
              <a:buNone/>
              <a:defRPr/>
            </a:lvl2pPr>
            <a:lvl3pPr marL="1214075" indent="0" algn="ctr">
              <a:buNone/>
              <a:defRPr/>
            </a:lvl3pPr>
            <a:lvl4pPr marL="1821104" indent="0" algn="ctr">
              <a:buNone/>
              <a:defRPr/>
            </a:lvl4pPr>
            <a:lvl5pPr marL="2428144" indent="0" algn="ctr">
              <a:buNone/>
              <a:defRPr/>
            </a:lvl5pPr>
            <a:lvl6pPr marL="3035184" indent="0" algn="ctr">
              <a:buNone/>
              <a:defRPr/>
            </a:lvl6pPr>
            <a:lvl7pPr marL="3642216" indent="0" algn="ctr">
              <a:buNone/>
              <a:defRPr/>
            </a:lvl7pPr>
            <a:lvl8pPr marL="4249255" indent="0" algn="ctr">
              <a:buNone/>
              <a:defRPr/>
            </a:lvl8pPr>
            <a:lvl9pPr marL="4856289" indent="0" algn="ctr">
              <a:buNone/>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defTabSz="1211029">
              <a:defRPr>
                <a:latin typeface="Calibri" pitchFamily="34" charset="0"/>
              </a:defRPr>
            </a:lvl1pPr>
          </a:lstStyle>
          <a:p>
            <a:pPr>
              <a:defRPr/>
            </a:pPr>
            <a:fld id="{1F6D6E2C-27E7-4623-AF9C-CD4256EC6D40}" type="datetime1">
              <a:rPr lang="en-US"/>
              <a:pPr>
                <a:defRPr/>
              </a:pPr>
              <a:t>6/17/2013</a:t>
            </a:fld>
            <a:endParaRPr lang="en-US" dirty="0"/>
          </a:p>
        </p:txBody>
      </p:sp>
      <p:sp>
        <p:nvSpPr>
          <p:cNvPr id="7" name="Footer Placeholder 4"/>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defTabSz="1211029">
              <a:defRPr>
                <a:latin typeface="Calibri" pitchFamily="34" charset="0"/>
              </a:defRPr>
            </a:lvl1pPr>
          </a:lstStyle>
          <a:p>
            <a:pPr>
              <a:defRPr/>
            </a:pPr>
            <a:fld id="{23077E11-8B50-4078-9810-1C4C1EC205B6}" type="slidenum">
              <a:rPr lang="en-US"/>
              <a:pPr>
                <a:defRPr/>
              </a:pPr>
              <a:t>‹#›</a:t>
            </a:fld>
            <a:endParaRPr lang="en-US" dirty="0"/>
          </a:p>
        </p:txBody>
      </p:sp>
    </p:spTree>
    <p:extLst>
      <p:ext uri="{BB962C8B-B14F-4D97-AF65-F5344CB8AC3E}">
        <p14:creationId xmlns:p14="http://schemas.microsoft.com/office/powerpoint/2010/main" val="87145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1211029">
              <a:defRPr>
                <a:latin typeface="Calibri" pitchFamily="34" charset="0"/>
              </a:defRPr>
            </a:lvl1pPr>
          </a:lstStyle>
          <a:p>
            <a:pPr>
              <a:defRPr/>
            </a:pPr>
            <a:fld id="{565DC35B-42DF-4271-9A12-1465C6CC8638}" type="datetime1">
              <a:rPr lang="en-US"/>
              <a:pPr>
                <a:defRPr/>
              </a:pPr>
              <a:t>6/17/2013</a:t>
            </a:fld>
            <a:endParaRPr lang="en-US" dirty="0"/>
          </a:p>
        </p:txBody>
      </p:sp>
      <p:sp>
        <p:nvSpPr>
          <p:cNvPr id="6" name="Footer Placeholder 4"/>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1211029">
              <a:defRPr>
                <a:latin typeface="Calibri" pitchFamily="34" charset="0"/>
              </a:defRPr>
            </a:lvl1pPr>
          </a:lstStyle>
          <a:p>
            <a:pPr>
              <a:defRPr/>
            </a:pPr>
            <a:fld id="{0A94222B-FB47-493A-9F9D-B0C98E1EC439}" type="slidenum">
              <a:rPr lang="en-US"/>
              <a:pPr>
                <a:defRPr/>
              </a:pPr>
              <a:t>‹#›</a:t>
            </a:fld>
            <a:endParaRPr lang="en-US" dirty="0"/>
          </a:p>
        </p:txBody>
      </p:sp>
    </p:spTree>
    <p:extLst>
      <p:ext uri="{BB962C8B-B14F-4D97-AF65-F5344CB8AC3E}">
        <p14:creationId xmlns:p14="http://schemas.microsoft.com/office/powerpoint/2010/main" val="333204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677751" y="811953"/>
            <a:ext cx="2588101" cy="73075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3449" y="811953"/>
            <a:ext cx="7561315" cy="73075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1211029">
              <a:defRPr>
                <a:latin typeface="Calibri" pitchFamily="34" charset="0"/>
              </a:defRPr>
            </a:lvl1pPr>
          </a:lstStyle>
          <a:p>
            <a:pPr>
              <a:defRPr/>
            </a:pPr>
            <a:fld id="{2096CDFD-FD81-41F7-B4A0-6821D8DCA70A}" type="datetime1">
              <a:rPr lang="en-US"/>
              <a:pPr>
                <a:defRPr/>
              </a:pPr>
              <a:t>6/17/2013</a:t>
            </a:fld>
            <a:endParaRPr lang="en-US" dirty="0"/>
          </a:p>
        </p:txBody>
      </p:sp>
      <p:sp>
        <p:nvSpPr>
          <p:cNvPr id="6" name="Footer Placeholder 4"/>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1211029">
              <a:defRPr>
                <a:latin typeface="Calibri" pitchFamily="34" charset="0"/>
              </a:defRPr>
            </a:lvl1pPr>
          </a:lstStyle>
          <a:p>
            <a:pPr>
              <a:defRPr/>
            </a:pPr>
            <a:fld id="{29C631A1-22B9-445F-94F4-EF0DD3D7394B}" type="slidenum">
              <a:rPr lang="en-US"/>
              <a:pPr>
                <a:defRPr/>
              </a:pPr>
              <a:t>‹#›</a:t>
            </a:fld>
            <a:endParaRPr lang="en-US" dirty="0"/>
          </a:p>
        </p:txBody>
      </p:sp>
    </p:spTree>
    <p:extLst>
      <p:ext uri="{BB962C8B-B14F-4D97-AF65-F5344CB8AC3E}">
        <p14:creationId xmlns:p14="http://schemas.microsoft.com/office/powerpoint/2010/main" val="323271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bwMode="auto">
          <a:xfrm>
            <a:off x="0" y="131921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05976" y="2029883"/>
            <a:ext cx="11265853" cy="60896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350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3"/>
          <p:cNvCxnSpPr/>
          <p:nvPr userDrawn="1"/>
        </p:nvCxnSpPr>
        <p:spPr bwMode="auto">
          <a:xfrm>
            <a:off x="0" y="131921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05976" y="2029883"/>
            <a:ext cx="11265853" cy="60896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20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736850" y="0"/>
            <a:ext cx="6789738" cy="830263"/>
          </a:xfrm>
          <a:prstGeom prst="rect">
            <a:avLst/>
          </a:prstGeom>
          <a:noFill/>
          <a:ln>
            <a:noFill/>
          </a:ln>
          <a:extLst/>
        </p:spPr>
        <p:txBody>
          <a:bodyPr wrap="none" lIns="91320" tIns="45660" rIns="91320" bIns="45660">
            <a:spAutoFit/>
          </a:bodyP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defTabSz="1217613" fontAlgn="base">
              <a:spcBef>
                <a:spcPct val="0"/>
              </a:spcBef>
              <a:spcAft>
                <a:spcPct val="0"/>
              </a:spcAft>
              <a:defRPr sz="2400">
                <a:solidFill>
                  <a:schemeClr val="tx1"/>
                </a:solidFill>
                <a:latin typeface="Calibri" pitchFamily="34" charset="0"/>
              </a:defRPr>
            </a:lvl6pPr>
            <a:lvl7pPr marL="2971800" indent="-228600" defTabSz="1217613" fontAlgn="base">
              <a:spcBef>
                <a:spcPct val="0"/>
              </a:spcBef>
              <a:spcAft>
                <a:spcPct val="0"/>
              </a:spcAft>
              <a:defRPr sz="2400">
                <a:solidFill>
                  <a:schemeClr val="tx1"/>
                </a:solidFill>
                <a:latin typeface="Calibri" pitchFamily="34" charset="0"/>
              </a:defRPr>
            </a:lvl7pPr>
            <a:lvl8pPr marL="3429000" indent="-228600" defTabSz="1217613" fontAlgn="base">
              <a:spcBef>
                <a:spcPct val="0"/>
              </a:spcBef>
              <a:spcAft>
                <a:spcPct val="0"/>
              </a:spcAft>
              <a:defRPr sz="2400">
                <a:solidFill>
                  <a:schemeClr val="tx1"/>
                </a:solidFill>
                <a:latin typeface="Calibri" pitchFamily="34" charset="0"/>
              </a:defRPr>
            </a:lvl8pPr>
            <a:lvl9pPr marL="3886200" indent="-228600" defTabSz="1217613" fontAlgn="base">
              <a:spcBef>
                <a:spcPct val="0"/>
              </a:spcBef>
              <a:spcAft>
                <a:spcPct val="0"/>
              </a:spcAft>
              <a:defRPr sz="2400">
                <a:solidFill>
                  <a:schemeClr val="tx1"/>
                </a:solidFill>
                <a:latin typeface="Calibri" pitchFamily="34" charset="0"/>
              </a:defRPr>
            </a:lvl9pPr>
          </a:lstStyle>
          <a:p>
            <a:pPr defTabSz="1216050">
              <a:defRPr/>
            </a:pPr>
            <a:r>
              <a:rPr lang="en-US" sz="4800" i="1" smtClean="0">
                <a:solidFill>
                  <a:srgbClr val="7F7F7F"/>
                </a:solidFill>
                <a:ea typeface="+mn-ea"/>
              </a:rPr>
              <a:t>A Clear View of Tomorrow</a:t>
            </a:r>
            <a:r>
              <a:rPr lang="en-US" sz="4800" smtClean="0">
                <a:solidFill>
                  <a:srgbClr val="7F7F7F"/>
                </a:solidFill>
                <a:ea typeface="+mn-ea"/>
              </a:rPr>
              <a:t> </a:t>
            </a:r>
          </a:p>
        </p:txBody>
      </p:sp>
      <p:sp>
        <p:nvSpPr>
          <p:cNvPr id="3" name="Rectangle 2"/>
          <p:cNvSpPr/>
          <p:nvPr userDrawn="1"/>
        </p:nvSpPr>
        <p:spPr>
          <a:xfrm>
            <a:off x="0" y="0"/>
            <a:ext cx="12179300" cy="9134475"/>
          </a:xfrm>
          <a:prstGeom prst="rect">
            <a:avLst/>
          </a:prstGeom>
          <a:gradFill>
            <a:gsLst>
              <a:gs pos="0">
                <a:schemeClr val="accent1">
                  <a:lumMod val="50000"/>
                </a:schemeClr>
              </a:gs>
              <a:gs pos="78000">
                <a:schemeClr val="accent1">
                  <a:tint val="44500"/>
                  <a:satMod val="160000"/>
                </a:schemeClr>
              </a:gs>
              <a:gs pos="100000">
                <a:schemeClr val="accent1">
                  <a:tint val="23500"/>
                  <a:satMod val="160000"/>
                </a:schemeClr>
              </a:gs>
            </a:gsLst>
            <a:lin ang="5400000" scaled="0"/>
          </a:gra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050">
              <a:defRPr/>
            </a:pPr>
            <a:endParaRPr lang="en-US">
              <a:solidFill>
                <a:prstClr val="white"/>
              </a:solidFill>
            </a:endParaRPr>
          </a:p>
        </p:txBody>
      </p:sp>
    </p:spTree>
    <p:extLst>
      <p:ext uri="{BB962C8B-B14F-4D97-AF65-F5344CB8AC3E}">
        <p14:creationId xmlns:p14="http://schemas.microsoft.com/office/powerpoint/2010/main" val="375684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Content Placeholder 2"/>
          <p:cNvSpPr>
            <a:spLocks noGrp="1"/>
          </p:cNvSpPr>
          <p:nvPr>
            <p:ph idx="1"/>
          </p:nvPr>
        </p:nvSpPr>
        <p:spPr>
          <a:xfrm>
            <a:off x="608965" y="2131390"/>
            <a:ext cx="10961370" cy="6028331"/>
          </a:xfrm>
          <a:prstGeom prst="rect">
            <a:avLst/>
          </a:prstGeom>
        </p:spPr>
        <p:txBody>
          <a:bodyPr lIns="91320" tIns="45660" rIns="91320" bIns="456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B9B8FAC-6A32-4BAF-854B-4AA36DBE16AA}"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941E5E47-6956-4A17-B8EA-3D55B778CE56}" type="slidenum">
              <a:rPr lang="en-US"/>
              <a:pPr>
                <a:defRPr/>
              </a:pPr>
              <a:t>‹#›</a:t>
            </a:fld>
            <a:endParaRPr lang="en-US"/>
          </a:p>
        </p:txBody>
      </p:sp>
    </p:spTree>
    <p:extLst>
      <p:ext uri="{BB962C8B-B14F-4D97-AF65-F5344CB8AC3E}">
        <p14:creationId xmlns:p14="http://schemas.microsoft.com/office/powerpoint/2010/main" val="187749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2" y="5869748"/>
            <a:ext cx="10352405" cy="1814208"/>
          </a:xfrm>
          <a:prstGeom prst="rect">
            <a:avLst/>
          </a:prstGeom>
        </p:spPr>
        <p:txBody>
          <a:bodyPr lIns="91320" tIns="45660" rIns="91320" bIns="45660"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2" y="3871582"/>
            <a:ext cx="10352405" cy="1998166"/>
          </a:xfrm>
          <a:prstGeom prst="rect">
            <a:avLst/>
          </a:prstGeom>
        </p:spPr>
        <p:txBody>
          <a:bodyPr lIns="91320" tIns="45660" rIns="91320" bIns="45660" anchor="b"/>
          <a:lstStyle>
            <a:lvl1pPr marL="0" indent="0">
              <a:buNone/>
              <a:defRPr sz="2700">
                <a:solidFill>
                  <a:schemeClr val="tx1">
                    <a:tint val="75000"/>
                  </a:schemeClr>
                </a:solidFill>
              </a:defRPr>
            </a:lvl1pPr>
            <a:lvl2pPr marL="608166" indent="0">
              <a:buNone/>
              <a:defRPr sz="2400">
                <a:solidFill>
                  <a:schemeClr val="tx1">
                    <a:tint val="75000"/>
                  </a:schemeClr>
                </a:solidFill>
              </a:defRPr>
            </a:lvl2pPr>
            <a:lvl3pPr marL="1216328" indent="0">
              <a:buNone/>
              <a:defRPr sz="2100">
                <a:solidFill>
                  <a:schemeClr val="tx1">
                    <a:tint val="75000"/>
                  </a:schemeClr>
                </a:solidFill>
              </a:defRPr>
            </a:lvl3pPr>
            <a:lvl4pPr marL="1824487" indent="0">
              <a:buNone/>
              <a:defRPr sz="1900">
                <a:solidFill>
                  <a:schemeClr val="tx1">
                    <a:tint val="75000"/>
                  </a:schemeClr>
                </a:solidFill>
              </a:defRPr>
            </a:lvl4pPr>
            <a:lvl5pPr marL="2432653" indent="0">
              <a:buNone/>
              <a:defRPr sz="1900">
                <a:solidFill>
                  <a:schemeClr val="tx1">
                    <a:tint val="75000"/>
                  </a:schemeClr>
                </a:solidFill>
              </a:defRPr>
            </a:lvl5pPr>
            <a:lvl6pPr marL="3040816" indent="0">
              <a:buNone/>
              <a:defRPr sz="1900">
                <a:solidFill>
                  <a:schemeClr val="tx1">
                    <a:tint val="75000"/>
                  </a:schemeClr>
                </a:solidFill>
              </a:defRPr>
            </a:lvl6pPr>
            <a:lvl7pPr marL="3648978" indent="0">
              <a:buNone/>
              <a:defRPr sz="1900">
                <a:solidFill>
                  <a:schemeClr val="tx1">
                    <a:tint val="75000"/>
                  </a:schemeClr>
                </a:solidFill>
              </a:defRPr>
            </a:lvl7pPr>
            <a:lvl8pPr marL="4257143" indent="0">
              <a:buNone/>
              <a:defRPr sz="1900">
                <a:solidFill>
                  <a:schemeClr val="tx1">
                    <a:tint val="75000"/>
                  </a:schemeClr>
                </a:solidFill>
              </a:defRPr>
            </a:lvl8pPr>
            <a:lvl9pPr marL="486530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E6C3EEA6-AA2F-4195-81FD-B0EBCEA4998D}"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D71F781B-E5AA-4F0F-AA59-51AA7B2AE2E7}" type="slidenum">
              <a:rPr lang="en-US"/>
              <a:pPr>
                <a:defRPr/>
              </a:pPr>
              <a:t>‹#›</a:t>
            </a:fld>
            <a:endParaRPr lang="en-US"/>
          </a:p>
        </p:txBody>
      </p:sp>
    </p:spTree>
    <p:extLst>
      <p:ext uri="{BB962C8B-B14F-4D97-AF65-F5344CB8AC3E}">
        <p14:creationId xmlns:p14="http://schemas.microsoft.com/office/powerpoint/2010/main" val="415535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Content Placeholder 2"/>
          <p:cNvSpPr>
            <a:spLocks noGrp="1"/>
          </p:cNvSpPr>
          <p:nvPr>
            <p:ph sz="half" idx="1"/>
          </p:nvPr>
        </p:nvSpPr>
        <p:spPr>
          <a:xfrm>
            <a:off x="608965" y="2131390"/>
            <a:ext cx="5379191" cy="6028331"/>
          </a:xfrm>
          <a:prstGeom prst="rect">
            <a:avLst/>
          </a:prstGeom>
        </p:spPr>
        <p:txBody>
          <a:bodyPr lIns="91320" tIns="45660" rIns="91320" bIns="45660"/>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90"/>
            <a:ext cx="5379191" cy="6028331"/>
          </a:xfrm>
          <a:prstGeom prst="rect">
            <a:avLst/>
          </a:prstGeom>
        </p:spPr>
        <p:txBody>
          <a:bodyPr lIns="91320" tIns="45660" rIns="91320" bIns="45660"/>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91BE9ECB-9221-4DDD-BEAB-09B3B2CF0430}" type="datetimeFigureOut">
              <a:rPr lang="en-US"/>
              <a:pPr>
                <a:defRPr/>
              </a:pPr>
              <a:t>6/17/2013</a:t>
            </a:fld>
            <a:endParaRPr lang="en-US"/>
          </a:p>
        </p:txBody>
      </p:sp>
      <p:sp>
        <p:nvSpPr>
          <p:cNvPr id="6" name="Footer Placeholder 5"/>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B38F2A18-6D38-4AEA-AEA9-5027620BD424}" type="slidenum">
              <a:rPr lang="en-US"/>
              <a:pPr>
                <a:defRPr/>
              </a:pPr>
              <a:t>‹#›</a:t>
            </a:fld>
            <a:endParaRPr lang="en-US"/>
          </a:p>
        </p:txBody>
      </p:sp>
    </p:spTree>
    <p:extLst>
      <p:ext uri="{BB962C8B-B14F-4D97-AF65-F5344CB8AC3E}">
        <p14:creationId xmlns:p14="http://schemas.microsoft.com/office/powerpoint/2010/main" val="284062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5"/>
            <a:ext cx="5381306" cy="852127"/>
          </a:xfrm>
          <a:prstGeom prst="rect">
            <a:avLst/>
          </a:prstGeom>
        </p:spPr>
        <p:txBody>
          <a:bodyPr lIns="91320" tIns="45660" rIns="91320" bIns="45660" anchor="b"/>
          <a:lstStyle>
            <a:lvl1pPr marL="0" indent="0">
              <a:buNone/>
              <a:defRPr sz="3200" b="1"/>
            </a:lvl1pPr>
            <a:lvl2pPr marL="608166" indent="0">
              <a:buNone/>
              <a:defRPr sz="2700" b="1"/>
            </a:lvl2pPr>
            <a:lvl3pPr marL="1216328" indent="0">
              <a:buNone/>
              <a:defRPr sz="2400" b="1"/>
            </a:lvl3pPr>
            <a:lvl4pPr marL="1824487" indent="0">
              <a:buNone/>
              <a:defRPr sz="2100" b="1"/>
            </a:lvl4pPr>
            <a:lvl5pPr marL="2432653" indent="0">
              <a:buNone/>
              <a:defRPr sz="2100" b="1"/>
            </a:lvl5pPr>
            <a:lvl6pPr marL="3040816" indent="0">
              <a:buNone/>
              <a:defRPr sz="2100" b="1"/>
            </a:lvl6pPr>
            <a:lvl7pPr marL="3648978" indent="0">
              <a:buNone/>
              <a:defRPr sz="2100" b="1"/>
            </a:lvl7pPr>
            <a:lvl8pPr marL="4257143" indent="0">
              <a:buNone/>
              <a:defRPr sz="2100" b="1"/>
            </a:lvl8pPr>
            <a:lvl9pPr marL="486530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a:prstGeom prst="rect">
            <a:avLst/>
          </a:prstGeom>
        </p:spPr>
        <p:txBody>
          <a:bodyPr lIns="91320" tIns="45660" rIns="91320" bIns="45660"/>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7" y="2044685"/>
            <a:ext cx="5383420" cy="852127"/>
          </a:xfrm>
          <a:prstGeom prst="rect">
            <a:avLst/>
          </a:prstGeom>
        </p:spPr>
        <p:txBody>
          <a:bodyPr lIns="91320" tIns="45660" rIns="91320" bIns="45660" anchor="b"/>
          <a:lstStyle>
            <a:lvl1pPr marL="0" indent="0">
              <a:buNone/>
              <a:defRPr sz="3200" b="1"/>
            </a:lvl1pPr>
            <a:lvl2pPr marL="608166" indent="0">
              <a:buNone/>
              <a:defRPr sz="2700" b="1"/>
            </a:lvl2pPr>
            <a:lvl3pPr marL="1216328" indent="0">
              <a:buNone/>
              <a:defRPr sz="2400" b="1"/>
            </a:lvl3pPr>
            <a:lvl4pPr marL="1824487" indent="0">
              <a:buNone/>
              <a:defRPr sz="2100" b="1"/>
            </a:lvl4pPr>
            <a:lvl5pPr marL="2432653" indent="0">
              <a:buNone/>
              <a:defRPr sz="2100" b="1"/>
            </a:lvl5pPr>
            <a:lvl6pPr marL="3040816" indent="0">
              <a:buNone/>
              <a:defRPr sz="2100" b="1"/>
            </a:lvl6pPr>
            <a:lvl7pPr marL="3648978" indent="0">
              <a:buNone/>
              <a:defRPr sz="2100" b="1"/>
            </a:lvl7pPr>
            <a:lvl8pPr marL="4257143" indent="0">
              <a:buNone/>
              <a:defRPr sz="2100" b="1"/>
            </a:lvl8pPr>
            <a:lvl9pPr marL="486530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7" y="2896813"/>
            <a:ext cx="5383420" cy="5262896"/>
          </a:xfrm>
          <a:prstGeom prst="rect">
            <a:avLst/>
          </a:prstGeom>
        </p:spPr>
        <p:txBody>
          <a:bodyPr lIns="91320" tIns="45660" rIns="91320" bIns="45660"/>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3E6B8DAE-C8E3-4300-A823-2ED2A06FD641}" type="datetimeFigureOut">
              <a:rPr lang="en-US"/>
              <a:pPr>
                <a:defRPr/>
              </a:pPr>
              <a:t>6/17/2013</a:t>
            </a:fld>
            <a:endParaRPr lang="en-US"/>
          </a:p>
        </p:txBody>
      </p:sp>
      <p:sp>
        <p:nvSpPr>
          <p:cNvPr id="8" name="Footer Placeholder 7"/>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D708281C-55A6-42E4-A444-D626C0820D7F}" type="slidenum">
              <a:rPr lang="en-US"/>
              <a:pPr>
                <a:defRPr/>
              </a:pPr>
              <a:t>‹#›</a:t>
            </a:fld>
            <a:endParaRPr lang="en-US"/>
          </a:p>
        </p:txBody>
      </p:sp>
    </p:spTree>
    <p:extLst>
      <p:ext uri="{BB962C8B-B14F-4D97-AF65-F5344CB8AC3E}">
        <p14:creationId xmlns:p14="http://schemas.microsoft.com/office/powerpoint/2010/main" val="361921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Date Placeholder 2"/>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1C49222B-E9E0-4898-A228-DCED2FF6990B}" type="datetimeFigureOut">
              <a:rPr lang="en-US"/>
              <a:pPr>
                <a:defRPr/>
              </a:pPr>
              <a:t>6/17/2013</a:t>
            </a:fld>
            <a:endParaRPr lang="en-US"/>
          </a:p>
        </p:txBody>
      </p:sp>
      <p:sp>
        <p:nvSpPr>
          <p:cNvPr id="4" name="Footer Placeholder 3"/>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C45BFC90-AD77-4745-9276-0B6006EAAA73}" type="slidenum">
              <a:rPr lang="en-US"/>
              <a:pPr>
                <a:defRPr/>
              </a:pPr>
              <a:t>‹#›</a:t>
            </a:fld>
            <a:endParaRPr lang="en-US"/>
          </a:p>
        </p:txBody>
      </p:sp>
    </p:spTree>
    <p:extLst>
      <p:ext uri="{BB962C8B-B14F-4D97-AF65-F5344CB8AC3E}">
        <p14:creationId xmlns:p14="http://schemas.microsoft.com/office/powerpoint/2010/main" val="230576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7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defTabSz="1211029">
              <a:defRPr>
                <a:latin typeface="Calibri" pitchFamily="34" charset="0"/>
              </a:defRPr>
            </a:lvl1pPr>
          </a:lstStyle>
          <a:p>
            <a:pPr>
              <a:defRPr/>
            </a:pPr>
            <a:fld id="{BD090446-1ACA-4A53-AB9F-CDD712D02400}" type="datetime1">
              <a:rPr lang="en-US"/>
              <a:pPr>
                <a:defRPr/>
              </a:pPr>
              <a:t>6/17/2013</a:t>
            </a:fld>
            <a:endParaRPr lang="en-US" dirty="0"/>
          </a:p>
        </p:txBody>
      </p:sp>
      <p:sp>
        <p:nvSpPr>
          <p:cNvPr id="6" name="Rectangle 5"/>
          <p:cNvSpPr>
            <a:spLocks noGrp="1" noChangeArrowheads="1"/>
          </p:cNvSpPr>
          <p:nvPr>
            <p:ph type="ftr" sz="quarter" idx="11"/>
          </p:nvPr>
        </p:nvSpPr>
        <p:spPr/>
        <p:txBody>
          <a:bodyPr/>
          <a:lstStyle>
            <a:lvl1pPr defTabSz="1211029">
              <a:defRPr>
                <a:latin typeface="Calibri"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1211029">
              <a:defRPr>
                <a:latin typeface="Calibri" pitchFamily="34" charset="0"/>
              </a:defRPr>
            </a:lvl1pPr>
          </a:lstStyle>
          <a:p>
            <a:pPr>
              <a:defRPr/>
            </a:pPr>
            <a:fld id="{A04C06B0-878B-4604-B928-9847C3528150}" type="slidenum">
              <a:rPr lang="en-US"/>
              <a:pPr>
                <a:defRPr/>
              </a:pPr>
              <a:t>‹#›</a:t>
            </a:fld>
            <a:endParaRPr lang="en-US" dirty="0"/>
          </a:p>
        </p:txBody>
      </p:sp>
    </p:spTree>
    <p:extLst>
      <p:ext uri="{BB962C8B-B14F-4D97-AF65-F5344CB8AC3E}">
        <p14:creationId xmlns:p14="http://schemas.microsoft.com/office/powerpoint/2010/main" val="2172479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3035552F-8ED6-4FC6-98AF-EC38801FCEF5}" type="datetimeFigureOut">
              <a:rPr lang="en-US"/>
              <a:pPr>
                <a:defRPr/>
              </a:pPr>
              <a:t>6/17/2013</a:t>
            </a:fld>
            <a:endParaRPr lang="en-US"/>
          </a:p>
        </p:txBody>
      </p:sp>
      <p:sp>
        <p:nvSpPr>
          <p:cNvPr id="3" name="Footer Placeholder 2"/>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73334F93-7BC2-433C-AC6E-6EE5E217B73D}" type="slidenum">
              <a:rPr lang="en-US"/>
              <a:pPr>
                <a:defRPr/>
              </a:pPr>
              <a:t>‹#›</a:t>
            </a:fld>
            <a:endParaRPr lang="en-US"/>
          </a:p>
        </p:txBody>
      </p:sp>
    </p:spTree>
    <p:extLst>
      <p:ext uri="{BB962C8B-B14F-4D97-AF65-F5344CB8AC3E}">
        <p14:creationId xmlns:p14="http://schemas.microsoft.com/office/powerpoint/2010/main" val="22473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8" y="363687"/>
            <a:ext cx="4006906" cy="1547786"/>
          </a:xfrm>
          <a:prstGeom prst="rect">
            <a:avLst/>
          </a:prstGeom>
        </p:spPr>
        <p:txBody>
          <a:bodyPr lIns="91320" tIns="45660" rIns="91320" bIns="45660"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700"/>
            <a:ext cx="6808567" cy="7796021"/>
          </a:xfrm>
          <a:prstGeom prst="rect">
            <a:avLst/>
          </a:prstGeom>
        </p:spPr>
        <p:txBody>
          <a:bodyPr lIns="91320" tIns="45660" rIns="91320" bIns="45660"/>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486"/>
            <a:ext cx="4006906" cy="6248235"/>
          </a:xfrm>
          <a:prstGeom prst="rect">
            <a:avLst/>
          </a:prstGeom>
        </p:spPr>
        <p:txBody>
          <a:bodyPr lIns="91320" tIns="45660" rIns="91320" bIns="45660"/>
          <a:lstStyle>
            <a:lvl1pPr marL="0" indent="0">
              <a:buNone/>
              <a:defRPr sz="1900"/>
            </a:lvl1pPr>
            <a:lvl2pPr marL="608166" indent="0">
              <a:buNone/>
              <a:defRPr sz="1600"/>
            </a:lvl2pPr>
            <a:lvl3pPr marL="1216328" indent="0">
              <a:buNone/>
              <a:defRPr sz="1300"/>
            </a:lvl3pPr>
            <a:lvl4pPr marL="1824487" indent="0">
              <a:buNone/>
              <a:defRPr sz="1200"/>
            </a:lvl4pPr>
            <a:lvl5pPr marL="2432653" indent="0">
              <a:buNone/>
              <a:defRPr sz="1200"/>
            </a:lvl5pPr>
            <a:lvl6pPr marL="3040816" indent="0">
              <a:buNone/>
              <a:defRPr sz="1200"/>
            </a:lvl6pPr>
            <a:lvl7pPr marL="3648978" indent="0">
              <a:buNone/>
              <a:defRPr sz="1200"/>
            </a:lvl7pPr>
            <a:lvl8pPr marL="4257143" indent="0">
              <a:buNone/>
              <a:defRPr sz="1200"/>
            </a:lvl8pPr>
            <a:lvl9pPr marL="486530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0DFA69F6-94DC-4807-847C-145BD2B706C2}" type="datetimeFigureOut">
              <a:rPr lang="en-US"/>
              <a:pPr>
                <a:defRPr/>
              </a:pPr>
              <a:t>6/17/2013</a:t>
            </a:fld>
            <a:endParaRPr lang="en-US"/>
          </a:p>
        </p:txBody>
      </p:sp>
      <p:sp>
        <p:nvSpPr>
          <p:cNvPr id="6" name="Footer Placeholder 5"/>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5FB9D7B4-A900-499D-B4E5-9D5D9D6AE495}" type="slidenum">
              <a:rPr lang="en-US"/>
              <a:pPr>
                <a:defRPr/>
              </a:pPr>
              <a:t>‹#›</a:t>
            </a:fld>
            <a:endParaRPr lang="en-US"/>
          </a:p>
        </p:txBody>
      </p:sp>
    </p:spTree>
    <p:extLst>
      <p:ext uri="{BB962C8B-B14F-4D97-AF65-F5344CB8AC3E}">
        <p14:creationId xmlns:p14="http://schemas.microsoft.com/office/powerpoint/2010/main" val="62507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a:prstGeom prst="rect">
            <a:avLst/>
          </a:prstGeom>
        </p:spPr>
        <p:txBody>
          <a:bodyPr lIns="91320" tIns="45660" rIns="91320" bIns="45660"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a:prstGeom prst="rect">
            <a:avLst/>
          </a:prstGeom>
        </p:spPr>
        <p:txBody>
          <a:bodyPr lIns="91320" tIns="45660" rIns="91320" bIns="45660"/>
          <a:lstStyle>
            <a:lvl1pPr marL="0" indent="0">
              <a:buNone/>
              <a:defRPr sz="4300"/>
            </a:lvl1pPr>
            <a:lvl2pPr marL="608166" indent="0">
              <a:buNone/>
              <a:defRPr sz="3700"/>
            </a:lvl2pPr>
            <a:lvl3pPr marL="1216328" indent="0">
              <a:buNone/>
              <a:defRPr sz="3200"/>
            </a:lvl3pPr>
            <a:lvl4pPr marL="1824487" indent="0">
              <a:buNone/>
              <a:defRPr sz="2700"/>
            </a:lvl4pPr>
            <a:lvl5pPr marL="2432653" indent="0">
              <a:buNone/>
              <a:defRPr sz="2700"/>
            </a:lvl5pPr>
            <a:lvl6pPr marL="3040816" indent="0">
              <a:buNone/>
              <a:defRPr sz="2700"/>
            </a:lvl6pPr>
            <a:lvl7pPr marL="3648978" indent="0">
              <a:buNone/>
              <a:defRPr sz="2700"/>
            </a:lvl7pPr>
            <a:lvl8pPr marL="4257143" indent="0">
              <a:buNone/>
              <a:defRPr sz="2700"/>
            </a:lvl8pPr>
            <a:lvl9pPr marL="4865308" indent="0">
              <a:buNone/>
              <a:defRPr sz="2700"/>
            </a:lvl9pPr>
          </a:lstStyle>
          <a:p>
            <a:pPr lvl="0"/>
            <a:endParaRPr lang="en-US" noProof="0" smtClean="0"/>
          </a:p>
        </p:txBody>
      </p:sp>
      <p:sp>
        <p:nvSpPr>
          <p:cNvPr id="4" name="Text Placeholder 3"/>
          <p:cNvSpPr>
            <a:spLocks noGrp="1"/>
          </p:cNvSpPr>
          <p:nvPr>
            <p:ph type="body" sz="half" idx="2"/>
          </p:nvPr>
        </p:nvSpPr>
        <p:spPr>
          <a:xfrm>
            <a:off x="2387228" y="7148996"/>
            <a:ext cx="7307580" cy="1072031"/>
          </a:xfrm>
          <a:prstGeom prst="rect">
            <a:avLst/>
          </a:prstGeom>
        </p:spPr>
        <p:txBody>
          <a:bodyPr lIns="91320" tIns="45660" rIns="91320" bIns="45660"/>
          <a:lstStyle>
            <a:lvl1pPr marL="0" indent="0">
              <a:buNone/>
              <a:defRPr sz="1900"/>
            </a:lvl1pPr>
            <a:lvl2pPr marL="608166" indent="0">
              <a:buNone/>
              <a:defRPr sz="1600"/>
            </a:lvl2pPr>
            <a:lvl3pPr marL="1216328" indent="0">
              <a:buNone/>
              <a:defRPr sz="1300"/>
            </a:lvl3pPr>
            <a:lvl4pPr marL="1824487" indent="0">
              <a:buNone/>
              <a:defRPr sz="1200"/>
            </a:lvl4pPr>
            <a:lvl5pPr marL="2432653" indent="0">
              <a:buNone/>
              <a:defRPr sz="1200"/>
            </a:lvl5pPr>
            <a:lvl6pPr marL="3040816" indent="0">
              <a:buNone/>
              <a:defRPr sz="1200"/>
            </a:lvl6pPr>
            <a:lvl7pPr marL="3648978" indent="0">
              <a:buNone/>
              <a:defRPr sz="1200"/>
            </a:lvl7pPr>
            <a:lvl8pPr marL="4257143" indent="0">
              <a:buNone/>
              <a:defRPr sz="1200"/>
            </a:lvl8pPr>
            <a:lvl9pPr marL="486530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DA2CEF0-E77B-4B55-98F7-19BF60574DDF}" type="datetimeFigureOut">
              <a:rPr lang="en-US"/>
              <a:pPr>
                <a:defRPr/>
              </a:pPr>
              <a:t>6/17/2013</a:t>
            </a:fld>
            <a:endParaRPr lang="en-US"/>
          </a:p>
        </p:txBody>
      </p:sp>
      <p:sp>
        <p:nvSpPr>
          <p:cNvPr id="6" name="Footer Placeholder 5"/>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BFD27317-C634-4511-9BCE-3422F8BE1595}" type="slidenum">
              <a:rPr lang="en-US"/>
              <a:pPr>
                <a:defRPr/>
              </a:pPr>
              <a:t>‹#›</a:t>
            </a:fld>
            <a:endParaRPr lang="en-US"/>
          </a:p>
        </p:txBody>
      </p:sp>
    </p:spTree>
    <p:extLst>
      <p:ext uri="{BB962C8B-B14F-4D97-AF65-F5344CB8AC3E}">
        <p14:creationId xmlns:p14="http://schemas.microsoft.com/office/powerpoint/2010/main" val="231541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2131390"/>
            <a:ext cx="10961370" cy="6028331"/>
          </a:xfrm>
          <a:prstGeom prst="rect">
            <a:avLst/>
          </a:prstGeom>
        </p:spPr>
        <p:txBody>
          <a:bodyPr vert="eaVert" lIns="91320" tIns="45660" rIns="91320" bIns="456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0873403E-38C9-48FA-8DF7-2E0A5D5BC614}"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6A12931B-2282-43C9-8657-361FF1EA5EF5}" type="slidenum">
              <a:rPr lang="en-US"/>
              <a:pPr>
                <a:defRPr/>
              </a:pPr>
              <a:t>‹#›</a:t>
            </a:fld>
            <a:endParaRPr lang="en-US"/>
          </a:p>
        </p:txBody>
      </p:sp>
    </p:spTree>
    <p:extLst>
      <p:ext uri="{BB962C8B-B14F-4D97-AF65-F5344CB8AC3E}">
        <p14:creationId xmlns:p14="http://schemas.microsoft.com/office/powerpoint/2010/main" val="2231984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3"/>
            <a:ext cx="2740343" cy="7793906"/>
          </a:xfrm>
          <a:prstGeom prst="rect">
            <a:avLst/>
          </a:prstGeom>
        </p:spPr>
        <p:txBody>
          <a:bodyPr vert="eaVert" lIns="91320" tIns="45660" rIns="91320" bIns="45660"/>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3"/>
            <a:ext cx="8018039" cy="7793906"/>
          </a:xfrm>
          <a:prstGeom prst="rect">
            <a:avLst/>
          </a:prstGeom>
        </p:spPr>
        <p:txBody>
          <a:bodyPr vert="eaVert" lIns="91320" tIns="45660" rIns="91320" bIns="456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2BB9F0C-C740-42EF-AE50-0DE2E3160215}"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720724FC-9AFB-4B9F-A8E9-BCC9362E0CA3}" type="slidenum">
              <a:rPr lang="en-US"/>
              <a:pPr>
                <a:defRPr/>
              </a:pPr>
              <a:t>‹#›</a:t>
            </a:fld>
            <a:endParaRPr lang="en-US"/>
          </a:p>
        </p:txBody>
      </p:sp>
    </p:spTree>
    <p:extLst>
      <p:ext uri="{BB962C8B-B14F-4D97-AF65-F5344CB8AC3E}">
        <p14:creationId xmlns:p14="http://schemas.microsoft.com/office/powerpoint/2010/main" val="2775633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736850" y="0"/>
            <a:ext cx="6789738" cy="830263"/>
          </a:xfrm>
          <a:prstGeom prst="rect">
            <a:avLst/>
          </a:prstGeom>
          <a:noFill/>
          <a:ln>
            <a:noFill/>
          </a:ln>
          <a:extLst/>
        </p:spPr>
        <p:txBody>
          <a:bodyPr wrap="none" lIns="91320" tIns="45660" rIns="91320" bIns="45660">
            <a:spAutoFit/>
          </a:bodyP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defTabSz="1217613" fontAlgn="base">
              <a:spcBef>
                <a:spcPct val="0"/>
              </a:spcBef>
              <a:spcAft>
                <a:spcPct val="0"/>
              </a:spcAft>
              <a:defRPr sz="2400">
                <a:solidFill>
                  <a:schemeClr val="tx1"/>
                </a:solidFill>
                <a:latin typeface="Calibri" pitchFamily="34" charset="0"/>
              </a:defRPr>
            </a:lvl6pPr>
            <a:lvl7pPr marL="2971800" indent="-228600" defTabSz="1217613" fontAlgn="base">
              <a:spcBef>
                <a:spcPct val="0"/>
              </a:spcBef>
              <a:spcAft>
                <a:spcPct val="0"/>
              </a:spcAft>
              <a:defRPr sz="2400">
                <a:solidFill>
                  <a:schemeClr val="tx1"/>
                </a:solidFill>
                <a:latin typeface="Calibri" pitchFamily="34" charset="0"/>
              </a:defRPr>
            </a:lvl7pPr>
            <a:lvl8pPr marL="3429000" indent="-228600" defTabSz="1217613" fontAlgn="base">
              <a:spcBef>
                <a:spcPct val="0"/>
              </a:spcBef>
              <a:spcAft>
                <a:spcPct val="0"/>
              </a:spcAft>
              <a:defRPr sz="2400">
                <a:solidFill>
                  <a:schemeClr val="tx1"/>
                </a:solidFill>
                <a:latin typeface="Calibri" pitchFamily="34" charset="0"/>
              </a:defRPr>
            </a:lvl8pPr>
            <a:lvl9pPr marL="3886200" indent="-228600" defTabSz="1217613" fontAlgn="base">
              <a:spcBef>
                <a:spcPct val="0"/>
              </a:spcBef>
              <a:spcAft>
                <a:spcPct val="0"/>
              </a:spcAft>
              <a:defRPr sz="2400">
                <a:solidFill>
                  <a:schemeClr val="tx1"/>
                </a:solidFill>
                <a:latin typeface="Calibri" pitchFamily="34" charset="0"/>
              </a:defRPr>
            </a:lvl9pPr>
          </a:lstStyle>
          <a:p>
            <a:pPr defTabSz="1216050">
              <a:defRPr/>
            </a:pPr>
            <a:r>
              <a:rPr lang="en-US" sz="4800" i="1" smtClean="0">
                <a:solidFill>
                  <a:srgbClr val="7F7F7F"/>
                </a:solidFill>
                <a:ea typeface="+mn-ea"/>
              </a:rPr>
              <a:t>A Clear View of Tomorrow</a:t>
            </a:r>
            <a:r>
              <a:rPr lang="en-US" sz="4800" smtClean="0">
                <a:solidFill>
                  <a:srgbClr val="7F7F7F"/>
                </a:solidFill>
                <a:ea typeface="+mn-ea"/>
              </a:rPr>
              <a:t> </a:t>
            </a:r>
          </a:p>
        </p:txBody>
      </p:sp>
      <p:sp>
        <p:nvSpPr>
          <p:cNvPr id="3" name="Rectangle 2"/>
          <p:cNvSpPr/>
          <p:nvPr userDrawn="1"/>
        </p:nvSpPr>
        <p:spPr>
          <a:xfrm>
            <a:off x="0" y="0"/>
            <a:ext cx="12179300" cy="9134475"/>
          </a:xfrm>
          <a:prstGeom prst="rect">
            <a:avLst/>
          </a:prstGeom>
          <a:gradFill>
            <a:gsLst>
              <a:gs pos="0">
                <a:schemeClr val="accent1">
                  <a:lumMod val="50000"/>
                </a:schemeClr>
              </a:gs>
              <a:gs pos="78000">
                <a:schemeClr val="accent1">
                  <a:tint val="44500"/>
                  <a:satMod val="160000"/>
                </a:schemeClr>
              </a:gs>
              <a:gs pos="100000">
                <a:schemeClr val="accent1">
                  <a:tint val="23500"/>
                  <a:satMod val="160000"/>
                </a:schemeClr>
              </a:gs>
            </a:gsLst>
            <a:lin ang="5400000" scaled="0"/>
          </a:gra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050">
              <a:defRPr/>
            </a:pPr>
            <a:endParaRPr lang="en-US">
              <a:solidFill>
                <a:prstClr val="white"/>
              </a:solidFill>
            </a:endParaRPr>
          </a:p>
        </p:txBody>
      </p:sp>
    </p:spTree>
    <p:extLst>
      <p:ext uri="{BB962C8B-B14F-4D97-AF65-F5344CB8AC3E}">
        <p14:creationId xmlns:p14="http://schemas.microsoft.com/office/powerpoint/2010/main" val="1328928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Content Placeholder 2"/>
          <p:cNvSpPr>
            <a:spLocks noGrp="1"/>
          </p:cNvSpPr>
          <p:nvPr>
            <p:ph idx="1"/>
          </p:nvPr>
        </p:nvSpPr>
        <p:spPr>
          <a:xfrm>
            <a:off x="608965" y="2131390"/>
            <a:ext cx="10961370" cy="6028331"/>
          </a:xfrm>
          <a:prstGeom prst="rect">
            <a:avLst/>
          </a:prstGeom>
        </p:spPr>
        <p:txBody>
          <a:bodyPr lIns="91320" tIns="45660" rIns="91320" bIns="456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B9B8FAC-6A32-4BAF-854B-4AA36DBE16AA}"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92FD2B8B-E900-4590-B1C5-30C003C012F2}" type="slidenum">
              <a:rPr lang="en-US"/>
              <a:pPr>
                <a:defRPr/>
              </a:pPr>
              <a:t>‹#›</a:t>
            </a:fld>
            <a:endParaRPr lang="en-US"/>
          </a:p>
        </p:txBody>
      </p:sp>
    </p:spTree>
    <p:extLst>
      <p:ext uri="{BB962C8B-B14F-4D97-AF65-F5344CB8AC3E}">
        <p14:creationId xmlns:p14="http://schemas.microsoft.com/office/powerpoint/2010/main" val="97066730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2" y="5869748"/>
            <a:ext cx="10352405" cy="1814208"/>
          </a:xfrm>
          <a:prstGeom prst="rect">
            <a:avLst/>
          </a:prstGeom>
        </p:spPr>
        <p:txBody>
          <a:bodyPr lIns="91320" tIns="45660" rIns="91320" bIns="45660"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2" y="3871582"/>
            <a:ext cx="10352405" cy="1998166"/>
          </a:xfrm>
          <a:prstGeom prst="rect">
            <a:avLst/>
          </a:prstGeom>
        </p:spPr>
        <p:txBody>
          <a:bodyPr lIns="91320" tIns="45660" rIns="91320" bIns="45660" anchor="b"/>
          <a:lstStyle>
            <a:lvl1pPr marL="0" indent="0">
              <a:buNone/>
              <a:defRPr sz="2700">
                <a:solidFill>
                  <a:schemeClr val="tx1">
                    <a:tint val="75000"/>
                  </a:schemeClr>
                </a:solidFill>
              </a:defRPr>
            </a:lvl1pPr>
            <a:lvl2pPr marL="608166" indent="0">
              <a:buNone/>
              <a:defRPr sz="2400">
                <a:solidFill>
                  <a:schemeClr val="tx1">
                    <a:tint val="75000"/>
                  </a:schemeClr>
                </a:solidFill>
              </a:defRPr>
            </a:lvl2pPr>
            <a:lvl3pPr marL="1216328" indent="0">
              <a:buNone/>
              <a:defRPr sz="2100">
                <a:solidFill>
                  <a:schemeClr val="tx1">
                    <a:tint val="75000"/>
                  </a:schemeClr>
                </a:solidFill>
              </a:defRPr>
            </a:lvl3pPr>
            <a:lvl4pPr marL="1824487" indent="0">
              <a:buNone/>
              <a:defRPr sz="1900">
                <a:solidFill>
                  <a:schemeClr val="tx1">
                    <a:tint val="75000"/>
                  </a:schemeClr>
                </a:solidFill>
              </a:defRPr>
            </a:lvl4pPr>
            <a:lvl5pPr marL="2432653" indent="0">
              <a:buNone/>
              <a:defRPr sz="1900">
                <a:solidFill>
                  <a:schemeClr val="tx1">
                    <a:tint val="75000"/>
                  </a:schemeClr>
                </a:solidFill>
              </a:defRPr>
            </a:lvl5pPr>
            <a:lvl6pPr marL="3040816" indent="0">
              <a:buNone/>
              <a:defRPr sz="1900">
                <a:solidFill>
                  <a:schemeClr val="tx1">
                    <a:tint val="75000"/>
                  </a:schemeClr>
                </a:solidFill>
              </a:defRPr>
            </a:lvl6pPr>
            <a:lvl7pPr marL="3648978" indent="0">
              <a:buNone/>
              <a:defRPr sz="1900">
                <a:solidFill>
                  <a:schemeClr val="tx1">
                    <a:tint val="75000"/>
                  </a:schemeClr>
                </a:solidFill>
              </a:defRPr>
            </a:lvl7pPr>
            <a:lvl8pPr marL="4257143" indent="0">
              <a:buNone/>
              <a:defRPr sz="1900">
                <a:solidFill>
                  <a:schemeClr val="tx1">
                    <a:tint val="75000"/>
                  </a:schemeClr>
                </a:solidFill>
              </a:defRPr>
            </a:lvl8pPr>
            <a:lvl9pPr marL="486530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E6C3EEA6-AA2F-4195-81FD-B0EBCEA4998D}"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D48A12FD-6CF2-42C8-9799-F3B8D2FEB1FB}" type="slidenum">
              <a:rPr lang="en-US"/>
              <a:pPr>
                <a:defRPr/>
              </a:pPr>
              <a:t>‹#›</a:t>
            </a:fld>
            <a:endParaRPr lang="en-US"/>
          </a:p>
        </p:txBody>
      </p:sp>
    </p:spTree>
    <p:extLst>
      <p:ext uri="{BB962C8B-B14F-4D97-AF65-F5344CB8AC3E}">
        <p14:creationId xmlns:p14="http://schemas.microsoft.com/office/powerpoint/2010/main" val="1007230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Content Placeholder 2"/>
          <p:cNvSpPr>
            <a:spLocks noGrp="1"/>
          </p:cNvSpPr>
          <p:nvPr>
            <p:ph sz="half" idx="1"/>
          </p:nvPr>
        </p:nvSpPr>
        <p:spPr>
          <a:xfrm>
            <a:off x="608965" y="2131390"/>
            <a:ext cx="5379191" cy="6028331"/>
          </a:xfrm>
          <a:prstGeom prst="rect">
            <a:avLst/>
          </a:prstGeom>
        </p:spPr>
        <p:txBody>
          <a:bodyPr lIns="91320" tIns="45660" rIns="91320" bIns="45660"/>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90"/>
            <a:ext cx="5379191" cy="6028331"/>
          </a:xfrm>
          <a:prstGeom prst="rect">
            <a:avLst/>
          </a:prstGeom>
        </p:spPr>
        <p:txBody>
          <a:bodyPr lIns="91320" tIns="45660" rIns="91320" bIns="45660"/>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91BE9ECB-9221-4DDD-BEAB-09B3B2CF0430}" type="datetimeFigureOut">
              <a:rPr lang="en-US"/>
              <a:pPr>
                <a:defRPr/>
              </a:pPr>
              <a:t>6/17/2013</a:t>
            </a:fld>
            <a:endParaRPr lang="en-US"/>
          </a:p>
        </p:txBody>
      </p:sp>
      <p:sp>
        <p:nvSpPr>
          <p:cNvPr id="6" name="Footer Placeholder 5"/>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B3054491-C5DA-4EAA-B41C-E24E4347C435}" type="slidenum">
              <a:rPr lang="en-US"/>
              <a:pPr>
                <a:defRPr/>
              </a:pPr>
              <a:t>‹#›</a:t>
            </a:fld>
            <a:endParaRPr lang="en-US"/>
          </a:p>
        </p:txBody>
      </p:sp>
    </p:spTree>
    <p:extLst>
      <p:ext uri="{BB962C8B-B14F-4D97-AF65-F5344CB8AC3E}">
        <p14:creationId xmlns:p14="http://schemas.microsoft.com/office/powerpoint/2010/main" val="1979465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5"/>
            <a:ext cx="5381306" cy="852127"/>
          </a:xfrm>
          <a:prstGeom prst="rect">
            <a:avLst/>
          </a:prstGeom>
        </p:spPr>
        <p:txBody>
          <a:bodyPr lIns="91320" tIns="45660" rIns="91320" bIns="45660" anchor="b"/>
          <a:lstStyle>
            <a:lvl1pPr marL="0" indent="0">
              <a:buNone/>
              <a:defRPr sz="3200" b="1"/>
            </a:lvl1pPr>
            <a:lvl2pPr marL="608166" indent="0">
              <a:buNone/>
              <a:defRPr sz="2700" b="1"/>
            </a:lvl2pPr>
            <a:lvl3pPr marL="1216328" indent="0">
              <a:buNone/>
              <a:defRPr sz="2400" b="1"/>
            </a:lvl3pPr>
            <a:lvl4pPr marL="1824487" indent="0">
              <a:buNone/>
              <a:defRPr sz="2100" b="1"/>
            </a:lvl4pPr>
            <a:lvl5pPr marL="2432653" indent="0">
              <a:buNone/>
              <a:defRPr sz="2100" b="1"/>
            </a:lvl5pPr>
            <a:lvl6pPr marL="3040816" indent="0">
              <a:buNone/>
              <a:defRPr sz="2100" b="1"/>
            </a:lvl6pPr>
            <a:lvl7pPr marL="3648978" indent="0">
              <a:buNone/>
              <a:defRPr sz="2100" b="1"/>
            </a:lvl7pPr>
            <a:lvl8pPr marL="4257143" indent="0">
              <a:buNone/>
              <a:defRPr sz="2100" b="1"/>
            </a:lvl8pPr>
            <a:lvl9pPr marL="486530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a:prstGeom prst="rect">
            <a:avLst/>
          </a:prstGeom>
        </p:spPr>
        <p:txBody>
          <a:bodyPr lIns="91320" tIns="45660" rIns="91320" bIns="45660"/>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7" y="2044685"/>
            <a:ext cx="5383420" cy="852127"/>
          </a:xfrm>
          <a:prstGeom prst="rect">
            <a:avLst/>
          </a:prstGeom>
        </p:spPr>
        <p:txBody>
          <a:bodyPr lIns="91320" tIns="45660" rIns="91320" bIns="45660" anchor="b"/>
          <a:lstStyle>
            <a:lvl1pPr marL="0" indent="0">
              <a:buNone/>
              <a:defRPr sz="3200" b="1"/>
            </a:lvl1pPr>
            <a:lvl2pPr marL="608166" indent="0">
              <a:buNone/>
              <a:defRPr sz="2700" b="1"/>
            </a:lvl2pPr>
            <a:lvl3pPr marL="1216328" indent="0">
              <a:buNone/>
              <a:defRPr sz="2400" b="1"/>
            </a:lvl3pPr>
            <a:lvl4pPr marL="1824487" indent="0">
              <a:buNone/>
              <a:defRPr sz="2100" b="1"/>
            </a:lvl4pPr>
            <a:lvl5pPr marL="2432653" indent="0">
              <a:buNone/>
              <a:defRPr sz="2100" b="1"/>
            </a:lvl5pPr>
            <a:lvl6pPr marL="3040816" indent="0">
              <a:buNone/>
              <a:defRPr sz="2100" b="1"/>
            </a:lvl6pPr>
            <a:lvl7pPr marL="3648978" indent="0">
              <a:buNone/>
              <a:defRPr sz="2100" b="1"/>
            </a:lvl7pPr>
            <a:lvl8pPr marL="4257143" indent="0">
              <a:buNone/>
              <a:defRPr sz="2100" b="1"/>
            </a:lvl8pPr>
            <a:lvl9pPr marL="486530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7" y="2896813"/>
            <a:ext cx="5383420" cy="5262896"/>
          </a:xfrm>
          <a:prstGeom prst="rect">
            <a:avLst/>
          </a:prstGeom>
        </p:spPr>
        <p:txBody>
          <a:bodyPr lIns="91320" tIns="45660" rIns="91320" bIns="45660"/>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3E6B8DAE-C8E3-4300-A823-2ED2A06FD641}" type="datetimeFigureOut">
              <a:rPr lang="en-US"/>
              <a:pPr>
                <a:defRPr/>
              </a:pPr>
              <a:t>6/17/2013</a:t>
            </a:fld>
            <a:endParaRPr lang="en-US"/>
          </a:p>
        </p:txBody>
      </p:sp>
      <p:sp>
        <p:nvSpPr>
          <p:cNvPr id="8" name="Footer Placeholder 7"/>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655A6112-6CAA-4937-9873-F0EE37D949C5}" type="slidenum">
              <a:rPr lang="en-US"/>
              <a:pPr>
                <a:defRPr/>
              </a:pPr>
              <a:t>‹#›</a:t>
            </a:fld>
            <a:endParaRPr lang="en-US"/>
          </a:p>
        </p:txBody>
      </p:sp>
    </p:spTree>
    <p:extLst>
      <p:ext uri="{BB962C8B-B14F-4D97-AF65-F5344CB8AC3E}">
        <p14:creationId xmlns:p14="http://schemas.microsoft.com/office/powerpoint/2010/main" val="84287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62082" y="5869748"/>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2" y="3871582"/>
            <a:ext cx="10352405" cy="1998166"/>
          </a:xfrm>
        </p:spPr>
        <p:txBody>
          <a:bodyPr anchor="b"/>
          <a:lstStyle>
            <a:lvl1pPr marL="0" indent="0">
              <a:buNone/>
              <a:defRPr sz="2700"/>
            </a:lvl1pPr>
            <a:lvl2pPr marL="607040" indent="0">
              <a:buNone/>
              <a:defRPr sz="2400"/>
            </a:lvl2pPr>
            <a:lvl3pPr marL="1214075" indent="0">
              <a:buNone/>
              <a:defRPr sz="2100"/>
            </a:lvl3pPr>
            <a:lvl4pPr marL="1821104" indent="0">
              <a:buNone/>
              <a:defRPr sz="1900"/>
            </a:lvl4pPr>
            <a:lvl5pPr marL="2428144" indent="0">
              <a:buNone/>
              <a:defRPr sz="1900"/>
            </a:lvl5pPr>
            <a:lvl6pPr marL="3035184" indent="0">
              <a:buNone/>
              <a:defRPr sz="1900"/>
            </a:lvl6pPr>
            <a:lvl7pPr marL="3642216" indent="0">
              <a:buNone/>
              <a:defRPr sz="1900"/>
            </a:lvl7pPr>
            <a:lvl8pPr marL="4249255" indent="0">
              <a:buNone/>
              <a:defRPr sz="1900"/>
            </a:lvl8pPr>
            <a:lvl9pPr marL="4856289" indent="0">
              <a:buNone/>
              <a:defRPr sz="1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1211029">
              <a:defRPr>
                <a:latin typeface="Calibri" pitchFamily="34" charset="0"/>
              </a:defRPr>
            </a:lvl1pPr>
          </a:lstStyle>
          <a:p>
            <a:pPr>
              <a:defRPr/>
            </a:pPr>
            <a:fld id="{58F4DDA5-B5D3-4E54-8914-9A35729906E6}" type="datetime1">
              <a:rPr lang="en-US"/>
              <a:pPr>
                <a:defRPr/>
              </a:pPr>
              <a:t>6/17/2013</a:t>
            </a:fld>
            <a:endParaRPr lang="en-US" dirty="0"/>
          </a:p>
        </p:txBody>
      </p:sp>
      <p:sp>
        <p:nvSpPr>
          <p:cNvPr id="6" name="Rectangle 5"/>
          <p:cNvSpPr>
            <a:spLocks noGrp="1" noChangeArrowheads="1"/>
          </p:cNvSpPr>
          <p:nvPr>
            <p:ph type="ftr" sz="quarter" idx="11"/>
          </p:nvPr>
        </p:nvSpPr>
        <p:spPr/>
        <p:txBody>
          <a:bodyPr/>
          <a:lstStyle>
            <a:lvl1pPr defTabSz="1211029">
              <a:defRPr>
                <a:latin typeface="Calibri"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1211029">
              <a:defRPr>
                <a:latin typeface="Calibri" pitchFamily="34" charset="0"/>
              </a:defRPr>
            </a:lvl1pPr>
          </a:lstStyle>
          <a:p>
            <a:pPr>
              <a:defRPr/>
            </a:pPr>
            <a:fld id="{E88B3E19-7B12-499E-B829-4EE98FA54E60}" type="slidenum">
              <a:rPr lang="en-US"/>
              <a:pPr>
                <a:defRPr/>
              </a:pPr>
              <a:t>‹#›</a:t>
            </a:fld>
            <a:endParaRPr lang="en-US" dirty="0"/>
          </a:p>
        </p:txBody>
      </p:sp>
    </p:spTree>
    <p:extLst>
      <p:ext uri="{BB962C8B-B14F-4D97-AF65-F5344CB8AC3E}">
        <p14:creationId xmlns:p14="http://schemas.microsoft.com/office/powerpoint/2010/main" val="1369064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Date Placeholder 2"/>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1C49222B-E9E0-4898-A228-DCED2FF6990B}" type="datetimeFigureOut">
              <a:rPr lang="en-US"/>
              <a:pPr>
                <a:defRPr/>
              </a:pPr>
              <a:t>6/17/2013</a:t>
            </a:fld>
            <a:endParaRPr lang="en-US"/>
          </a:p>
        </p:txBody>
      </p:sp>
      <p:sp>
        <p:nvSpPr>
          <p:cNvPr id="4" name="Footer Placeholder 3"/>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3A496FE-2BE0-4054-8718-CC344A0FA064}" type="slidenum">
              <a:rPr lang="en-US"/>
              <a:pPr>
                <a:defRPr/>
              </a:pPr>
              <a:t>‹#›</a:t>
            </a:fld>
            <a:endParaRPr lang="en-US"/>
          </a:p>
        </p:txBody>
      </p:sp>
    </p:spTree>
    <p:extLst>
      <p:ext uri="{BB962C8B-B14F-4D97-AF65-F5344CB8AC3E}">
        <p14:creationId xmlns:p14="http://schemas.microsoft.com/office/powerpoint/2010/main" val="1603322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3035552F-8ED6-4FC6-98AF-EC38801FCEF5}" type="datetimeFigureOut">
              <a:rPr lang="en-US"/>
              <a:pPr>
                <a:defRPr/>
              </a:pPr>
              <a:t>6/17/2013</a:t>
            </a:fld>
            <a:endParaRPr lang="en-US"/>
          </a:p>
        </p:txBody>
      </p:sp>
      <p:sp>
        <p:nvSpPr>
          <p:cNvPr id="3" name="Footer Placeholder 2"/>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CE4A23ED-679A-49AE-AF11-B6F8634DD24C}" type="slidenum">
              <a:rPr lang="en-US"/>
              <a:pPr>
                <a:defRPr/>
              </a:pPr>
              <a:t>‹#›</a:t>
            </a:fld>
            <a:endParaRPr lang="en-US"/>
          </a:p>
        </p:txBody>
      </p:sp>
    </p:spTree>
    <p:extLst>
      <p:ext uri="{BB962C8B-B14F-4D97-AF65-F5344CB8AC3E}">
        <p14:creationId xmlns:p14="http://schemas.microsoft.com/office/powerpoint/2010/main" val="1272731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8" y="363687"/>
            <a:ext cx="4006906" cy="1547786"/>
          </a:xfrm>
          <a:prstGeom prst="rect">
            <a:avLst/>
          </a:prstGeom>
        </p:spPr>
        <p:txBody>
          <a:bodyPr lIns="91320" tIns="45660" rIns="91320" bIns="45660"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700"/>
            <a:ext cx="6808567" cy="7796021"/>
          </a:xfrm>
          <a:prstGeom prst="rect">
            <a:avLst/>
          </a:prstGeom>
        </p:spPr>
        <p:txBody>
          <a:bodyPr lIns="91320" tIns="45660" rIns="91320" bIns="45660"/>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486"/>
            <a:ext cx="4006906" cy="6248235"/>
          </a:xfrm>
          <a:prstGeom prst="rect">
            <a:avLst/>
          </a:prstGeom>
        </p:spPr>
        <p:txBody>
          <a:bodyPr lIns="91320" tIns="45660" rIns="91320" bIns="45660"/>
          <a:lstStyle>
            <a:lvl1pPr marL="0" indent="0">
              <a:buNone/>
              <a:defRPr sz="1900"/>
            </a:lvl1pPr>
            <a:lvl2pPr marL="608166" indent="0">
              <a:buNone/>
              <a:defRPr sz="1600"/>
            </a:lvl2pPr>
            <a:lvl3pPr marL="1216328" indent="0">
              <a:buNone/>
              <a:defRPr sz="1300"/>
            </a:lvl3pPr>
            <a:lvl4pPr marL="1824487" indent="0">
              <a:buNone/>
              <a:defRPr sz="1200"/>
            </a:lvl4pPr>
            <a:lvl5pPr marL="2432653" indent="0">
              <a:buNone/>
              <a:defRPr sz="1200"/>
            </a:lvl5pPr>
            <a:lvl6pPr marL="3040816" indent="0">
              <a:buNone/>
              <a:defRPr sz="1200"/>
            </a:lvl6pPr>
            <a:lvl7pPr marL="3648978" indent="0">
              <a:buNone/>
              <a:defRPr sz="1200"/>
            </a:lvl7pPr>
            <a:lvl8pPr marL="4257143" indent="0">
              <a:buNone/>
              <a:defRPr sz="1200"/>
            </a:lvl8pPr>
            <a:lvl9pPr marL="486530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0DFA69F6-94DC-4807-847C-145BD2B706C2}" type="datetimeFigureOut">
              <a:rPr lang="en-US"/>
              <a:pPr>
                <a:defRPr/>
              </a:pPr>
              <a:t>6/17/2013</a:t>
            </a:fld>
            <a:endParaRPr lang="en-US"/>
          </a:p>
        </p:txBody>
      </p:sp>
      <p:sp>
        <p:nvSpPr>
          <p:cNvPr id="6" name="Footer Placeholder 5"/>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65A858D6-C821-4773-A857-1EA024DEFD47}" type="slidenum">
              <a:rPr lang="en-US"/>
              <a:pPr>
                <a:defRPr/>
              </a:pPr>
              <a:t>‹#›</a:t>
            </a:fld>
            <a:endParaRPr lang="en-US"/>
          </a:p>
        </p:txBody>
      </p:sp>
    </p:spTree>
    <p:extLst>
      <p:ext uri="{BB962C8B-B14F-4D97-AF65-F5344CB8AC3E}">
        <p14:creationId xmlns:p14="http://schemas.microsoft.com/office/powerpoint/2010/main" val="4114219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a:prstGeom prst="rect">
            <a:avLst/>
          </a:prstGeom>
        </p:spPr>
        <p:txBody>
          <a:bodyPr lIns="91320" tIns="45660" rIns="91320" bIns="45660"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a:prstGeom prst="rect">
            <a:avLst/>
          </a:prstGeom>
        </p:spPr>
        <p:txBody>
          <a:bodyPr lIns="91320" tIns="45660" rIns="91320" bIns="45660"/>
          <a:lstStyle>
            <a:lvl1pPr marL="0" indent="0">
              <a:buNone/>
              <a:defRPr sz="4300"/>
            </a:lvl1pPr>
            <a:lvl2pPr marL="608166" indent="0">
              <a:buNone/>
              <a:defRPr sz="3700"/>
            </a:lvl2pPr>
            <a:lvl3pPr marL="1216328" indent="0">
              <a:buNone/>
              <a:defRPr sz="3200"/>
            </a:lvl3pPr>
            <a:lvl4pPr marL="1824487" indent="0">
              <a:buNone/>
              <a:defRPr sz="2700"/>
            </a:lvl4pPr>
            <a:lvl5pPr marL="2432653" indent="0">
              <a:buNone/>
              <a:defRPr sz="2700"/>
            </a:lvl5pPr>
            <a:lvl6pPr marL="3040816" indent="0">
              <a:buNone/>
              <a:defRPr sz="2700"/>
            </a:lvl6pPr>
            <a:lvl7pPr marL="3648978" indent="0">
              <a:buNone/>
              <a:defRPr sz="2700"/>
            </a:lvl7pPr>
            <a:lvl8pPr marL="4257143" indent="0">
              <a:buNone/>
              <a:defRPr sz="2700"/>
            </a:lvl8pPr>
            <a:lvl9pPr marL="4865308" indent="0">
              <a:buNone/>
              <a:defRPr sz="2700"/>
            </a:lvl9pPr>
          </a:lstStyle>
          <a:p>
            <a:pPr lvl="0"/>
            <a:endParaRPr lang="en-US" noProof="0" smtClean="0"/>
          </a:p>
        </p:txBody>
      </p:sp>
      <p:sp>
        <p:nvSpPr>
          <p:cNvPr id="4" name="Text Placeholder 3"/>
          <p:cNvSpPr>
            <a:spLocks noGrp="1"/>
          </p:cNvSpPr>
          <p:nvPr>
            <p:ph type="body" sz="half" idx="2"/>
          </p:nvPr>
        </p:nvSpPr>
        <p:spPr>
          <a:xfrm>
            <a:off x="2387228" y="7148996"/>
            <a:ext cx="7307580" cy="1072031"/>
          </a:xfrm>
          <a:prstGeom prst="rect">
            <a:avLst/>
          </a:prstGeom>
        </p:spPr>
        <p:txBody>
          <a:bodyPr lIns="91320" tIns="45660" rIns="91320" bIns="45660"/>
          <a:lstStyle>
            <a:lvl1pPr marL="0" indent="0">
              <a:buNone/>
              <a:defRPr sz="1900"/>
            </a:lvl1pPr>
            <a:lvl2pPr marL="608166" indent="0">
              <a:buNone/>
              <a:defRPr sz="1600"/>
            </a:lvl2pPr>
            <a:lvl3pPr marL="1216328" indent="0">
              <a:buNone/>
              <a:defRPr sz="1300"/>
            </a:lvl3pPr>
            <a:lvl4pPr marL="1824487" indent="0">
              <a:buNone/>
              <a:defRPr sz="1200"/>
            </a:lvl4pPr>
            <a:lvl5pPr marL="2432653" indent="0">
              <a:buNone/>
              <a:defRPr sz="1200"/>
            </a:lvl5pPr>
            <a:lvl6pPr marL="3040816" indent="0">
              <a:buNone/>
              <a:defRPr sz="1200"/>
            </a:lvl6pPr>
            <a:lvl7pPr marL="3648978" indent="0">
              <a:buNone/>
              <a:defRPr sz="1200"/>
            </a:lvl7pPr>
            <a:lvl8pPr marL="4257143" indent="0">
              <a:buNone/>
              <a:defRPr sz="1200"/>
            </a:lvl8pPr>
            <a:lvl9pPr marL="486530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DA2CEF0-E77B-4B55-98F7-19BF60574DDF}" type="datetimeFigureOut">
              <a:rPr lang="en-US"/>
              <a:pPr>
                <a:defRPr/>
              </a:pPr>
              <a:t>6/17/2013</a:t>
            </a:fld>
            <a:endParaRPr lang="en-US"/>
          </a:p>
        </p:txBody>
      </p:sp>
      <p:sp>
        <p:nvSpPr>
          <p:cNvPr id="6" name="Footer Placeholder 5"/>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EE921CEF-8956-4A25-8A49-5AB4A6525B0E}" type="slidenum">
              <a:rPr lang="en-US"/>
              <a:pPr>
                <a:defRPr/>
              </a:pPr>
              <a:t>‹#›</a:t>
            </a:fld>
            <a:endParaRPr lang="en-US"/>
          </a:p>
        </p:txBody>
      </p:sp>
    </p:spTree>
    <p:extLst>
      <p:ext uri="{BB962C8B-B14F-4D97-AF65-F5344CB8AC3E}">
        <p14:creationId xmlns:p14="http://schemas.microsoft.com/office/powerpoint/2010/main" val="1987716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91320" tIns="45660" rIns="91320" bIns="45660"/>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2131390"/>
            <a:ext cx="10961370" cy="6028331"/>
          </a:xfrm>
          <a:prstGeom prst="rect">
            <a:avLst/>
          </a:prstGeom>
        </p:spPr>
        <p:txBody>
          <a:bodyPr vert="eaVert" lIns="91320" tIns="45660" rIns="91320" bIns="456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0873403E-38C9-48FA-8DF7-2E0A5D5BC614}"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7D575912-7843-4EAF-9BF1-ABBAF277B603}" type="slidenum">
              <a:rPr lang="en-US"/>
              <a:pPr>
                <a:defRPr/>
              </a:pPr>
              <a:t>‹#›</a:t>
            </a:fld>
            <a:endParaRPr lang="en-US"/>
          </a:p>
        </p:txBody>
      </p:sp>
    </p:spTree>
    <p:extLst>
      <p:ext uri="{BB962C8B-B14F-4D97-AF65-F5344CB8AC3E}">
        <p14:creationId xmlns:p14="http://schemas.microsoft.com/office/powerpoint/2010/main" val="3373970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3"/>
            <a:ext cx="2740343" cy="7793906"/>
          </a:xfrm>
          <a:prstGeom prst="rect">
            <a:avLst/>
          </a:prstGeom>
        </p:spPr>
        <p:txBody>
          <a:bodyPr vert="eaVert" lIns="91320" tIns="45660" rIns="91320" bIns="45660"/>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3"/>
            <a:ext cx="8018039" cy="7793906"/>
          </a:xfrm>
          <a:prstGeom prst="rect">
            <a:avLst/>
          </a:prstGeom>
        </p:spPr>
        <p:txBody>
          <a:bodyPr vert="eaVert" lIns="91320" tIns="45660" rIns="91320" bIns="456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F2BB9F0C-C740-42EF-AE50-0DE2E3160215}" type="datetimeFigureOut">
              <a:rPr lang="en-US"/>
              <a:pPr>
                <a:defRPr/>
              </a:pPr>
              <a:t>6/17/2013</a:t>
            </a:fld>
            <a:endParaRPr lang="en-US"/>
          </a:p>
        </p:txBody>
      </p:sp>
      <p:sp>
        <p:nvSpPr>
          <p:cNvPr id="5" name="Footer Placeholder 4"/>
          <p:cNvSpPr>
            <a:spLocks noGrp="1"/>
          </p:cNvSpPr>
          <p:nvPr>
            <p:ph type="ftr" sz="quarter" idx="11"/>
          </p:nvPr>
        </p:nvSpPr>
        <p:spPr>
          <a:xfrm>
            <a:off x="4160838" y="8466138"/>
            <a:ext cx="3857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8075" y="8466138"/>
            <a:ext cx="2841625" cy="485775"/>
          </a:xfrm>
          <a:prstGeom prst="rect">
            <a:avLst/>
          </a:prstGeom>
        </p:spPr>
        <p:txBody>
          <a:bodyPr lIns="91320" tIns="45660" rIns="91320" bIns="45660"/>
          <a:lstStyle>
            <a:lvl1pPr defTabSz="1216328" fontAlgn="auto">
              <a:spcBef>
                <a:spcPts val="0"/>
              </a:spcBef>
              <a:spcAft>
                <a:spcPts val="0"/>
              </a:spcAft>
              <a:defRPr>
                <a:solidFill>
                  <a:prstClr val="white"/>
                </a:solidFill>
                <a:latin typeface="+mn-lt"/>
                <a:ea typeface="+mn-ea"/>
                <a:cs typeface="+mn-cs"/>
              </a:defRPr>
            </a:lvl1pPr>
          </a:lstStyle>
          <a:p>
            <a:pPr>
              <a:defRPr/>
            </a:pPr>
            <a:fld id="{BA5E1A46-C5F7-4713-B109-12A8F592BC0D}" type="slidenum">
              <a:rPr lang="en-US"/>
              <a:pPr>
                <a:defRPr/>
              </a:pPr>
              <a:t>‹#›</a:t>
            </a:fld>
            <a:endParaRPr lang="en-US"/>
          </a:p>
        </p:txBody>
      </p:sp>
    </p:spTree>
    <p:extLst>
      <p:ext uri="{BB962C8B-B14F-4D97-AF65-F5344CB8AC3E}">
        <p14:creationId xmlns:p14="http://schemas.microsoft.com/office/powerpoint/2010/main" val="981074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0459" y="1826895"/>
            <a:ext cx="10457959" cy="2435860"/>
          </a:xfrm>
          <a:ln>
            <a:noFill/>
          </a:ln>
        </p:spPr>
        <p:txBody>
          <a:bodyPr tIns="0" rIns="24335">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75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0459" y="4300231"/>
            <a:ext cx="10462019" cy="2334366"/>
          </a:xfrm>
        </p:spPr>
        <p:txBody>
          <a:bodyPr lIns="0" rIns="24335"/>
          <a:lstStyle>
            <a:lvl1pPr marL="0" marR="60844" indent="0" algn="r">
              <a:buNone/>
              <a:defRPr>
                <a:solidFill>
                  <a:schemeClr val="tx1"/>
                </a:solidFill>
              </a:defRPr>
            </a:lvl1pPr>
            <a:lvl2pPr marL="608425" indent="0" algn="ctr">
              <a:buNone/>
            </a:lvl2pPr>
            <a:lvl3pPr marL="1216848" indent="0" algn="ctr">
              <a:buNone/>
            </a:lvl3pPr>
            <a:lvl4pPr marL="1825269" indent="0" algn="ctr">
              <a:buNone/>
            </a:lvl4pPr>
            <a:lvl5pPr marL="2433694" indent="0" algn="ctr">
              <a:buNone/>
            </a:lvl5pPr>
            <a:lvl6pPr marL="3042118" indent="0" algn="ctr">
              <a:buNone/>
            </a:lvl6pPr>
            <a:lvl7pPr marL="3650541" indent="0" algn="ctr">
              <a:buNone/>
            </a:lvl7pPr>
            <a:lvl8pPr marL="4258965" indent="0" algn="ctr">
              <a:buNone/>
            </a:lvl8pPr>
            <a:lvl9pPr marL="486739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defTabSz="1211029">
              <a:defRPr>
                <a:solidFill>
                  <a:srgbClr val="DBF5F9">
                    <a:shade val="90000"/>
                  </a:srgbClr>
                </a:solidFill>
              </a:defRPr>
            </a:lvl1pPr>
          </a:lstStyle>
          <a:p>
            <a:pPr>
              <a:defRPr/>
            </a:pPr>
            <a:fld id="{4473C674-195A-4140-B0F4-CCE308458C25}" type="datetimeFigureOut">
              <a:rPr lang="en-US"/>
              <a:pPr>
                <a:defRPr/>
              </a:pPr>
              <a:t>6/17/2013</a:t>
            </a:fld>
            <a:endParaRPr lang="en-US" dirty="0"/>
          </a:p>
        </p:txBody>
      </p:sp>
      <p:sp>
        <p:nvSpPr>
          <p:cNvPr id="5" name="Footer Placeholder 18"/>
          <p:cNvSpPr>
            <a:spLocks noGrp="1"/>
          </p:cNvSpPr>
          <p:nvPr>
            <p:ph type="ftr" sz="quarter" idx="11"/>
          </p:nvPr>
        </p:nvSpPr>
        <p:spPr/>
        <p:txBody>
          <a:bodyPr/>
          <a:lstStyle>
            <a:lvl1pPr defTabSz="1211029">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defTabSz="1211029">
              <a:defRPr>
                <a:solidFill>
                  <a:srgbClr val="DBF5F9">
                    <a:shade val="90000"/>
                  </a:srgbClr>
                </a:solidFill>
              </a:defRPr>
            </a:lvl1pPr>
          </a:lstStyle>
          <a:p>
            <a:pPr>
              <a:defRPr/>
            </a:pPr>
            <a:fld id="{6EBAB6B8-38AF-437A-981A-BD78C05E3621}" type="slidenum">
              <a:rPr lang="en-US"/>
              <a:pPr>
                <a:defRPr/>
              </a:pPr>
              <a:t>‹#›</a:t>
            </a:fld>
            <a:endParaRPr lang="en-US" dirty="0"/>
          </a:p>
        </p:txBody>
      </p:sp>
    </p:spTree>
    <p:extLst>
      <p:ext uri="{BB962C8B-B14F-4D97-AF65-F5344CB8AC3E}">
        <p14:creationId xmlns:p14="http://schemas.microsoft.com/office/powerpoint/2010/main" val="329613066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1211029">
              <a:defRPr/>
            </a:lvl1pPr>
          </a:lstStyle>
          <a:p>
            <a:pPr>
              <a:defRPr/>
            </a:pPr>
            <a:fld id="{219CFE32-809D-4D47-A918-049C23FC35CD}" type="datetimeFigureOut">
              <a:rPr lang="en-US"/>
              <a:pPr>
                <a:defRPr/>
              </a:pPr>
              <a:t>6/17/2013</a:t>
            </a:fld>
            <a:endParaRPr lang="en-US" dirty="0"/>
          </a:p>
        </p:txBody>
      </p:sp>
      <p:sp>
        <p:nvSpPr>
          <p:cNvPr id="5" name="Footer Placeholder 21"/>
          <p:cNvSpPr>
            <a:spLocks noGrp="1"/>
          </p:cNvSpPr>
          <p:nvPr>
            <p:ph type="ftr" sz="quarter" idx="11"/>
          </p:nvPr>
        </p:nvSpPr>
        <p:spPr/>
        <p:txBody>
          <a:bodyPr/>
          <a:lstStyle>
            <a:lvl1pPr defTabSz="1211029">
              <a:defRPr/>
            </a:lvl1pPr>
          </a:lstStyle>
          <a:p>
            <a:pPr>
              <a:defRPr/>
            </a:pPr>
            <a:endParaRPr lang="en-US"/>
          </a:p>
        </p:txBody>
      </p:sp>
      <p:sp>
        <p:nvSpPr>
          <p:cNvPr id="6" name="Slide Number Placeholder 17"/>
          <p:cNvSpPr>
            <a:spLocks noGrp="1"/>
          </p:cNvSpPr>
          <p:nvPr>
            <p:ph type="sldNum" sz="quarter" idx="12"/>
          </p:nvPr>
        </p:nvSpPr>
        <p:spPr/>
        <p:txBody>
          <a:bodyPr/>
          <a:lstStyle>
            <a:lvl1pPr defTabSz="1211029">
              <a:defRPr/>
            </a:lvl1pPr>
          </a:lstStyle>
          <a:p>
            <a:pPr>
              <a:defRPr/>
            </a:pPr>
            <a:fld id="{34EA5255-974F-4EE2-B6E7-727B98431F10}" type="slidenum">
              <a:rPr lang="en-US"/>
              <a:pPr>
                <a:defRPr/>
              </a:pPr>
              <a:t>‹#›</a:t>
            </a:fld>
            <a:endParaRPr lang="en-US" dirty="0"/>
          </a:p>
        </p:txBody>
      </p:sp>
    </p:spTree>
    <p:extLst>
      <p:ext uri="{BB962C8B-B14F-4D97-AF65-F5344CB8AC3E}">
        <p14:creationId xmlns:p14="http://schemas.microsoft.com/office/powerpoint/2010/main" val="3396200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6399" y="1753819"/>
            <a:ext cx="10352405" cy="181471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75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6399" y="3602462"/>
            <a:ext cx="10352405" cy="2010853"/>
          </a:xfrm>
        </p:spPr>
        <p:txBody>
          <a:bodyPr lIns="60844" rIns="60844"/>
          <a:lstStyle>
            <a:lvl1pPr marL="0" indent="0">
              <a:buNone/>
              <a:defRPr sz="29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1211029">
              <a:defRPr>
                <a:solidFill>
                  <a:srgbClr val="DBF5F9">
                    <a:shade val="90000"/>
                  </a:srgbClr>
                </a:solidFill>
              </a:defRPr>
            </a:lvl1pPr>
          </a:lstStyle>
          <a:p>
            <a:pPr>
              <a:defRPr/>
            </a:pPr>
            <a:fld id="{F690E8E3-A582-4BA4-A4BD-BA00BCACBA4D}" type="datetimeFigureOut">
              <a:rPr lang="en-US"/>
              <a:pPr>
                <a:defRPr/>
              </a:pPr>
              <a:t>6/17/2013</a:t>
            </a:fld>
            <a:endParaRPr lang="en-US" dirty="0"/>
          </a:p>
        </p:txBody>
      </p:sp>
      <p:sp>
        <p:nvSpPr>
          <p:cNvPr id="5" name="Footer Placeholder 4"/>
          <p:cNvSpPr>
            <a:spLocks noGrp="1"/>
          </p:cNvSpPr>
          <p:nvPr>
            <p:ph type="ftr" sz="quarter" idx="11"/>
          </p:nvPr>
        </p:nvSpPr>
        <p:spPr/>
        <p:txBody>
          <a:bodyPr/>
          <a:lstStyle>
            <a:lvl1pPr defTabSz="1211029">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defTabSz="1211029">
              <a:defRPr>
                <a:solidFill>
                  <a:srgbClr val="DBF5F9">
                    <a:shade val="90000"/>
                  </a:srgbClr>
                </a:solidFill>
              </a:defRPr>
            </a:lvl1pPr>
          </a:lstStyle>
          <a:p>
            <a:pPr>
              <a:defRPr/>
            </a:pPr>
            <a:fld id="{BA29898E-7450-41FB-A468-ACEC3EF0D4D0}" type="slidenum">
              <a:rPr lang="en-US"/>
              <a:pPr>
                <a:defRPr/>
              </a:pPr>
              <a:t>‹#›</a:t>
            </a:fld>
            <a:endParaRPr lang="en-US" dirty="0"/>
          </a:p>
        </p:txBody>
      </p:sp>
    </p:spTree>
    <p:extLst>
      <p:ext uri="{BB962C8B-B14F-4D97-AF65-F5344CB8AC3E}">
        <p14:creationId xmlns:p14="http://schemas.microsoft.com/office/powerpoint/2010/main" val="111331470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937806"/>
            <a:ext cx="10961370" cy="1522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557446"/>
            <a:ext cx="5379191" cy="5906961"/>
          </a:xfrm>
        </p:spPr>
        <p:txBody>
          <a:bodyPr/>
          <a:lstStyle>
            <a:lvl1pPr>
              <a:defRPr sz="3500"/>
            </a:lvl1pPr>
            <a:lvl2pPr>
              <a:defRPr sz="3200"/>
            </a:lvl2pPr>
            <a:lvl3pPr>
              <a:defRPr sz="27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557446"/>
            <a:ext cx="5379191" cy="5906961"/>
          </a:xfrm>
        </p:spPr>
        <p:txBody>
          <a:bodyPr/>
          <a:lstStyle>
            <a:lvl1pPr>
              <a:defRPr sz="3500"/>
            </a:lvl1pPr>
            <a:lvl2pPr>
              <a:defRPr sz="3200"/>
            </a:lvl2pPr>
            <a:lvl3pPr>
              <a:defRPr sz="27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defTabSz="1211029">
              <a:defRPr/>
            </a:lvl1pPr>
          </a:lstStyle>
          <a:p>
            <a:pPr>
              <a:defRPr/>
            </a:pPr>
            <a:fld id="{E6412EF0-6F04-4118-A452-65FDB6157FCE}" type="datetimeFigureOut">
              <a:rPr lang="en-US"/>
              <a:pPr>
                <a:defRPr/>
              </a:pPr>
              <a:t>6/17/2013</a:t>
            </a:fld>
            <a:endParaRPr lang="en-US" dirty="0"/>
          </a:p>
        </p:txBody>
      </p:sp>
      <p:sp>
        <p:nvSpPr>
          <p:cNvPr id="6" name="Footer Placeholder 21"/>
          <p:cNvSpPr>
            <a:spLocks noGrp="1"/>
          </p:cNvSpPr>
          <p:nvPr>
            <p:ph type="ftr" sz="quarter" idx="11"/>
          </p:nvPr>
        </p:nvSpPr>
        <p:spPr/>
        <p:txBody>
          <a:bodyPr/>
          <a:lstStyle>
            <a:lvl1pPr defTabSz="1211029">
              <a:defRPr/>
            </a:lvl1pPr>
          </a:lstStyle>
          <a:p>
            <a:pPr>
              <a:defRPr/>
            </a:pPr>
            <a:endParaRPr lang="en-US"/>
          </a:p>
        </p:txBody>
      </p:sp>
      <p:sp>
        <p:nvSpPr>
          <p:cNvPr id="7" name="Slide Number Placeholder 17"/>
          <p:cNvSpPr>
            <a:spLocks noGrp="1"/>
          </p:cNvSpPr>
          <p:nvPr>
            <p:ph type="sldNum" sz="quarter" idx="12"/>
          </p:nvPr>
        </p:nvSpPr>
        <p:spPr/>
        <p:txBody>
          <a:bodyPr/>
          <a:lstStyle>
            <a:lvl1pPr defTabSz="1211029">
              <a:defRPr/>
            </a:lvl1pPr>
          </a:lstStyle>
          <a:p>
            <a:pPr>
              <a:defRPr/>
            </a:pPr>
            <a:fld id="{06F45A3A-A0FA-4298-8463-3885CDCA3F3B}" type="slidenum">
              <a:rPr lang="en-US"/>
              <a:pPr>
                <a:defRPr/>
              </a:pPr>
              <a:t>‹#›</a:t>
            </a:fld>
            <a:endParaRPr lang="en-US" dirty="0"/>
          </a:p>
        </p:txBody>
      </p:sp>
    </p:spTree>
    <p:extLst>
      <p:ext uri="{BB962C8B-B14F-4D97-AF65-F5344CB8AC3E}">
        <p14:creationId xmlns:p14="http://schemas.microsoft.com/office/powerpoint/2010/main" val="218670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3448" y="1319424"/>
            <a:ext cx="5074708" cy="6800109"/>
          </a:xfrm>
        </p:spPr>
        <p:txBody>
          <a:bodyPr/>
          <a:lstStyle>
            <a:lvl1pPr>
              <a:defRPr sz="32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1144" y="1319424"/>
            <a:ext cx="5074708" cy="6800109"/>
          </a:xfrm>
        </p:spPr>
        <p:txBody>
          <a:bodyPr/>
          <a:lstStyle>
            <a:lvl1pPr>
              <a:defRPr sz="32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defTabSz="1211029">
              <a:defRPr>
                <a:latin typeface="Calibri" pitchFamily="34" charset="0"/>
              </a:defRPr>
            </a:lvl1pPr>
          </a:lstStyle>
          <a:p>
            <a:pPr>
              <a:defRPr/>
            </a:pPr>
            <a:fld id="{C8403556-D3A2-4639-BF84-B4C56FCB22A7}" type="datetime1">
              <a:rPr lang="en-US"/>
              <a:pPr>
                <a:defRPr/>
              </a:pPr>
              <a:t>6/17/2013</a:t>
            </a:fld>
            <a:endParaRPr lang="en-US" dirty="0"/>
          </a:p>
        </p:txBody>
      </p:sp>
      <p:sp>
        <p:nvSpPr>
          <p:cNvPr id="7" name="Footer Placeholder 5"/>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defTabSz="1211029">
              <a:defRPr>
                <a:latin typeface="Calibri" pitchFamily="34" charset="0"/>
              </a:defRPr>
            </a:lvl1pPr>
          </a:lstStyle>
          <a:p>
            <a:pPr>
              <a:defRPr/>
            </a:pPr>
            <a:fld id="{074055F9-28DA-4042-9146-659CAF9D7005}" type="slidenum">
              <a:rPr lang="en-US"/>
              <a:pPr>
                <a:defRPr/>
              </a:pPr>
              <a:t>‹#›</a:t>
            </a:fld>
            <a:endParaRPr lang="en-US" dirty="0"/>
          </a:p>
        </p:txBody>
      </p:sp>
    </p:spTree>
    <p:extLst>
      <p:ext uri="{BB962C8B-B14F-4D97-AF65-F5344CB8AC3E}">
        <p14:creationId xmlns:p14="http://schemas.microsoft.com/office/powerpoint/2010/main" val="8649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965" y="937806"/>
            <a:ext cx="10961370" cy="15224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471087"/>
            <a:ext cx="5381306" cy="878220"/>
          </a:xfrm>
        </p:spPr>
        <p:txBody>
          <a:bodyPr lIns="60844" tIns="0" rIns="60844" bIns="0" anchor="ctr">
            <a:noAutofit/>
          </a:bodyPr>
          <a:lstStyle>
            <a:lvl1pPr marL="0" indent="0">
              <a:buNone/>
              <a:defRPr sz="3200" b="1" cap="none" baseline="0">
                <a:solidFill>
                  <a:schemeClr val="tx2"/>
                </a:solidFill>
                <a:effectLst/>
              </a:defRPr>
            </a:lvl1pPr>
            <a:lvl2pPr>
              <a:buNone/>
              <a:defRPr sz="2700" b="1"/>
            </a:lvl2pPr>
            <a:lvl3pPr>
              <a:buNone/>
              <a:defRPr sz="2400" b="1"/>
            </a:lvl3pPr>
            <a:lvl4pPr>
              <a:buNone/>
              <a:defRPr sz="2100" b="1"/>
            </a:lvl4pPr>
            <a:lvl5pPr>
              <a:buNone/>
              <a:defRPr sz="2100" b="1"/>
            </a:lvl5pPr>
          </a:lstStyle>
          <a:p>
            <a:pPr lvl="0"/>
            <a:r>
              <a:rPr lang="en-US" smtClean="0"/>
              <a:t>Click to edit Master text styles</a:t>
            </a:r>
          </a:p>
        </p:txBody>
      </p:sp>
      <p:sp>
        <p:nvSpPr>
          <p:cNvPr id="4" name="Text Placeholder 3"/>
          <p:cNvSpPr>
            <a:spLocks noGrp="1"/>
          </p:cNvSpPr>
          <p:nvPr>
            <p:ph type="body" sz="half" idx="3"/>
          </p:nvPr>
        </p:nvSpPr>
        <p:spPr>
          <a:xfrm>
            <a:off x="6186917" y="2477095"/>
            <a:ext cx="5383420" cy="872214"/>
          </a:xfrm>
        </p:spPr>
        <p:txBody>
          <a:bodyPr lIns="60844" tIns="0" rIns="60844" bIns="0" anchor="ctr"/>
          <a:lstStyle>
            <a:lvl1pPr marL="0" indent="0">
              <a:buNone/>
              <a:defRPr sz="3200" b="1" cap="none" baseline="0">
                <a:solidFill>
                  <a:schemeClr val="tx2"/>
                </a:solidFill>
                <a:effectLst/>
              </a:defRPr>
            </a:lvl1pPr>
            <a:lvl2pPr>
              <a:buNone/>
              <a:defRPr sz="2700" b="1"/>
            </a:lvl2pPr>
            <a:lvl3pPr>
              <a:buNone/>
              <a:defRPr sz="2400" b="1"/>
            </a:lvl3pPr>
            <a:lvl4pPr>
              <a:buNone/>
              <a:defRPr sz="2100" b="1"/>
            </a:lvl4pPr>
            <a:lvl5pPr>
              <a:buNone/>
              <a:defRPr sz="2100" b="1"/>
            </a:lvl5pPr>
          </a:lstStyle>
          <a:p>
            <a:pPr lvl="0"/>
            <a:r>
              <a:rPr lang="en-US" smtClean="0"/>
              <a:t>Click to edit Master text styles</a:t>
            </a:r>
          </a:p>
        </p:txBody>
      </p:sp>
      <p:sp>
        <p:nvSpPr>
          <p:cNvPr id="5" name="Content Placeholder 4"/>
          <p:cNvSpPr>
            <a:spLocks noGrp="1"/>
          </p:cNvSpPr>
          <p:nvPr>
            <p:ph sz="quarter" idx="2"/>
          </p:nvPr>
        </p:nvSpPr>
        <p:spPr>
          <a:xfrm>
            <a:off x="608965" y="3349309"/>
            <a:ext cx="5381306" cy="5122285"/>
          </a:xfrm>
        </p:spPr>
        <p:txBody>
          <a:bodyPr tIns="0"/>
          <a:lstStyle>
            <a:lvl1pPr>
              <a:defRPr sz="29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86917" y="3349309"/>
            <a:ext cx="5383420" cy="5122285"/>
          </a:xfrm>
        </p:spPr>
        <p:txBody>
          <a:bodyPr tIns="0"/>
          <a:lstStyle>
            <a:lvl1pPr>
              <a:defRPr sz="29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defTabSz="1211029">
              <a:defRPr/>
            </a:lvl1pPr>
          </a:lstStyle>
          <a:p>
            <a:pPr>
              <a:defRPr/>
            </a:pPr>
            <a:fld id="{CABEEECC-40FB-4CBD-9FBC-D138B146D31F}" type="datetimeFigureOut">
              <a:rPr lang="en-US"/>
              <a:pPr>
                <a:defRPr/>
              </a:pPr>
              <a:t>6/17/2013</a:t>
            </a:fld>
            <a:endParaRPr lang="en-US" dirty="0"/>
          </a:p>
        </p:txBody>
      </p:sp>
      <p:sp>
        <p:nvSpPr>
          <p:cNvPr id="8" name="Footer Placeholder 21"/>
          <p:cNvSpPr>
            <a:spLocks noGrp="1"/>
          </p:cNvSpPr>
          <p:nvPr>
            <p:ph type="ftr" sz="quarter" idx="11"/>
          </p:nvPr>
        </p:nvSpPr>
        <p:spPr/>
        <p:txBody>
          <a:bodyPr/>
          <a:lstStyle>
            <a:lvl1pPr defTabSz="1211029">
              <a:defRPr/>
            </a:lvl1pPr>
          </a:lstStyle>
          <a:p>
            <a:pPr>
              <a:defRPr/>
            </a:pPr>
            <a:endParaRPr lang="en-US"/>
          </a:p>
        </p:txBody>
      </p:sp>
      <p:sp>
        <p:nvSpPr>
          <p:cNvPr id="9" name="Slide Number Placeholder 17"/>
          <p:cNvSpPr>
            <a:spLocks noGrp="1"/>
          </p:cNvSpPr>
          <p:nvPr>
            <p:ph type="sldNum" sz="quarter" idx="12"/>
          </p:nvPr>
        </p:nvSpPr>
        <p:spPr/>
        <p:txBody>
          <a:bodyPr/>
          <a:lstStyle>
            <a:lvl1pPr defTabSz="1211029">
              <a:defRPr/>
            </a:lvl1pPr>
          </a:lstStyle>
          <a:p>
            <a:pPr>
              <a:defRPr/>
            </a:pPr>
            <a:fld id="{DFBDB933-9B13-474E-A276-989002AA2A34}" type="slidenum">
              <a:rPr lang="en-US"/>
              <a:pPr>
                <a:defRPr/>
              </a:pPr>
              <a:t>‹#›</a:t>
            </a:fld>
            <a:endParaRPr lang="en-US" dirty="0"/>
          </a:p>
        </p:txBody>
      </p:sp>
    </p:spTree>
    <p:extLst>
      <p:ext uri="{BB962C8B-B14F-4D97-AF65-F5344CB8AC3E}">
        <p14:creationId xmlns:p14="http://schemas.microsoft.com/office/powerpoint/2010/main" val="676417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65" y="937806"/>
            <a:ext cx="11062864" cy="1522413"/>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67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defTabSz="1211029">
              <a:defRPr/>
            </a:lvl1pPr>
          </a:lstStyle>
          <a:p>
            <a:pPr>
              <a:defRPr/>
            </a:pPr>
            <a:fld id="{56FC10E2-1FF8-4BF6-A07C-BD72BD797110}" type="datetimeFigureOut">
              <a:rPr lang="en-US"/>
              <a:pPr>
                <a:defRPr/>
              </a:pPr>
              <a:t>6/17/2013</a:t>
            </a:fld>
            <a:endParaRPr lang="en-US" dirty="0"/>
          </a:p>
        </p:txBody>
      </p:sp>
      <p:sp>
        <p:nvSpPr>
          <p:cNvPr id="4" name="Footer Placeholder 21"/>
          <p:cNvSpPr>
            <a:spLocks noGrp="1"/>
          </p:cNvSpPr>
          <p:nvPr>
            <p:ph type="ftr" sz="quarter" idx="11"/>
          </p:nvPr>
        </p:nvSpPr>
        <p:spPr/>
        <p:txBody>
          <a:bodyPr/>
          <a:lstStyle>
            <a:lvl1pPr defTabSz="1211029">
              <a:defRPr/>
            </a:lvl1pPr>
          </a:lstStyle>
          <a:p>
            <a:pPr>
              <a:defRPr/>
            </a:pPr>
            <a:endParaRPr lang="en-US"/>
          </a:p>
        </p:txBody>
      </p:sp>
      <p:sp>
        <p:nvSpPr>
          <p:cNvPr id="5" name="Slide Number Placeholder 17"/>
          <p:cNvSpPr>
            <a:spLocks noGrp="1"/>
          </p:cNvSpPr>
          <p:nvPr>
            <p:ph type="sldNum" sz="quarter" idx="12"/>
          </p:nvPr>
        </p:nvSpPr>
        <p:spPr/>
        <p:txBody>
          <a:bodyPr/>
          <a:lstStyle>
            <a:lvl1pPr defTabSz="1211029">
              <a:defRPr/>
            </a:lvl1pPr>
          </a:lstStyle>
          <a:p>
            <a:pPr>
              <a:defRPr/>
            </a:pPr>
            <a:fld id="{A4798768-2DCF-4593-8EEE-9F7CAF38DC33}" type="slidenum">
              <a:rPr lang="en-US"/>
              <a:pPr>
                <a:defRPr/>
              </a:pPr>
              <a:t>‹#›</a:t>
            </a:fld>
            <a:endParaRPr lang="en-US" dirty="0"/>
          </a:p>
        </p:txBody>
      </p:sp>
    </p:spTree>
    <p:extLst>
      <p:ext uri="{BB962C8B-B14F-4D97-AF65-F5344CB8AC3E}">
        <p14:creationId xmlns:p14="http://schemas.microsoft.com/office/powerpoint/2010/main" val="2354371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defTabSz="1211029">
              <a:defRPr/>
            </a:lvl1pPr>
          </a:lstStyle>
          <a:p>
            <a:pPr>
              <a:defRPr/>
            </a:pPr>
            <a:fld id="{AB06B017-7C3A-4170-AF9E-65174FA9E48B}" type="datetimeFigureOut">
              <a:rPr lang="en-US"/>
              <a:pPr>
                <a:defRPr/>
              </a:pPr>
              <a:t>6/17/2013</a:t>
            </a:fld>
            <a:endParaRPr lang="en-US" dirty="0"/>
          </a:p>
        </p:txBody>
      </p:sp>
      <p:sp>
        <p:nvSpPr>
          <p:cNvPr id="3" name="Footer Placeholder 21"/>
          <p:cNvSpPr>
            <a:spLocks noGrp="1"/>
          </p:cNvSpPr>
          <p:nvPr>
            <p:ph type="ftr" sz="quarter" idx="11"/>
          </p:nvPr>
        </p:nvSpPr>
        <p:spPr/>
        <p:txBody>
          <a:bodyPr/>
          <a:lstStyle>
            <a:lvl1pPr defTabSz="1211029">
              <a:defRPr/>
            </a:lvl1pPr>
          </a:lstStyle>
          <a:p>
            <a:pPr>
              <a:defRPr/>
            </a:pPr>
            <a:endParaRPr lang="en-US"/>
          </a:p>
        </p:txBody>
      </p:sp>
      <p:sp>
        <p:nvSpPr>
          <p:cNvPr id="4" name="Slide Number Placeholder 17"/>
          <p:cNvSpPr>
            <a:spLocks noGrp="1"/>
          </p:cNvSpPr>
          <p:nvPr>
            <p:ph type="sldNum" sz="quarter" idx="12"/>
          </p:nvPr>
        </p:nvSpPr>
        <p:spPr/>
        <p:txBody>
          <a:bodyPr/>
          <a:lstStyle>
            <a:lvl1pPr defTabSz="1211029">
              <a:defRPr/>
            </a:lvl1pPr>
          </a:lstStyle>
          <a:p>
            <a:pPr>
              <a:defRPr/>
            </a:pPr>
            <a:fld id="{F4F674F7-310A-446E-B956-4A8B9691CCEA}" type="slidenum">
              <a:rPr lang="en-US"/>
              <a:pPr>
                <a:defRPr/>
              </a:pPr>
              <a:t>‹#›</a:t>
            </a:fld>
            <a:endParaRPr lang="en-US" dirty="0"/>
          </a:p>
        </p:txBody>
      </p:sp>
    </p:spTree>
    <p:extLst>
      <p:ext uri="{BB962C8B-B14F-4D97-AF65-F5344CB8AC3E}">
        <p14:creationId xmlns:p14="http://schemas.microsoft.com/office/powerpoint/2010/main" val="872525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448" y="685088"/>
            <a:ext cx="3653790" cy="1547786"/>
          </a:xfrm>
        </p:spPr>
        <p:txBody>
          <a:bodyPr>
            <a:noAutofit/>
          </a:bodyPr>
          <a:lstStyle>
            <a:lvl1pPr algn="l" rtl="0">
              <a:spcBef>
                <a:spcPct val="0"/>
              </a:spcBef>
              <a:buNone/>
              <a:defRPr sz="35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3448" y="2232872"/>
            <a:ext cx="3653790" cy="6089650"/>
          </a:xfrm>
        </p:spPr>
        <p:txBody>
          <a:bodyPr lIns="24335" rIns="24335"/>
          <a:lstStyle>
            <a:lvl1pPr marL="0" indent="0" algn="l">
              <a:buNone/>
              <a:defRPr sz="1900"/>
            </a:lvl1pPr>
            <a:lvl2pPr indent="0" algn="l">
              <a:buNone/>
              <a:defRPr sz="1600"/>
            </a:lvl2pPr>
            <a:lvl3pPr indent="0" algn="l">
              <a:buNone/>
              <a:defRPr sz="1300"/>
            </a:lvl3pPr>
            <a:lvl4pPr indent="0" algn="l">
              <a:buNone/>
              <a:defRPr sz="1200"/>
            </a:lvl4pPr>
            <a:lvl5pPr indent="0" algn="l">
              <a:buNone/>
              <a:defRPr sz="1200"/>
            </a:lvl5pPr>
          </a:lstStyle>
          <a:p>
            <a:pPr lvl="0"/>
            <a:r>
              <a:rPr lang="en-US" smtClean="0"/>
              <a:t>Click to edit Master text styles</a:t>
            </a:r>
          </a:p>
        </p:txBody>
      </p:sp>
      <p:sp>
        <p:nvSpPr>
          <p:cNvPr id="4" name="Content Placeholder 3"/>
          <p:cNvSpPr>
            <a:spLocks noGrp="1"/>
          </p:cNvSpPr>
          <p:nvPr>
            <p:ph sz="half" idx="1"/>
          </p:nvPr>
        </p:nvSpPr>
        <p:spPr>
          <a:xfrm>
            <a:off x="4761768" y="2232872"/>
            <a:ext cx="6808567" cy="6089650"/>
          </a:xfrm>
        </p:spPr>
        <p:txBody>
          <a:bodyPr tIns="0"/>
          <a:lstStyle>
            <a:lvl1pPr>
              <a:defRPr sz="3700"/>
            </a:lvl1pPr>
            <a:lvl2pPr>
              <a:defRPr sz="3500"/>
            </a:lvl2pPr>
            <a:lvl3pPr>
              <a:defRPr sz="3200"/>
            </a:lvl3pPr>
            <a:lvl4pPr>
              <a:defRPr sz="27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defTabSz="1211029">
              <a:defRPr/>
            </a:lvl1pPr>
          </a:lstStyle>
          <a:p>
            <a:pPr>
              <a:defRPr/>
            </a:pPr>
            <a:fld id="{1DBF2349-0F97-4F45-BBD1-BBF8274D90DB}" type="datetimeFigureOut">
              <a:rPr lang="en-US"/>
              <a:pPr>
                <a:defRPr/>
              </a:pPr>
              <a:t>6/17/2013</a:t>
            </a:fld>
            <a:endParaRPr lang="en-US" dirty="0"/>
          </a:p>
        </p:txBody>
      </p:sp>
      <p:sp>
        <p:nvSpPr>
          <p:cNvPr id="6" name="Footer Placeholder 21"/>
          <p:cNvSpPr>
            <a:spLocks noGrp="1"/>
          </p:cNvSpPr>
          <p:nvPr>
            <p:ph type="ftr" sz="quarter" idx="11"/>
          </p:nvPr>
        </p:nvSpPr>
        <p:spPr/>
        <p:txBody>
          <a:bodyPr/>
          <a:lstStyle>
            <a:lvl1pPr defTabSz="1211029">
              <a:defRPr/>
            </a:lvl1pPr>
          </a:lstStyle>
          <a:p>
            <a:pPr>
              <a:defRPr/>
            </a:pPr>
            <a:endParaRPr lang="en-US"/>
          </a:p>
        </p:txBody>
      </p:sp>
      <p:sp>
        <p:nvSpPr>
          <p:cNvPr id="7" name="Slide Number Placeholder 17"/>
          <p:cNvSpPr>
            <a:spLocks noGrp="1"/>
          </p:cNvSpPr>
          <p:nvPr>
            <p:ph type="sldNum" sz="quarter" idx="12"/>
          </p:nvPr>
        </p:nvSpPr>
        <p:spPr/>
        <p:txBody>
          <a:bodyPr/>
          <a:lstStyle>
            <a:lvl1pPr defTabSz="1211029">
              <a:defRPr/>
            </a:lvl1pPr>
          </a:lstStyle>
          <a:p>
            <a:pPr>
              <a:defRPr/>
            </a:pPr>
            <a:fld id="{17CF3ABD-879B-42F7-B129-EF17201B5D64}" type="slidenum">
              <a:rPr lang="en-US"/>
              <a:pPr>
                <a:defRPr/>
              </a:pPr>
              <a:t>‹#›</a:t>
            </a:fld>
            <a:endParaRPr lang="en-US" dirty="0"/>
          </a:p>
        </p:txBody>
      </p:sp>
    </p:spTree>
    <p:extLst>
      <p:ext uri="{BB962C8B-B14F-4D97-AF65-F5344CB8AC3E}">
        <p14:creationId xmlns:p14="http://schemas.microsoft.com/office/powerpoint/2010/main" val="11665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16400" y="1476375"/>
            <a:ext cx="7002463" cy="548005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21685" tIns="60844" rIns="121685" bIns="60844" anchor="ctr"/>
          <a:lstStyle/>
          <a:p>
            <a:pPr algn="ctr" defTabSz="913617">
              <a:defRPr/>
            </a:pPr>
            <a:endParaRPr lang="en-US" sz="1900" dirty="0">
              <a:solidFill>
                <a:prstClr val="white"/>
              </a:solidFill>
            </a:endParaRPr>
          </a:p>
        </p:txBody>
      </p:sp>
      <p:sp>
        <p:nvSpPr>
          <p:cNvPr id="6" name="Right Triangle 5"/>
          <p:cNvSpPr/>
          <p:nvPr/>
        </p:nvSpPr>
        <p:spPr>
          <a:xfrm rot="420000" flipV="1">
            <a:off x="10661650" y="7138988"/>
            <a:ext cx="206375" cy="2063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21685" tIns="60844" rIns="121685" bIns="60844" anchor="ctr"/>
          <a:lstStyle/>
          <a:p>
            <a:pPr algn="ctr" defTabSz="913617">
              <a:defRPr/>
            </a:pPr>
            <a:endParaRPr lang="en-US" sz="1900" dirty="0">
              <a:solidFill>
                <a:prstClr val="white"/>
              </a:solidFill>
            </a:endParaRPr>
          </a:p>
        </p:txBody>
      </p:sp>
      <p:sp>
        <p:nvSpPr>
          <p:cNvPr id="7" name="Freeform 6"/>
          <p:cNvSpPr>
            <a:spLocks/>
          </p:cNvSpPr>
          <p:nvPr/>
        </p:nvSpPr>
        <p:spPr bwMode="auto">
          <a:xfrm flipV="1">
            <a:off x="-12700" y="7747000"/>
            <a:ext cx="12204700" cy="138747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21685" tIns="60844" rIns="121685" bIns="60844"/>
          <a:lstStyle/>
          <a:p>
            <a:pPr defTabSz="913617">
              <a:defRPr/>
            </a:pPr>
            <a:endParaRPr lang="en-US" sz="1900" dirty="0">
              <a:solidFill>
                <a:prstClr val="black"/>
              </a:solidFill>
              <a:latin typeface="Constantia"/>
              <a:ea typeface="+mn-ea"/>
              <a:cs typeface="Arial" charset="0"/>
            </a:endParaRPr>
          </a:p>
        </p:txBody>
      </p:sp>
      <p:sp>
        <p:nvSpPr>
          <p:cNvPr id="8" name="Freeform 7"/>
          <p:cNvSpPr>
            <a:spLocks/>
          </p:cNvSpPr>
          <p:nvPr/>
        </p:nvSpPr>
        <p:spPr bwMode="auto">
          <a:xfrm flipV="1">
            <a:off x="5835650" y="8285163"/>
            <a:ext cx="6343650" cy="8493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21685" tIns="60844" rIns="121685" bIns="60844"/>
          <a:lstStyle/>
          <a:p>
            <a:pPr defTabSz="913617">
              <a:defRPr/>
            </a:pPr>
            <a:endParaRPr lang="en-US" sz="1900" dirty="0">
              <a:solidFill>
                <a:prstClr val="black"/>
              </a:solidFill>
              <a:latin typeface="Constantia"/>
              <a:ea typeface="+mn-ea"/>
              <a:cs typeface="Arial" charset="0"/>
            </a:endParaRPr>
          </a:p>
        </p:txBody>
      </p:sp>
      <p:sp>
        <p:nvSpPr>
          <p:cNvPr id="2" name="Title 1"/>
          <p:cNvSpPr>
            <a:spLocks noGrp="1"/>
          </p:cNvSpPr>
          <p:nvPr>
            <p:ph type="title"/>
          </p:nvPr>
        </p:nvSpPr>
        <p:spPr>
          <a:xfrm>
            <a:off x="811953" y="1567702"/>
            <a:ext cx="2947391" cy="2107963"/>
          </a:xfrm>
        </p:spPr>
        <p:txBody>
          <a:bodyPr lIns="60844" rIns="60844" bIns="60844"/>
          <a:lstStyle>
            <a:lvl1pPr algn="l">
              <a:buNone/>
              <a:defRPr sz="27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1953" y="3767786"/>
            <a:ext cx="2943331" cy="2902733"/>
          </a:xfrm>
        </p:spPr>
        <p:txBody>
          <a:bodyPr lIns="85180" rIns="60844"/>
          <a:lstStyle>
            <a:lvl1pPr marL="0" indent="0" algn="l">
              <a:spcBef>
                <a:spcPts val="333"/>
              </a:spcBef>
              <a:buFontTx/>
              <a:buNone/>
              <a:defRPr sz="1700"/>
            </a:lvl1pPr>
            <a:lvl2pPr>
              <a:defRPr sz="1600"/>
            </a:lvl2pPr>
            <a:lvl3pPr>
              <a:defRPr sz="1300"/>
            </a:lvl3pPr>
            <a:lvl4pPr>
              <a:defRPr sz="1200"/>
            </a:lvl4pPr>
            <a:lvl5pPr>
              <a:defRPr sz="1200"/>
            </a:lvl5pPr>
          </a:lstStyle>
          <a:p>
            <a:pPr lvl="0"/>
            <a:r>
              <a:rPr lang="en-US" smtClean="0"/>
              <a:t>Click to edit Master text styles</a:t>
            </a:r>
          </a:p>
        </p:txBody>
      </p:sp>
      <p:sp>
        <p:nvSpPr>
          <p:cNvPr id="3" name="Picture Placeholder 2"/>
          <p:cNvSpPr>
            <a:spLocks noGrp="1"/>
          </p:cNvSpPr>
          <p:nvPr>
            <p:ph type="pic" idx="1"/>
          </p:nvPr>
        </p:nvSpPr>
        <p:spPr>
          <a:xfrm rot="420000">
            <a:off x="4642882" y="1597690"/>
            <a:ext cx="6150547" cy="5237099"/>
          </a:xfrm>
          <a:prstGeom prst="rect">
            <a:avLst/>
          </a:prstGeom>
          <a:solidFill>
            <a:schemeClr val="bg2"/>
          </a:solidFill>
          <a:ln w="3000" cap="rnd">
            <a:solidFill>
              <a:srgbClr val="C0C0C0"/>
            </a:solidFill>
            <a:round/>
          </a:ln>
          <a:effectLst/>
        </p:spPr>
        <p:txBody>
          <a:bodyPr>
            <a:normAutofit/>
          </a:bodyPr>
          <a:lstStyle>
            <a:lvl1pPr marL="0" indent="0">
              <a:buNone/>
              <a:defRPr sz="43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defTabSz="1211029">
              <a:defRPr/>
            </a:lvl1pPr>
          </a:lstStyle>
          <a:p>
            <a:pPr>
              <a:defRPr/>
            </a:pPr>
            <a:fld id="{E661C58B-9C81-40E0-97AB-EC4134185AEE}" type="datetimeFigureOut">
              <a:rPr lang="en-US"/>
              <a:pPr>
                <a:defRPr/>
              </a:pPr>
              <a:t>6/17/2013</a:t>
            </a:fld>
            <a:endParaRPr lang="en-US" dirty="0"/>
          </a:p>
        </p:txBody>
      </p:sp>
      <p:sp>
        <p:nvSpPr>
          <p:cNvPr id="10" name="Footer Placeholder 5"/>
          <p:cNvSpPr>
            <a:spLocks noGrp="1"/>
          </p:cNvSpPr>
          <p:nvPr>
            <p:ph type="ftr" sz="quarter" idx="11"/>
          </p:nvPr>
        </p:nvSpPr>
        <p:spPr/>
        <p:txBody>
          <a:bodyPr/>
          <a:lstStyle>
            <a:lvl1pPr defTabSz="1211029">
              <a:defRPr/>
            </a:lvl1pPr>
          </a:lstStyle>
          <a:p>
            <a:pPr>
              <a:defRPr/>
            </a:pPr>
            <a:endParaRPr lang="en-US"/>
          </a:p>
        </p:txBody>
      </p:sp>
      <p:sp>
        <p:nvSpPr>
          <p:cNvPr id="11" name="Slide Number Placeholder 6"/>
          <p:cNvSpPr>
            <a:spLocks noGrp="1"/>
          </p:cNvSpPr>
          <p:nvPr>
            <p:ph type="sldNum" sz="quarter" idx="12"/>
          </p:nvPr>
        </p:nvSpPr>
        <p:spPr>
          <a:xfrm>
            <a:off x="10758488" y="8466138"/>
            <a:ext cx="811212" cy="485775"/>
          </a:xfrm>
        </p:spPr>
        <p:txBody>
          <a:bodyPr/>
          <a:lstStyle>
            <a:lvl1pPr defTabSz="1211029">
              <a:defRPr/>
            </a:lvl1pPr>
          </a:lstStyle>
          <a:p>
            <a:pPr>
              <a:defRPr/>
            </a:pPr>
            <a:fld id="{3B6F26AA-5775-4B38-B988-24776B5C0AC5}" type="slidenum">
              <a:rPr lang="en-US"/>
              <a:pPr>
                <a:defRPr/>
              </a:pPr>
              <a:t>‹#›</a:t>
            </a:fld>
            <a:endParaRPr lang="en-US" dirty="0"/>
          </a:p>
        </p:txBody>
      </p:sp>
    </p:spTree>
    <p:extLst>
      <p:ext uri="{BB962C8B-B14F-4D97-AF65-F5344CB8AC3E}">
        <p14:creationId xmlns:p14="http://schemas.microsoft.com/office/powerpoint/2010/main" val="1294629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1211029">
              <a:defRPr/>
            </a:lvl1pPr>
          </a:lstStyle>
          <a:p>
            <a:pPr>
              <a:defRPr/>
            </a:pPr>
            <a:fld id="{DF8375D2-EABE-4EFB-A26C-5B79B5CB0716}" type="datetimeFigureOut">
              <a:rPr lang="en-US"/>
              <a:pPr>
                <a:defRPr/>
              </a:pPr>
              <a:t>6/17/2013</a:t>
            </a:fld>
            <a:endParaRPr lang="en-US" dirty="0"/>
          </a:p>
        </p:txBody>
      </p:sp>
      <p:sp>
        <p:nvSpPr>
          <p:cNvPr id="5" name="Footer Placeholder 21"/>
          <p:cNvSpPr>
            <a:spLocks noGrp="1"/>
          </p:cNvSpPr>
          <p:nvPr>
            <p:ph type="ftr" sz="quarter" idx="11"/>
          </p:nvPr>
        </p:nvSpPr>
        <p:spPr/>
        <p:txBody>
          <a:bodyPr/>
          <a:lstStyle>
            <a:lvl1pPr defTabSz="1211029">
              <a:defRPr/>
            </a:lvl1pPr>
          </a:lstStyle>
          <a:p>
            <a:pPr>
              <a:defRPr/>
            </a:pPr>
            <a:endParaRPr lang="en-US"/>
          </a:p>
        </p:txBody>
      </p:sp>
      <p:sp>
        <p:nvSpPr>
          <p:cNvPr id="6" name="Slide Number Placeholder 17"/>
          <p:cNvSpPr>
            <a:spLocks noGrp="1"/>
          </p:cNvSpPr>
          <p:nvPr>
            <p:ph type="sldNum" sz="quarter" idx="12"/>
          </p:nvPr>
        </p:nvSpPr>
        <p:spPr/>
        <p:txBody>
          <a:bodyPr/>
          <a:lstStyle>
            <a:lvl1pPr defTabSz="1211029">
              <a:defRPr/>
            </a:lvl1pPr>
          </a:lstStyle>
          <a:p>
            <a:pPr>
              <a:defRPr/>
            </a:pPr>
            <a:fld id="{3E1BEE03-7D1A-40C2-AA05-14EEBE279510}" type="slidenum">
              <a:rPr lang="en-US"/>
              <a:pPr>
                <a:defRPr/>
              </a:pPr>
              <a:t>‹#›</a:t>
            </a:fld>
            <a:endParaRPr lang="en-US" dirty="0"/>
          </a:p>
        </p:txBody>
      </p:sp>
    </p:spTree>
    <p:extLst>
      <p:ext uri="{BB962C8B-B14F-4D97-AF65-F5344CB8AC3E}">
        <p14:creationId xmlns:p14="http://schemas.microsoft.com/office/powerpoint/2010/main" val="142712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1217940"/>
            <a:ext cx="2740343" cy="69417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1217940"/>
            <a:ext cx="8018039" cy="69417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1211029">
              <a:defRPr/>
            </a:lvl1pPr>
          </a:lstStyle>
          <a:p>
            <a:pPr>
              <a:defRPr/>
            </a:pPr>
            <a:fld id="{DC8B9FA1-4E36-4F94-AACF-66C3CFE339AA}" type="datetimeFigureOut">
              <a:rPr lang="en-US"/>
              <a:pPr>
                <a:defRPr/>
              </a:pPr>
              <a:t>6/17/2013</a:t>
            </a:fld>
            <a:endParaRPr lang="en-US" dirty="0"/>
          </a:p>
        </p:txBody>
      </p:sp>
      <p:sp>
        <p:nvSpPr>
          <p:cNvPr id="5" name="Footer Placeholder 21"/>
          <p:cNvSpPr>
            <a:spLocks noGrp="1"/>
          </p:cNvSpPr>
          <p:nvPr>
            <p:ph type="ftr" sz="quarter" idx="11"/>
          </p:nvPr>
        </p:nvSpPr>
        <p:spPr/>
        <p:txBody>
          <a:bodyPr/>
          <a:lstStyle>
            <a:lvl1pPr defTabSz="1211029">
              <a:defRPr/>
            </a:lvl1pPr>
          </a:lstStyle>
          <a:p>
            <a:pPr>
              <a:defRPr/>
            </a:pPr>
            <a:endParaRPr lang="en-US"/>
          </a:p>
        </p:txBody>
      </p:sp>
      <p:sp>
        <p:nvSpPr>
          <p:cNvPr id="6" name="Slide Number Placeholder 17"/>
          <p:cNvSpPr>
            <a:spLocks noGrp="1"/>
          </p:cNvSpPr>
          <p:nvPr>
            <p:ph type="sldNum" sz="quarter" idx="12"/>
          </p:nvPr>
        </p:nvSpPr>
        <p:spPr/>
        <p:txBody>
          <a:bodyPr/>
          <a:lstStyle>
            <a:lvl1pPr defTabSz="1211029">
              <a:defRPr/>
            </a:lvl1pPr>
          </a:lstStyle>
          <a:p>
            <a:pPr>
              <a:defRPr/>
            </a:pPr>
            <a:fld id="{A5794597-CFD0-4024-B024-4166ADAF0479}" type="slidenum">
              <a:rPr lang="en-US"/>
              <a:pPr>
                <a:defRPr/>
              </a:pPr>
              <a:t>‹#›</a:t>
            </a:fld>
            <a:endParaRPr lang="en-US" dirty="0"/>
          </a:p>
        </p:txBody>
      </p:sp>
    </p:spTree>
    <p:extLst>
      <p:ext uri="{BB962C8B-B14F-4D97-AF65-F5344CB8AC3E}">
        <p14:creationId xmlns:p14="http://schemas.microsoft.com/office/powerpoint/2010/main" val="1407850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304482"/>
            <a:ext cx="12179300" cy="7003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4883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7471" y="-202989"/>
            <a:ext cx="10961370" cy="1522413"/>
          </a:xfrm>
        </p:spPr>
        <p:txBody>
          <a:bodyPr/>
          <a:lstStyle>
            <a:lvl1pPr>
              <a:defRPr sz="4800" b="1">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8965" y="1623908"/>
            <a:ext cx="5381306" cy="1014942"/>
          </a:xfrm>
        </p:spPr>
        <p:txBody>
          <a:bodyPr anchor="b"/>
          <a:lstStyle>
            <a:lvl1pPr marL="0" indent="0">
              <a:buNone/>
              <a:defRPr sz="3200" b="1"/>
            </a:lvl1pPr>
            <a:lvl2pPr marL="607040" indent="0">
              <a:buNone/>
              <a:defRPr sz="2700" b="1"/>
            </a:lvl2pPr>
            <a:lvl3pPr marL="1214075" indent="0">
              <a:buNone/>
              <a:defRPr sz="2400" b="1"/>
            </a:lvl3pPr>
            <a:lvl4pPr marL="1821104" indent="0">
              <a:buNone/>
              <a:defRPr sz="2100" b="1"/>
            </a:lvl4pPr>
            <a:lvl5pPr marL="2428144" indent="0">
              <a:buNone/>
              <a:defRPr sz="2100" b="1"/>
            </a:lvl5pPr>
            <a:lvl6pPr marL="3035184" indent="0">
              <a:buNone/>
              <a:defRPr sz="2100" b="1"/>
            </a:lvl6pPr>
            <a:lvl7pPr marL="3642216" indent="0">
              <a:buNone/>
              <a:defRPr sz="2100" b="1"/>
            </a:lvl7pPr>
            <a:lvl8pPr marL="4249255" indent="0">
              <a:buNone/>
              <a:defRPr sz="2100" b="1"/>
            </a:lvl8pPr>
            <a:lvl9pPr marL="4856289"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6917" y="1623908"/>
            <a:ext cx="5383420" cy="1014942"/>
          </a:xfrm>
        </p:spPr>
        <p:txBody>
          <a:bodyPr anchor="b"/>
          <a:lstStyle>
            <a:lvl1pPr marL="0" indent="0">
              <a:buNone/>
              <a:defRPr sz="3200" b="1"/>
            </a:lvl1pPr>
            <a:lvl2pPr marL="607040" indent="0">
              <a:buNone/>
              <a:defRPr sz="2700" b="1"/>
            </a:lvl2pPr>
            <a:lvl3pPr marL="1214075" indent="0">
              <a:buNone/>
              <a:defRPr sz="2400" b="1"/>
            </a:lvl3pPr>
            <a:lvl4pPr marL="1821104" indent="0">
              <a:buNone/>
              <a:defRPr sz="2100" b="1"/>
            </a:lvl4pPr>
            <a:lvl5pPr marL="2428144" indent="0">
              <a:buNone/>
              <a:defRPr sz="2100" b="1"/>
            </a:lvl5pPr>
            <a:lvl6pPr marL="3035184" indent="0">
              <a:buNone/>
              <a:defRPr sz="2100" b="1"/>
            </a:lvl6pPr>
            <a:lvl7pPr marL="3642216" indent="0">
              <a:buNone/>
              <a:defRPr sz="2100" b="1"/>
            </a:lvl7pPr>
            <a:lvl8pPr marL="4249255" indent="0">
              <a:buNone/>
              <a:defRPr sz="2100" b="1"/>
            </a:lvl8pPr>
            <a:lvl9pPr marL="4856289"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6917"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defTabSz="1211029">
              <a:defRPr>
                <a:latin typeface="Calibri" pitchFamily="34" charset="0"/>
              </a:defRPr>
            </a:lvl1pPr>
          </a:lstStyle>
          <a:p>
            <a:pPr>
              <a:defRPr/>
            </a:pPr>
            <a:fld id="{0C386A41-95F9-42F0-8B78-8B9CB1B59C49}" type="datetime1">
              <a:rPr lang="en-US"/>
              <a:pPr>
                <a:defRPr/>
              </a:pPr>
              <a:t>6/17/2013</a:t>
            </a:fld>
            <a:endParaRPr lang="en-US" dirty="0"/>
          </a:p>
        </p:txBody>
      </p:sp>
      <p:sp>
        <p:nvSpPr>
          <p:cNvPr id="9" name="Footer Placeholder 7"/>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10" name="Slide Number Placeholder 8"/>
          <p:cNvSpPr>
            <a:spLocks noGrp="1"/>
          </p:cNvSpPr>
          <p:nvPr>
            <p:ph type="sldNum" sz="quarter" idx="12"/>
          </p:nvPr>
        </p:nvSpPr>
        <p:spPr/>
        <p:txBody>
          <a:bodyPr/>
          <a:lstStyle>
            <a:lvl1pPr defTabSz="1211029">
              <a:defRPr>
                <a:latin typeface="Calibri" pitchFamily="34" charset="0"/>
              </a:defRPr>
            </a:lvl1pPr>
          </a:lstStyle>
          <a:p>
            <a:pPr>
              <a:defRPr/>
            </a:pPr>
            <a:fld id="{4933238B-6190-40A7-B948-30B2DE3295F4}" type="slidenum">
              <a:rPr lang="en-US"/>
              <a:pPr>
                <a:defRPr/>
              </a:pPr>
              <a:t>‹#›</a:t>
            </a:fld>
            <a:endParaRPr lang="en-US" dirty="0"/>
          </a:p>
        </p:txBody>
      </p:sp>
    </p:spTree>
    <p:extLst>
      <p:ext uri="{BB962C8B-B14F-4D97-AF65-F5344CB8AC3E}">
        <p14:creationId xmlns:p14="http://schemas.microsoft.com/office/powerpoint/2010/main" val="5931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b="1">
                <a:solidFill>
                  <a:srgbClr val="002060"/>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defTabSz="1211029">
              <a:defRPr>
                <a:latin typeface="Calibri" pitchFamily="34" charset="0"/>
              </a:defRPr>
            </a:lvl1pPr>
          </a:lstStyle>
          <a:p>
            <a:pPr>
              <a:defRPr/>
            </a:pPr>
            <a:fld id="{7C3521AF-CD85-4A78-B003-C0CF6B0DD65A}" type="datetime1">
              <a:rPr lang="en-US"/>
              <a:pPr>
                <a:defRPr/>
              </a:pPr>
              <a:t>6/17/2013</a:t>
            </a:fld>
            <a:endParaRPr lang="en-US" dirty="0"/>
          </a:p>
        </p:txBody>
      </p:sp>
      <p:sp>
        <p:nvSpPr>
          <p:cNvPr id="5" name="Footer Placeholder 3"/>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6" name="Slide Number Placeholder 4"/>
          <p:cNvSpPr>
            <a:spLocks noGrp="1"/>
          </p:cNvSpPr>
          <p:nvPr>
            <p:ph type="sldNum" sz="quarter" idx="12"/>
          </p:nvPr>
        </p:nvSpPr>
        <p:spPr/>
        <p:txBody>
          <a:bodyPr/>
          <a:lstStyle>
            <a:lvl1pPr defTabSz="1211029">
              <a:defRPr>
                <a:latin typeface="Calibri" pitchFamily="34" charset="0"/>
              </a:defRPr>
            </a:lvl1pPr>
          </a:lstStyle>
          <a:p>
            <a:pPr>
              <a:defRPr/>
            </a:pPr>
            <a:fld id="{2B6D7BA8-E833-429F-BAE1-82867CA25204}" type="slidenum">
              <a:rPr lang="en-US"/>
              <a:pPr>
                <a:defRPr/>
              </a:pPr>
              <a:t>‹#›</a:t>
            </a:fld>
            <a:endParaRPr lang="en-US" dirty="0"/>
          </a:p>
        </p:txBody>
      </p:sp>
    </p:spTree>
    <p:extLst>
      <p:ext uri="{BB962C8B-B14F-4D97-AF65-F5344CB8AC3E}">
        <p14:creationId xmlns:p14="http://schemas.microsoft.com/office/powerpoint/2010/main" val="261016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Rectangle 4"/>
          <p:cNvSpPr>
            <a:spLocks noGrp="1" noChangeArrowheads="1"/>
          </p:cNvSpPr>
          <p:nvPr>
            <p:ph type="dt" sz="half" idx="10"/>
          </p:nvPr>
        </p:nvSpPr>
        <p:spPr/>
        <p:txBody>
          <a:bodyPr/>
          <a:lstStyle>
            <a:lvl1pPr defTabSz="1211029">
              <a:defRPr>
                <a:latin typeface="Calibri" pitchFamily="34" charset="0"/>
              </a:defRPr>
            </a:lvl1pPr>
          </a:lstStyle>
          <a:p>
            <a:pPr>
              <a:defRPr/>
            </a:pPr>
            <a:fld id="{6773BC80-7C05-4EFA-8341-0942244FF64B}" type="datetime1">
              <a:rPr lang="en-US"/>
              <a:pPr>
                <a:defRPr/>
              </a:pPr>
              <a:t>6/17/2013</a:t>
            </a:fld>
            <a:endParaRPr lang="en-US" dirty="0"/>
          </a:p>
        </p:txBody>
      </p:sp>
      <p:sp>
        <p:nvSpPr>
          <p:cNvPr id="4" name="Rectangle 5"/>
          <p:cNvSpPr>
            <a:spLocks noGrp="1" noChangeArrowheads="1"/>
          </p:cNvSpPr>
          <p:nvPr>
            <p:ph type="ftr" sz="quarter" idx="11"/>
          </p:nvPr>
        </p:nvSpPr>
        <p:spPr/>
        <p:txBody>
          <a:bodyPr/>
          <a:lstStyle>
            <a:lvl1pPr defTabSz="1211029">
              <a:defRPr>
                <a:latin typeface="Calibri"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1211029">
              <a:defRPr>
                <a:latin typeface="Calibri" pitchFamily="34" charset="0"/>
              </a:defRPr>
            </a:lvl1pPr>
          </a:lstStyle>
          <a:p>
            <a:pPr>
              <a:defRPr/>
            </a:pPr>
            <a:fld id="{C38FCCE4-D909-4A7D-A674-24CF697E8656}" type="slidenum">
              <a:rPr lang="en-US"/>
              <a:pPr>
                <a:defRPr/>
              </a:pPr>
              <a:t>‹#›</a:t>
            </a:fld>
            <a:endParaRPr lang="en-US" dirty="0"/>
          </a:p>
        </p:txBody>
      </p:sp>
    </p:spTree>
    <p:extLst>
      <p:ext uri="{BB962C8B-B14F-4D97-AF65-F5344CB8AC3E}">
        <p14:creationId xmlns:p14="http://schemas.microsoft.com/office/powerpoint/2010/main" val="203381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8968"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718"/>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504"/>
            <a:ext cx="4006906" cy="6248235"/>
          </a:xfrm>
        </p:spPr>
        <p:txBody>
          <a:bodyPr/>
          <a:lstStyle>
            <a:lvl1pPr marL="0" indent="0">
              <a:buNone/>
              <a:defRPr sz="1900"/>
            </a:lvl1pPr>
            <a:lvl2pPr marL="607040" indent="0">
              <a:buNone/>
              <a:defRPr sz="1600"/>
            </a:lvl2pPr>
            <a:lvl3pPr marL="1214075" indent="0">
              <a:buNone/>
              <a:defRPr sz="1300"/>
            </a:lvl3pPr>
            <a:lvl4pPr marL="1821104" indent="0">
              <a:buNone/>
              <a:defRPr sz="1200"/>
            </a:lvl4pPr>
            <a:lvl5pPr marL="2428144" indent="0">
              <a:buNone/>
              <a:defRPr sz="1200"/>
            </a:lvl5pPr>
            <a:lvl6pPr marL="3035184" indent="0">
              <a:buNone/>
              <a:defRPr sz="1200"/>
            </a:lvl6pPr>
            <a:lvl7pPr marL="3642216" indent="0">
              <a:buNone/>
              <a:defRPr sz="1200"/>
            </a:lvl7pPr>
            <a:lvl8pPr marL="4249255" indent="0">
              <a:buNone/>
              <a:defRPr sz="1200"/>
            </a:lvl8pPr>
            <a:lvl9pPr marL="4856289" indent="0">
              <a:buNone/>
              <a:defRPr sz="12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defTabSz="1211029">
              <a:defRPr>
                <a:latin typeface="Calibri" pitchFamily="34" charset="0"/>
              </a:defRPr>
            </a:lvl1pPr>
          </a:lstStyle>
          <a:p>
            <a:pPr>
              <a:defRPr/>
            </a:pPr>
            <a:fld id="{06DD32A0-22DD-4342-A61E-379A76B0C61E}" type="datetime1">
              <a:rPr lang="en-US"/>
              <a:pPr>
                <a:defRPr/>
              </a:pPr>
              <a:t>6/17/2013</a:t>
            </a:fld>
            <a:endParaRPr lang="en-US" dirty="0"/>
          </a:p>
        </p:txBody>
      </p:sp>
      <p:sp>
        <p:nvSpPr>
          <p:cNvPr id="7" name="Rectangle 6"/>
          <p:cNvSpPr>
            <a:spLocks noGrp="1" noChangeArrowheads="1"/>
          </p:cNvSpPr>
          <p:nvPr>
            <p:ph type="ftr" sz="quarter" idx="11"/>
          </p:nvPr>
        </p:nvSpPr>
        <p:spPr/>
        <p:txBody>
          <a:bodyPr/>
          <a:lstStyle>
            <a:lvl1pPr defTabSz="1211029">
              <a:defRPr>
                <a:latin typeface="Calibri" pitchFamily="34" charset="0"/>
              </a:defRPr>
            </a:lvl1pPr>
          </a:lstStyle>
          <a:p>
            <a:pPr>
              <a:defRPr/>
            </a:pPr>
            <a:endParaRPr lang="en-US"/>
          </a:p>
        </p:txBody>
      </p:sp>
      <p:sp>
        <p:nvSpPr>
          <p:cNvPr id="8" name="Rectangle 7"/>
          <p:cNvSpPr>
            <a:spLocks noGrp="1" noChangeArrowheads="1"/>
          </p:cNvSpPr>
          <p:nvPr>
            <p:ph type="sldNum" sz="quarter" idx="12"/>
          </p:nvPr>
        </p:nvSpPr>
        <p:spPr/>
        <p:txBody>
          <a:bodyPr/>
          <a:lstStyle>
            <a:lvl1pPr defTabSz="1211029">
              <a:defRPr>
                <a:latin typeface="Calibri" pitchFamily="34" charset="0"/>
              </a:defRPr>
            </a:lvl1pPr>
          </a:lstStyle>
          <a:p>
            <a:pPr>
              <a:defRPr/>
            </a:pPr>
            <a:fld id="{5A68F181-41D0-4D9F-A050-F7BE87540C04}" type="slidenum">
              <a:rPr lang="en-US"/>
              <a:pPr>
                <a:defRPr/>
              </a:pPr>
              <a:t>‹#›</a:t>
            </a:fld>
            <a:endParaRPr lang="en-US" dirty="0"/>
          </a:p>
        </p:txBody>
      </p:sp>
    </p:spTree>
    <p:extLst>
      <p:ext uri="{BB962C8B-B14F-4D97-AF65-F5344CB8AC3E}">
        <p14:creationId xmlns:p14="http://schemas.microsoft.com/office/powerpoint/2010/main" val="11431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bwMode="auto">
          <a:xfrm>
            <a:off x="0" y="104616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7040" indent="0">
              <a:buNone/>
              <a:defRPr sz="3700"/>
            </a:lvl2pPr>
            <a:lvl3pPr marL="1214075" indent="0">
              <a:buNone/>
              <a:defRPr sz="3200"/>
            </a:lvl3pPr>
            <a:lvl4pPr marL="1821104" indent="0">
              <a:buNone/>
              <a:defRPr sz="2700"/>
            </a:lvl4pPr>
            <a:lvl5pPr marL="2428144" indent="0">
              <a:buNone/>
              <a:defRPr sz="2700"/>
            </a:lvl5pPr>
            <a:lvl6pPr marL="3035184" indent="0">
              <a:buNone/>
              <a:defRPr sz="2700"/>
            </a:lvl6pPr>
            <a:lvl7pPr marL="3642216" indent="0">
              <a:buNone/>
              <a:defRPr sz="2700"/>
            </a:lvl7pPr>
            <a:lvl8pPr marL="4249255" indent="0">
              <a:buNone/>
              <a:defRPr sz="2700"/>
            </a:lvl8pPr>
            <a:lvl9pPr marL="4856289" indent="0">
              <a:buNone/>
              <a:defRPr sz="2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7228" y="7148996"/>
            <a:ext cx="7307580" cy="1072031"/>
          </a:xfrm>
        </p:spPr>
        <p:txBody>
          <a:bodyPr/>
          <a:lstStyle>
            <a:lvl1pPr marL="0" indent="0">
              <a:buNone/>
              <a:defRPr sz="1900"/>
            </a:lvl1pPr>
            <a:lvl2pPr marL="607040" indent="0">
              <a:buNone/>
              <a:defRPr sz="1600"/>
            </a:lvl2pPr>
            <a:lvl3pPr marL="1214075" indent="0">
              <a:buNone/>
              <a:defRPr sz="1300"/>
            </a:lvl3pPr>
            <a:lvl4pPr marL="1821104" indent="0">
              <a:buNone/>
              <a:defRPr sz="1200"/>
            </a:lvl4pPr>
            <a:lvl5pPr marL="2428144" indent="0">
              <a:buNone/>
              <a:defRPr sz="1200"/>
            </a:lvl5pPr>
            <a:lvl6pPr marL="3035184" indent="0">
              <a:buNone/>
              <a:defRPr sz="1200"/>
            </a:lvl6pPr>
            <a:lvl7pPr marL="3642216" indent="0">
              <a:buNone/>
              <a:defRPr sz="1200"/>
            </a:lvl7pPr>
            <a:lvl8pPr marL="4249255" indent="0">
              <a:buNone/>
              <a:defRPr sz="1200"/>
            </a:lvl8pPr>
            <a:lvl9pPr marL="4856289" indent="0">
              <a:buNone/>
              <a:defRPr sz="12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1211029">
              <a:defRPr>
                <a:latin typeface="Calibri" pitchFamily="34" charset="0"/>
              </a:defRPr>
            </a:lvl1pPr>
          </a:lstStyle>
          <a:p>
            <a:pPr>
              <a:defRPr/>
            </a:pPr>
            <a:fld id="{93769D8B-3C38-4316-A05C-11DA0DE4FFB7}" type="datetime1">
              <a:rPr lang="en-US"/>
              <a:pPr>
                <a:defRPr/>
              </a:pPr>
              <a:t>6/17/2013</a:t>
            </a:fld>
            <a:endParaRPr lang="en-US" dirty="0"/>
          </a:p>
        </p:txBody>
      </p:sp>
      <p:sp>
        <p:nvSpPr>
          <p:cNvPr id="7" name="Footer Placeholder 5"/>
          <p:cNvSpPr>
            <a:spLocks noGrp="1"/>
          </p:cNvSpPr>
          <p:nvPr>
            <p:ph type="ftr" sz="quarter" idx="11"/>
          </p:nvPr>
        </p:nvSpPr>
        <p:spPr/>
        <p:txBody>
          <a:bodyPr/>
          <a:lstStyle>
            <a:lvl1pPr defTabSz="1211029">
              <a:defRPr>
                <a:latin typeface="Calibri"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defTabSz="1211029">
              <a:defRPr>
                <a:latin typeface="Calibri" pitchFamily="34" charset="0"/>
              </a:defRPr>
            </a:lvl1pPr>
          </a:lstStyle>
          <a:p>
            <a:pPr>
              <a:defRPr/>
            </a:pPr>
            <a:fld id="{F6561F8B-55BE-4B0B-82F1-DDB9CDC888D4}" type="slidenum">
              <a:rPr lang="en-US"/>
              <a:pPr>
                <a:defRPr/>
              </a:pPr>
              <a:t>‹#›</a:t>
            </a:fld>
            <a:endParaRPr lang="en-US" dirty="0"/>
          </a:p>
        </p:txBody>
      </p:sp>
    </p:spTree>
    <p:extLst>
      <p:ext uri="{BB962C8B-B14F-4D97-AF65-F5344CB8AC3E}">
        <p14:creationId xmlns:p14="http://schemas.microsoft.com/office/powerpoint/2010/main" val="110241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June 09 text whi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80888" cy="91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2813" y="101600"/>
            <a:ext cx="1035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408" tIns="60716" rIns="121408" bIns="60716"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912813" y="1217613"/>
            <a:ext cx="10353675"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408" tIns="60716" rIns="121408" bIns="60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540875" y="8423275"/>
            <a:ext cx="1522413" cy="609600"/>
          </a:xfrm>
          <a:prstGeom prst="rect">
            <a:avLst/>
          </a:prstGeom>
          <a:noFill/>
          <a:ln w="9525">
            <a:noFill/>
            <a:miter lim="800000"/>
            <a:headEnd/>
            <a:tailEnd/>
          </a:ln>
        </p:spPr>
        <p:txBody>
          <a:bodyPr vert="horz" wrap="square" lIns="121408" tIns="60716" rIns="121408" bIns="60716" numCol="1" anchor="ctr" anchorCtr="0" compatLnSpc="1">
            <a:prstTxWarp prst="textNoShape">
              <a:avLst/>
            </a:prstTxWarp>
          </a:bodyPr>
          <a:lstStyle>
            <a:lvl1pPr algn="ctr" defTabSz="911791">
              <a:defRPr sz="1900">
                <a:solidFill>
                  <a:srgbClr val="000000"/>
                </a:solidFill>
                <a:latin typeface="Arial" pitchFamily="34" charset="0"/>
                <a:ea typeface="+mn-ea"/>
                <a:cs typeface="+mn-cs"/>
              </a:defRPr>
            </a:lvl1pPr>
          </a:lstStyle>
          <a:p>
            <a:pPr>
              <a:defRPr/>
            </a:pPr>
            <a:fld id="{5A5BE6F9-6935-4C3D-BF35-6F10E63C00C6}" type="datetime1">
              <a:rPr lang="en-US"/>
              <a:pPr>
                <a:defRPr/>
              </a:pPr>
              <a:t>6/17/2013</a:t>
            </a:fld>
            <a:endParaRPr lang="en-US" dirty="0"/>
          </a:p>
        </p:txBody>
      </p:sp>
      <p:sp>
        <p:nvSpPr>
          <p:cNvPr id="1029" name="Rectangle 5"/>
          <p:cNvSpPr>
            <a:spLocks noGrp="1" noChangeArrowheads="1"/>
          </p:cNvSpPr>
          <p:nvPr>
            <p:ph type="ftr" sz="quarter" idx="3"/>
          </p:nvPr>
        </p:nvSpPr>
        <p:spPr bwMode="auto">
          <a:xfrm>
            <a:off x="2943225" y="8423275"/>
            <a:ext cx="6394450" cy="609600"/>
          </a:xfrm>
          <a:prstGeom prst="rect">
            <a:avLst/>
          </a:prstGeom>
          <a:noFill/>
          <a:ln w="9525">
            <a:noFill/>
            <a:miter lim="800000"/>
            <a:headEnd/>
            <a:tailEnd/>
          </a:ln>
        </p:spPr>
        <p:txBody>
          <a:bodyPr vert="horz" wrap="square" lIns="121408" tIns="60716" rIns="121408" bIns="60716" numCol="1" anchor="ctr" anchorCtr="0" compatLnSpc="1">
            <a:prstTxWarp prst="textNoShape">
              <a:avLst/>
            </a:prstTxWarp>
          </a:bodyPr>
          <a:lstStyle>
            <a:lvl1pPr algn="ctr" defTabSz="911791">
              <a:defRPr sz="1900">
                <a:solidFill>
                  <a:srgbClr val="000000"/>
                </a:solidFill>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11266488" y="8423275"/>
            <a:ext cx="811212" cy="609600"/>
          </a:xfrm>
          <a:prstGeom prst="rect">
            <a:avLst/>
          </a:prstGeom>
          <a:noFill/>
          <a:ln w="9525">
            <a:noFill/>
            <a:miter lim="800000"/>
            <a:headEnd/>
            <a:tailEnd/>
          </a:ln>
        </p:spPr>
        <p:txBody>
          <a:bodyPr vert="horz" wrap="square" lIns="121408" tIns="60716" rIns="121408" bIns="60716" numCol="1" anchor="ctr" anchorCtr="0" compatLnSpc="1">
            <a:prstTxWarp prst="textNoShape">
              <a:avLst/>
            </a:prstTxWarp>
          </a:bodyPr>
          <a:lstStyle>
            <a:lvl1pPr algn="ctr" defTabSz="911791">
              <a:defRPr sz="1900">
                <a:solidFill>
                  <a:srgbClr val="000000"/>
                </a:solidFill>
                <a:latin typeface="Arial" pitchFamily="34" charset="0"/>
                <a:ea typeface="+mn-ea"/>
                <a:cs typeface="+mn-cs"/>
              </a:defRPr>
            </a:lvl1pPr>
          </a:lstStyle>
          <a:p>
            <a:pPr>
              <a:defRPr/>
            </a:pPr>
            <a:fld id="{58945082-0884-4ADA-BC83-5ECCA808E527}" type="slidenum">
              <a:rPr lang="en-US"/>
              <a:pPr>
                <a:defRPr/>
              </a:pPr>
              <a:t>‹#›</a:t>
            </a:fld>
            <a:endParaRPr lang="en-US" dirty="0"/>
          </a:p>
        </p:txBody>
      </p:sp>
      <p:cxnSp>
        <p:nvCxnSpPr>
          <p:cNvPr id="9" name="Straight Connector 8"/>
          <p:cNvCxnSpPr/>
          <p:nvPr/>
        </p:nvCxnSpPr>
        <p:spPr bwMode="auto">
          <a:xfrm>
            <a:off x="0" y="1014413"/>
            <a:ext cx="121793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057" name="Picture 4" descr="June 09 text whi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80888" cy="91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 id="2147484912" r:id="rId12"/>
    <p:sldLayoutId id="2147484913" r:id="rId13"/>
  </p:sldLayoutIdLst>
  <p:hf hdr="0" ftr="0" dt="0"/>
  <p:txStyles>
    <p:titleStyle>
      <a:lvl1pPr algn="ctr" rtl="0" eaLnBrk="0" fontAlgn="base" hangingPunct="0">
        <a:spcBef>
          <a:spcPct val="0"/>
        </a:spcBef>
        <a:spcAft>
          <a:spcPct val="0"/>
        </a:spcAft>
        <a:defRPr sz="5900">
          <a:solidFill>
            <a:schemeClr val="tx2"/>
          </a:solidFill>
          <a:latin typeface="+mj-lt"/>
          <a:ea typeface="+mj-ea"/>
          <a:cs typeface="ＭＳ Ｐゴシック"/>
        </a:defRPr>
      </a:lvl1pPr>
      <a:lvl2pPr algn="ctr" rtl="0" eaLnBrk="0" fontAlgn="base" hangingPunct="0">
        <a:spcBef>
          <a:spcPct val="0"/>
        </a:spcBef>
        <a:spcAft>
          <a:spcPct val="0"/>
        </a:spcAft>
        <a:defRPr sz="59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59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59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5900">
          <a:solidFill>
            <a:schemeClr val="tx2"/>
          </a:solidFill>
          <a:latin typeface="Arial" charset="0"/>
          <a:ea typeface="ＭＳ Ｐゴシック" pitchFamily="1" charset="-128"/>
          <a:cs typeface="ＭＳ Ｐゴシック"/>
        </a:defRPr>
      </a:lvl5pPr>
      <a:lvl6pPr marL="607040" algn="ctr" rtl="0" eaLnBrk="1" fontAlgn="base" hangingPunct="1">
        <a:spcBef>
          <a:spcPct val="0"/>
        </a:spcBef>
        <a:spcAft>
          <a:spcPct val="0"/>
        </a:spcAft>
        <a:defRPr sz="5900">
          <a:solidFill>
            <a:schemeClr val="tx2"/>
          </a:solidFill>
          <a:latin typeface="Arial" charset="0"/>
          <a:ea typeface="ＭＳ Ｐゴシック" pitchFamily="1" charset="-128"/>
        </a:defRPr>
      </a:lvl6pPr>
      <a:lvl7pPr marL="1214075" algn="ctr" rtl="0" eaLnBrk="1" fontAlgn="base" hangingPunct="1">
        <a:spcBef>
          <a:spcPct val="0"/>
        </a:spcBef>
        <a:spcAft>
          <a:spcPct val="0"/>
        </a:spcAft>
        <a:defRPr sz="5900">
          <a:solidFill>
            <a:schemeClr val="tx2"/>
          </a:solidFill>
          <a:latin typeface="Arial" charset="0"/>
          <a:ea typeface="ＭＳ Ｐゴシック" pitchFamily="1" charset="-128"/>
        </a:defRPr>
      </a:lvl7pPr>
      <a:lvl8pPr marL="1821104" algn="ctr" rtl="0" eaLnBrk="1" fontAlgn="base" hangingPunct="1">
        <a:spcBef>
          <a:spcPct val="0"/>
        </a:spcBef>
        <a:spcAft>
          <a:spcPct val="0"/>
        </a:spcAft>
        <a:defRPr sz="5900">
          <a:solidFill>
            <a:schemeClr val="tx2"/>
          </a:solidFill>
          <a:latin typeface="Arial" charset="0"/>
          <a:ea typeface="ＭＳ Ｐゴシック" pitchFamily="1" charset="-128"/>
        </a:defRPr>
      </a:lvl8pPr>
      <a:lvl9pPr marL="2428144" algn="ctr" rtl="0" eaLnBrk="1" fontAlgn="base" hangingPunct="1">
        <a:spcBef>
          <a:spcPct val="0"/>
        </a:spcBef>
        <a:spcAft>
          <a:spcPct val="0"/>
        </a:spcAft>
        <a:defRPr sz="5900">
          <a:solidFill>
            <a:schemeClr val="tx2"/>
          </a:solidFill>
          <a:latin typeface="Arial" charset="0"/>
          <a:ea typeface="ＭＳ Ｐゴシック" pitchFamily="1" charset="-128"/>
        </a:defRPr>
      </a:lvl9pPr>
    </p:titleStyle>
    <p:bodyStyle>
      <a:lvl1pPr marL="454025" indent="-454025" algn="l" rtl="0" eaLnBrk="0" fontAlgn="base" hangingPunct="0">
        <a:spcBef>
          <a:spcPct val="20000"/>
        </a:spcBef>
        <a:spcAft>
          <a:spcPct val="0"/>
        </a:spcAft>
        <a:buChar char="•"/>
        <a:defRPr sz="4300">
          <a:solidFill>
            <a:schemeClr val="tx1"/>
          </a:solidFill>
          <a:latin typeface="+mn-lt"/>
          <a:ea typeface="+mn-ea"/>
          <a:cs typeface="ＭＳ Ｐゴシック"/>
        </a:defRPr>
      </a:lvl1pPr>
      <a:lvl2pPr marL="984250" indent="-377825" algn="l" rtl="0" eaLnBrk="0" fontAlgn="base" hangingPunct="0">
        <a:spcBef>
          <a:spcPct val="20000"/>
        </a:spcBef>
        <a:spcAft>
          <a:spcPct val="0"/>
        </a:spcAft>
        <a:buChar char="–"/>
        <a:defRPr sz="3700">
          <a:solidFill>
            <a:schemeClr val="tx1"/>
          </a:solidFill>
          <a:latin typeface="+mn-lt"/>
          <a:ea typeface="+mn-ea"/>
          <a:cs typeface="ＭＳ Ｐゴシック"/>
        </a:defRPr>
      </a:lvl2pPr>
      <a:lvl3pPr marL="1516063" indent="-301625" algn="l" rtl="0" eaLnBrk="0" fontAlgn="base" hangingPunct="0">
        <a:spcBef>
          <a:spcPct val="20000"/>
        </a:spcBef>
        <a:spcAft>
          <a:spcPct val="0"/>
        </a:spcAft>
        <a:buChar char="•"/>
        <a:defRPr sz="3200">
          <a:solidFill>
            <a:schemeClr val="tx1"/>
          </a:solidFill>
          <a:latin typeface="+mn-lt"/>
          <a:ea typeface="+mn-ea"/>
          <a:cs typeface="ＭＳ Ｐゴシック"/>
        </a:defRPr>
      </a:lvl3pPr>
      <a:lvl4pPr marL="2122488" indent="-301625" algn="l" rtl="0" eaLnBrk="0" fontAlgn="base" hangingPunct="0">
        <a:spcBef>
          <a:spcPct val="20000"/>
        </a:spcBef>
        <a:spcAft>
          <a:spcPct val="0"/>
        </a:spcAft>
        <a:buChar char="–"/>
        <a:defRPr sz="2700">
          <a:solidFill>
            <a:schemeClr val="tx1"/>
          </a:solidFill>
          <a:latin typeface="+mn-lt"/>
          <a:ea typeface="+mn-ea"/>
          <a:cs typeface="ＭＳ Ｐゴシック"/>
        </a:defRPr>
      </a:lvl4pPr>
      <a:lvl5pPr marL="2728913" indent="-301625" algn="l" rtl="0" eaLnBrk="0" fontAlgn="base" hangingPunct="0">
        <a:spcBef>
          <a:spcPct val="20000"/>
        </a:spcBef>
        <a:spcAft>
          <a:spcPct val="0"/>
        </a:spcAft>
        <a:buChar char="»"/>
        <a:defRPr sz="2700">
          <a:solidFill>
            <a:schemeClr val="tx1"/>
          </a:solidFill>
          <a:latin typeface="+mn-lt"/>
          <a:ea typeface="+mn-ea"/>
          <a:cs typeface="ＭＳ Ｐゴシック"/>
        </a:defRPr>
      </a:lvl5pPr>
      <a:lvl6pPr marL="3338700" indent="-303509" algn="l" rtl="0" eaLnBrk="1" fontAlgn="base" hangingPunct="1">
        <a:spcBef>
          <a:spcPct val="20000"/>
        </a:spcBef>
        <a:spcAft>
          <a:spcPct val="0"/>
        </a:spcAft>
        <a:buChar char="»"/>
        <a:defRPr sz="2700">
          <a:solidFill>
            <a:schemeClr val="tx1"/>
          </a:solidFill>
          <a:latin typeface="+mn-lt"/>
          <a:ea typeface="+mn-ea"/>
        </a:defRPr>
      </a:lvl6pPr>
      <a:lvl7pPr marL="3945735" indent="-303509" algn="l" rtl="0" eaLnBrk="1" fontAlgn="base" hangingPunct="1">
        <a:spcBef>
          <a:spcPct val="20000"/>
        </a:spcBef>
        <a:spcAft>
          <a:spcPct val="0"/>
        </a:spcAft>
        <a:buChar char="»"/>
        <a:defRPr sz="2700">
          <a:solidFill>
            <a:schemeClr val="tx1"/>
          </a:solidFill>
          <a:latin typeface="+mn-lt"/>
          <a:ea typeface="+mn-ea"/>
        </a:defRPr>
      </a:lvl7pPr>
      <a:lvl8pPr marL="4552775" indent="-303509" algn="l" rtl="0" eaLnBrk="1" fontAlgn="base" hangingPunct="1">
        <a:spcBef>
          <a:spcPct val="20000"/>
        </a:spcBef>
        <a:spcAft>
          <a:spcPct val="0"/>
        </a:spcAft>
        <a:buChar char="»"/>
        <a:defRPr sz="2700">
          <a:solidFill>
            <a:schemeClr val="tx1"/>
          </a:solidFill>
          <a:latin typeface="+mn-lt"/>
          <a:ea typeface="+mn-ea"/>
        </a:defRPr>
      </a:lvl8pPr>
      <a:lvl9pPr marL="5159806" indent="-303509" algn="l" rtl="0" eaLnBrk="1" fontAlgn="base" hangingPunct="1">
        <a:spcBef>
          <a:spcPct val="20000"/>
        </a:spcBef>
        <a:spcAft>
          <a:spcPct val="0"/>
        </a:spcAft>
        <a:buChar char="»"/>
        <a:defRPr sz="2700">
          <a:solidFill>
            <a:schemeClr val="tx1"/>
          </a:solidFill>
          <a:latin typeface="+mn-lt"/>
          <a:ea typeface="+mn-ea"/>
        </a:defRPr>
      </a:lvl9pPr>
    </p:bodyStyle>
    <p:otherStyle>
      <a:defPPr>
        <a:defRPr lang="en-US"/>
      </a:defPPr>
      <a:lvl1pPr marL="0" algn="l" defTabSz="1214075" rtl="0" eaLnBrk="1" latinLnBrk="0" hangingPunct="1">
        <a:defRPr sz="2400" kern="1200">
          <a:solidFill>
            <a:schemeClr val="tx1"/>
          </a:solidFill>
          <a:latin typeface="+mn-lt"/>
          <a:ea typeface="+mn-ea"/>
          <a:cs typeface="+mn-cs"/>
        </a:defRPr>
      </a:lvl1pPr>
      <a:lvl2pPr marL="607040" algn="l" defTabSz="1214075" rtl="0" eaLnBrk="1" latinLnBrk="0" hangingPunct="1">
        <a:defRPr sz="2400" kern="1200">
          <a:solidFill>
            <a:schemeClr val="tx1"/>
          </a:solidFill>
          <a:latin typeface="+mn-lt"/>
          <a:ea typeface="+mn-ea"/>
          <a:cs typeface="+mn-cs"/>
        </a:defRPr>
      </a:lvl2pPr>
      <a:lvl3pPr marL="1214075" algn="l" defTabSz="1214075" rtl="0" eaLnBrk="1" latinLnBrk="0" hangingPunct="1">
        <a:defRPr sz="2400" kern="1200">
          <a:solidFill>
            <a:schemeClr val="tx1"/>
          </a:solidFill>
          <a:latin typeface="+mn-lt"/>
          <a:ea typeface="+mn-ea"/>
          <a:cs typeface="+mn-cs"/>
        </a:defRPr>
      </a:lvl3pPr>
      <a:lvl4pPr marL="1821104" algn="l" defTabSz="1214075" rtl="0" eaLnBrk="1" latinLnBrk="0" hangingPunct="1">
        <a:defRPr sz="2400" kern="1200">
          <a:solidFill>
            <a:schemeClr val="tx1"/>
          </a:solidFill>
          <a:latin typeface="+mn-lt"/>
          <a:ea typeface="+mn-ea"/>
          <a:cs typeface="+mn-cs"/>
        </a:defRPr>
      </a:lvl4pPr>
      <a:lvl5pPr marL="2428144" algn="l" defTabSz="1214075" rtl="0" eaLnBrk="1" latinLnBrk="0" hangingPunct="1">
        <a:defRPr sz="2400" kern="1200">
          <a:solidFill>
            <a:schemeClr val="tx1"/>
          </a:solidFill>
          <a:latin typeface="+mn-lt"/>
          <a:ea typeface="+mn-ea"/>
          <a:cs typeface="+mn-cs"/>
        </a:defRPr>
      </a:lvl5pPr>
      <a:lvl6pPr marL="3035184" algn="l" defTabSz="1214075" rtl="0" eaLnBrk="1" latinLnBrk="0" hangingPunct="1">
        <a:defRPr sz="2400" kern="1200">
          <a:solidFill>
            <a:schemeClr val="tx1"/>
          </a:solidFill>
          <a:latin typeface="+mn-lt"/>
          <a:ea typeface="+mn-ea"/>
          <a:cs typeface="+mn-cs"/>
        </a:defRPr>
      </a:lvl6pPr>
      <a:lvl7pPr marL="3642216" algn="l" defTabSz="1214075" rtl="0" eaLnBrk="1" latinLnBrk="0" hangingPunct="1">
        <a:defRPr sz="2400" kern="1200">
          <a:solidFill>
            <a:schemeClr val="tx1"/>
          </a:solidFill>
          <a:latin typeface="+mn-lt"/>
          <a:ea typeface="+mn-ea"/>
          <a:cs typeface="+mn-cs"/>
        </a:defRPr>
      </a:lvl7pPr>
      <a:lvl8pPr marL="4249255" algn="l" defTabSz="1214075" rtl="0" eaLnBrk="1" latinLnBrk="0" hangingPunct="1">
        <a:defRPr sz="2400" kern="1200">
          <a:solidFill>
            <a:schemeClr val="tx1"/>
          </a:solidFill>
          <a:latin typeface="+mn-lt"/>
          <a:ea typeface="+mn-ea"/>
          <a:cs typeface="+mn-cs"/>
        </a:defRPr>
      </a:lvl8pPr>
      <a:lvl9pPr marL="4856289" algn="l" defTabSz="121407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4059238" y="0"/>
            <a:ext cx="4060825"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1" name="Rectangle 10"/>
          <p:cNvSpPr/>
          <p:nvPr userDrawn="1"/>
        </p:nvSpPr>
        <p:spPr>
          <a:xfrm>
            <a:off x="8120063" y="0"/>
            <a:ext cx="4059237"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2" name="Rectangle 11"/>
          <p:cNvSpPr/>
          <p:nvPr userDrawn="1"/>
        </p:nvSpPr>
        <p:spPr>
          <a:xfrm>
            <a:off x="-6350" y="3043238"/>
            <a:ext cx="4059238"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3" name="Rectangle 12"/>
          <p:cNvSpPr/>
          <p:nvPr userDrawn="1"/>
        </p:nvSpPr>
        <p:spPr>
          <a:xfrm>
            <a:off x="4052888" y="3043238"/>
            <a:ext cx="4060825"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4" name="Rectangle 13"/>
          <p:cNvSpPr/>
          <p:nvPr userDrawn="1"/>
        </p:nvSpPr>
        <p:spPr>
          <a:xfrm>
            <a:off x="8113713" y="3043238"/>
            <a:ext cx="4059237"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5" name="Rectangle 14"/>
          <p:cNvSpPr/>
          <p:nvPr userDrawn="1"/>
        </p:nvSpPr>
        <p:spPr>
          <a:xfrm>
            <a:off x="-6350" y="6094413"/>
            <a:ext cx="4059238"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6" name="Rectangle 15"/>
          <p:cNvSpPr/>
          <p:nvPr userDrawn="1"/>
        </p:nvSpPr>
        <p:spPr>
          <a:xfrm>
            <a:off x="4052888" y="6094413"/>
            <a:ext cx="4060825"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7" name="Rectangle 16"/>
          <p:cNvSpPr/>
          <p:nvPr userDrawn="1"/>
        </p:nvSpPr>
        <p:spPr>
          <a:xfrm>
            <a:off x="8113713" y="6094413"/>
            <a:ext cx="4059237"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7" name="Rectangle 6"/>
          <p:cNvSpPr/>
          <p:nvPr userDrawn="1"/>
        </p:nvSpPr>
        <p:spPr>
          <a:xfrm>
            <a:off x="0" y="0"/>
            <a:ext cx="4059238"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8" name="Rectangle 17"/>
          <p:cNvSpPr/>
          <p:nvPr userDrawn="1"/>
        </p:nvSpPr>
        <p:spPr>
          <a:xfrm>
            <a:off x="-6350" y="0"/>
            <a:ext cx="12185650" cy="9139238"/>
          </a:xfrm>
          <a:prstGeom prst="rect">
            <a:avLst/>
          </a:prstGeom>
          <a:gradFill>
            <a:gsLst>
              <a:gs pos="0">
                <a:schemeClr val="accent1">
                  <a:lumMod val="50000"/>
                </a:schemeClr>
              </a:gs>
              <a:gs pos="78000">
                <a:schemeClr val="accent1">
                  <a:tint val="44500"/>
                  <a:satMod val="160000"/>
                </a:schemeClr>
              </a:gs>
              <a:gs pos="100000">
                <a:schemeClr val="accent1">
                  <a:tint val="23500"/>
                  <a:satMod val="160000"/>
                </a:schemeClr>
              </a:gs>
            </a:gsLst>
            <a:lin ang="5400000" scaled="0"/>
          </a:gra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050">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914" r:id="rId1"/>
    <p:sldLayoutId id="2147484915" r:id="rId2"/>
    <p:sldLayoutId id="2147484916" r:id="rId3"/>
    <p:sldLayoutId id="2147484917" r:id="rId4"/>
    <p:sldLayoutId id="2147484918" r:id="rId5"/>
    <p:sldLayoutId id="2147484919" r:id="rId6"/>
    <p:sldLayoutId id="2147484920" r:id="rId7"/>
    <p:sldLayoutId id="2147484921" r:id="rId8"/>
    <p:sldLayoutId id="2147484922" r:id="rId9"/>
    <p:sldLayoutId id="2147484923" r:id="rId10"/>
    <p:sldLayoutId id="2147484924" r:id="rId11"/>
  </p:sldLayoutIdLst>
  <p:txStyles>
    <p:titleStyle>
      <a:lvl1pPr algn="ctr" defTabSz="1216025" rtl="0" eaLnBrk="0" fontAlgn="base" hangingPunct="0">
        <a:spcBef>
          <a:spcPct val="0"/>
        </a:spcBef>
        <a:spcAft>
          <a:spcPct val="0"/>
        </a:spcAft>
        <a:defRPr sz="5900" kern="1200">
          <a:solidFill>
            <a:schemeClr val="tx1"/>
          </a:solidFill>
          <a:latin typeface="+mj-lt"/>
          <a:ea typeface="+mj-ea"/>
          <a:cs typeface="+mj-cs"/>
        </a:defRPr>
      </a:lvl1pPr>
      <a:lvl2pPr algn="ctr" defTabSz="1216025" rtl="0" eaLnBrk="0" fontAlgn="base" hangingPunct="0">
        <a:spcBef>
          <a:spcPct val="0"/>
        </a:spcBef>
        <a:spcAft>
          <a:spcPct val="0"/>
        </a:spcAft>
        <a:defRPr sz="5900">
          <a:solidFill>
            <a:schemeClr val="tx1"/>
          </a:solidFill>
          <a:latin typeface="Calibri" pitchFamily="34" charset="0"/>
        </a:defRPr>
      </a:lvl2pPr>
      <a:lvl3pPr algn="ctr" defTabSz="1216025" rtl="0" eaLnBrk="0" fontAlgn="base" hangingPunct="0">
        <a:spcBef>
          <a:spcPct val="0"/>
        </a:spcBef>
        <a:spcAft>
          <a:spcPct val="0"/>
        </a:spcAft>
        <a:defRPr sz="5900">
          <a:solidFill>
            <a:schemeClr val="tx1"/>
          </a:solidFill>
          <a:latin typeface="Calibri" pitchFamily="34" charset="0"/>
        </a:defRPr>
      </a:lvl3pPr>
      <a:lvl4pPr algn="ctr" defTabSz="1216025" rtl="0" eaLnBrk="0" fontAlgn="base" hangingPunct="0">
        <a:spcBef>
          <a:spcPct val="0"/>
        </a:spcBef>
        <a:spcAft>
          <a:spcPct val="0"/>
        </a:spcAft>
        <a:defRPr sz="5900">
          <a:solidFill>
            <a:schemeClr val="tx1"/>
          </a:solidFill>
          <a:latin typeface="Calibri" pitchFamily="34" charset="0"/>
        </a:defRPr>
      </a:lvl4pPr>
      <a:lvl5pPr algn="ctr" defTabSz="1216025" rtl="0" eaLnBrk="0" fontAlgn="base" hangingPunct="0">
        <a:spcBef>
          <a:spcPct val="0"/>
        </a:spcBef>
        <a:spcAft>
          <a:spcPct val="0"/>
        </a:spcAft>
        <a:defRPr sz="5900">
          <a:solidFill>
            <a:schemeClr val="tx1"/>
          </a:solidFill>
          <a:latin typeface="Calibri" pitchFamily="34" charset="0"/>
        </a:defRPr>
      </a:lvl5pPr>
      <a:lvl6pPr marL="456613" algn="ctr" defTabSz="1216050" rtl="0" fontAlgn="base">
        <a:spcBef>
          <a:spcPct val="0"/>
        </a:spcBef>
        <a:spcAft>
          <a:spcPct val="0"/>
        </a:spcAft>
        <a:defRPr sz="5900">
          <a:solidFill>
            <a:schemeClr val="tx1"/>
          </a:solidFill>
          <a:latin typeface="Calibri" pitchFamily="34" charset="0"/>
        </a:defRPr>
      </a:lvl6pPr>
      <a:lvl7pPr marL="913225" algn="ctr" defTabSz="1216050" rtl="0" fontAlgn="base">
        <a:spcBef>
          <a:spcPct val="0"/>
        </a:spcBef>
        <a:spcAft>
          <a:spcPct val="0"/>
        </a:spcAft>
        <a:defRPr sz="5900">
          <a:solidFill>
            <a:schemeClr val="tx1"/>
          </a:solidFill>
          <a:latin typeface="Calibri" pitchFamily="34" charset="0"/>
        </a:defRPr>
      </a:lvl7pPr>
      <a:lvl8pPr marL="1369839" algn="ctr" defTabSz="1216050" rtl="0" fontAlgn="base">
        <a:spcBef>
          <a:spcPct val="0"/>
        </a:spcBef>
        <a:spcAft>
          <a:spcPct val="0"/>
        </a:spcAft>
        <a:defRPr sz="5900">
          <a:solidFill>
            <a:schemeClr val="tx1"/>
          </a:solidFill>
          <a:latin typeface="Calibri" pitchFamily="34" charset="0"/>
        </a:defRPr>
      </a:lvl8pPr>
      <a:lvl9pPr marL="1826452" algn="ctr" defTabSz="1216050" rtl="0" fontAlgn="base">
        <a:spcBef>
          <a:spcPct val="0"/>
        </a:spcBef>
        <a:spcAft>
          <a:spcPct val="0"/>
        </a:spcAft>
        <a:defRPr sz="5900">
          <a:solidFill>
            <a:schemeClr val="tx1"/>
          </a:solidFill>
          <a:latin typeface="Calibri" pitchFamily="34" charset="0"/>
        </a:defRPr>
      </a:lvl9pPr>
    </p:titleStyle>
    <p:bodyStyle>
      <a:lvl1pPr marL="454025" indent="-454025" algn="l" defTabSz="1216025"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17650" indent="-301625" algn="l" defTabSz="12160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27250" indent="-301625" algn="l" defTabSz="1216025"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35263" indent="-301625" algn="l" defTabSz="1216025"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44900"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3061"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1225"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9389"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6328" rtl="0" eaLnBrk="1" latinLnBrk="0" hangingPunct="1">
        <a:defRPr sz="2400" kern="1200">
          <a:solidFill>
            <a:schemeClr val="tx1"/>
          </a:solidFill>
          <a:latin typeface="+mn-lt"/>
          <a:ea typeface="+mn-ea"/>
          <a:cs typeface="+mn-cs"/>
        </a:defRPr>
      </a:lvl1pPr>
      <a:lvl2pPr marL="608166" algn="l" defTabSz="1216328" rtl="0" eaLnBrk="1" latinLnBrk="0" hangingPunct="1">
        <a:defRPr sz="2400" kern="1200">
          <a:solidFill>
            <a:schemeClr val="tx1"/>
          </a:solidFill>
          <a:latin typeface="+mn-lt"/>
          <a:ea typeface="+mn-ea"/>
          <a:cs typeface="+mn-cs"/>
        </a:defRPr>
      </a:lvl2pPr>
      <a:lvl3pPr marL="1216328" algn="l" defTabSz="1216328" rtl="0" eaLnBrk="1" latinLnBrk="0" hangingPunct="1">
        <a:defRPr sz="2400" kern="1200">
          <a:solidFill>
            <a:schemeClr val="tx1"/>
          </a:solidFill>
          <a:latin typeface="+mn-lt"/>
          <a:ea typeface="+mn-ea"/>
          <a:cs typeface="+mn-cs"/>
        </a:defRPr>
      </a:lvl3pPr>
      <a:lvl4pPr marL="1824487" algn="l" defTabSz="1216328" rtl="0" eaLnBrk="1" latinLnBrk="0" hangingPunct="1">
        <a:defRPr sz="2400" kern="1200">
          <a:solidFill>
            <a:schemeClr val="tx1"/>
          </a:solidFill>
          <a:latin typeface="+mn-lt"/>
          <a:ea typeface="+mn-ea"/>
          <a:cs typeface="+mn-cs"/>
        </a:defRPr>
      </a:lvl4pPr>
      <a:lvl5pPr marL="2432653" algn="l" defTabSz="1216328" rtl="0" eaLnBrk="1" latinLnBrk="0" hangingPunct="1">
        <a:defRPr sz="2400" kern="1200">
          <a:solidFill>
            <a:schemeClr val="tx1"/>
          </a:solidFill>
          <a:latin typeface="+mn-lt"/>
          <a:ea typeface="+mn-ea"/>
          <a:cs typeface="+mn-cs"/>
        </a:defRPr>
      </a:lvl5pPr>
      <a:lvl6pPr marL="3040816" algn="l" defTabSz="1216328" rtl="0" eaLnBrk="1" latinLnBrk="0" hangingPunct="1">
        <a:defRPr sz="2400" kern="1200">
          <a:solidFill>
            <a:schemeClr val="tx1"/>
          </a:solidFill>
          <a:latin typeface="+mn-lt"/>
          <a:ea typeface="+mn-ea"/>
          <a:cs typeface="+mn-cs"/>
        </a:defRPr>
      </a:lvl6pPr>
      <a:lvl7pPr marL="3648978" algn="l" defTabSz="1216328" rtl="0" eaLnBrk="1" latinLnBrk="0" hangingPunct="1">
        <a:defRPr sz="2400" kern="1200">
          <a:solidFill>
            <a:schemeClr val="tx1"/>
          </a:solidFill>
          <a:latin typeface="+mn-lt"/>
          <a:ea typeface="+mn-ea"/>
          <a:cs typeface="+mn-cs"/>
        </a:defRPr>
      </a:lvl7pPr>
      <a:lvl8pPr marL="4257143" algn="l" defTabSz="1216328" rtl="0" eaLnBrk="1" latinLnBrk="0" hangingPunct="1">
        <a:defRPr sz="2400" kern="1200">
          <a:solidFill>
            <a:schemeClr val="tx1"/>
          </a:solidFill>
          <a:latin typeface="+mn-lt"/>
          <a:ea typeface="+mn-ea"/>
          <a:cs typeface="+mn-cs"/>
        </a:defRPr>
      </a:lvl8pPr>
      <a:lvl9pPr marL="4865308" algn="l" defTabSz="121632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4059238" y="0"/>
            <a:ext cx="4060825"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1" name="Rectangle 10"/>
          <p:cNvSpPr/>
          <p:nvPr userDrawn="1"/>
        </p:nvSpPr>
        <p:spPr>
          <a:xfrm>
            <a:off x="8120063" y="0"/>
            <a:ext cx="4059237"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2" name="Rectangle 11"/>
          <p:cNvSpPr/>
          <p:nvPr userDrawn="1"/>
        </p:nvSpPr>
        <p:spPr>
          <a:xfrm>
            <a:off x="-6350" y="3043238"/>
            <a:ext cx="4059238"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3" name="Rectangle 12"/>
          <p:cNvSpPr/>
          <p:nvPr userDrawn="1"/>
        </p:nvSpPr>
        <p:spPr>
          <a:xfrm>
            <a:off x="4052888" y="3043238"/>
            <a:ext cx="4060825"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4" name="Rectangle 13"/>
          <p:cNvSpPr/>
          <p:nvPr userDrawn="1"/>
        </p:nvSpPr>
        <p:spPr>
          <a:xfrm>
            <a:off x="8113713" y="3043238"/>
            <a:ext cx="4059237"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5" name="Rectangle 14"/>
          <p:cNvSpPr/>
          <p:nvPr userDrawn="1"/>
        </p:nvSpPr>
        <p:spPr>
          <a:xfrm>
            <a:off x="-6350" y="6094413"/>
            <a:ext cx="4059238"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6" name="Rectangle 15"/>
          <p:cNvSpPr/>
          <p:nvPr userDrawn="1"/>
        </p:nvSpPr>
        <p:spPr>
          <a:xfrm>
            <a:off x="4052888" y="6094413"/>
            <a:ext cx="4060825"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7" name="Rectangle 16"/>
          <p:cNvSpPr/>
          <p:nvPr userDrawn="1"/>
        </p:nvSpPr>
        <p:spPr>
          <a:xfrm>
            <a:off x="8113713" y="6094413"/>
            <a:ext cx="4059237"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7" name="Rectangle 6"/>
          <p:cNvSpPr/>
          <p:nvPr userDrawn="1"/>
        </p:nvSpPr>
        <p:spPr>
          <a:xfrm>
            <a:off x="0" y="0"/>
            <a:ext cx="4059238" cy="30448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328" fontAlgn="auto">
              <a:spcBef>
                <a:spcPts val="0"/>
              </a:spcBef>
              <a:spcAft>
                <a:spcPts val="0"/>
              </a:spcAft>
              <a:defRPr/>
            </a:pPr>
            <a:endParaRPr lang="en-US">
              <a:solidFill>
                <a:prstClr val="white"/>
              </a:solidFill>
            </a:endParaRPr>
          </a:p>
        </p:txBody>
      </p:sp>
      <p:sp>
        <p:nvSpPr>
          <p:cNvPr id="18" name="Rectangle 17"/>
          <p:cNvSpPr/>
          <p:nvPr userDrawn="1"/>
        </p:nvSpPr>
        <p:spPr>
          <a:xfrm>
            <a:off x="-6350" y="0"/>
            <a:ext cx="12185650" cy="9139238"/>
          </a:xfrm>
          <a:prstGeom prst="rect">
            <a:avLst/>
          </a:prstGeom>
          <a:gradFill>
            <a:gsLst>
              <a:gs pos="0">
                <a:schemeClr val="accent1">
                  <a:lumMod val="50000"/>
                </a:schemeClr>
              </a:gs>
              <a:gs pos="78000">
                <a:schemeClr val="accent1">
                  <a:tint val="44500"/>
                  <a:satMod val="160000"/>
                </a:schemeClr>
              </a:gs>
              <a:gs pos="100000">
                <a:schemeClr val="accent1">
                  <a:tint val="23500"/>
                  <a:satMod val="160000"/>
                </a:schemeClr>
              </a:gs>
            </a:gsLst>
            <a:lin ang="5400000" scaled="0"/>
          </a:gra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20" tIns="45660" rIns="91320" bIns="45660" anchor="ctr"/>
          <a:lstStyle/>
          <a:p>
            <a:pPr algn="ctr" defTabSz="1216050">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xStyles>
    <p:titleStyle>
      <a:lvl1pPr algn="ctr" defTabSz="1216025" rtl="0" eaLnBrk="0" fontAlgn="base" hangingPunct="0">
        <a:spcBef>
          <a:spcPct val="0"/>
        </a:spcBef>
        <a:spcAft>
          <a:spcPct val="0"/>
        </a:spcAft>
        <a:defRPr sz="5900" kern="1200">
          <a:solidFill>
            <a:schemeClr val="tx1"/>
          </a:solidFill>
          <a:latin typeface="+mj-lt"/>
          <a:ea typeface="+mj-ea"/>
          <a:cs typeface="+mj-cs"/>
        </a:defRPr>
      </a:lvl1pPr>
      <a:lvl2pPr algn="ctr" defTabSz="1216025" rtl="0" eaLnBrk="0" fontAlgn="base" hangingPunct="0">
        <a:spcBef>
          <a:spcPct val="0"/>
        </a:spcBef>
        <a:spcAft>
          <a:spcPct val="0"/>
        </a:spcAft>
        <a:defRPr sz="5900">
          <a:solidFill>
            <a:schemeClr val="tx1"/>
          </a:solidFill>
          <a:latin typeface="Calibri" pitchFamily="34" charset="0"/>
        </a:defRPr>
      </a:lvl2pPr>
      <a:lvl3pPr algn="ctr" defTabSz="1216025" rtl="0" eaLnBrk="0" fontAlgn="base" hangingPunct="0">
        <a:spcBef>
          <a:spcPct val="0"/>
        </a:spcBef>
        <a:spcAft>
          <a:spcPct val="0"/>
        </a:spcAft>
        <a:defRPr sz="5900">
          <a:solidFill>
            <a:schemeClr val="tx1"/>
          </a:solidFill>
          <a:latin typeface="Calibri" pitchFamily="34" charset="0"/>
        </a:defRPr>
      </a:lvl3pPr>
      <a:lvl4pPr algn="ctr" defTabSz="1216025" rtl="0" eaLnBrk="0" fontAlgn="base" hangingPunct="0">
        <a:spcBef>
          <a:spcPct val="0"/>
        </a:spcBef>
        <a:spcAft>
          <a:spcPct val="0"/>
        </a:spcAft>
        <a:defRPr sz="5900">
          <a:solidFill>
            <a:schemeClr val="tx1"/>
          </a:solidFill>
          <a:latin typeface="Calibri" pitchFamily="34" charset="0"/>
        </a:defRPr>
      </a:lvl4pPr>
      <a:lvl5pPr algn="ctr" defTabSz="1216025" rtl="0" eaLnBrk="0" fontAlgn="base" hangingPunct="0">
        <a:spcBef>
          <a:spcPct val="0"/>
        </a:spcBef>
        <a:spcAft>
          <a:spcPct val="0"/>
        </a:spcAft>
        <a:defRPr sz="5900">
          <a:solidFill>
            <a:schemeClr val="tx1"/>
          </a:solidFill>
          <a:latin typeface="Calibri" pitchFamily="34" charset="0"/>
        </a:defRPr>
      </a:lvl5pPr>
      <a:lvl6pPr marL="456613" algn="ctr" defTabSz="1216050" rtl="0" fontAlgn="base">
        <a:spcBef>
          <a:spcPct val="0"/>
        </a:spcBef>
        <a:spcAft>
          <a:spcPct val="0"/>
        </a:spcAft>
        <a:defRPr sz="5900">
          <a:solidFill>
            <a:schemeClr val="tx1"/>
          </a:solidFill>
          <a:latin typeface="Calibri" pitchFamily="34" charset="0"/>
        </a:defRPr>
      </a:lvl6pPr>
      <a:lvl7pPr marL="913225" algn="ctr" defTabSz="1216050" rtl="0" fontAlgn="base">
        <a:spcBef>
          <a:spcPct val="0"/>
        </a:spcBef>
        <a:spcAft>
          <a:spcPct val="0"/>
        </a:spcAft>
        <a:defRPr sz="5900">
          <a:solidFill>
            <a:schemeClr val="tx1"/>
          </a:solidFill>
          <a:latin typeface="Calibri" pitchFamily="34" charset="0"/>
        </a:defRPr>
      </a:lvl7pPr>
      <a:lvl8pPr marL="1369839" algn="ctr" defTabSz="1216050" rtl="0" fontAlgn="base">
        <a:spcBef>
          <a:spcPct val="0"/>
        </a:spcBef>
        <a:spcAft>
          <a:spcPct val="0"/>
        </a:spcAft>
        <a:defRPr sz="5900">
          <a:solidFill>
            <a:schemeClr val="tx1"/>
          </a:solidFill>
          <a:latin typeface="Calibri" pitchFamily="34" charset="0"/>
        </a:defRPr>
      </a:lvl8pPr>
      <a:lvl9pPr marL="1826452" algn="ctr" defTabSz="1216050" rtl="0" fontAlgn="base">
        <a:spcBef>
          <a:spcPct val="0"/>
        </a:spcBef>
        <a:spcAft>
          <a:spcPct val="0"/>
        </a:spcAft>
        <a:defRPr sz="5900">
          <a:solidFill>
            <a:schemeClr val="tx1"/>
          </a:solidFill>
          <a:latin typeface="Calibri" pitchFamily="34" charset="0"/>
        </a:defRPr>
      </a:lvl9pPr>
    </p:titleStyle>
    <p:bodyStyle>
      <a:lvl1pPr marL="454025" indent="-454025" algn="l" defTabSz="1216025"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17650" indent="-301625" algn="l" defTabSz="12160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27250" indent="-301625" algn="l" defTabSz="1216025"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35263" indent="-301625" algn="l" defTabSz="1216025"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44900"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3061"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1225"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9389" indent="-304078" algn="l" defTabSz="12163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6328" rtl="0" eaLnBrk="1" latinLnBrk="0" hangingPunct="1">
        <a:defRPr sz="2400" kern="1200">
          <a:solidFill>
            <a:schemeClr val="tx1"/>
          </a:solidFill>
          <a:latin typeface="+mn-lt"/>
          <a:ea typeface="+mn-ea"/>
          <a:cs typeface="+mn-cs"/>
        </a:defRPr>
      </a:lvl1pPr>
      <a:lvl2pPr marL="608166" algn="l" defTabSz="1216328" rtl="0" eaLnBrk="1" latinLnBrk="0" hangingPunct="1">
        <a:defRPr sz="2400" kern="1200">
          <a:solidFill>
            <a:schemeClr val="tx1"/>
          </a:solidFill>
          <a:latin typeface="+mn-lt"/>
          <a:ea typeface="+mn-ea"/>
          <a:cs typeface="+mn-cs"/>
        </a:defRPr>
      </a:lvl2pPr>
      <a:lvl3pPr marL="1216328" algn="l" defTabSz="1216328" rtl="0" eaLnBrk="1" latinLnBrk="0" hangingPunct="1">
        <a:defRPr sz="2400" kern="1200">
          <a:solidFill>
            <a:schemeClr val="tx1"/>
          </a:solidFill>
          <a:latin typeface="+mn-lt"/>
          <a:ea typeface="+mn-ea"/>
          <a:cs typeface="+mn-cs"/>
        </a:defRPr>
      </a:lvl3pPr>
      <a:lvl4pPr marL="1824487" algn="l" defTabSz="1216328" rtl="0" eaLnBrk="1" latinLnBrk="0" hangingPunct="1">
        <a:defRPr sz="2400" kern="1200">
          <a:solidFill>
            <a:schemeClr val="tx1"/>
          </a:solidFill>
          <a:latin typeface="+mn-lt"/>
          <a:ea typeface="+mn-ea"/>
          <a:cs typeface="+mn-cs"/>
        </a:defRPr>
      </a:lvl4pPr>
      <a:lvl5pPr marL="2432653" algn="l" defTabSz="1216328" rtl="0" eaLnBrk="1" latinLnBrk="0" hangingPunct="1">
        <a:defRPr sz="2400" kern="1200">
          <a:solidFill>
            <a:schemeClr val="tx1"/>
          </a:solidFill>
          <a:latin typeface="+mn-lt"/>
          <a:ea typeface="+mn-ea"/>
          <a:cs typeface="+mn-cs"/>
        </a:defRPr>
      </a:lvl5pPr>
      <a:lvl6pPr marL="3040816" algn="l" defTabSz="1216328" rtl="0" eaLnBrk="1" latinLnBrk="0" hangingPunct="1">
        <a:defRPr sz="2400" kern="1200">
          <a:solidFill>
            <a:schemeClr val="tx1"/>
          </a:solidFill>
          <a:latin typeface="+mn-lt"/>
          <a:ea typeface="+mn-ea"/>
          <a:cs typeface="+mn-cs"/>
        </a:defRPr>
      </a:lvl6pPr>
      <a:lvl7pPr marL="3648978" algn="l" defTabSz="1216328" rtl="0" eaLnBrk="1" latinLnBrk="0" hangingPunct="1">
        <a:defRPr sz="2400" kern="1200">
          <a:solidFill>
            <a:schemeClr val="tx1"/>
          </a:solidFill>
          <a:latin typeface="+mn-lt"/>
          <a:ea typeface="+mn-ea"/>
          <a:cs typeface="+mn-cs"/>
        </a:defRPr>
      </a:lvl7pPr>
      <a:lvl8pPr marL="4257143" algn="l" defTabSz="1216328" rtl="0" eaLnBrk="1" latinLnBrk="0" hangingPunct="1">
        <a:defRPr sz="2400" kern="1200">
          <a:solidFill>
            <a:schemeClr val="tx1"/>
          </a:solidFill>
          <a:latin typeface="+mn-lt"/>
          <a:ea typeface="+mn-ea"/>
          <a:cs typeface="+mn-cs"/>
        </a:defRPr>
      </a:lvl8pPr>
      <a:lvl9pPr marL="4865308" algn="l" defTabSz="1216328"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11113"/>
            <a:ext cx="12204700" cy="1387476"/>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21685" tIns="60844" rIns="121685" bIns="60844"/>
          <a:lstStyle/>
          <a:p>
            <a:pPr defTabSz="913617">
              <a:defRPr/>
            </a:pPr>
            <a:endParaRPr lang="en-US" sz="1900" dirty="0">
              <a:solidFill>
                <a:prstClr val="black"/>
              </a:solidFill>
              <a:latin typeface="Constantia"/>
              <a:ea typeface="+mn-ea"/>
              <a:cs typeface="Arial" charset="0"/>
            </a:endParaRPr>
          </a:p>
        </p:txBody>
      </p:sp>
      <p:sp>
        <p:nvSpPr>
          <p:cNvPr id="8" name="Freeform 7"/>
          <p:cNvSpPr>
            <a:spLocks/>
          </p:cNvSpPr>
          <p:nvPr/>
        </p:nvSpPr>
        <p:spPr bwMode="auto">
          <a:xfrm>
            <a:off x="5835650" y="-11113"/>
            <a:ext cx="6343650" cy="85090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21685" tIns="60844" rIns="121685" bIns="60844"/>
          <a:lstStyle/>
          <a:p>
            <a:pPr defTabSz="913617">
              <a:defRPr/>
            </a:pPr>
            <a:endParaRPr lang="en-US" sz="1900" dirty="0">
              <a:solidFill>
                <a:prstClr val="black"/>
              </a:solidFill>
              <a:latin typeface="Constantia"/>
              <a:ea typeface="+mn-ea"/>
              <a:cs typeface="Arial" charset="0"/>
            </a:endParaRPr>
          </a:p>
        </p:txBody>
      </p:sp>
      <p:sp>
        <p:nvSpPr>
          <p:cNvPr id="5124" name="Title Placeholder 8"/>
          <p:cNvSpPr>
            <a:spLocks noGrp="1"/>
          </p:cNvSpPr>
          <p:nvPr>
            <p:ph type="title"/>
          </p:nvPr>
        </p:nvSpPr>
        <p:spPr bwMode="auto">
          <a:xfrm>
            <a:off x="609600" y="938213"/>
            <a:ext cx="109601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844" rIns="0" bIns="0" numCol="1" anchor="b" anchorCtr="0" compatLnSpc="1">
            <a:prstTxWarp prst="textNoShape">
              <a:avLst/>
            </a:prstTxWarp>
          </a:bodyPr>
          <a:lstStyle/>
          <a:p>
            <a:pPr lvl="0"/>
            <a:r>
              <a:rPr lang="en-US" smtClean="0"/>
              <a:t>Click to edit Master title style</a:t>
            </a:r>
          </a:p>
        </p:txBody>
      </p:sp>
      <p:sp>
        <p:nvSpPr>
          <p:cNvPr id="5125" name="Text Placeholder 29"/>
          <p:cNvSpPr>
            <a:spLocks noGrp="1"/>
          </p:cNvSpPr>
          <p:nvPr>
            <p:ph type="body" idx="1"/>
          </p:nvPr>
        </p:nvSpPr>
        <p:spPr bwMode="auto">
          <a:xfrm>
            <a:off x="609600" y="2578100"/>
            <a:ext cx="109601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685" tIns="60844" rIns="121685" bIns="608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8466138"/>
            <a:ext cx="2841625" cy="485775"/>
          </a:xfrm>
          <a:prstGeom prst="rect">
            <a:avLst/>
          </a:prstGeom>
        </p:spPr>
        <p:txBody>
          <a:bodyPr vert="horz" lIns="0" tIns="0" rIns="0" bIns="0" anchor="b"/>
          <a:lstStyle>
            <a:lvl1pPr algn="l" defTabSz="913617" eaLnBrk="1" latinLnBrk="0" hangingPunct="1">
              <a:defRPr kumimoji="0" sz="1600">
                <a:solidFill>
                  <a:srgbClr val="04617B">
                    <a:shade val="90000"/>
                  </a:srgbClr>
                </a:solidFill>
                <a:ea typeface="+mn-ea"/>
                <a:cs typeface="Arial" charset="0"/>
              </a:defRPr>
            </a:lvl1pPr>
          </a:lstStyle>
          <a:p>
            <a:pPr>
              <a:defRPr/>
            </a:pPr>
            <a:fld id="{31576130-FA00-400C-B393-012C9A8CC682}" type="datetimeFigureOut">
              <a:rPr lang="en-US"/>
              <a:pPr>
                <a:defRPr/>
              </a:pPr>
              <a:t>6/17/2013</a:t>
            </a:fld>
            <a:endParaRPr lang="en-US" dirty="0"/>
          </a:p>
        </p:txBody>
      </p:sp>
      <p:sp>
        <p:nvSpPr>
          <p:cNvPr id="22" name="Footer Placeholder 21"/>
          <p:cNvSpPr>
            <a:spLocks noGrp="1"/>
          </p:cNvSpPr>
          <p:nvPr>
            <p:ph type="ftr" sz="quarter" idx="3"/>
          </p:nvPr>
        </p:nvSpPr>
        <p:spPr>
          <a:xfrm>
            <a:off x="3552825" y="8466138"/>
            <a:ext cx="4465638" cy="485775"/>
          </a:xfrm>
          <a:prstGeom prst="rect">
            <a:avLst/>
          </a:prstGeom>
        </p:spPr>
        <p:txBody>
          <a:bodyPr vert="horz" lIns="0" tIns="0" rIns="0" bIns="0" anchor="b"/>
          <a:lstStyle>
            <a:lvl1pPr algn="l" defTabSz="913617" eaLnBrk="1" latinLnBrk="0" hangingPunct="1">
              <a:defRPr kumimoji="0" sz="1600">
                <a:solidFill>
                  <a:srgbClr val="04617B">
                    <a:shade val="90000"/>
                  </a:srgbClr>
                </a:solidFill>
                <a:ea typeface="+mn-ea"/>
                <a:cs typeface="Arial" charset="0"/>
              </a:defRPr>
            </a:lvl1pPr>
          </a:lstStyle>
          <a:p>
            <a:pPr>
              <a:defRPr/>
            </a:pPr>
            <a:endParaRPr lang="en-US"/>
          </a:p>
        </p:txBody>
      </p:sp>
      <p:sp>
        <p:nvSpPr>
          <p:cNvPr id="18" name="Slide Number Placeholder 17"/>
          <p:cNvSpPr>
            <a:spLocks noGrp="1"/>
          </p:cNvSpPr>
          <p:nvPr>
            <p:ph type="sldNum" sz="quarter" idx="4"/>
          </p:nvPr>
        </p:nvSpPr>
        <p:spPr>
          <a:xfrm>
            <a:off x="10555288" y="8466138"/>
            <a:ext cx="1014412" cy="485775"/>
          </a:xfrm>
          <a:prstGeom prst="rect">
            <a:avLst/>
          </a:prstGeom>
        </p:spPr>
        <p:txBody>
          <a:bodyPr vert="horz" lIns="0" tIns="0" rIns="0" bIns="0" anchor="b"/>
          <a:lstStyle>
            <a:lvl1pPr algn="r" defTabSz="913617" eaLnBrk="1" latinLnBrk="0" hangingPunct="1">
              <a:defRPr kumimoji="0" sz="1600">
                <a:solidFill>
                  <a:srgbClr val="04617B">
                    <a:shade val="90000"/>
                  </a:srgbClr>
                </a:solidFill>
                <a:ea typeface="+mn-ea"/>
                <a:cs typeface="Arial" charset="0"/>
              </a:defRPr>
            </a:lvl1pPr>
          </a:lstStyle>
          <a:p>
            <a:pPr>
              <a:defRPr/>
            </a:pPr>
            <a:fld id="{E104838E-60ED-421A-BD97-07BE5F8E5B68}" type="slidenum">
              <a:rPr lang="en-US"/>
              <a:pPr>
                <a:defRPr/>
              </a:pPr>
              <a:t>‹#›</a:t>
            </a:fld>
            <a:endParaRPr lang="en-US" dirty="0"/>
          </a:p>
        </p:txBody>
      </p:sp>
      <p:grpSp>
        <p:nvGrpSpPr>
          <p:cNvPr id="5129" name="Group 1"/>
          <p:cNvGrpSpPr>
            <a:grpSpLocks/>
          </p:cNvGrpSpPr>
          <p:nvPr/>
        </p:nvGrpSpPr>
        <p:grpSpPr bwMode="auto">
          <a:xfrm>
            <a:off x="-25400" y="269875"/>
            <a:ext cx="12228513" cy="8636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3617">
                <a:defRPr/>
              </a:pPr>
              <a:endParaRPr lang="en-US" sz="1900" dirty="0">
                <a:solidFill>
                  <a:prstClr val="black"/>
                </a:solidFill>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3617">
                <a:defRPr/>
              </a:pPr>
              <a:endParaRPr lang="en-US" sz="1900" dirty="0">
                <a:solidFill>
                  <a:prstClr val="black"/>
                </a:solidFill>
                <a:ea typeface="+mn-ea"/>
                <a:cs typeface="Arial" charset="0"/>
              </a:endParaRPr>
            </a:p>
          </p:txBody>
        </p:sp>
      </p:grpSp>
    </p:spTree>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4939" r:id="rId4"/>
    <p:sldLayoutId id="2147484940" r:id="rId5"/>
    <p:sldLayoutId id="2147484941" r:id="rId6"/>
    <p:sldLayoutId id="2147484942" r:id="rId7"/>
    <p:sldLayoutId id="2147484943" r:id="rId8"/>
    <p:sldLayoutId id="2147484944" r:id="rId9"/>
    <p:sldLayoutId id="2147484945" r:id="rId10"/>
    <p:sldLayoutId id="2147484946" r:id="rId11"/>
    <p:sldLayoutId id="2147484947" r:id="rId12"/>
  </p:sldLayoutIdLst>
  <p:txStyles>
    <p:titleStyle>
      <a:lvl1pPr algn="l" rtl="0" eaLnBrk="0" fontAlgn="base" hangingPunct="0">
        <a:spcBef>
          <a:spcPct val="0"/>
        </a:spcBef>
        <a:spcAft>
          <a:spcPct val="0"/>
        </a:spcAft>
        <a:defRPr sz="6700" kern="1200">
          <a:solidFill>
            <a:schemeClr val="tx2"/>
          </a:solidFill>
          <a:latin typeface="+mj-lt"/>
          <a:ea typeface="+mj-ea"/>
          <a:cs typeface="+mj-cs"/>
        </a:defRPr>
      </a:lvl1pPr>
      <a:lvl2pPr algn="l" rtl="0" eaLnBrk="0" fontAlgn="base" hangingPunct="0">
        <a:spcBef>
          <a:spcPct val="0"/>
        </a:spcBef>
        <a:spcAft>
          <a:spcPct val="0"/>
        </a:spcAft>
        <a:defRPr sz="6700">
          <a:solidFill>
            <a:schemeClr val="tx2"/>
          </a:solidFill>
          <a:latin typeface="Calibri" pitchFamily="34" charset="0"/>
        </a:defRPr>
      </a:lvl2pPr>
      <a:lvl3pPr algn="l" rtl="0" eaLnBrk="0" fontAlgn="base" hangingPunct="0">
        <a:spcBef>
          <a:spcPct val="0"/>
        </a:spcBef>
        <a:spcAft>
          <a:spcPct val="0"/>
        </a:spcAft>
        <a:defRPr sz="6700">
          <a:solidFill>
            <a:schemeClr val="tx2"/>
          </a:solidFill>
          <a:latin typeface="Calibri" pitchFamily="34" charset="0"/>
        </a:defRPr>
      </a:lvl3pPr>
      <a:lvl4pPr algn="l" rtl="0" eaLnBrk="0" fontAlgn="base" hangingPunct="0">
        <a:spcBef>
          <a:spcPct val="0"/>
        </a:spcBef>
        <a:spcAft>
          <a:spcPct val="0"/>
        </a:spcAft>
        <a:defRPr sz="6700">
          <a:solidFill>
            <a:schemeClr val="tx2"/>
          </a:solidFill>
          <a:latin typeface="Calibri" pitchFamily="34" charset="0"/>
        </a:defRPr>
      </a:lvl4pPr>
      <a:lvl5pPr algn="l" rtl="0" eaLnBrk="0" fontAlgn="base" hangingPunct="0">
        <a:spcBef>
          <a:spcPct val="0"/>
        </a:spcBef>
        <a:spcAft>
          <a:spcPct val="0"/>
        </a:spcAft>
        <a:defRPr sz="6700">
          <a:solidFill>
            <a:schemeClr val="tx2"/>
          </a:solidFill>
          <a:latin typeface="Calibri" pitchFamily="34" charset="0"/>
        </a:defRPr>
      </a:lvl5pPr>
      <a:lvl6pPr marL="608425" algn="l" rtl="0" fontAlgn="base">
        <a:spcBef>
          <a:spcPct val="0"/>
        </a:spcBef>
        <a:spcAft>
          <a:spcPct val="0"/>
        </a:spcAft>
        <a:defRPr sz="6700">
          <a:solidFill>
            <a:schemeClr val="tx2"/>
          </a:solidFill>
          <a:latin typeface="Calibri" pitchFamily="34" charset="0"/>
        </a:defRPr>
      </a:lvl6pPr>
      <a:lvl7pPr marL="1216848" algn="l" rtl="0" fontAlgn="base">
        <a:spcBef>
          <a:spcPct val="0"/>
        </a:spcBef>
        <a:spcAft>
          <a:spcPct val="0"/>
        </a:spcAft>
        <a:defRPr sz="6700">
          <a:solidFill>
            <a:schemeClr val="tx2"/>
          </a:solidFill>
          <a:latin typeface="Calibri" pitchFamily="34" charset="0"/>
        </a:defRPr>
      </a:lvl7pPr>
      <a:lvl8pPr marL="1825269" algn="l" rtl="0" fontAlgn="base">
        <a:spcBef>
          <a:spcPct val="0"/>
        </a:spcBef>
        <a:spcAft>
          <a:spcPct val="0"/>
        </a:spcAft>
        <a:defRPr sz="6700">
          <a:solidFill>
            <a:schemeClr val="tx2"/>
          </a:solidFill>
          <a:latin typeface="Calibri" pitchFamily="34" charset="0"/>
        </a:defRPr>
      </a:lvl8pPr>
      <a:lvl9pPr marL="2433694" algn="l" rtl="0" fontAlgn="base">
        <a:spcBef>
          <a:spcPct val="0"/>
        </a:spcBef>
        <a:spcAft>
          <a:spcPct val="0"/>
        </a:spcAft>
        <a:defRPr sz="6700">
          <a:solidFill>
            <a:schemeClr val="tx2"/>
          </a:solidFill>
          <a:latin typeface="Calibri" pitchFamily="34" charset="0"/>
        </a:defRPr>
      </a:lvl9pPr>
    </p:titleStyle>
    <p:bodyStyle>
      <a:lvl1pPr marL="361950" indent="-361950" algn="l" rtl="0" eaLnBrk="0" fontAlgn="base" hangingPunct="0">
        <a:spcBef>
          <a:spcPct val="20000"/>
        </a:spcBef>
        <a:spcAft>
          <a:spcPct val="0"/>
        </a:spcAft>
        <a:buClr>
          <a:srgbClr val="0BD0D9"/>
        </a:buClr>
        <a:buSzPct val="95000"/>
        <a:buFont typeface="Wingdings 2" pitchFamily="18" charset="2"/>
        <a:buChar char=""/>
        <a:defRPr sz="3500" kern="1200">
          <a:solidFill>
            <a:schemeClr val="tx1"/>
          </a:solidFill>
          <a:latin typeface="+mn-lt"/>
          <a:ea typeface="+mn-ea"/>
          <a:cs typeface="+mn-cs"/>
        </a:defRPr>
      </a:lvl1pPr>
      <a:lvl2pPr marL="850900" indent="-327025" algn="l" rtl="0" eaLnBrk="0" fontAlgn="base" hangingPunct="0">
        <a:spcBef>
          <a:spcPct val="20000"/>
        </a:spcBef>
        <a:spcAft>
          <a:spcPct val="0"/>
        </a:spcAft>
        <a:buClr>
          <a:schemeClr val="accent1"/>
        </a:buClr>
        <a:buSzPct val="85000"/>
        <a:buFont typeface="Wingdings 2" pitchFamily="18" charset="2"/>
        <a:buChar char=""/>
        <a:defRPr sz="3200" kern="1200">
          <a:solidFill>
            <a:schemeClr val="tx1"/>
          </a:solidFill>
          <a:latin typeface="+mn-lt"/>
          <a:ea typeface="+mn-ea"/>
          <a:cs typeface="+mn-cs"/>
        </a:defRPr>
      </a:lvl2pPr>
      <a:lvl3pPr marL="1216025" indent="-327025" algn="l" rtl="0" eaLnBrk="0" fontAlgn="base" hangingPunct="0">
        <a:spcBef>
          <a:spcPct val="20000"/>
        </a:spcBef>
        <a:spcAft>
          <a:spcPct val="0"/>
        </a:spcAft>
        <a:buClr>
          <a:schemeClr val="accent2"/>
        </a:buClr>
        <a:buSzPct val="70000"/>
        <a:buFont typeface="Wingdings 2" pitchFamily="18" charset="2"/>
        <a:buChar char=""/>
        <a:defRPr sz="2800" kern="1200">
          <a:solidFill>
            <a:schemeClr val="tx1"/>
          </a:solidFill>
          <a:latin typeface="+mn-lt"/>
          <a:ea typeface="+mn-ea"/>
          <a:cs typeface="+mn-cs"/>
        </a:defRPr>
      </a:lvl3pPr>
      <a:lvl4pPr marL="1579563" indent="-277813" algn="l" rtl="0" eaLnBrk="0" fontAlgn="base" hangingPunct="0">
        <a:spcBef>
          <a:spcPct val="20000"/>
        </a:spcBef>
        <a:spcAft>
          <a:spcPct val="0"/>
        </a:spcAft>
        <a:buClr>
          <a:srgbClr val="0BD0D9"/>
        </a:buClr>
        <a:buSzPct val="65000"/>
        <a:buFont typeface="Wingdings 2" pitchFamily="18" charset="2"/>
        <a:buChar char=""/>
        <a:defRPr sz="2700" kern="1200">
          <a:solidFill>
            <a:schemeClr val="tx1"/>
          </a:solidFill>
          <a:latin typeface="+mn-lt"/>
          <a:ea typeface="+mn-ea"/>
          <a:cs typeface="+mn-cs"/>
        </a:defRPr>
      </a:lvl4pPr>
      <a:lvl5pPr marL="1944688" indent="-277813" algn="l" rtl="0" eaLnBrk="0" fontAlgn="base" hangingPunct="0">
        <a:spcBef>
          <a:spcPct val="20000"/>
        </a:spcBef>
        <a:spcAft>
          <a:spcPct val="0"/>
        </a:spcAft>
        <a:buClr>
          <a:srgbClr val="10CF9B"/>
        </a:buClr>
        <a:buSzPct val="65000"/>
        <a:buFont typeface="Wingdings 2" pitchFamily="18" charset="2"/>
        <a:buChar char=""/>
        <a:defRPr sz="2700" kern="1200">
          <a:solidFill>
            <a:schemeClr val="tx1"/>
          </a:solidFill>
          <a:latin typeface="+mn-lt"/>
          <a:ea typeface="+mn-ea"/>
          <a:cs typeface="+mn-cs"/>
        </a:defRPr>
      </a:lvl5pPr>
      <a:lvl6pPr marL="2312011" indent="-279875"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6pPr>
      <a:lvl7pPr marL="2555378" indent="-243370" algn="l" rtl="0" eaLnBrk="1" latinLnBrk="0" hangingPunct="1">
        <a:spcBef>
          <a:spcPct val="20000"/>
        </a:spcBef>
        <a:buClr>
          <a:schemeClr val="accent6"/>
        </a:buClr>
        <a:buSzPct val="80000"/>
        <a:buFont typeface="Wingdings 2"/>
        <a:buChar char=""/>
        <a:defRPr kumimoji="0" sz="2100" kern="1200" baseline="0">
          <a:solidFill>
            <a:schemeClr val="tx1"/>
          </a:solidFill>
          <a:latin typeface="+mn-lt"/>
          <a:ea typeface="+mn-ea"/>
          <a:cs typeface="+mn-cs"/>
        </a:defRPr>
      </a:lvl7pPr>
      <a:lvl8pPr marL="2920433" indent="-243370" algn="l" rtl="0" eaLnBrk="1" latinLnBrk="0" hangingPunct="1">
        <a:spcBef>
          <a:spcPct val="20000"/>
        </a:spcBef>
        <a:buClr>
          <a:schemeClr val="tx2"/>
        </a:buClr>
        <a:buChar char="•"/>
        <a:defRPr kumimoji="0" sz="2100" kern="1200">
          <a:solidFill>
            <a:schemeClr val="tx1"/>
          </a:solidFill>
          <a:latin typeface="+mn-lt"/>
          <a:ea typeface="+mn-ea"/>
          <a:cs typeface="+mn-cs"/>
        </a:defRPr>
      </a:lvl8pPr>
      <a:lvl9pPr marL="3285487" indent="-243370" algn="l" rtl="0" eaLnBrk="1" latinLnBrk="0" hangingPunct="1">
        <a:spcBef>
          <a:spcPct val="20000"/>
        </a:spcBef>
        <a:buClr>
          <a:schemeClr val="tx2"/>
        </a:buClr>
        <a:buFontTx/>
        <a:buChar char="•"/>
        <a:defRPr kumimoji="0" sz="1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8425" algn="l" rtl="0" eaLnBrk="1" latinLnBrk="0" hangingPunct="1">
        <a:defRPr kumimoji="0" kern="1200">
          <a:solidFill>
            <a:schemeClr val="tx1"/>
          </a:solidFill>
          <a:latin typeface="+mn-lt"/>
          <a:ea typeface="+mn-ea"/>
          <a:cs typeface="+mn-cs"/>
        </a:defRPr>
      </a:lvl2pPr>
      <a:lvl3pPr marL="1216848" algn="l" rtl="0" eaLnBrk="1" latinLnBrk="0" hangingPunct="1">
        <a:defRPr kumimoji="0" kern="1200">
          <a:solidFill>
            <a:schemeClr val="tx1"/>
          </a:solidFill>
          <a:latin typeface="+mn-lt"/>
          <a:ea typeface="+mn-ea"/>
          <a:cs typeface="+mn-cs"/>
        </a:defRPr>
      </a:lvl3pPr>
      <a:lvl4pPr marL="1825269" algn="l" rtl="0" eaLnBrk="1" latinLnBrk="0" hangingPunct="1">
        <a:defRPr kumimoji="0" kern="1200">
          <a:solidFill>
            <a:schemeClr val="tx1"/>
          </a:solidFill>
          <a:latin typeface="+mn-lt"/>
          <a:ea typeface="+mn-ea"/>
          <a:cs typeface="+mn-cs"/>
        </a:defRPr>
      </a:lvl4pPr>
      <a:lvl5pPr marL="2433694" algn="l" rtl="0" eaLnBrk="1" latinLnBrk="0" hangingPunct="1">
        <a:defRPr kumimoji="0" kern="1200">
          <a:solidFill>
            <a:schemeClr val="tx1"/>
          </a:solidFill>
          <a:latin typeface="+mn-lt"/>
          <a:ea typeface="+mn-ea"/>
          <a:cs typeface="+mn-cs"/>
        </a:defRPr>
      </a:lvl5pPr>
      <a:lvl6pPr marL="3042118" algn="l" rtl="0" eaLnBrk="1" latinLnBrk="0" hangingPunct="1">
        <a:defRPr kumimoji="0" kern="1200">
          <a:solidFill>
            <a:schemeClr val="tx1"/>
          </a:solidFill>
          <a:latin typeface="+mn-lt"/>
          <a:ea typeface="+mn-ea"/>
          <a:cs typeface="+mn-cs"/>
        </a:defRPr>
      </a:lvl6pPr>
      <a:lvl7pPr marL="3650541" algn="l" rtl="0" eaLnBrk="1" latinLnBrk="0" hangingPunct="1">
        <a:defRPr kumimoji="0" kern="1200">
          <a:solidFill>
            <a:schemeClr val="tx1"/>
          </a:solidFill>
          <a:latin typeface="+mn-lt"/>
          <a:ea typeface="+mn-ea"/>
          <a:cs typeface="+mn-cs"/>
        </a:defRPr>
      </a:lvl7pPr>
      <a:lvl8pPr marL="4258965" algn="l" rtl="0" eaLnBrk="1" latinLnBrk="0" hangingPunct="1">
        <a:defRPr kumimoji="0" kern="1200">
          <a:solidFill>
            <a:schemeClr val="tx1"/>
          </a:solidFill>
          <a:latin typeface="+mn-lt"/>
          <a:ea typeface="+mn-ea"/>
          <a:cs typeface="+mn-cs"/>
        </a:defRPr>
      </a:lvl8pPr>
      <a:lvl9pPr marL="486739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http://terryweber.files.wordpress.com/2011/09/img_0204.jp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7"/>
          <p:cNvSpPr txBox="1">
            <a:spLocks noChangeArrowheads="1"/>
          </p:cNvSpPr>
          <p:nvPr/>
        </p:nvSpPr>
        <p:spPr bwMode="auto">
          <a:xfrm>
            <a:off x="0" y="101495"/>
            <a:ext cx="12179300" cy="8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89" tIns="60894" rIns="121789" bIns="60894" anchor="ct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4800" b="1" dirty="0">
                <a:solidFill>
                  <a:srgbClr val="2D2D8A"/>
                </a:solidFill>
                <a:cs typeface="Arial" pitchFamily="34" charset="0"/>
              </a:rPr>
              <a:t>US IOOS</a:t>
            </a:r>
            <a:r>
              <a:rPr lang="en-US" sz="4800" b="1" baseline="30000" dirty="0">
                <a:solidFill>
                  <a:srgbClr val="2D2D8A"/>
                </a:solidFill>
                <a:cs typeface="Arial" pitchFamily="34" charset="0"/>
              </a:rPr>
              <a:t>® </a:t>
            </a:r>
            <a:r>
              <a:rPr lang="en-US" sz="4800" b="1" dirty="0">
                <a:solidFill>
                  <a:srgbClr val="2D2D8A"/>
                </a:solidFill>
                <a:cs typeface="Arial" pitchFamily="34" charset="0"/>
              </a:rPr>
              <a:t>is…</a:t>
            </a:r>
          </a:p>
        </p:txBody>
      </p:sp>
      <p:sp>
        <p:nvSpPr>
          <p:cNvPr id="20482" name="Rectangle 3"/>
          <p:cNvSpPr>
            <a:spLocks noChangeArrowheads="1"/>
          </p:cNvSpPr>
          <p:nvPr/>
        </p:nvSpPr>
        <p:spPr bwMode="auto">
          <a:xfrm>
            <a:off x="374650" y="962082"/>
            <a:ext cx="10819700" cy="772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21789" tIns="60894" rIns="121789" bIns="60894">
            <a:spAutoFit/>
          </a:bodyPr>
          <a:lstStyle/>
          <a:p>
            <a:pPr algn="ctr">
              <a:lnSpc>
                <a:spcPct val="110000"/>
              </a:lnSpc>
              <a:spcBef>
                <a:spcPct val="30000"/>
              </a:spcBef>
            </a:pPr>
            <a:r>
              <a:rPr lang="en-US" b="1" dirty="0">
                <a:solidFill>
                  <a:schemeClr val="accent2"/>
                </a:solidFill>
              </a:rPr>
              <a:t>Vision:  </a:t>
            </a:r>
            <a:endParaRPr lang="en-US" b="1" dirty="0" smtClean="0">
              <a:solidFill>
                <a:schemeClr val="accent2"/>
              </a:solidFill>
            </a:endParaRPr>
          </a:p>
          <a:p>
            <a:pPr algn="ctr">
              <a:lnSpc>
                <a:spcPct val="110000"/>
              </a:lnSpc>
              <a:spcBef>
                <a:spcPct val="30000"/>
              </a:spcBef>
            </a:pPr>
            <a:r>
              <a:rPr lang="en-US" sz="2800" b="1" dirty="0" smtClean="0">
                <a:solidFill>
                  <a:schemeClr val="accent2"/>
                </a:solidFill>
              </a:rPr>
              <a:t>IOOS </a:t>
            </a:r>
            <a:r>
              <a:rPr lang="en-US" sz="2800" b="1" dirty="0">
                <a:solidFill>
                  <a:schemeClr val="accent2"/>
                </a:solidFill>
              </a:rPr>
              <a:t>is an innovative public/private enterprise of integrated national and regional ocean, coastal, and Great Lakes observations that equips the nation to face natural and manmade risks to economic growth, prosperity, and survivability, and to ensure a safe, productive, and resilient ocean and coastal </a:t>
            </a:r>
            <a:r>
              <a:rPr lang="en-US" sz="2800" b="1" dirty="0" smtClean="0">
                <a:solidFill>
                  <a:schemeClr val="accent2"/>
                </a:solidFill>
              </a:rPr>
              <a:t>zone</a:t>
            </a:r>
          </a:p>
          <a:p>
            <a:pPr algn="ctr">
              <a:lnSpc>
                <a:spcPct val="110000"/>
              </a:lnSpc>
              <a:spcBef>
                <a:spcPct val="30000"/>
              </a:spcBef>
            </a:pPr>
            <a:endParaRPr lang="en-US" sz="2800" b="1" dirty="0">
              <a:solidFill>
                <a:schemeClr val="accent2"/>
              </a:solidFill>
            </a:endParaRPr>
          </a:p>
          <a:p>
            <a:pPr marL="456709" indent="-456709">
              <a:lnSpc>
                <a:spcPct val="110000"/>
              </a:lnSpc>
              <a:spcBef>
                <a:spcPct val="30000"/>
              </a:spcBef>
              <a:buFont typeface="Wingdings" pitchFamily="2" charset="2"/>
              <a:buChar char="q"/>
            </a:pPr>
            <a:r>
              <a:rPr lang="en-US" b="1" dirty="0" smtClean="0">
                <a:solidFill>
                  <a:srgbClr val="2D2D8A"/>
                </a:solidFill>
                <a:cs typeface="Arial" pitchFamily="34" charset="0"/>
              </a:rPr>
              <a:t>A </a:t>
            </a:r>
            <a:r>
              <a:rPr lang="en-US" b="1" dirty="0">
                <a:solidFill>
                  <a:srgbClr val="2D2D8A"/>
                </a:solidFill>
                <a:cs typeface="Arial" pitchFamily="34" charset="0"/>
              </a:rPr>
              <a:t>national program comprising 17 federal agencies</a:t>
            </a:r>
          </a:p>
          <a:p>
            <a:pPr marL="456709" indent="-456709">
              <a:lnSpc>
                <a:spcPct val="110000"/>
              </a:lnSpc>
              <a:spcBef>
                <a:spcPct val="30000"/>
              </a:spcBef>
              <a:buFont typeface="Wingdings" pitchFamily="2" charset="2"/>
              <a:buChar char="q"/>
            </a:pPr>
            <a:r>
              <a:rPr lang="en-US" b="1" dirty="0" smtClean="0">
                <a:solidFill>
                  <a:srgbClr val="2D2D8A"/>
                </a:solidFill>
                <a:cs typeface="Arial" pitchFamily="34" charset="0"/>
              </a:rPr>
              <a:t>11 Regional Coastal Ocean Observing Systems </a:t>
            </a:r>
          </a:p>
          <a:p>
            <a:pPr marL="456709" indent="-456709">
              <a:lnSpc>
                <a:spcPct val="110000"/>
              </a:lnSpc>
              <a:spcBef>
                <a:spcPct val="30000"/>
              </a:spcBef>
              <a:buFont typeface="Wingdings" pitchFamily="2" charset="2"/>
              <a:buChar char="q"/>
            </a:pPr>
            <a:r>
              <a:rPr lang="en-US" b="1" dirty="0" smtClean="0">
                <a:solidFill>
                  <a:srgbClr val="2D2D8A"/>
                </a:solidFill>
                <a:cs typeface="Arial" pitchFamily="34" charset="0"/>
              </a:rPr>
              <a:t>Links ocean sensing information together to provide real-time data to enhance the United States’ predictive capability and decision support infrastructure</a:t>
            </a:r>
            <a:r>
              <a:rPr lang="en-US" sz="1800" dirty="0" smtClean="0">
                <a:solidFill>
                  <a:srgbClr val="0F243E"/>
                </a:solidFill>
                <a:latin typeface="Calibri"/>
                <a:ea typeface="Calibri"/>
              </a:rPr>
              <a:t>.</a:t>
            </a:r>
            <a:endParaRPr lang="en-US" sz="1800" dirty="0">
              <a:latin typeface="Times New Roman"/>
              <a:ea typeface="Calibri"/>
            </a:endParaRPr>
          </a:p>
          <a:p>
            <a:pPr marL="456709" indent="-456709">
              <a:lnSpc>
                <a:spcPct val="110000"/>
              </a:lnSpc>
              <a:spcBef>
                <a:spcPct val="30000"/>
              </a:spcBef>
              <a:buFont typeface="Wingdings" pitchFamily="2" charset="2"/>
              <a:buChar char="q"/>
            </a:pPr>
            <a:r>
              <a:rPr lang="en-US" b="1" dirty="0" smtClean="0">
                <a:solidFill>
                  <a:srgbClr val="2D2D8A"/>
                </a:solidFill>
                <a:cs typeface="Arial" pitchFamily="34" charset="0"/>
              </a:rPr>
              <a:t>Strategically </a:t>
            </a:r>
            <a:r>
              <a:rPr lang="en-US" b="1" dirty="0">
                <a:solidFill>
                  <a:srgbClr val="2D2D8A"/>
                </a:solidFill>
                <a:cs typeface="Arial" pitchFamily="34" charset="0"/>
              </a:rPr>
              <a:t>positioned and aligned with:</a:t>
            </a:r>
          </a:p>
          <a:p>
            <a:pPr marL="1065653" lvl="1" indent="-456709">
              <a:lnSpc>
                <a:spcPct val="110000"/>
              </a:lnSpc>
              <a:spcBef>
                <a:spcPct val="30000"/>
              </a:spcBef>
              <a:buFont typeface="Wingdings" pitchFamily="2" charset="2"/>
              <a:buChar char="Ø"/>
            </a:pPr>
            <a:r>
              <a:rPr lang="en-US" sz="2700" b="1" dirty="0" smtClean="0">
                <a:solidFill>
                  <a:srgbClr val="2D2D8A"/>
                </a:solidFill>
                <a:cs typeface="Arial" pitchFamily="34" charset="0"/>
              </a:rPr>
              <a:t>Broader </a:t>
            </a:r>
            <a:r>
              <a:rPr lang="en-US" sz="2700" b="1" dirty="0">
                <a:solidFill>
                  <a:srgbClr val="2D2D8A"/>
                </a:solidFill>
                <a:cs typeface="Arial" pitchFamily="34" charset="0"/>
              </a:rPr>
              <a:t>regional, national and international ocean, coastal and inland water stakeholder </a:t>
            </a:r>
            <a:r>
              <a:rPr lang="en-US" sz="2700" b="1" dirty="0" smtClean="0">
                <a:solidFill>
                  <a:srgbClr val="2D2D8A"/>
                </a:solidFill>
                <a:cs typeface="Arial" pitchFamily="34" charset="0"/>
              </a:rPr>
              <a:t>groups</a:t>
            </a:r>
          </a:p>
          <a:p>
            <a:pPr marL="462403" indent="-456709">
              <a:lnSpc>
                <a:spcPct val="110000"/>
              </a:lnSpc>
              <a:spcBef>
                <a:spcPct val="30000"/>
              </a:spcBef>
              <a:buFont typeface="Wingdings" pitchFamily="2" charset="2"/>
              <a:buChar char="Ø"/>
            </a:pPr>
            <a:endParaRPr lang="en-US" sz="2700" b="1" dirty="0">
              <a:solidFill>
                <a:srgbClr val="2D2D8A"/>
              </a:solidFill>
              <a:cs typeface="Arial" pitchFamily="34" charset="0"/>
            </a:endParaRPr>
          </a:p>
        </p:txBody>
      </p:sp>
      <p:sp>
        <p:nvSpPr>
          <p:cNvPr id="20483" name="Slide Number Placeholder 1"/>
          <p:cNvSpPr txBox="1">
            <a:spLocks noGrp="1"/>
          </p:cNvSpPr>
          <p:nvPr/>
        </p:nvSpPr>
        <p:spPr bwMode="auto">
          <a:xfrm>
            <a:off x="11627426" y="8669293"/>
            <a:ext cx="496898" cy="63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89" tIns="60894" rIns="121789" bIns="60894"/>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E825C33E-0971-40F8-8EE0-404789D1C180}" type="slidenum">
              <a:rPr lang="en-US" sz="1900" b="1">
                <a:solidFill>
                  <a:srgbClr val="1F497D"/>
                </a:solidFill>
                <a:cs typeface="Arial" pitchFamily="34" charset="0"/>
              </a:rPr>
              <a:pPr algn="r" eaLnBrk="1" hangingPunct="1"/>
              <a:t>1</a:t>
            </a:fld>
            <a:endParaRPr lang="en-US" sz="1900" b="1">
              <a:solidFill>
                <a:srgbClr val="1F497D"/>
              </a:solidFill>
              <a:cs typeface="Arial" pitchFamily="34" charset="0"/>
            </a:endParaRPr>
          </a:p>
        </p:txBody>
      </p:sp>
      <p:sp>
        <p:nvSpPr>
          <p:cNvPr id="20485" name="Rectangle 1"/>
          <p:cNvSpPr>
            <a:spLocks noChangeArrowheads="1"/>
          </p:cNvSpPr>
          <p:nvPr/>
        </p:nvSpPr>
        <p:spPr bwMode="auto">
          <a:xfrm>
            <a:off x="2508250" y="8494528"/>
            <a:ext cx="10210800" cy="49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9" tIns="60894" rIns="121789" bIns="60894">
            <a:spAutoFit/>
          </a:bodyPr>
          <a:lstStyle/>
          <a:p>
            <a:pPr>
              <a:spcBef>
                <a:spcPct val="30000"/>
              </a:spcBef>
            </a:pPr>
            <a:r>
              <a:rPr lang="en-US" b="1" dirty="0" smtClean="0">
                <a:solidFill>
                  <a:schemeClr val="bg1"/>
                </a:solidFill>
                <a:cs typeface="Arial" pitchFamily="34" charset="0"/>
              </a:rPr>
              <a:t>Enables Decision Making; underpins scientific &amp; technology advancement</a:t>
            </a:r>
            <a:endParaRPr lang="en-US" b="1" dirty="0">
              <a:solidFill>
                <a:schemeClr val="bg1"/>
              </a:solidFill>
              <a:cs typeface="Arial" pitchFamily="34" charset="0"/>
            </a:endParaRPr>
          </a:p>
        </p:txBody>
      </p:sp>
    </p:spTree>
    <p:extLst>
      <p:ext uri="{BB962C8B-B14F-4D97-AF65-F5344CB8AC3E}">
        <p14:creationId xmlns:p14="http://schemas.microsoft.com/office/powerpoint/2010/main" val="36847581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56222" y="1144588"/>
            <a:ext cx="10960100" cy="1522412"/>
          </a:xfrm>
        </p:spPr>
        <p:txBody>
          <a:bodyPr/>
          <a:lstStyle/>
          <a:p>
            <a:pPr eaLnBrk="1" hangingPunct="1">
              <a:lnSpc>
                <a:spcPct val="90000"/>
              </a:lnSpc>
            </a:pPr>
            <a:r>
              <a:rPr lang="en-US" sz="4800" b="1" dirty="0" smtClean="0">
                <a:ea typeface="Calibri" pitchFamily="34" charset="0"/>
                <a:cs typeface="Calibri" pitchFamily="34" charset="0"/>
              </a:rPr>
              <a:t>Coastal Communities: </a:t>
            </a:r>
            <a:br>
              <a:rPr lang="en-US" sz="4800" b="1" dirty="0" smtClean="0">
                <a:ea typeface="Calibri" pitchFamily="34" charset="0"/>
                <a:cs typeface="Calibri" pitchFamily="34" charset="0"/>
              </a:rPr>
            </a:br>
            <a:r>
              <a:rPr lang="en-US" sz="4800" b="1" dirty="0" smtClean="0">
                <a:ea typeface="Calibri" pitchFamily="34" charset="0"/>
                <a:cs typeface="Calibri" pitchFamily="34" charset="0"/>
              </a:rPr>
              <a:t>Vital to U.S. and International Economies  </a:t>
            </a:r>
          </a:p>
        </p:txBody>
      </p:sp>
      <p:sp>
        <p:nvSpPr>
          <p:cNvPr id="10243" name="Rectangle 3"/>
          <p:cNvSpPr>
            <a:spLocks noGrp="1" noChangeArrowheads="1"/>
          </p:cNvSpPr>
          <p:nvPr>
            <p:ph type="body" idx="1"/>
          </p:nvPr>
        </p:nvSpPr>
        <p:spPr>
          <a:xfrm>
            <a:off x="0" y="2552700"/>
            <a:ext cx="6802438" cy="5870575"/>
          </a:xfrm>
        </p:spPr>
        <p:txBody>
          <a:bodyPr/>
          <a:lstStyle/>
          <a:p>
            <a:pPr marL="242948" lvl="1" indent="-327452" eaLnBrk="1" hangingPunct="1">
              <a:lnSpc>
                <a:spcPct val="95000"/>
              </a:lnSpc>
              <a:spcBef>
                <a:spcPct val="0"/>
              </a:spcBef>
              <a:defRPr/>
            </a:pPr>
            <a:r>
              <a:rPr lang="en-US" sz="2900" dirty="0">
                <a:ea typeface="Calibri" pitchFamily="34" charset="0"/>
                <a:cs typeface="Calibri" pitchFamily="34" charset="0"/>
              </a:rPr>
              <a:t>45 percent of the U.S. national gross domestic product is contributed by coastal communities.</a:t>
            </a:r>
          </a:p>
          <a:p>
            <a:pPr marL="608425" lvl="2" indent="-327452" eaLnBrk="1" hangingPunct="1">
              <a:lnSpc>
                <a:spcPct val="95000"/>
              </a:lnSpc>
              <a:spcBef>
                <a:spcPct val="0"/>
              </a:spcBef>
              <a:defRPr/>
            </a:pPr>
            <a:r>
              <a:rPr lang="en-US" sz="2900" dirty="0">
                <a:ea typeface="Calibri" pitchFamily="34" charset="0"/>
                <a:cs typeface="Calibri" pitchFamily="34" charset="0"/>
              </a:rPr>
              <a:t>51 million jobs</a:t>
            </a:r>
          </a:p>
          <a:p>
            <a:pPr marL="242948" lvl="1" indent="-327452" eaLnBrk="1" hangingPunct="1">
              <a:lnSpc>
                <a:spcPct val="95000"/>
              </a:lnSpc>
              <a:spcBef>
                <a:spcPct val="0"/>
              </a:spcBef>
              <a:buFont typeface="Wingdings 2" pitchFamily="18" charset="2"/>
              <a:buNone/>
              <a:defRPr/>
            </a:pPr>
            <a:endParaRPr lang="en-US" sz="2900" dirty="0">
              <a:ea typeface="Calibri" pitchFamily="34" charset="0"/>
              <a:cs typeface="Calibri" pitchFamily="34" charset="0"/>
            </a:endParaRPr>
          </a:p>
          <a:p>
            <a:pPr marL="242948" lvl="1" indent="-327452" eaLnBrk="1" hangingPunct="1">
              <a:lnSpc>
                <a:spcPct val="95000"/>
              </a:lnSpc>
              <a:spcBef>
                <a:spcPct val="0"/>
              </a:spcBef>
              <a:defRPr/>
            </a:pPr>
            <a:r>
              <a:rPr lang="en-US" sz="2900" dirty="0">
                <a:ea typeface="Calibri" pitchFamily="34" charset="0"/>
                <a:cs typeface="Calibri" pitchFamily="34" charset="0"/>
              </a:rPr>
              <a:t>Coastal counties contain 53 percent of the nation’s population—but account for only 17 percent of U.S. land area (excludes Alaska).</a:t>
            </a:r>
            <a:endParaRPr lang="en-US" sz="2900" i="1" dirty="0">
              <a:ea typeface="Calibri" pitchFamily="34" charset="0"/>
              <a:cs typeface="Calibri" pitchFamily="34" charset="0"/>
            </a:endParaRPr>
          </a:p>
          <a:p>
            <a:pPr marL="242948" lvl="1" indent="-327452" eaLnBrk="1" hangingPunct="1">
              <a:lnSpc>
                <a:spcPct val="95000"/>
              </a:lnSpc>
              <a:spcBef>
                <a:spcPct val="0"/>
              </a:spcBef>
              <a:buFont typeface="Wingdings 2" pitchFamily="18" charset="2"/>
              <a:buNone/>
              <a:defRPr/>
            </a:pPr>
            <a:endParaRPr lang="en-US" sz="2900" dirty="0">
              <a:ea typeface="Calibri" pitchFamily="34" charset="0"/>
              <a:cs typeface="Calibri" pitchFamily="34" charset="0"/>
            </a:endParaRPr>
          </a:p>
          <a:p>
            <a:pPr marL="456317" lvl="1" indent="-456317" eaLnBrk="1" hangingPunct="1">
              <a:lnSpc>
                <a:spcPct val="95000"/>
              </a:lnSpc>
              <a:spcBef>
                <a:spcPct val="0"/>
              </a:spcBef>
              <a:defRPr/>
            </a:pPr>
            <a:r>
              <a:rPr lang="en-US" sz="2900" dirty="0">
                <a:ea typeface="Calibri" pitchFamily="34" charset="0"/>
                <a:cs typeface="Calibri" pitchFamily="34" charset="0"/>
              </a:rPr>
              <a:t>Coastal habitats help reduce impacts of floods, storms, and climate change on coastal communities by absorbing water, wave energy, and other stressors.</a:t>
            </a:r>
          </a:p>
        </p:txBody>
      </p:sp>
      <p:pic>
        <p:nvPicPr>
          <p:cNvPr id="95236" name="Picture 4" descr="port of oak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75" y="2667000"/>
            <a:ext cx="519271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O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13"/>
            <a:ext cx="13652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795838"/>
            <a:ext cx="115951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4" descr="http://www.qualitylogoproducts.com/custom-mugs/white-ceramic-mug-extralarge-10064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200" y="1366838"/>
            <a:ext cx="31702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5" descr="C:\Users\Ru\Documents\NERACOOS\Communication\Images\Buoy images\Lone Buoy Rotat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8013" y="1497013"/>
            <a:ext cx="22812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7" descr="http://terryweber.files.wordpress.com/2011/09/img_0204.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975" y="1463675"/>
            <a:ext cx="409892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38425" y="2381250"/>
            <a:ext cx="6292850" cy="1598613"/>
          </a:xfrm>
          <a:prstGeom prst="rect">
            <a:avLst/>
          </a:prstGeom>
          <a:noFill/>
        </p:spPr>
        <p:txBody>
          <a:bodyPr lIns="121650" tIns="60828" rIns="121650" bIns="60828">
            <a:spAutoFit/>
          </a:bodyPr>
          <a:lstStyle/>
          <a:p>
            <a:pPr defTabSz="1216502" fontAlgn="auto">
              <a:spcBef>
                <a:spcPts val="0"/>
              </a:spcBef>
              <a:spcAft>
                <a:spcPts val="0"/>
              </a:spcAft>
              <a:defRPr/>
            </a:pPr>
            <a:r>
              <a:rPr lang="en-US" sz="9600" dirty="0">
                <a:solidFill>
                  <a:prstClr val="white"/>
                </a:solidFill>
                <a:latin typeface="Calibri"/>
                <a:ea typeface="+mn-ea"/>
              </a:rPr>
              <a:t>    </a:t>
            </a:r>
            <a:r>
              <a:rPr lang="en-US" sz="9600" dirty="0">
                <a:solidFill>
                  <a:prstClr val="white"/>
                </a:solidFill>
                <a:effectLst>
                  <a:outerShdw blurRad="38100" dist="38100" dir="2700000" algn="tl">
                    <a:srgbClr val="000000">
                      <a:alpha val="43137"/>
                    </a:srgbClr>
                  </a:outerShdw>
                </a:effectLst>
                <a:latin typeface="Calibri"/>
                <a:ea typeface="+mn-ea"/>
              </a:rPr>
              <a:t>+         +</a:t>
            </a:r>
          </a:p>
        </p:txBody>
      </p:sp>
      <p:sp>
        <p:nvSpPr>
          <p:cNvPr id="12" name="Rectangle 5"/>
          <p:cNvSpPr>
            <a:spLocks noChangeArrowheads="1"/>
          </p:cNvSpPr>
          <p:nvPr/>
        </p:nvSpPr>
        <p:spPr bwMode="auto">
          <a:xfrm>
            <a:off x="304800" y="6091238"/>
            <a:ext cx="11576050" cy="17224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21650" tIns="121650" rIns="121650" bIns="121650" anchor="ctr">
            <a:spAutoFit/>
          </a:bodyPr>
          <a:lstStyle/>
          <a:p>
            <a:pPr defTabSz="1216502" fontAlgn="auto">
              <a:spcBef>
                <a:spcPts val="0"/>
              </a:spcBef>
              <a:spcAft>
                <a:spcPts val="0"/>
              </a:spcAft>
              <a:defRPr/>
            </a:pPr>
            <a:r>
              <a:rPr lang="en-US" i="1" dirty="0">
                <a:solidFill>
                  <a:srgbClr val="BBE0E3">
                    <a:lumMod val="50000"/>
                  </a:srgbClr>
                </a:solidFill>
                <a:cs typeface="Times New Roman" pitchFamily="18" charset="0"/>
              </a:rPr>
              <a:t>"I trust the weather buoys with my life. Thank you." - Maine Fisherman; "Love your service…I believe your service is a lifesaver. Thanks!" -Dave, Pilot; and "I would like you to know that information you are providing us not only aids us in our work, it almost certainly has saved lives." -Roy Atkinson, Fisherman.</a:t>
            </a:r>
          </a:p>
        </p:txBody>
      </p:sp>
      <p:sp>
        <p:nvSpPr>
          <p:cNvPr id="15" name="TextBox 14"/>
          <p:cNvSpPr txBox="1">
            <a:spLocks noChangeArrowheads="1"/>
          </p:cNvSpPr>
          <p:nvPr/>
        </p:nvSpPr>
        <p:spPr bwMode="auto">
          <a:xfrm>
            <a:off x="0" y="3175"/>
            <a:ext cx="12179300" cy="830263"/>
          </a:xfrm>
          <a:prstGeom prst="rect">
            <a:avLst/>
          </a:prstGeom>
          <a:solidFill>
            <a:schemeClr val="bg1">
              <a:lumMod val="75000"/>
              <a:lumOff val="25000"/>
              <a:alpha val="50000"/>
            </a:schemeClr>
          </a:solidFill>
          <a:ln>
            <a:noFill/>
          </a:ln>
        </p:spPr>
        <p:txBody>
          <a:bodyPr lIns="91320" tIns="45660" rIns="91320" bIns="45660">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defTabSz="1217613" eaLnBrk="0" fontAlgn="base" hangingPunct="0">
              <a:spcBef>
                <a:spcPct val="0"/>
              </a:spcBef>
              <a:spcAft>
                <a:spcPct val="0"/>
              </a:spcAft>
              <a:defRPr sz="2400">
                <a:solidFill>
                  <a:schemeClr val="tx1"/>
                </a:solidFill>
                <a:latin typeface="Calibri" pitchFamily="34" charset="0"/>
              </a:defRPr>
            </a:lvl6pPr>
            <a:lvl7pPr marL="2971800" indent="-228600" defTabSz="1217613" eaLnBrk="0" fontAlgn="base" hangingPunct="0">
              <a:spcBef>
                <a:spcPct val="0"/>
              </a:spcBef>
              <a:spcAft>
                <a:spcPct val="0"/>
              </a:spcAft>
              <a:defRPr sz="2400">
                <a:solidFill>
                  <a:schemeClr val="tx1"/>
                </a:solidFill>
                <a:latin typeface="Calibri" pitchFamily="34" charset="0"/>
              </a:defRPr>
            </a:lvl7pPr>
            <a:lvl8pPr marL="3429000" indent="-228600" defTabSz="1217613" eaLnBrk="0" fontAlgn="base" hangingPunct="0">
              <a:spcBef>
                <a:spcPct val="0"/>
              </a:spcBef>
              <a:spcAft>
                <a:spcPct val="0"/>
              </a:spcAft>
              <a:defRPr sz="2400">
                <a:solidFill>
                  <a:schemeClr val="tx1"/>
                </a:solidFill>
                <a:latin typeface="Calibri" pitchFamily="34" charset="0"/>
              </a:defRPr>
            </a:lvl8pPr>
            <a:lvl9pPr marL="3886200" indent="-228600" defTabSz="1217613" eaLnBrk="0" fontAlgn="base" hangingPunct="0">
              <a:spcBef>
                <a:spcPct val="0"/>
              </a:spcBef>
              <a:spcAft>
                <a:spcPct val="0"/>
              </a:spcAft>
              <a:defRPr sz="2400">
                <a:solidFill>
                  <a:schemeClr val="tx1"/>
                </a:solidFill>
                <a:latin typeface="Calibri" pitchFamily="34" charset="0"/>
              </a:defRPr>
            </a:lvl9pPr>
          </a:lstStyle>
          <a:p>
            <a:pPr algn="ctr" defTabSz="1216050" eaLnBrk="1" hangingPunct="1">
              <a:defRPr/>
            </a:pPr>
            <a:r>
              <a:rPr lang="en-US" sz="4800" i="1" dirty="0">
                <a:solidFill>
                  <a:prstClr val="white"/>
                </a:solidFill>
                <a:ea typeface="+mn-ea"/>
              </a:rPr>
              <a:t>IOOS in Motion Everyday</a:t>
            </a:r>
            <a:endParaRPr lang="en-US" sz="4800" dirty="0">
              <a:solidFill>
                <a:prstClr val="white"/>
              </a:solidFill>
              <a:ea typeface="+mn-ea"/>
            </a:endParaRPr>
          </a:p>
        </p:txBody>
      </p:sp>
      <p:pic>
        <p:nvPicPr>
          <p:cNvPr id="101385" name="Picture 2" descr="C:\Users\Cassie\Documents\SugarSync Shared Folders\Ru Morrison\NERACOOS (2)\Communication\logos\NERACOOS-Logo_yellow.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3437" y="29202"/>
            <a:ext cx="24098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82550" y="8431213"/>
            <a:ext cx="12261850" cy="708025"/>
          </a:xfrm>
          <a:prstGeom prst="rect">
            <a:avLst/>
          </a:prstGeom>
          <a:solidFill>
            <a:schemeClr val="bg1">
              <a:lumMod val="75000"/>
              <a:lumOff val="25000"/>
              <a:alpha val="50000"/>
            </a:schemeClr>
          </a:solidFill>
          <a:ln>
            <a:noFill/>
          </a:ln>
        </p:spPr>
        <p:txBody>
          <a:bodyPr lIns="91320" tIns="45660" rIns="91320" bIns="45660">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defTabSz="1217613" eaLnBrk="0" fontAlgn="base" hangingPunct="0">
              <a:spcBef>
                <a:spcPct val="0"/>
              </a:spcBef>
              <a:spcAft>
                <a:spcPct val="0"/>
              </a:spcAft>
              <a:defRPr sz="2400">
                <a:solidFill>
                  <a:schemeClr val="tx1"/>
                </a:solidFill>
                <a:latin typeface="Calibri" pitchFamily="34" charset="0"/>
              </a:defRPr>
            </a:lvl6pPr>
            <a:lvl7pPr marL="2971800" indent="-228600" defTabSz="1217613" eaLnBrk="0" fontAlgn="base" hangingPunct="0">
              <a:spcBef>
                <a:spcPct val="0"/>
              </a:spcBef>
              <a:spcAft>
                <a:spcPct val="0"/>
              </a:spcAft>
              <a:defRPr sz="2400">
                <a:solidFill>
                  <a:schemeClr val="tx1"/>
                </a:solidFill>
                <a:latin typeface="Calibri" pitchFamily="34" charset="0"/>
              </a:defRPr>
            </a:lvl7pPr>
            <a:lvl8pPr marL="3429000" indent="-228600" defTabSz="1217613" eaLnBrk="0" fontAlgn="base" hangingPunct="0">
              <a:spcBef>
                <a:spcPct val="0"/>
              </a:spcBef>
              <a:spcAft>
                <a:spcPct val="0"/>
              </a:spcAft>
              <a:defRPr sz="2400">
                <a:solidFill>
                  <a:schemeClr val="tx1"/>
                </a:solidFill>
                <a:latin typeface="Calibri" pitchFamily="34" charset="0"/>
              </a:defRPr>
            </a:lvl8pPr>
            <a:lvl9pPr marL="3886200" indent="-228600" defTabSz="1217613" eaLnBrk="0" fontAlgn="base" hangingPunct="0">
              <a:spcBef>
                <a:spcPct val="0"/>
              </a:spcBef>
              <a:spcAft>
                <a:spcPct val="0"/>
              </a:spcAft>
              <a:defRPr sz="2400">
                <a:solidFill>
                  <a:schemeClr val="tx1"/>
                </a:solidFill>
                <a:latin typeface="Calibri" pitchFamily="34" charset="0"/>
              </a:defRPr>
            </a:lvl9pPr>
          </a:lstStyle>
          <a:p>
            <a:pPr algn="ctr" defTabSz="1216050" eaLnBrk="1" hangingPunct="1">
              <a:defRPr/>
            </a:pPr>
            <a:r>
              <a:rPr lang="en-US" sz="4000" i="1" dirty="0">
                <a:solidFill>
                  <a:prstClr val="white"/>
                </a:solidFill>
                <a:ea typeface="+mn-ea"/>
              </a:rPr>
              <a:t>U.S. Integrated Ocean Observing System (IOOS)</a:t>
            </a:r>
            <a:endParaRPr lang="en-US" sz="4000" dirty="0">
              <a:solidFill>
                <a:prstClr val="white"/>
              </a:solidFill>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7"/>
          <p:cNvSpPr>
            <a:spLocks noGrp="1"/>
          </p:cNvSpPr>
          <p:nvPr>
            <p:ph type="title"/>
          </p:nvPr>
        </p:nvSpPr>
        <p:spPr bwMode="auto">
          <a:xfrm>
            <a:off x="541338" y="300038"/>
            <a:ext cx="10960100" cy="152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mtClean="0"/>
              <a:t>Oysters on the Half Shell</a:t>
            </a:r>
          </a:p>
        </p:txBody>
      </p:sp>
      <p:pic>
        <p:nvPicPr>
          <p:cNvPr id="1024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 y="2128837"/>
            <a:ext cx="3976688"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descr="http://www.nanoos.org/data/products/noaa_ocean_acidification/images/buoy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50" y="2236787"/>
            <a:ext cx="200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028950" y="2689225"/>
            <a:ext cx="6292850" cy="1600200"/>
          </a:xfrm>
          <a:prstGeom prst="rect">
            <a:avLst/>
          </a:prstGeom>
          <a:noFill/>
        </p:spPr>
        <p:txBody>
          <a:bodyPr lIns="121650" tIns="60828" rIns="121650" bIns="60828">
            <a:spAutoFit/>
          </a:bodyPr>
          <a:lstStyle/>
          <a:p>
            <a:pPr defTabSz="1216502" fontAlgn="auto">
              <a:spcBef>
                <a:spcPts val="0"/>
              </a:spcBef>
              <a:spcAft>
                <a:spcPts val="0"/>
              </a:spcAft>
              <a:defRPr/>
            </a:pPr>
            <a:r>
              <a:rPr lang="en-US" sz="9600" dirty="0">
                <a:solidFill>
                  <a:prstClr val="white"/>
                </a:solidFill>
                <a:latin typeface="Calibri"/>
                <a:ea typeface="+mn-ea"/>
              </a:rPr>
              <a:t>    </a:t>
            </a:r>
            <a:r>
              <a:rPr lang="en-US" sz="9600" dirty="0">
                <a:solidFill>
                  <a:prstClr val="white"/>
                </a:solidFill>
                <a:effectLst>
                  <a:outerShdw blurRad="38100" dist="38100" dir="2700000" algn="tl">
                    <a:srgbClr val="000000">
                      <a:alpha val="43137"/>
                    </a:srgbClr>
                  </a:outerShdw>
                </a:effectLst>
                <a:latin typeface="Calibri"/>
                <a:ea typeface="+mn-ea"/>
              </a:rPr>
              <a:t>+         +</a:t>
            </a:r>
          </a:p>
        </p:txBody>
      </p:sp>
      <p:sp>
        <p:nvSpPr>
          <p:cNvPr id="5" name="TextBox 4"/>
          <p:cNvSpPr txBox="1"/>
          <p:nvPr/>
        </p:nvSpPr>
        <p:spPr>
          <a:xfrm>
            <a:off x="69850" y="6083826"/>
            <a:ext cx="12039600" cy="646331"/>
          </a:xfrm>
          <a:prstGeom prst="rect">
            <a:avLst/>
          </a:prstGeom>
          <a:noFill/>
        </p:spPr>
        <p:txBody>
          <a:bodyPr wrap="square" rtlCol="0">
            <a:spAutoFit/>
          </a:bodyPr>
          <a:lstStyle/>
          <a:p>
            <a:pPr algn="ctr"/>
            <a:r>
              <a:rPr lang="en-US" dirty="0" smtClean="0">
                <a:solidFill>
                  <a:schemeClr val="bg1"/>
                </a:solidFill>
              </a:rPr>
              <a:t> </a:t>
            </a:r>
            <a:r>
              <a:rPr lang="en-US" sz="3600" dirty="0" smtClean="0">
                <a:solidFill>
                  <a:schemeClr val="bg1"/>
                </a:solidFill>
              </a:rPr>
              <a:t>2008 Whiskey Creek Hatchery lost 100% of oyster larvae</a:t>
            </a:r>
            <a:endParaRPr lang="en-US" sz="3600" dirty="0">
              <a:solidFill>
                <a:schemeClr val="bg1"/>
              </a:solidFill>
            </a:endParaRPr>
          </a:p>
        </p:txBody>
      </p:sp>
      <p:sp>
        <p:nvSpPr>
          <p:cNvPr id="6" name="TextBox 5"/>
          <p:cNvSpPr txBox="1"/>
          <p:nvPr/>
        </p:nvSpPr>
        <p:spPr>
          <a:xfrm>
            <a:off x="69851" y="6751999"/>
            <a:ext cx="12039598" cy="646331"/>
          </a:xfrm>
          <a:prstGeom prst="rect">
            <a:avLst/>
          </a:prstGeom>
          <a:noFill/>
        </p:spPr>
        <p:txBody>
          <a:bodyPr wrap="square" rtlCol="0">
            <a:spAutoFit/>
          </a:bodyPr>
          <a:lstStyle/>
          <a:p>
            <a:pPr algn="ctr"/>
            <a:r>
              <a:rPr lang="en-US" sz="3600" dirty="0" smtClean="0">
                <a:solidFill>
                  <a:schemeClr val="bg1"/>
                </a:solidFill>
              </a:rPr>
              <a:t>Ocean Acidification was the cause</a:t>
            </a:r>
            <a:endParaRPr lang="en-US" sz="3600" dirty="0">
              <a:solidFill>
                <a:schemeClr val="bg1"/>
              </a:solidFill>
            </a:endParaRPr>
          </a:p>
        </p:txBody>
      </p:sp>
      <p:sp>
        <p:nvSpPr>
          <p:cNvPr id="7" name="TextBox 6"/>
          <p:cNvSpPr txBox="1"/>
          <p:nvPr/>
        </p:nvSpPr>
        <p:spPr>
          <a:xfrm>
            <a:off x="69851" y="7355824"/>
            <a:ext cx="12109449" cy="646331"/>
          </a:xfrm>
          <a:prstGeom prst="rect">
            <a:avLst/>
          </a:prstGeom>
          <a:noFill/>
        </p:spPr>
        <p:txBody>
          <a:bodyPr wrap="square" rtlCol="0">
            <a:spAutoFit/>
          </a:bodyPr>
          <a:lstStyle/>
          <a:p>
            <a:pPr algn="ctr"/>
            <a:r>
              <a:rPr lang="en-US" sz="3600" dirty="0" smtClean="0">
                <a:solidFill>
                  <a:schemeClr val="bg1"/>
                </a:solidFill>
              </a:rPr>
              <a:t>Real-time</a:t>
            </a:r>
            <a:r>
              <a:rPr lang="en-US" dirty="0" smtClean="0">
                <a:solidFill>
                  <a:schemeClr val="bg1"/>
                </a:solidFill>
              </a:rPr>
              <a:t> </a:t>
            </a:r>
            <a:r>
              <a:rPr lang="en-US" sz="3600" dirty="0" smtClean="0">
                <a:solidFill>
                  <a:schemeClr val="bg1"/>
                </a:solidFill>
              </a:rPr>
              <a:t>Observing System established</a:t>
            </a:r>
            <a:endParaRPr lang="en-US" sz="3600" dirty="0">
              <a:solidFill>
                <a:schemeClr val="bg1"/>
              </a:solidFill>
            </a:endParaRPr>
          </a:p>
        </p:txBody>
      </p:sp>
      <p:sp>
        <p:nvSpPr>
          <p:cNvPr id="8" name="TextBox 7"/>
          <p:cNvSpPr txBox="1"/>
          <p:nvPr/>
        </p:nvSpPr>
        <p:spPr>
          <a:xfrm>
            <a:off x="69851" y="7999041"/>
            <a:ext cx="12039599" cy="646331"/>
          </a:xfrm>
          <a:prstGeom prst="rect">
            <a:avLst/>
          </a:prstGeom>
          <a:noFill/>
        </p:spPr>
        <p:txBody>
          <a:bodyPr wrap="square" rtlCol="0">
            <a:spAutoFit/>
          </a:bodyPr>
          <a:lstStyle/>
          <a:p>
            <a:pPr algn="ctr"/>
            <a:r>
              <a:rPr lang="en-US" sz="3600" dirty="0" smtClean="0">
                <a:solidFill>
                  <a:schemeClr val="bg1"/>
                </a:solidFill>
              </a:rPr>
              <a:t>By 2010 productivity was back to 70%</a:t>
            </a:r>
            <a:endParaRPr lang="en-US" sz="3600" dirty="0">
              <a:solidFill>
                <a:schemeClr val="bg1"/>
              </a:solidFill>
            </a:endParaRPr>
          </a:p>
        </p:txBody>
      </p:sp>
      <p:pic>
        <p:nvPicPr>
          <p:cNvPr id="101378" name="Picture 2" descr="https://encrypted-tbn0.gstatic.com/images?q=tbn:ANd9GcRhdCW5VMh1loJ71iyjvotWJdSeeW7qqF_DfdxLP-hN6Ry9zY7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5650" y="2574924"/>
            <a:ext cx="3791144" cy="253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7"/>
          <p:cNvSpPr txBox="1">
            <a:spLocks noChangeArrowheads="1"/>
          </p:cNvSpPr>
          <p:nvPr/>
        </p:nvSpPr>
        <p:spPr bwMode="auto">
          <a:xfrm>
            <a:off x="0" y="101494"/>
            <a:ext cx="12179300" cy="8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89" tIns="60894" rIns="121789" bIns="60894" anchor="ct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4800" b="1" dirty="0">
                <a:solidFill>
                  <a:srgbClr val="2D2D8A"/>
                </a:solidFill>
                <a:cs typeface="Arial" pitchFamily="34" charset="0"/>
              </a:rPr>
              <a:t>IOOS</a:t>
            </a:r>
            <a:r>
              <a:rPr lang="en-US" sz="4800" b="1" baseline="30000" dirty="0">
                <a:solidFill>
                  <a:srgbClr val="2D2D8A"/>
                </a:solidFill>
                <a:cs typeface="Arial" pitchFamily="34" charset="0"/>
              </a:rPr>
              <a:t>®</a:t>
            </a:r>
            <a:r>
              <a:rPr lang="en-US" sz="4800" b="1" dirty="0">
                <a:solidFill>
                  <a:srgbClr val="2D2D8A"/>
                </a:solidFill>
                <a:cs typeface="Arial" pitchFamily="34" charset="0"/>
              </a:rPr>
              <a:t> Response to </a:t>
            </a:r>
            <a:r>
              <a:rPr lang="en-US" sz="4800" b="1" dirty="0" err="1">
                <a:solidFill>
                  <a:srgbClr val="2D2D8A"/>
                </a:solidFill>
                <a:cs typeface="Arial" pitchFamily="34" charset="0"/>
              </a:rPr>
              <a:t>SuperStorm</a:t>
            </a:r>
            <a:r>
              <a:rPr lang="en-US" sz="4800" b="1" dirty="0">
                <a:solidFill>
                  <a:srgbClr val="2D2D8A"/>
                </a:solidFill>
                <a:cs typeface="Arial" pitchFamily="34" charset="0"/>
              </a:rPr>
              <a:t> Sandy</a:t>
            </a:r>
          </a:p>
        </p:txBody>
      </p:sp>
      <p:sp>
        <p:nvSpPr>
          <p:cNvPr id="28674" name="Slide Number Placeholder 1"/>
          <p:cNvSpPr txBox="1">
            <a:spLocks noGrp="1"/>
          </p:cNvSpPr>
          <p:nvPr/>
        </p:nvSpPr>
        <p:spPr bwMode="auto">
          <a:xfrm>
            <a:off x="11422323" y="8669293"/>
            <a:ext cx="702001" cy="63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89" tIns="60894" rIns="121789" bIns="60894"/>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E5498249-5B4E-48C4-A070-481C68FB56ED}" type="slidenum">
              <a:rPr lang="en-US" sz="1900" b="1">
                <a:solidFill>
                  <a:srgbClr val="1F497D"/>
                </a:solidFill>
                <a:cs typeface="Arial" pitchFamily="34" charset="0"/>
              </a:rPr>
              <a:pPr algn="r" eaLnBrk="1" hangingPunct="1"/>
              <a:t>5</a:t>
            </a:fld>
            <a:endParaRPr lang="en-US" sz="1900" b="1">
              <a:solidFill>
                <a:srgbClr val="1F497D"/>
              </a:solidFill>
              <a:cs typeface="Arial" pitchFamily="34" charset="0"/>
            </a:endParaRPr>
          </a:p>
        </p:txBody>
      </p:sp>
      <p:sp>
        <p:nvSpPr>
          <p:cNvPr id="28675" name="TextBox 7"/>
          <p:cNvSpPr txBox="1">
            <a:spLocks noChangeArrowheads="1"/>
          </p:cNvSpPr>
          <p:nvPr/>
        </p:nvSpPr>
        <p:spPr bwMode="auto">
          <a:xfrm>
            <a:off x="325628" y="1203130"/>
            <a:ext cx="7286435" cy="649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89" tIns="60894" rIns="121789" bIns="60894">
            <a:spAutoFit/>
          </a:bodyPr>
          <a:lstStyle>
            <a:lvl1pPr marL="347663" indent="-347663">
              <a:defRPr sz="2400">
                <a:solidFill>
                  <a:schemeClr val="tx1"/>
                </a:solidFill>
                <a:latin typeface="Arial" pitchFamily="34" charset="0"/>
                <a:ea typeface="MS PGothic" pitchFamily="34" charset="-128"/>
              </a:defRPr>
            </a:lvl1pPr>
            <a:lvl2pPr marL="804863" indent="-347663">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120000"/>
              </a:lnSpc>
              <a:spcAft>
                <a:spcPts val="799"/>
              </a:spcAft>
              <a:buFont typeface="Wingdings" pitchFamily="2" charset="2"/>
              <a:buChar char="q"/>
            </a:pPr>
            <a:r>
              <a:rPr lang="en-US" sz="2700" b="1">
                <a:solidFill>
                  <a:srgbClr val="2D2D8A"/>
                </a:solidFill>
              </a:rPr>
              <a:t>IOOS partners</a:t>
            </a:r>
            <a:r>
              <a:rPr lang="en-US" altLang="en-US" sz="2700" b="1">
                <a:solidFill>
                  <a:srgbClr val="2D2D8A"/>
                </a:solidFill>
              </a:rPr>
              <a:t>’</a:t>
            </a:r>
            <a:r>
              <a:rPr lang="en-US" sz="2700" b="1">
                <a:solidFill>
                  <a:srgbClr val="2D2D8A"/>
                </a:solidFill>
              </a:rPr>
              <a:t> buoys, gliders and other sensors generated hourly updates</a:t>
            </a:r>
          </a:p>
          <a:p>
            <a:pPr lvl="1">
              <a:lnSpc>
                <a:spcPct val="120000"/>
              </a:lnSpc>
              <a:spcAft>
                <a:spcPts val="799"/>
              </a:spcAft>
              <a:buFont typeface="Wingdings" pitchFamily="2" charset="2"/>
              <a:buChar char="Ø"/>
            </a:pPr>
            <a:r>
              <a:rPr lang="en-US" b="1">
                <a:solidFill>
                  <a:srgbClr val="2D2D8A"/>
                </a:solidFill>
              </a:rPr>
              <a:t>Wind velocities, wave heights and periods, water levels</a:t>
            </a:r>
          </a:p>
          <a:p>
            <a:pPr lvl="1">
              <a:lnSpc>
                <a:spcPct val="120000"/>
              </a:lnSpc>
              <a:spcAft>
                <a:spcPts val="799"/>
              </a:spcAft>
              <a:buFont typeface="Wingdings" pitchFamily="2" charset="2"/>
              <a:buChar char="Ø"/>
            </a:pPr>
            <a:r>
              <a:rPr lang="en-US" b="1">
                <a:solidFill>
                  <a:srgbClr val="2D2D8A"/>
                </a:solidFill>
              </a:rPr>
              <a:t>Air and water temperatures</a:t>
            </a:r>
          </a:p>
          <a:p>
            <a:pPr>
              <a:lnSpc>
                <a:spcPct val="120000"/>
              </a:lnSpc>
              <a:spcAft>
                <a:spcPts val="799"/>
              </a:spcAft>
              <a:buFont typeface="Wingdings" pitchFamily="2" charset="2"/>
              <a:buChar char="q"/>
            </a:pPr>
            <a:r>
              <a:rPr lang="en-US" sz="2700" b="1">
                <a:solidFill>
                  <a:srgbClr val="2D2D8A"/>
                </a:solidFill>
              </a:rPr>
              <a:t>40+ High Frequency Radars</a:t>
            </a:r>
          </a:p>
          <a:p>
            <a:pPr lvl="1">
              <a:lnSpc>
                <a:spcPct val="120000"/>
              </a:lnSpc>
              <a:spcAft>
                <a:spcPts val="799"/>
              </a:spcAft>
              <a:buFont typeface="Wingdings" pitchFamily="2" charset="2"/>
              <a:buChar char="Ø"/>
            </a:pPr>
            <a:r>
              <a:rPr lang="en-US" b="1">
                <a:solidFill>
                  <a:srgbClr val="2D2D8A"/>
                </a:solidFill>
              </a:rPr>
              <a:t>Ocean current data</a:t>
            </a:r>
          </a:p>
          <a:p>
            <a:pPr>
              <a:lnSpc>
                <a:spcPct val="120000"/>
              </a:lnSpc>
              <a:spcAft>
                <a:spcPts val="799"/>
              </a:spcAft>
              <a:buFont typeface="Wingdings" pitchFamily="2" charset="2"/>
              <a:buChar char="q"/>
            </a:pPr>
            <a:r>
              <a:rPr lang="en-US" sz="2700" b="1">
                <a:solidFill>
                  <a:srgbClr val="2D2D8A"/>
                </a:solidFill>
              </a:rPr>
              <a:t>Information shared with National Hurricane Center</a:t>
            </a:r>
          </a:p>
          <a:p>
            <a:pPr>
              <a:lnSpc>
                <a:spcPct val="120000"/>
              </a:lnSpc>
              <a:spcAft>
                <a:spcPts val="799"/>
              </a:spcAft>
              <a:buFont typeface="Wingdings" pitchFamily="2" charset="2"/>
              <a:buChar char="q"/>
            </a:pPr>
            <a:r>
              <a:rPr lang="en-US" sz="2700" b="1">
                <a:solidFill>
                  <a:srgbClr val="2D2D8A"/>
                </a:solidFill>
              </a:rPr>
              <a:t>Generated time critical warnings for local public officials</a:t>
            </a:r>
          </a:p>
          <a:p>
            <a:pPr lvl="1">
              <a:lnSpc>
                <a:spcPct val="120000"/>
              </a:lnSpc>
              <a:spcAft>
                <a:spcPts val="799"/>
              </a:spcAft>
              <a:buFont typeface="Wingdings" pitchFamily="2" charset="2"/>
              <a:buChar char="Ø"/>
            </a:pPr>
            <a:r>
              <a:rPr lang="en-US" b="1">
                <a:solidFill>
                  <a:srgbClr val="2D2D8A"/>
                </a:solidFill>
              </a:rPr>
              <a:t>Storm path and flooding updates</a:t>
            </a:r>
          </a:p>
        </p:txBody>
      </p:sp>
      <p:grpSp>
        <p:nvGrpSpPr>
          <p:cNvPr id="28676" name="Group 1"/>
          <p:cNvGrpSpPr>
            <a:grpSpLocks/>
          </p:cNvGrpSpPr>
          <p:nvPr/>
        </p:nvGrpSpPr>
        <p:grpSpPr bwMode="auto">
          <a:xfrm>
            <a:off x="7848883" y="1420918"/>
            <a:ext cx="3167464" cy="6351843"/>
            <a:chOff x="5892800" y="1066800"/>
            <a:chExt cx="2378075" cy="4768850"/>
          </a:xfrm>
        </p:grpSpPr>
        <p:pic>
          <p:nvPicPr>
            <p:cNvPr id="286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066800"/>
              <a:ext cx="2376488" cy="1584325"/>
            </a:xfrm>
            <a:prstGeom prst="rect">
              <a:avLst/>
            </a:prstGeom>
            <a:noFill/>
            <a:ln w="9525">
              <a:solidFill>
                <a:srgbClr val="2D2D8A"/>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7563" y="2743200"/>
              <a:ext cx="2373312" cy="1609725"/>
            </a:xfrm>
            <a:prstGeom prst="rect">
              <a:avLst/>
            </a:prstGeom>
            <a:noFill/>
            <a:ln w="9525">
              <a:solidFill>
                <a:srgbClr val="2D2D8A"/>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8"/>
            <p:cNvPicPr>
              <a:picLocks noChangeAspect="1"/>
            </p:cNvPicPr>
            <p:nvPr/>
          </p:nvPicPr>
          <p:blipFill>
            <a:blip r:embed="rId5">
              <a:extLst>
                <a:ext uri="{28A0092B-C50C-407E-A947-70E740481C1C}">
                  <a14:useLocalDpi xmlns:a14="http://schemas.microsoft.com/office/drawing/2010/main" val="0"/>
                </a:ext>
              </a:extLst>
            </a:blip>
            <a:srcRect r="14265"/>
            <a:stretch>
              <a:fillRect/>
            </a:stretch>
          </p:blipFill>
          <p:spPr bwMode="auto">
            <a:xfrm>
              <a:off x="5892800" y="4449763"/>
              <a:ext cx="2376488" cy="1385887"/>
            </a:xfrm>
            <a:prstGeom prst="rect">
              <a:avLst/>
            </a:prstGeom>
            <a:noFill/>
            <a:ln w="9525">
              <a:solidFill>
                <a:srgbClr val="2D2D8A"/>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672532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apod.nasa.gov/apod/image/0011/earthlights2_dmsp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1" y="1611313"/>
            <a:ext cx="121793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itle 1"/>
          <p:cNvSpPr txBox="1">
            <a:spLocks/>
          </p:cNvSpPr>
          <p:nvPr/>
        </p:nvSpPr>
        <p:spPr bwMode="auto">
          <a:xfrm>
            <a:off x="0" y="1217613"/>
            <a:ext cx="12179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68" tIns="60836" rIns="121668" bIns="60836"/>
          <a:lstStyle>
            <a:lvl1pPr defTabSz="1216025" eaLnBrk="0" hangingPunct="0">
              <a:defRPr sz="2400">
                <a:solidFill>
                  <a:schemeClr val="tx1"/>
                </a:solidFill>
                <a:latin typeface="Calibri" pitchFamily="34" charset="0"/>
                <a:ea typeface="ＭＳ Ｐゴシック" pitchFamily="34" charset="-128"/>
              </a:defRPr>
            </a:lvl1pPr>
            <a:lvl2pPr marL="742950" indent="-285750" defTabSz="1216025" eaLnBrk="0" hangingPunct="0">
              <a:defRPr sz="2400">
                <a:solidFill>
                  <a:schemeClr val="tx1"/>
                </a:solidFill>
                <a:latin typeface="Calibri" pitchFamily="34" charset="0"/>
                <a:ea typeface="ＭＳ Ｐゴシック" pitchFamily="34" charset="-128"/>
              </a:defRPr>
            </a:lvl2pPr>
            <a:lvl3pPr marL="1143000" indent="-228600" defTabSz="1216025" eaLnBrk="0" hangingPunct="0">
              <a:defRPr sz="2400">
                <a:solidFill>
                  <a:schemeClr val="tx1"/>
                </a:solidFill>
                <a:latin typeface="Calibri" pitchFamily="34" charset="0"/>
                <a:ea typeface="ＭＳ Ｐゴシック" pitchFamily="34" charset="-128"/>
              </a:defRPr>
            </a:lvl3pPr>
            <a:lvl4pPr marL="1600200" indent="-228600" defTabSz="1216025" eaLnBrk="0" hangingPunct="0">
              <a:defRPr sz="2400">
                <a:solidFill>
                  <a:schemeClr val="tx1"/>
                </a:solidFill>
                <a:latin typeface="Calibri" pitchFamily="34" charset="0"/>
                <a:ea typeface="ＭＳ Ｐゴシック" pitchFamily="34" charset="-128"/>
              </a:defRPr>
            </a:lvl4pPr>
            <a:lvl5pPr marL="2057400" indent="-228600" defTabSz="1216025" eaLnBrk="0" hangingPunct="0">
              <a:defRPr sz="2400">
                <a:solidFill>
                  <a:schemeClr val="tx1"/>
                </a:solidFill>
                <a:latin typeface="Calibri" pitchFamily="34" charset="0"/>
                <a:ea typeface="ＭＳ Ｐゴシック" pitchFamily="34" charset="-128"/>
              </a:defRPr>
            </a:lvl5pPr>
            <a:lvl6pPr marL="2514600" indent="-228600" defTabSz="1216025"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1216025"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1216025"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1216025"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a:endParaRPr lang="en-US" sz="4800" b="1" dirty="0">
              <a:solidFill>
                <a:srgbClr val="04617B"/>
              </a:solidFill>
            </a:endParaRPr>
          </a:p>
        </p:txBody>
      </p:sp>
      <p:sp>
        <p:nvSpPr>
          <p:cNvPr id="2" name="Title 1"/>
          <p:cNvSpPr>
            <a:spLocks noGrp="1"/>
          </p:cNvSpPr>
          <p:nvPr>
            <p:ph type="title"/>
          </p:nvPr>
        </p:nvSpPr>
        <p:spPr/>
        <p:txBody>
          <a:bodyPr/>
          <a:lstStyle/>
          <a:p>
            <a:r>
              <a:rPr lang="en-US" dirty="0" smtClean="0"/>
              <a:t>Coastal Vulnerability Around the World</a:t>
            </a:r>
            <a:endParaRPr lang="en-US" dirty="0"/>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3_ioos_white_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8714</TotalTime>
  <Words>590</Words>
  <Application>Microsoft Office PowerPoint</Application>
  <PresentationFormat>Ledger Paper (11x17 in)</PresentationFormat>
  <Paragraphs>64</Paragraphs>
  <Slides>6</Slides>
  <Notes>6</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3_ioos_white_2010</vt:lpstr>
      <vt:lpstr>1_Office Theme</vt:lpstr>
      <vt:lpstr>2_Office Theme</vt:lpstr>
      <vt:lpstr>1_Flow</vt:lpstr>
      <vt:lpstr>PowerPoint Presentation</vt:lpstr>
      <vt:lpstr>Coastal Communities:  Vital to U.S. and International Economies  </vt:lpstr>
      <vt:lpstr>PowerPoint Presentation</vt:lpstr>
      <vt:lpstr>Oysters on the Half Shell</vt:lpstr>
      <vt:lpstr>PowerPoint Presentation</vt:lpstr>
      <vt:lpstr>Coastal Vulnerability Around the World</vt:lpstr>
    </vt:vector>
  </TitlesOfParts>
  <Company>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Marina.Kraus</dc:creator>
  <cp:lastModifiedBy>NOSTEMP</cp:lastModifiedBy>
  <cp:revision>579</cp:revision>
  <cp:lastPrinted>2013-02-12T16:16:53Z</cp:lastPrinted>
  <dcterms:created xsi:type="dcterms:W3CDTF">2011-09-19T20:00:04Z</dcterms:created>
  <dcterms:modified xsi:type="dcterms:W3CDTF">2013-06-17T15:18:56Z</dcterms:modified>
</cp:coreProperties>
</file>