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1" r:id="rId4"/>
    <p:sldMasterId id="2147483662" r:id="rId5"/>
  </p:sldMasterIdLst>
  <p:notesMasterIdLst>
    <p:notesMasterId r:id="rId6"/>
  </p:notesMasterIdLst>
  <p:sldIdLst>
    <p:sldId id="256" r:id="rId7"/>
    <p:sldId id="257" r:id="rId8"/>
    <p:sldId id="258" r:id="rId9"/>
    <p:sldId id="259" r:id="rId10"/>
    <p:sldId id="260" r:id="rId11"/>
    <p:sldId id="261" r:id="rId12"/>
    <p:sldId id="262" r:id="rId13"/>
  </p:sldIdLst>
  <p:sldSz cy="6858000" cx="9144000"/>
  <p:notesSz cx="6858000" cy="9144000"/>
  <p:embeddedFontLst>
    <p:embeddedFont>
      <p:font typeface="Roboto"/>
      <p:regular r:id="rId14"/>
      <p:bold r:id="rId15"/>
      <p:italic r:id="rId16"/>
      <p:boldItalic r:id="rId17"/>
    </p:embeddedFont>
    <p:embeddedFont>
      <p:font typeface="Century Gothic"/>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italic.fntdata"/><Relationship Id="rId11" Type="http://schemas.openxmlformats.org/officeDocument/2006/relationships/slide" Target="slides/slide5.xml"/><Relationship Id="rId10" Type="http://schemas.openxmlformats.org/officeDocument/2006/relationships/slide" Target="slides/slide4.xml"/><Relationship Id="rId21" Type="http://schemas.openxmlformats.org/officeDocument/2006/relationships/font" Target="fonts/CenturyGothic-boldItalic.fnt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5" Type="http://schemas.openxmlformats.org/officeDocument/2006/relationships/slideMaster" Target="slideMasters/slideMaster2.xml"/><Relationship Id="rId19" Type="http://schemas.openxmlformats.org/officeDocument/2006/relationships/font" Target="fonts/CenturyGothic-bold.fntdata"/><Relationship Id="rId6" Type="http://schemas.openxmlformats.org/officeDocument/2006/relationships/notesMaster" Target="notesMasters/notesMaster1.xml"/><Relationship Id="rId18" Type="http://schemas.openxmlformats.org/officeDocument/2006/relationships/font" Target="fonts/CenturyGothic-regular.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5821be829e_0_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g5821be829e_0_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58dee3a0a5_0_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9" name="Google Shape;89;g58dee3a0a5_0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58dee3a0a5_0_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6" name="Google Shape;96;g58dee3a0a5_0_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59050134a5_1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59050134a5_1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g59050134a5_1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58dee3a0a5_0_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58dee3a0a5_0_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g58dee3a0a5_0_6: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56eb9929fc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56eb9929fc_0_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g56eb9929fc_0_0:notes"/>
          <p:cNvSpPr txBox="1"/>
          <p:nvPr>
            <p:ph idx="12" type="sldNum"/>
          </p:nvPr>
        </p:nvSpPr>
        <p:spPr>
          <a:xfrm>
            <a:off x="3884613" y="8685213"/>
            <a:ext cx="2971800" cy="4572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0" name="Shape 10"/>
        <p:cNvGrpSpPr/>
        <p:nvPr/>
      </p:nvGrpSpPr>
      <p:grpSpPr>
        <a:xfrm>
          <a:off x="0" y="0"/>
          <a:ext cx="0" cy="0"/>
          <a:chOff x="0" y="0"/>
          <a:chExt cx="0" cy="0"/>
        </a:xfrm>
      </p:grpSpPr>
      <p:sp>
        <p:nvSpPr>
          <p:cNvPr id="11" name="Google Shape;11;p2"/>
          <p:cNvSpPr txBox="1"/>
          <p:nvPr>
            <p:ph type="title"/>
          </p:nvPr>
        </p:nvSpPr>
        <p:spPr>
          <a:xfrm>
            <a:off x="457200" y="2362200"/>
            <a:ext cx="8229600" cy="1143000"/>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3" name="Shape 53"/>
        <p:cNvGrpSpPr/>
        <p:nvPr/>
      </p:nvGrpSpPr>
      <p:grpSpPr>
        <a:xfrm>
          <a:off x="0" y="0"/>
          <a:ext cx="0" cy="0"/>
          <a:chOff x="0" y="0"/>
          <a:chExt cx="0" cy="0"/>
        </a:xfrm>
      </p:grpSpPr>
      <p:sp>
        <p:nvSpPr>
          <p:cNvPr id="54" name="Google Shape;54;p12"/>
          <p:cNvSpPr txBox="1"/>
          <p:nvPr>
            <p:ph type="title"/>
          </p:nvPr>
        </p:nvSpPr>
        <p:spPr>
          <a:xfrm>
            <a:off x="457200" y="609600"/>
            <a:ext cx="3008313" cy="825500"/>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2"/>
              </a:buClr>
              <a:buSzPts val="2000"/>
              <a:buFont typeface="Rockwell"/>
              <a:buNone/>
              <a:defRPr b="1" i="0" sz="2000" u="none" cap="none" strike="noStrike">
                <a:solidFill>
                  <a:schemeClr val="dk2"/>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5" name="Google Shape;55;p12"/>
          <p:cNvSpPr txBox="1"/>
          <p:nvPr>
            <p:ph idx="1" type="body"/>
          </p:nvPr>
        </p:nvSpPr>
        <p:spPr>
          <a:xfrm>
            <a:off x="3575050" y="609600"/>
            <a:ext cx="5111750" cy="5516563"/>
          </a:xfrm>
          <a:prstGeom prst="rect">
            <a:avLst/>
          </a:prstGeom>
          <a:noFill/>
          <a:ln>
            <a:noFill/>
          </a:ln>
        </p:spPr>
        <p:txBody>
          <a:bodyPr anchorCtr="0" anchor="t" bIns="45700" lIns="91425" spcFirstLastPara="1" rIns="91425" wrap="square" tIns="45700"/>
          <a:lstStyle>
            <a:lvl1pPr indent="-228600" lvl="0" marL="457200" marR="0" rtl="0" algn="l">
              <a:spcBef>
                <a:spcPts val="560"/>
              </a:spcBef>
              <a:spcAft>
                <a:spcPts val="0"/>
              </a:spcAft>
              <a:buClr>
                <a:schemeClr val="dk2"/>
              </a:buClr>
              <a:buSzPts val="2800"/>
              <a:buFont typeface="Arial"/>
              <a:buNone/>
              <a:defRPr b="0" i="0" sz="2800" u="none" cap="none" strike="noStrike">
                <a:solidFill>
                  <a:schemeClr val="dk2"/>
                </a:solidFill>
                <a:latin typeface="Century Gothic"/>
                <a:ea typeface="Century Gothic"/>
                <a:cs typeface="Century Gothic"/>
                <a:sym typeface="Century Gothic"/>
              </a:defRPr>
            </a:lvl1pPr>
            <a:lvl2pPr indent="-381000" lvl="1" marL="914400" marR="0" rtl="0" algn="l">
              <a:spcBef>
                <a:spcPts val="480"/>
              </a:spcBef>
              <a:spcAft>
                <a:spcPts val="0"/>
              </a:spcAft>
              <a:buClr>
                <a:schemeClr val="dk2"/>
              </a:buClr>
              <a:buSzPts val="2400"/>
              <a:buFont typeface="Arial"/>
              <a:buChar char="•"/>
              <a:defRPr b="0" i="0" sz="2400" u="none" cap="none" strike="noStrike">
                <a:solidFill>
                  <a:schemeClr val="dk2"/>
                </a:solidFill>
                <a:latin typeface="Century Gothic"/>
                <a:ea typeface="Century Gothic"/>
                <a:cs typeface="Century Gothic"/>
                <a:sym typeface="Century Gothic"/>
              </a:defRPr>
            </a:lvl2pPr>
            <a:lvl3pPr indent="-355600" lvl="2" marL="1371600" marR="0" rtl="0" algn="l">
              <a:spcBef>
                <a:spcPts val="400"/>
              </a:spcBef>
              <a:spcAft>
                <a:spcPts val="0"/>
              </a:spcAft>
              <a:buClr>
                <a:schemeClr val="dk2"/>
              </a:buClr>
              <a:buSzPts val="2000"/>
              <a:buFont typeface="Courier New"/>
              <a:buChar char="o"/>
              <a:defRPr b="0" i="0" sz="20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9pPr>
          </a:lstStyle>
          <a:p/>
        </p:txBody>
      </p:sp>
      <p:sp>
        <p:nvSpPr>
          <p:cNvPr id="56" name="Google Shape;56;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2"/>
              </a:buClr>
              <a:buSzPts val="1400"/>
              <a:buFont typeface="Arial"/>
              <a:buNone/>
              <a:defRPr b="0" i="0" sz="1400" u="none" cap="none" strike="noStrike">
                <a:solidFill>
                  <a:schemeClr val="dk2"/>
                </a:solidFill>
                <a:latin typeface="Century Gothic"/>
                <a:ea typeface="Century Gothic"/>
                <a:cs typeface="Century Gothic"/>
                <a:sym typeface="Century Gothic"/>
              </a:defRPr>
            </a:lvl1pPr>
            <a:lvl2pPr indent="-228600" lvl="1" marL="914400" marR="0" rtl="0" algn="l">
              <a:spcBef>
                <a:spcPts val="240"/>
              </a:spcBef>
              <a:spcAft>
                <a:spcPts val="0"/>
              </a:spcAft>
              <a:buClr>
                <a:schemeClr val="dk2"/>
              </a:buClr>
              <a:buSzPts val="1200"/>
              <a:buFont typeface="Arial"/>
              <a:buNone/>
              <a:defRPr b="0" i="0" sz="1200" u="none" cap="none" strike="noStrike">
                <a:solidFill>
                  <a:schemeClr val="dk2"/>
                </a:solidFill>
                <a:latin typeface="Century Gothic"/>
                <a:ea typeface="Century Gothic"/>
                <a:cs typeface="Century Gothic"/>
                <a:sym typeface="Century Gothic"/>
              </a:defRPr>
            </a:lvl2pPr>
            <a:lvl3pPr indent="-228600" lvl="2" marL="1371600" marR="0" rtl="0" algn="l">
              <a:spcBef>
                <a:spcPts val="200"/>
              </a:spcBef>
              <a:spcAft>
                <a:spcPts val="0"/>
              </a:spcAft>
              <a:buClr>
                <a:schemeClr val="dk2"/>
              </a:buClr>
              <a:buSzPts val="1000"/>
              <a:buFont typeface="Courier New"/>
              <a:buNone/>
              <a:defRPr b="0" i="0" sz="1000" u="none" cap="none" strike="noStrike">
                <a:solidFill>
                  <a:schemeClr val="dk2"/>
                </a:solidFill>
                <a:latin typeface="Century Gothic"/>
                <a:ea typeface="Century Gothic"/>
                <a:cs typeface="Century Gothic"/>
                <a:sym typeface="Century Gothic"/>
              </a:defRPr>
            </a:lvl3pPr>
            <a:lvl4pPr indent="-228600" lvl="3" marL="1828800" marR="0" rtl="0" algn="l">
              <a:spcBef>
                <a:spcPts val="180"/>
              </a:spcBef>
              <a:spcAft>
                <a:spcPts val="0"/>
              </a:spcAft>
              <a:buClr>
                <a:schemeClr val="dk2"/>
              </a:buClr>
              <a:buSzPts val="900"/>
              <a:buFont typeface="Arial"/>
              <a:buNone/>
              <a:defRPr b="0" i="0" sz="900" u="none" cap="none" strike="noStrike">
                <a:solidFill>
                  <a:schemeClr val="dk2"/>
                </a:solidFill>
                <a:latin typeface="Century Gothic"/>
                <a:ea typeface="Century Gothic"/>
                <a:cs typeface="Century Gothic"/>
                <a:sym typeface="Century Gothic"/>
              </a:defRPr>
            </a:lvl4pPr>
            <a:lvl5pPr indent="-228600" lvl="4" marL="2286000" marR="0" rtl="0" algn="l">
              <a:spcBef>
                <a:spcPts val="180"/>
              </a:spcBef>
              <a:spcAft>
                <a:spcPts val="0"/>
              </a:spcAft>
              <a:buClr>
                <a:schemeClr val="dk2"/>
              </a:buClr>
              <a:buSzPts val="900"/>
              <a:buFont typeface="Arial"/>
              <a:buNone/>
              <a:defRPr b="0" i="0" sz="900" u="none" cap="none" strike="noStrike">
                <a:solidFill>
                  <a:schemeClr val="dk2"/>
                </a:solidFill>
                <a:latin typeface="Century Gothic"/>
                <a:ea typeface="Century Gothic"/>
                <a:cs typeface="Century Gothic"/>
                <a:sym typeface="Century Gothic"/>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9pPr>
          </a:lstStyle>
          <a:p/>
        </p:txBody>
      </p:sp>
      <p:sp>
        <p:nvSpPr>
          <p:cNvPr id="57" name="Google Shape;57;p12"/>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58" name="Google Shape;58;p12"/>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59" name="Shape 59"/>
        <p:cNvGrpSpPr/>
        <p:nvPr/>
      </p:nvGrpSpPr>
      <p:grpSpPr>
        <a:xfrm>
          <a:off x="0" y="0"/>
          <a:ext cx="0" cy="0"/>
          <a:chOff x="0" y="0"/>
          <a:chExt cx="0" cy="0"/>
        </a:xfrm>
      </p:grpSpPr>
      <p:sp>
        <p:nvSpPr>
          <p:cNvPr id="60" name="Google Shape;60;p1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lstStyle>
            <a:lvl1pPr lvl="0" marR="0" rtl="0" algn="l">
              <a:spcBef>
                <a:spcPts val="0"/>
              </a:spcBef>
              <a:spcAft>
                <a:spcPts val="0"/>
              </a:spcAft>
              <a:buClr>
                <a:schemeClr val="dk2"/>
              </a:buClr>
              <a:buSzPts val="2000"/>
              <a:buFont typeface="Rockwell"/>
              <a:buNone/>
              <a:defRPr b="1" i="0" sz="2000" u="none" cap="none" strike="noStrike">
                <a:solidFill>
                  <a:schemeClr val="dk2"/>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1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lstStyle>
            <a:lvl1pPr lvl="0" marR="0" rtl="0" algn="l">
              <a:spcBef>
                <a:spcPts val="560"/>
              </a:spcBef>
              <a:spcAft>
                <a:spcPts val="0"/>
              </a:spcAft>
              <a:buClr>
                <a:schemeClr val="dk2"/>
              </a:buClr>
              <a:buSzPts val="2800"/>
              <a:buFont typeface="Arial"/>
              <a:buNone/>
              <a:defRPr b="0" i="0" sz="2800" u="none" cap="none" strike="noStrike">
                <a:solidFill>
                  <a:schemeClr val="dk2"/>
                </a:solidFill>
                <a:latin typeface="Century Gothic"/>
                <a:ea typeface="Century Gothic"/>
                <a:cs typeface="Century Gothic"/>
                <a:sym typeface="Century Gothic"/>
              </a:defRPr>
            </a:lvl1pPr>
            <a:lvl2pPr lvl="1" marR="0" rtl="0" algn="l">
              <a:spcBef>
                <a:spcPts val="560"/>
              </a:spcBef>
              <a:spcAft>
                <a:spcPts val="0"/>
              </a:spcAft>
              <a:buClr>
                <a:schemeClr val="dk2"/>
              </a:buClr>
              <a:buSzPts val="2800"/>
              <a:buFont typeface="Arial"/>
              <a:buNone/>
              <a:defRPr b="0" i="0" sz="2800" u="none" cap="none" strike="noStrike">
                <a:solidFill>
                  <a:schemeClr val="dk2"/>
                </a:solidFill>
                <a:latin typeface="Century Gothic"/>
                <a:ea typeface="Century Gothic"/>
                <a:cs typeface="Century Gothic"/>
                <a:sym typeface="Century Gothic"/>
              </a:defRPr>
            </a:lvl2pPr>
            <a:lvl3pPr lvl="2" marR="0" rtl="0" algn="l">
              <a:spcBef>
                <a:spcPts val="480"/>
              </a:spcBef>
              <a:spcAft>
                <a:spcPts val="0"/>
              </a:spcAft>
              <a:buClr>
                <a:schemeClr val="dk2"/>
              </a:buClr>
              <a:buSzPts val="2400"/>
              <a:buFont typeface="Courier New"/>
              <a:buNone/>
              <a:defRPr b="0" i="0" sz="2400" u="none" cap="none" strike="noStrike">
                <a:solidFill>
                  <a:schemeClr val="dk2"/>
                </a:solidFill>
                <a:latin typeface="Century Gothic"/>
                <a:ea typeface="Century Gothic"/>
                <a:cs typeface="Century Gothic"/>
                <a:sym typeface="Century Gothic"/>
              </a:defRPr>
            </a:lvl3pPr>
            <a:lvl4pPr lvl="3" marR="0" rtl="0" algn="l">
              <a:spcBef>
                <a:spcPts val="400"/>
              </a:spcBef>
              <a:spcAft>
                <a:spcPts val="0"/>
              </a:spcAft>
              <a:buClr>
                <a:schemeClr val="dk2"/>
              </a:buClr>
              <a:buSzPts val="2000"/>
              <a:buFont typeface="Arial"/>
              <a:buNone/>
              <a:defRPr b="0" i="0" sz="2000" u="none" cap="none" strike="noStrike">
                <a:solidFill>
                  <a:schemeClr val="dk2"/>
                </a:solidFill>
                <a:latin typeface="Century Gothic"/>
                <a:ea typeface="Century Gothic"/>
                <a:cs typeface="Century Gothic"/>
                <a:sym typeface="Century Gothic"/>
              </a:defRPr>
            </a:lvl4pPr>
            <a:lvl5pPr lvl="4" marR="0" rtl="0" algn="l">
              <a:spcBef>
                <a:spcPts val="400"/>
              </a:spcBef>
              <a:spcAft>
                <a:spcPts val="0"/>
              </a:spcAft>
              <a:buClr>
                <a:schemeClr val="dk2"/>
              </a:buClr>
              <a:buSzPts val="2000"/>
              <a:buFont typeface="Arial"/>
              <a:buNone/>
              <a:defRPr b="0" i="0" sz="2000" u="none" cap="none" strike="noStrike">
                <a:solidFill>
                  <a:schemeClr val="dk2"/>
                </a:solidFill>
                <a:latin typeface="Century Gothic"/>
                <a:ea typeface="Century Gothic"/>
                <a:cs typeface="Century Gothic"/>
                <a:sym typeface="Century Gothic"/>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9pPr>
          </a:lstStyle>
          <a:p/>
        </p:txBody>
      </p:sp>
      <p:sp>
        <p:nvSpPr>
          <p:cNvPr id="62" name="Google Shape;62;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2"/>
              </a:buClr>
              <a:buSzPts val="1400"/>
              <a:buFont typeface="Arial"/>
              <a:buNone/>
              <a:defRPr b="0" i="0" sz="1400" u="none" cap="none" strike="noStrike">
                <a:solidFill>
                  <a:schemeClr val="dk2"/>
                </a:solidFill>
                <a:latin typeface="Century Gothic"/>
                <a:ea typeface="Century Gothic"/>
                <a:cs typeface="Century Gothic"/>
                <a:sym typeface="Century Gothic"/>
              </a:defRPr>
            </a:lvl1pPr>
            <a:lvl2pPr indent="-228600" lvl="1" marL="914400" marR="0" rtl="0" algn="l">
              <a:spcBef>
                <a:spcPts val="240"/>
              </a:spcBef>
              <a:spcAft>
                <a:spcPts val="0"/>
              </a:spcAft>
              <a:buClr>
                <a:schemeClr val="dk2"/>
              </a:buClr>
              <a:buSzPts val="1200"/>
              <a:buFont typeface="Arial"/>
              <a:buNone/>
              <a:defRPr b="0" i="0" sz="1200" u="none" cap="none" strike="noStrike">
                <a:solidFill>
                  <a:schemeClr val="dk2"/>
                </a:solidFill>
                <a:latin typeface="Century Gothic"/>
                <a:ea typeface="Century Gothic"/>
                <a:cs typeface="Century Gothic"/>
                <a:sym typeface="Century Gothic"/>
              </a:defRPr>
            </a:lvl2pPr>
            <a:lvl3pPr indent="-228600" lvl="2" marL="1371600" marR="0" rtl="0" algn="l">
              <a:spcBef>
                <a:spcPts val="200"/>
              </a:spcBef>
              <a:spcAft>
                <a:spcPts val="0"/>
              </a:spcAft>
              <a:buClr>
                <a:schemeClr val="dk2"/>
              </a:buClr>
              <a:buSzPts val="1000"/>
              <a:buFont typeface="Courier New"/>
              <a:buNone/>
              <a:defRPr b="0" i="0" sz="1000" u="none" cap="none" strike="noStrike">
                <a:solidFill>
                  <a:schemeClr val="dk2"/>
                </a:solidFill>
                <a:latin typeface="Century Gothic"/>
                <a:ea typeface="Century Gothic"/>
                <a:cs typeface="Century Gothic"/>
                <a:sym typeface="Century Gothic"/>
              </a:defRPr>
            </a:lvl3pPr>
            <a:lvl4pPr indent="-228600" lvl="3" marL="1828800" marR="0" rtl="0" algn="l">
              <a:spcBef>
                <a:spcPts val="180"/>
              </a:spcBef>
              <a:spcAft>
                <a:spcPts val="0"/>
              </a:spcAft>
              <a:buClr>
                <a:schemeClr val="dk2"/>
              </a:buClr>
              <a:buSzPts val="900"/>
              <a:buFont typeface="Arial"/>
              <a:buNone/>
              <a:defRPr b="0" i="0" sz="900" u="none" cap="none" strike="noStrike">
                <a:solidFill>
                  <a:schemeClr val="dk2"/>
                </a:solidFill>
                <a:latin typeface="Century Gothic"/>
                <a:ea typeface="Century Gothic"/>
                <a:cs typeface="Century Gothic"/>
                <a:sym typeface="Century Gothic"/>
              </a:defRPr>
            </a:lvl4pPr>
            <a:lvl5pPr indent="-228600" lvl="4" marL="2286000" marR="0" rtl="0" algn="l">
              <a:spcBef>
                <a:spcPts val="180"/>
              </a:spcBef>
              <a:spcAft>
                <a:spcPts val="0"/>
              </a:spcAft>
              <a:buClr>
                <a:schemeClr val="dk2"/>
              </a:buClr>
              <a:buSzPts val="900"/>
              <a:buFont typeface="Arial"/>
              <a:buNone/>
              <a:defRPr b="0" i="0" sz="900" u="none" cap="none" strike="noStrike">
                <a:solidFill>
                  <a:schemeClr val="dk2"/>
                </a:solidFill>
                <a:latin typeface="Century Gothic"/>
                <a:ea typeface="Century Gothic"/>
                <a:cs typeface="Century Gothic"/>
                <a:sym typeface="Century Gothic"/>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entury Gothic"/>
                <a:ea typeface="Century Gothic"/>
                <a:cs typeface="Century Gothic"/>
                <a:sym typeface="Century Gothic"/>
              </a:defRPr>
            </a:lvl9pPr>
          </a:lstStyle>
          <a:p/>
        </p:txBody>
      </p:sp>
      <p:sp>
        <p:nvSpPr>
          <p:cNvPr id="63" name="Google Shape;63;p13"/>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64" name="Google Shape;64;p13"/>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5" name="Shape 65"/>
        <p:cNvGrpSpPr/>
        <p:nvPr/>
      </p:nvGrpSpPr>
      <p:grpSpPr>
        <a:xfrm>
          <a:off x="0" y="0"/>
          <a:ext cx="0" cy="0"/>
          <a:chOff x="0" y="0"/>
          <a:chExt cx="0" cy="0"/>
        </a:xfrm>
      </p:grpSpPr>
      <p:sp>
        <p:nvSpPr>
          <p:cNvPr id="66" name="Google Shape;66;p14"/>
          <p:cNvSpPr txBox="1"/>
          <p:nvPr>
            <p:ph type="title"/>
          </p:nvPr>
        </p:nvSpPr>
        <p:spPr>
          <a:xfrm>
            <a:off x="4354" y="17417"/>
            <a:ext cx="9139646" cy="59218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Google Shape;67;p14"/>
          <p:cNvSpPr txBox="1"/>
          <p:nvPr>
            <p:ph idx="1" type="body"/>
          </p:nvPr>
        </p:nvSpPr>
        <p:spPr>
          <a:xfrm rot="5400000">
            <a:off x="1943100" y="-495299"/>
            <a:ext cx="5257800" cy="8229600"/>
          </a:xfrm>
          <a:prstGeom prst="rect">
            <a:avLst/>
          </a:prstGeom>
          <a:noFill/>
          <a:ln>
            <a:noFill/>
          </a:ln>
        </p:spPr>
        <p:txBody>
          <a:bodyPr anchorCtr="0" anchor="t"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0" i="0" sz="2400" u="none" cap="none" strike="noStrike">
                <a:solidFill>
                  <a:schemeClr val="dk2"/>
                </a:solidFill>
                <a:latin typeface="Century Gothic"/>
                <a:ea typeface="Century Gothic"/>
                <a:cs typeface="Century Gothic"/>
                <a:sym typeface="Century Gothic"/>
              </a:defRPr>
            </a:lvl1pPr>
            <a:lvl2pPr indent="-355600" lvl="1" marL="914400" marR="0" rtl="0" algn="l">
              <a:spcBef>
                <a:spcPts val="400"/>
              </a:spcBef>
              <a:spcAft>
                <a:spcPts val="0"/>
              </a:spcAft>
              <a:buClr>
                <a:schemeClr val="dk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spcBef>
                <a:spcPts val="360"/>
              </a:spcBef>
              <a:spcAft>
                <a:spcPts val="0"/>
              </a:spcAft>
              <a:buClr>
                <a:schemeClr val="dk2"/>
              </a:buClr>
              <a:buSzPts val="1800"/>
              <a:buFont typeface="Courier New"/>
              <a:buChar char="o"/>
              <a:defRPr b="0" i="0" sz="18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9pPr>
          </a:lstStyle>
          <a:p/>
        </p:txBody>
      </p:sp>
      <p:sp>
        <p:nvSpPr>
          <p:cNvPr id="68" name="Google Shape;68;p14"/>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69" name="Google Shape;69;p14"/>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0" name="Shape 70"/>
        <p:cNvGrpSpPr/>
        <p:nvPr/>
      </p:nvGrpSpPr>
      <p:grpSpPr>
        <a:xfrm>
          <a:off x="0" y="0"/>
          <a:ext cx="0" cy="0"/>
          <a:chOff x="0" y="0"/>
          <a:chExt cx="0" cy="0"/>
        </a:xfrm>
      </p:grpSpPr>
      <p:sp>
        <p:nvSpPr>
          <p:cNvPr id="71" name="Google Shape;71;p15"/>
          <p:cNvSpPr txBox="1"/>
          <p:nvPr>
            <p:ph type="title"/>
          </p:nvPr>
        </p:nvSpPr>
        <p:spPr>
          <a:xfrm rot="5400000">
            <a:off x="4838700" y="2400300"/>
            <a:ext cx="5638800" cy="2057400"/>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3200"/>
              <a:buFont typeface="Rockwell"/>
              <a:buNone/>
              <a:defRPr b="0" i="0" sz="3200" u="none" cap="none" strike="noStrike">
                <a:solidFill>
                  <a:schemeClr val="dk2"/>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2" name="Google Shape;72;p15"/>
          <p:cNvSpPr txBox="1"/>
          <p:nvPr>
            <p:ph idx="1" type="body"/>
          </p:nvPr>
        </p:nvSpPr>
        <p:spPr>
          <a:xfrm rot="5400000">
            <a:off x="647700" y="419100"/>
            <a:ext cx="5638800" cy="6019800"/>
          </a:xfrm>
          <a:prstGeom prst="rect">
            <a:avLst/>
          </a:prstGeom>
          <a:noFill/>
          <a:ln>
            <a:noFill/>
          </a:ln>
        </p:spPr>
        <p:txBody>
          <a:bodyPr anchorCtr="0" anchor="t"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0" i="0" sz="2400" u="none" cap="none" strike="noStrike">
                <a:solidFill>
                  <a:schemeClr val="dk2"/>
                </a:solidFill>
                <a:latin typeface="Century Gothic"/>
                <a:ea typeface="Century Gothic"/>
                <a:cs typeface="Century Gothic"/>
                <a:sym typeface="Century Gothic"/>
              </a:defRPr>
            </a:lvl1pPr>
            <a:lvl2pPr indent="-355600" lvl="1" marL="914400" marR="0" rtl="0" algn="l">
              <a:spcBef>
                <a:spcPts val="400"/>
              </a:spcBef>
              <a:spcAft>
                <a:spcPts val="0"/>
              </a:spcAft>
              <a:buClr>
                <a:schemeClr val="dk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spcBef>
                <a:spcPts val="360"/>
              </a:spcBef>
              <a:spcAft>
                <a:spcPts val="0"/>
              </a:spcAft>
              <a:buClr>
                <a:schemeClr val="dk2"/>
              </a:buClr>
              <a:buSzPts val="1800"/>
              <a:buFont typeface="Courier New"/>
              <a:buChar char="o"/>
              <a:defRPr b="0" i="0" sz="18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9pPr>
          </a:lstStyle>
          <a:p/>
        </p:txBody>
      </p:sp>
      <p:sp>
        <p:nvSpPr>
          <p:cNvPr id="73" name="Google Shape;73;p15"/>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74" name="Google Shape;74;p15"/>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2" name="Shape 12"/>
        <p:cNvGrpSpPr/>
        <p:nvPr/>
      </p:nvGrpSpPr>
      <p:grpSpPr>
        <a:xfrm>
          <a:off x="0" y="0"/>
          <a:ext cx="0" cy="0"/>
          <a:chOff x="0" y="0"/>
          <a:chExt cx="0" cy="0"/>
        </a:xfrm>
      </p:grpSpPr>
      <p:sp>
        <p:nvSpPr>
          <p:cNvPr id="13" name="Google Shape;13;p3"/>
          <p:cNvSpPr txBox="1"/>
          <p:nvPr>
            <p:ph type="ctrTitle"/>
          </p:nvPr>
        </p:nvSpPr>
        <p:spPr>
          <a:xfrm>
            <a:off x="685800" y="1600200"/>
            <a:ext cx="7772400" cy="1470025"/>
          </a:xfrm>
          <a:prstGeom prst="rect">
            <a:avLst/>
          </a:prstGeom>
          <a:noFill/>
          <a:ln>
            <a:noFill/>
          </a:ln>
        </p:spPr>
        <p:txBody>
          <a:bodyPr anchorCtr="0" anchor="t" bIns="45700" lIns="91425" spcFirstLastPara="1" rIns="91425" wrap="square" tIns="45700"/>
          <a:lstStyle>
            <a:lvl1pPr lvl="0" marR="0" rtl="0" algn="ctr">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 name="Google Shape;14;p3"/>
          <p:cNvSpPr txBox="1"/>
          <p:nvPr>
            <p:ph idx="1" type="subTitle"/>
          </p:nvPr>
        </p:nvSpPr>
        <p:spPr>
          <a:xfrm>
            <a:off x="1371600" y="3124200"/>
            <a:ext cx="6400800" cy="17526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chemeClr val="lt1"/>
              </a:buClr>
              <a:buSzPts val="3200"/>
              <a:buFont typeface="Arial"/>
              <a:buNone/>
              <a:defRPr b="0" i="0" sz="3200" u="none" cap="none" strike="noStrike">
                <a:solidFill>
                  <a:schemeClr val="lt1"/>
                </a:solidFill>
                <a:latin typeface="Rockwell"/>
                <a:ea typeface="Rockwell"/>
                <a:cs typeface="Rockwell"/>
                <a:sym typeface="Rockwell"/>
              </a:defRPr>
            </a:lvl1pPr>
            <a:lvl2pPr lvl="1" marR="0" rtl="0" algn="ctr">
              <a:spcBef>
                <a:spcPts val="560"/>
              </a:spcBef>
              <a:spcAft>
                <a:spcPts val="0"/>
              </a:spcAft>
              <a:buClr>
                <a:srgbClr val="888888"/>
              </a:buClr>
              <a:buSzPts val="2800"/>
              <a:buFont typeface="Arial"/>
              <a:buNone/>
              <a:defRPr b="0" i="0" sz="2800" u="none" cap="none" strike="noStrike">
                <a:solidFill>
                  <a:srgbClr val="888888"/>
                </a:solidFill>
                <a:latin typeface="Rockwell"/>
                <a:ea typeface="Rockwell"/>
                <a:cs typeface="Rockwell"/>
                <a:sym typeface="Rockwell"/>
              </a:defRPr>
            </a:lvl2pPr>
            <a:lvl3pPr lvl="2" marR="0" rtl="0" algn="ctr">
              <a:spcBef>
                <a:spcPts val="480"/>
              </a:spcBef>
              <a:spcAft>
                <a:spcPts val="0"/>
              </a:spcAft>
              <a:buClr>
                <a:srgbClr val="888888"/>
              </a:buClr>
              <a:buSzPts val="2400"/>
              <a:buFont typeface="Arial"/>
              <a:buNone/>
              <a:defRPr b="0" i="0" sz="2400" u="none" cap="none" strike="noStrike">
                <a:solidFill>
                  <a:srgbClr val="888888"/>
                </a:solidFill>
                <a:latin typeface="Rockwell"/>
                <a:ea typeface="Rockwell"/>
                <a:cs typeface="Rockwell"/>
                <a:sym typeface="Rockwell"/>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Rockwell"/>
                <a:ea typeface="Rockwell"/>
                <a:cs typeface="Rockwell"/>
                <a:sym typeface="Rockwell"/>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Rockwell"/>
                <a:ea typeface="Rockwell"/>
                <a:cs typeface="Rockwell"/>
                <a:sym typeface="Rockwell"/>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p:cSld name="Picture with Caption">
    <p:spTree>
      <p:nvGrpSpPr>
        <p:cNvPr id="15" name="Shape 15"/>
        <p:cNvGrpSpPr/>
        <p:nvPr/>
      </p:nvGrpSpPr>
      <p:grpSpPr>
        <a:xfrm>
          <a:off x="0" y="0"/>
          <a:ext cx="0" cy="0"/>
          <a:chOff x="0" y="0"/>
          <a:chExt cx="0" cy="0"/>
        </a:xfrm>
      </p:grpSpPr>
      <p:sp>
        <p:nvSpPr>
          <p:cNvPr id="16" name="Google Shape;16;p4"/>
          <p:cNvSpPr txBox="1"/>
          <p:nvPr>
            <p:ph type="title"/>
          </p:nvPr>
        </p:nvSpPr>
        <p:spPr>
          <a:xfrm>
            <a:off x="1792288" y="652462"/>
            <a:ext cx="5486400" cy="566738"/>
          </a:xfrm>
          <a:prstGeom prst="rect">
            <a:avLst/>
          </a:prstGeom>
          <a:noFill/>
          <a:ln>
            <a:noFill/>
          </a:ln>
        </p:spPr>
        <p:txBody>
          <a:bodyPr anchorCtr="0" anchor="b" bIns="45700" lIns="91425" spcFirstLastPara="1" rIns="91425" wrap="square" tIns="45700"/>
          <a:lstStyle>
            <a:lvl1pPr lvl="0" marR="0" rtl="0" algn="ctr">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4"/>
          <p:cNvSpPr/>
          <p:nvPr>
            <p:ph idx="2" type="pic"/>
          </p:nvPr>
        </p:nvSpPr>
        <p:spPr>
          <a:xfrm>
            <a:off x="1792288" y="1219200"/>
            <a:ext cx="5486400" cy="4114800"/>
          </a:xfrm>
          <a:prstGeom prst="rect">
            <a:avLst/>
          </a:prstGeom>
          <a:noFill/>
          <a:ln>
            <a:noFill/>
          </a:ln>
        </p:spPr>
        <p:txBody>
          <a:bodyPr anchorCtr="0" anchor="t" bIns="45700" lIns="91425" spcFirstLastPara="1" rIns="91425" wrap="square" tIns="45700"/>
          <a:lstStyle>
            <a:lvl1pPr lvl="0" marR="0" rtl="0" algn="ctr">
              <a:spcBef>
                <a:spcPts val="640"/>
              </a:spcBef>
              <a:spcAft>
                <a:spcPts val="0"/>
              </a:spcAft>
              <a:buClr>
                <a:schemeClr val="lt1"/>
              </a:buClr>
              <a:buSzPts val="3200"/>
              <a:buFont typeface="Arial"/>
              <a:buNone/>
              <a:defRPr b="0" i="0" sz="3200" u="none" cap="none" strike="noStrike">
                <a:solidFill>
                  <a:schemeClr val="lt1"/>
                </a:solidFill>
                <a:latin typeface="Rockwell"/>
                <a:ea typeface="Rockwell"/>
                <a:cs typeface="Rockwell"/>
                <a:sym typeface="Rockwell"/>
              </a:defRPr>
            </a:lvl1pPr>
            <a:lvl2pPr lvl="1" marR="0" rtl="0" algn="l">
              <a:spcBef>
                <a:spcPts val="560"/>
              </a:spcBef>
              <a:spcAft>
                <a:spcPts val="0"/>
              </a:spcAft>
              <a:buClr>
                <a:schemeClr val="lt1"/>
              </a:buClr>
              <a:buSzPts val="2800"/>
              <a:buFont typeface="Arial"/>
              <a:buNone/>
              <a:defRPr b="0" i="0" sz="2800" u="none" cap="none" strike="noStrike">
                <a:solidFill>
                  <a:schemeClr val="lt1"/>
                </a:solidFill>
                <a:latin typeface="Rockwell"/>
                <a:ea typeface="Rockwell"/>
                <a:cs typeface="Rockwell"/>
                <a:sym typeface="Rockwell"/>
              </a:defRPr>
            </a:lvl2pPr>
            <a:lvl3pPr lvl="2" marR="0" rtl="0" algn="l">
              <a:spcBef>
                <a:spcPts val="480"/>
              </a:spcBef>
              <a:spcAft>
                <a:spcPts val="0"/>
              </a:spcAft>
              <a:buClr>
                <a:schemeClr val="lt1"/>
              </a:buClr>
              <a:buSzPts val="2400"/>
              <a:buFont typeface="Arial"/>
              <a:buNone/>
              <a:defRPr b="0" i="0" sz="2400" u="none" cap="none" strike="noStrike">
                <a:solidFill>
                  <a:schemeClr val="lt1"/>
                </a:solidFill>
                <a:latin typeface="Rockwell"/>
                <a:ea typeface="Rockwell"/>
                <a:cs typeface="Rockwell"/>
                <a:sym typeface="Rockwell"/>
              </a:defRPr>
            </a:lvl3pPr>
            <a:lvl4pPr lvl="3" marR="0" rtl="0" algn="l">
              <a:spcBef>
                <a:spcPts val="400"/>
              </a:spcBef>
              <a:spcAft>
                <a:spcPts val="0"/>
              </a:spcAft>
              <a:buClr>
                <a:schemeClr val="lt1"/>
              </a:buClr>
              <a:buSzPts val="2000"/>
              <a:buFont typeface="Arial"/>
              <a:buNone/>
              <a:defRPr b="0" i="0" sz="2000" u="none" cap="none" strike="noStrike">
                <a:solidFill>
                  <a:schemeClr val="lt1"/>
                </a:solidFill>
                <a:latin typeface="Rockwell"/>
                <a:ea typeface="Rockwell"/>
                <a:cs typeface="Rockwell"/>
                <a:sym typeface="Rockwell"/>
              </a:defRPr>
            </a:lvl4pPr>
            <a:lvl5pPr lvl="4" marR="0" rtl="0" algn="l">
              <a:spcBef>
                <a:spcPts val="400"/>
              </a:spcBef>
              <a:spcAft>
                <a:spcPts val="0"/>
              </a:spcAft>
              <a:buClr>
                <a:schemeClr val="lt1"/>
              </a:buClr>
              <a:buSzPts val="2000"/>
              <a:buFont typeface="Arial"/>
              <a:buNone/>
              <a:defRPr b="0" i="0" sz="2000" u="none" cap="none" strike="noStrike">
                <a:solidFill>
                  <a:schemeClr val="lt1"/>
                </a:solidFill>
                <a:latin typeface="Rockwell"/>
                <a:ea typeface="Rockwell"/>
                <a:cs typeface="Rockwell"/>
                <a:sym typeface="Rockwel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8" name="Shape 18"/>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4" name="Shape 24"/>
        <p:cNvGrpSpPr/>
        <p:nvPr/>
      </p:nvGrpSpPr>
      <p:grpSpPr>
        <a:xfrm>
          <a:off x="0" y="0"/>
          <a:ext cx="0" cy="0"/>
          <a:chOff x="0" y="0"/>
          <a:chExt cx="0" cy="0"/>
        </a:xfrm>
      </p:grpSpPr>
      <p:sp>
        <p:nvSpPr>
          <p:cNvPr id="25" name="Google Shape;25;p7"/>
          <p:cNvSpPr txBox="1"/>
          <p:nvPr>
            <p:ph type="title"/>
          </p:nvPr>
        </p:nvSpPr>
        <p:spPr>
          <a:xfrm>
            <a:off x="4354" y="17417"/>
            <a:ext cx="9139646" cy="59218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Google Shape;26;p7"/>
          <p:cNvSpPr txBox="1"/>
          <p:nvPr>
            <p:ph idx="1" type="body"/>
          </p:nvPr>
        </p:nvSpPr>
        <p:spPr>
          <a:xfrm>
            <a:off x="457200" y="990601"/>
            <a:ext cx="8229600" cy="5257800"/>
          </a:xfrm>
          <a:prstGeom prst="rect">
            <a:avLst/>
          </a:prstGeom>
          <a:noFill/>
          <a:ln>
            <a:noFill/>
          </a:ln>
        </p:spPr>
        <p:txBody>
          <a:bodyPr anchorCtr="0" anchor="t"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0" i="0" sz="2400" u="none" cap="none" strike="noStrike">
                <a:solidFill>
                  <a:schemeClr val="dk2"/>
                </a:solidFill>
                <a:latin typeface="Century Gothic"/>
                <a:ea typeface="Century Gothic"/>
                <a:cs typeface="Century Gothic"/>
                <a:sym typeface="Century Gothic"/>
              </a:defRPr>
            </a:lvl1pPr>
            <a:lvl2pPr indent="-355600" lvl="1" marL="914400" marR="0" rtl="0" algn="l">
              <a:spcBef>
                <a:spcPts val="400"/>
              </a:spcBef>
              <a:spcAft>
                <a:spcPts val="0"/>
              </a:spcAft>
              <a:buClr>
                <a:schemeClr val="dk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spcBef>
                <a:spcPts val="360"/>
              </a:spcBef>
              <a:spcAft>
                <a:spcPts val="0"/>
              </a:spcAft>
              <a:buClr>
                <a:schemeClr val="dk2"/>
              </a:buClr>
              <a:buSzPts val="1800"/>
              <a:buFont typeface="Courier New"/>
              <a:buChar char="o"/>
              <a:defRPr b="0" i="0" sz="18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9pPr>
          </a:lstStyle>
          <a:p/>
        </p:txBody>
      </p:sp>
      <p:sp>
        <p:nvSpPr>
          <p:cNvPr id="27" name="Google Shape;27;p7"/>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28" name="Google Shape;28;p7"/>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9" name="Shape 29"/>
        <p:cNvGrpSpPr/>
        <p:nvPr/>
      </p:nvGrpSpPr>
      <p:grpSpPr>
        <a:xfrm>
          <a:off x="0" y="0"/>
          <a:ext cx="0" cy="0"/>
          <a:chOff x="0" y="0"/>
          <a:chExt cx="0" cy="0"/>
        </a:xfrm>
      </p:grpSpPr>
      <p:sp>
        <p:nvSpPr>
          <p:cNvPr id="30" name="Google Shape;30;p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dk2"/>
              </a:buClr>
              <a:buSzPts val="2800"/>
              <a:buFont typeface="Rockwell"/>
              <a:buNone/>
              <a:defRPr b="0" i="0" sz="2800" u="none" cap="none" strike="noStrike">
                <a:solidFill>
                  <a:schemeClr val="dk2"/>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1" name="Google Shape;31;p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lstStyle>
            <a:lvl1pPr lvl="0" marR="0" rtl="0" algn="ctr">
              <a:spcBef>
                <a:spcPts val="480"/>
              </a:spcBef>
              <a:spcAft>
                <a:spcPts val="0"/>
              </a:spcAft>
              <a:buClr>
                <a:schemeClr val="dk2"/>
              </a:buClr>
              <a:buSzPts val="2400"/>
              <a:buFont typeface="Arial"/>
              <a:buNone/>
              <a:defRPr b="0" i="0" sz="2400" u="none" cap="none" strike="noStrike">
                <a:solidFill>
                  <a:schemeClr val="dk2"/>
                </a:solidFill>
                <a:latin typeface="Century Gothic"/>
                <a:ea typeface="Century Gothic"/>
                <a:cs typeface="Century Gothic"/>
                <a:sym typeface="Century Gothic"/>
              </a:defRPr>
            </a:lvl1pPr>
            <a:lvl2pPr lvl="1"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2pPr>
            <a:lvl3pPr lvl="2" marR="0" rtl="0" algn="ctr">
              <a:spcBef>
                <a:spcPts val="360"/>
              </a:spcBef>
              <a:spcAft>
                <a:spcPts val="0"/>
              </a:spcAft>
              <a:buClr>
                <a:srgbClr val="888888"/>
              </a:buClr>
              <a:buSzPts val="1800"/>
              <a:buFont typeface="Courier New"/>
              <a:buNone/>
              <a:defRPr b="0" i="0" sz="1800" u="none" cap="none" strike="noStrike">
                <a:solidFill>
                  <a:srgbClr val="888888"/>
                </a:solidFill>
                <a:latin typeface="Century Gothic"/>
                <a:ea typeface="Century Gothic"/>
                <a:cs typeface="Century Gothic"/>
                <a:sym typeface="Century Gothic"/>
              </a:defRPr>
            </a:lvl3pPr>
            <a:lvl4pPr lvl="3" marR="0" rtl="0" algn="ctr">
              <a:spcBef>
                <a:spcPts val="320"/>
              </a:spcBef>
              <a:spcAft>
                <a:spcPts val="0"/>
              </a:spcAft>
              <a:buClr>
                <a:srgbClr val="888888"/>
              </a:buClr>
              <a:buSzPts val="1600"/>
              <a:buFont typeface="Arial"/>
              <a:buNone/>
              <a:defRPr b="0" i="0" sz="1600" u="none" cap="none" strike="noStrike">
                <a:solidFill>
                  <a:srgbClr val="888888"/>
                </a:solidFill>
                <a:latin typeface="Century Gothic"/>
                <a:ea typeface="Century Gothic"/>
                <a:cs typeface="Century Gothic"/>
                <a:sym typeface="Century Gothic"/>
              </a:defRPr>
            </a:lvl4pPr>
            <a:lvl5pPr lvl="4" marR="0" rtl="0" algn="ctr">
              <a:spcBef>
                <a:spcPts val="320"/>
              </a:spcBef>
              <a:spcAft>
                <a:spcPts val="0"/>
              </a:spcAft>
              <a:buClr>
                <a:srgbClr val="888888"/>
              </a:buClr>
              <a:buSzPts val="1600"/>
              <a:buFont typeface="Arial"/>
              <a:buNone/>
              <a:defRPr b="0" i="0" sz="1600" u="none" cap="none" strike="noStrike">
                <a:solidFill>
                  <a:srgbClr val="888888"/>
                </a:solidFill>
                <a:latin typeface="Century Gothic"/>
                <a:ea typeface="Century Gothic"/>
                <a:cs typeface="Century Gothic"/>
                <a:sym typeface="Century Gothic"/>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entury Gothic"/>
                <a:ea typeface="Century Gothic"/>
                <a:cs typeface="Century Gothic"/>
                <a:sym typeface="Century Gothic"/>
              </a:defRPr>
            </a:lvl9pPr>
          </a:lstStyle>
          <a:p/>
        </p:txBody>
      </p:sp>
      <p:sp>
        <p:nvSpPr>
          <p:cNvPr id="32" name="Google Shape;32;p8"/>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3" name="Google Shape;33;p8"/>
          <p:cNvSpPr txBox="1"/>
          <p:nvPr/>
        </p:nvSpPr>
        <p:spPr>
          <a:xfrm>
            <a:off x="4354" y="17417"/>
            <a:ext cx="9139646" cy="592183"/>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3200"/>
              <a:buFont typeface="Rockwell"/>
              <a:buNone/>
            </a:pPr>
            <a:r>
              <a:rPr b="0" i="0" lang="en-US" sz="3200" u="none" cap="none" strike="noStrike">
                <a:solidFill>
                  <a:schemeClr val="lt1"/>
                </a:solidFill>
                <a:latin typeface="Rockwell"/>
                <a:ea typeface="Rockwell"/>
                <a:cs typeface="Rockwell"/>
                <a:sym typeface="Rockwell"/>
              </a:rPr>
              <a:t>Click to edit Master title style</a:t>
            </a:r>
            <a:endParaRPr b="0" i="0" sz="3200" u="none" cap="none" strike="noStrike">
              <a:solidFill>
                <a:schemeClr val="lt1"/>
              </a:solidFill>
              <a:latin typeface="Rockwell"/>
              <a:ea typeface="Rockwell"/>
              <a:cs typeface="Rockwell"/>
              <a:sym typeface="Rockwell"/>
            </a:endParaRPr>
          </a:p>
        </p:txBody>
      </p:sp>
      <p:sp>
        <p:nvSpPr>
          <p:cNvPr id="34" name="Google Shape;34;p8"/>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5" name="Shape 35"/>
        <p:cNvGrpSpPr/>
        <p:nvPr/>
      </p:nvGrpSpPr>
      <p:grpSpPr>
        <a:xfrm>
          <a:off x="0" y="0"/>
          <a:ext cx="0" cy="0"/>
          <a:chOff x="0" y="0"/>
          <a:chExt cx="0" cy="0"/>
        </a:xfrm>
      </p:grpSpPr>
      <p:sp>
        <p:nvSpPr>
          <p:cNvPr id="36" name="Google Shape;36;p9"/>
          <p:cNvSpPr txBox="1"/>
          <p:nvPr>
            <p:ph type="title"/>
          </p:nvPr>
        </p:nvSpPr>
        <p:spPr>
          <a:xfrm>
            <a:off x="4354" y="17417"/>
            <a:ext cx="9139646" cy="59218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7" name="Google Shape;37;p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lstStyle>
            <a:lvl1pPr indent="-228600" lvl="0" marL="457200" marR="0" rtl="0" algn="l">
              <a:spcBef>
                <a:spcPts val="560"/>
              </a:spcBef>
              <a:spcAft>
                <a:spcPts val="0"/>
              </a:spcAft>
              <a:buClr>
                <a:schemeClr val="dk2"/>
              </a:buClr>
              <a:buSzPts val="2800"/>
              <a:buFont typeface="Arial"/>
              <a:buNone/>
              <a:defRPr b="0" i="0" sz="2800" u="none" cap="none" strike="noStrike">
                <a:solidFill>
                  <a:schemeClr val="dk2"/>
                </a:solidFill>
                <a:latin typeface="Century Gothic"/>
                <a:ea typeface="Century Gothic"/>
                <a:cs typeface="Century Gothic"/>
                <a:sym typeface="Century Gothic"/>
              </a:defRPr>
            </a:lvl1pPr>
            <a:lvl2pPr indent="-381000" lvl="1" marL="914400" marR="0" rtl="0" algn="l">
              <a:spcBef>
                <a:spcPts val="480"/>
              </a:spcBef>
              <a:spcAft>
                <a:spcPts val="0"/>
              </a:spcAft>
              <a:buClr>
                <a:schemeClr val="dk2"/>
              </a:buClr>
              <a:buSzPts val="2400"/>
              <a:buFont typeface="Arial"/>
              <a:buChar char="•"/>
              <a:defRPr b="0" i="0" sz="2400" u="none" cap="none" strike="noStrike">
                <a:solidFill>
                  <a:schemeClr val="dk2"/>
                </a:solidFill>
                <a:latin typeface="Century Gothic"/>
                <a:ea typeface="Century Gothic"/>
                <a:cs typeface="Century Gothic"/>
                <a:sym typeface="Century Gothic"/>
              </a:defRPr>
            </a:lvl2pPr>
            <a:lvl3pPr indent="-355600" lvl="2" marL="1371600" marR="0" rtl="0" algn="l">
              <a:spcBef>
                <a:spcPts val="400"/>
              </a:spcBef>
              <a:spcAft>
                <a:spcPts val="0"/>
              </a:spcAft>
              <a:buClr>
                <a:schemeClr val="dk2"/>
              </a:buClr>
              <a:buSzPts val="2000"/>
              <a:buFont typeface="Courier New"/>
              <a:buChar char="o"/>
              <a:defRPr b="0" i="0" sz="2000" u="none" cap="none" strike="noStrike">
                <a:solidFill>
                  <a:schemeClr val="dk2"/>
                </a:solidFill>
                <a:latin typeface="Century Gothic"/>
                <a:ea typeface="Century Gothic"/>
                <a:cs typeface="Century Gothic"/>
                <a:sym typeface="Century Gothic"/>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2"/>
                </a:solidFill>
                <a:latin typeface="Century Gothic"/>
                <a:ea typeface="Century Gothic"/>
                <a:cs typeface="Century Gothic"/>
                <a:sym typeface="Century Gothic"/>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2"/>
                </a:solidFill>
                <a:latin typeface="Century Gothic"/>
                <a:ea typeface="Century Gothic"/>
                <a:cs typeface="Century Gothic"/>
                <a:sym typeface="Century Gothic"/>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
        <p:nvSpPr>
          <p:cNvPr id="38" name="Google Shape;38;p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lstStyle>
            <a:lvl1pPr indent="-228600" lvl="0" marL="457200" marR="0" rtl="0" algn="l">
              <a:spcBef>
                <a:spcPts val="560"/>
              </a:spcBef>
              <a:spcAft>
                <a:spcPts val="0"/>
              </a:spcAft>
              <a:buClr>
                <a:schemeClr val="dk2"/>
              </a:buClr>
              <a:buSzPts val="2800"/>
              <a:buFont typeface="Arial"/>
              <a:buNone/>
              <a:defRPr b="0" i="0" sz="2800" u="none" cap="none" strike="noStrike">
                <a:solidFill>
                  <a:schemeClr val="dk2"/>
                </a:solidFill>
                <a:latin typeface="Century Gothic"/>
                <a:ea typeface="Century Gothic"/>
                <a:cs typeface="Century Gothic"/>
                <a:sym typeface="Century Gothic"/>
              </a:defRPr>
            </a:lvl1pPr>
            <a:lvl2pPr indent="-381000" lvl="1" marL="914400" marR="0" rtl="0" algn="l">
              <a:spcBef>
                <a:spcPts val="480"/>
              </a:spcBef>
              <a:spcAft>
                <a:spcPts val="0"/>
              </a:spcAft>
              <a:buClr>
                <a:schemeClr val="dk2"/>
              </a:buClr>
              <a:buSzPts val="2400"/>
              <a:buFont typeface="Arial"/>
              <a:buChar char="•"/>
              <a:defRPr b="0" i="0" sz="2400" u="none" cap="none" strike="noStrike">
                <a:solidFill>
                  <a:schemeClr val="dk2"/>
                </a:solidFill>
                <a:latin typeface="Century Gothic"/>
                <a:ea typeface="Century Gothic"/>
                <a:cs typeface="Century Gothic"/>
                <a:sym typeface="Century Gothic"/>
              </a:defRPr>
            </a:lvl2pPr>
            <a:lvl3pPr indent="-355600" lvl="2" marL="1371600" marR="0" rtl="0" algn="l">
              <a:spcBef>
                <a:spcPts val="400"/>
              </a:spcBef>
              <a:spcAft>
                <a:spcPts val="0"/>
              </a:spcAft>
              <a:buClr>
                <a:schemeClr val="dk2"/>
              </a:buClr>
              <a:buSzPts val="2000"/>
              <a:buFont typeface="Courier New"/>
              <a:buChar char="o"/>
              <a:defRPr b="0" i="0" sz="2000" u="none" cap="none" strike="noStrike">
                <a:solidFill>
                  <a:schemeClr val="dk2"/>
                </a:solidFill>
                <a:latin typeface="Century Gothic"/>
                <a:ea typeface="Century Gothic"/>
                <a:cs typeface="Century Gothic"/>
                <a:sym typeface="Century Gothic"/>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2"/>
                </a:solidFill>
                <a:latin typeface="Century Gothic"/>
                <a:ea typeface="Century Gothic"/>
                <a:cs typeface="Century Gothic"/>
                <a:sym typeface="Century Gothic"/>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2"/>
                </a:solidFill>
                <a:latin typeface="Century Gothic"/>
                <a:ea typeface="Century Gothic"/>
                <a:cs typeface="Century Gothic"/>
                <a:sym typeface="Century Gothic"/>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entury Gothic"/>
                <a:ea typeface="Century Gothic"/>
                <a:cs typeface="Century Gothic"/>
                <a:sym typeface="Century Gothic"/>
              </a:defRPr>
            </a:lvl9pPr>
          </a:lstStyle>
          <a:p/>
        </p:txBody>
      </p:sp>
      <p:sp>
        <p:nvSpPr>
          <p:cNvPr id="39" name="Google Shape;39;p9"/>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0" name="Google Shape;40;p9"/>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1" name="Shape 41"/>
        <p:cNvGrpSpPr/>
        <p:nvPr/>
      </p:nvGrpSpPr>
      <p:grpSpPr>
        <a:xfrm>
          <a:off x="0" y="0"/>
          <a:ext cx="0" cy="0"/>
          <a:chOff x="0" y="0"/>
          <a:chExt cx="0" cy="0"/>
        </a:xfrm>
      </p:grpSpPr>
      <p:sp>
        <p:nvSpPr>
          <p:cNvPr id="42" name="Google Shape;42;p10"/>
          <p:cNvSpPr txBox="1"/>
          <p:nvPr>
            <p:ph type="title"/>
          </p:nvPr>
        </p:nvSpPr>
        <p:spPr>
          <a:xfrm>
            <a:off x="4354" y="17417"/>
            <a:ext cx="9139646" cy="59218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3" name="Google Shape;43;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1" i="0" sz="2400" u="none" cap="none" strike="noStrike">
                <a:solidFill>
                  <a:schemeClr val="dk2"/>
                </a:solidFill>
                <a:latin typeface="Century Gothic"/>
                <a:ea typeface="Century Gothic"/>
                <a:cs typeface="Century Gothic"/>
                <a:sym typeface="Century Gothic"/>
              </a:defRPr>
            </a:lvl1pPr>
            <a:lvl2pPr indent="-228600" lvl="1" marL="914400" marR="0" rtl="0" algn="l">
              <a:spcBef>
                <a:spcPts val="400"/>
              </a:spcBef>
              <a:spcAft>
                <a:spcPts val="0"/>
              </a:spcAft>
              <a:buClr>
                <a:schemeClr val="dk2"/>
              </a:buClr>
              <a:buSzPts val="2000"/>
              <a:buFont typeface="Arial"/>
              <a:buNone/>
              <a:defRPr b="1" i="0" sz="2000" u="none" cap="none" strike="noStrike">
                <a:solidFill>
                  <a:schemeClr val="dk2"/>
                </a:solidFill>
                <a:latin typeface="Century Gothic"/>
                <a:ea typeface="Century Gothic"/>
                <a:cs typeface="Century Gothic"/>
                <a:sym typeface="Century Gothic"/>
              </a:defRPr>
            </a:lvl2pPr>
            <a:lvl3pPr indent="-228600" lvl="2" marL="1371600" marR="0" rtl="0" algn="l">
              <a:spcBef>
                <a:spcPts val="360"/>
              </a:spcBef>
              <a:spcAft>
                <a:spcPts val="0"/>
              </a:spcAft>
              <a:buClr>
                <a:schemeClr val="dk2"/>
              </a:buClr>
              <a:buSzPts val="1800"/>
              <a:buFont typeface="Courier New"/>
              <a:buNone/>
              <a:defRPr b="1" i="0" sz="1800" u="none" cap="none" strike="noStrike">
                <a:solidFill>
                  <a:schemeClr val="dk2"/>
                </a:solidFill>
                <a:latin typeface="Century Gothic"/>
                <a:ea typeface="Century Gothic"/>
                <a:cs typeface="Century Gothic"/>
                <a:sym typeface="Century Gothic"/>
              </a:defRPr>
            </a:lvl3pPr>
            <a:lvl4pPr indent="-228600" lvl="3" marL="1828800" marR="0" rtl="0" algn="l">
              <a:spcBef>
                <a:spcPts val="320"/>
              </a:spcBef>
              <a:spcAft>
                <a:spcPts val="0"/>
              </a:spcAft>
              <a:buClr>
                <a:schemeClr val="dk2"/>
              </a:buClr>
              <a:buSzPts val="1600"/>
              <a:buFont typeface="Arial"/>
              <a:buNone/>
              <a:defRPr b="1" i="0" sz="1600" u="none" cap="none" strike="noStrike">
                <a:solidFill>
                  <a:schemeClr val="dk2"/>
                </a:solidFill>
                <a:latin typeface="Century Gothic"/>
                <a:ea typeface="Century Gothic"/>
                <a:cs typeface="Century Gothic"/>
                <a:sym typeface="Century Gothic"/>
              </a:defRPr>
            </a:lvl4pPr>
            <a:lvl5pPr indent="-228600" lvl="4" marL="2286000" marR="0" rtl="0" algn="l">
              <a:spcBef>
                <a:spcPts val="320"/>
              </a:spcBef>
              <a:spcAft>
                <a:spcPts val="0"/>
              </a:spcAft>
              <a:buClr>
                <a:schemeClr val="dk2"/>
              </a:buClr>
              <a:buSzPts val="1600"/>
              <a:buFont typeface="Arial"/>
              <a:buNone/>
              <a:defRPr b="1" i="0" sz="1600" u="none" cap="none" strike="noStrike">
                <a:solidFill>
                  <a:schemeClr val="dk2"/>
                </a:solidFill>
                <a:latin typeface="Century Gothic"/>
                <a:ea typeface="Century Gothic"/>
                <a:cs typeface="Century Gothic"/>
                <a:sym typeface="Century Gothic"/>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9pPr>
          </a:lstStyle>
          <a:p/>
        </p:txBody>
      </p:sp>
      <p:sp>
        <p:nvSpPr>
          <p:cNvPr id="44" name="Google Shape;44;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0" i="0" sz="2400" u="none" cap="none" strike="noStrike">
                <a:solidFill>
                  <a:schemeClr val="dk2"/>
                </a:solidFill>
                <a:latin typeface="Century Gothic"/>
                <a:ea typeface="Century Gothic"/>
                <a:cs typeface="Century Gothic"/>
                <a:sym typeface="Century Gothic"/>
              </a:defRPr>
            </a:lvl1pPr>
            <a:lvl2pPr indent="-355600" lvl="1" marL="914400" marR="0" rtl="0" algn="l">
              <a:spcBef>
                <a:spcPts val="400"/>
              </a:spcBef>
              <a:spcAft>
                <a:spcPts val="0"/>
              </a:spcAft>
              <a:buClr>
                <a:schemeClr val="dk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spcBef>
                <a:spcPts val="360"/>
              </a:spcBef>
              <a:spcAft>
                <a:spcPts val="0"/>
              </a:spcAft>
              <a:buClr>
                <a:schemeClr val="dk2"/>
              </a:buClr>
              <a:buSzPts val="1800"/>
              <a:buFont typeface="Courier New"/>
              <a:buChar char="o"/>
              <a:defRPr b="0" i="0" sz="18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9pPr>
          </a:lstStyle>
          <a:p/>
        </p:txBody>
      </p:sp>
      <p:sp>
        <p:nvSpPr>
          <p:cNvPr id="45" name="Google Shape;45;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1" i="0" sz="2400" u="none" cap="none" strike="noStrike">
                <a:solidFill>
                  <a:schemeClr val="dk2"/>
                </a:solidFill>
                <a:latin typeface="Century Gothic"/>
                <a:ea typeface="Century Gothic"/>
                <a:cs typeface="Century Gothic"/>
                <a:sym typeface="Century Gothic"/>
              </a:defRPr>
            </a:lvl1pPr>
            <a:lvl2pPr indent="-228600" lvl="1" marL="914400" marR="0" rtl="0" algn="l">
              <a:spcBef>
                <a:spcPts val="400"/>
              </a:spcBef>
              <a:spcAft>
                <a:spcPts val="0"/>
              </a:spcAft>
              <a:buClr>
                <a:schemeClr val="dk2"/>
              </a:buClr>
              <a:buSzPts val="2000"/>
              <a:buFont typeface="Arial"/>
              <a:buNone/>
              <a:defRPr b="1" i="0" sz="2000" u="none" cap="none" strike="noStrike">
                <a:solidFill>
                  <a:schemeClr val="dk2"/>
                </a:solidFill>
                <a:latin typeface="Century Gothic"/>
                <a:ea typeface="Century Gothic"/>
                <a:cs typeface="Century Gothic"/>
                <a:sym typeface="Century Gothic"/>
              </a:defRPr>
            </a:lvl2pPr>
            <a:lvl3pPr indent="-228600" lvl="2" marL="1371600" marR="0" rtl="0" algn="l">
              <a:spcBef>
                <a:spcPts val="360"/>
              </a:spcBef>
              <a:spcAft>
                <a:spcPts val="0"/>
              </a:spcAft>
              <a:buClr>
                <a:schemeClr val="dk2"/>
              </a:buClr>
              <a:buSzPts val="1800"/>
              <a:buFont typeface="Courier New"/>
              <a:buNone/>
              <a:defRPr b="1" i="0" sz="1800" u="none" cap="none" strike="noStrike">
                <a:solidFill>
                  <a:schemeClr val="dk2"/>
                </a:solidFill>
                <a:latin typeface="Century Gothic"/>
                <a:ea typeface="Century Gothic"/>
                <a:cs typeface="Century Gothic"/>
                <a:sym typeface="Century Gothic"/>
              </a:defRPr>
            </a:lvl3pPr>
            <a:lvl4pPr indent="-228600" lvl="3" marL="1828800" marR="0" rtl="0" algn="l">
              <a:spcBef>
                <a:spcPts val="320"/>
              </a:spcBef>
              <a:spcAft>
                <a:spcPts val="0"/>
              </a:spcAft>
              <a:buClr>
                <a:schemeClr val="dk2"/>
              </a:buClr>
              <a:buSzPts val="1600"/>
              <a:buFont typeface="Arial"/>
              <a:buNone/>
              <a:defRPr b="1" i="0" sz="1600" u="none" cap="none" strike="noStrike">
                <a:solidFill>
                  <a:schemeClr val="dk2"/>
                </a:solidFill>
                <a:latin typeface="Century Gothic"/>
                <a:ea typeface="Century Gothic"/>
                <a:cs typeface="Century Gothic"/>
                <a:sym typeface="Century Gothic"/>
              </a:defRPr>
            </a:lvl4pPr>
            <a:lvl5pPr indent="-228600" lvl="4" marL="2286000" marR="0" rtl="0" algn="l">
              <a:spcBef>
                <a:spcPts val="320"/>
              </a:spcBef>
              <a:spcAft>
                <a:spcPts val="0"/>
              </a:spcAft>
              <a:buClr>
                <a:schemeClr val="dk2"/>
              </a:buClr>
              <a:buSzPts val="1600"/>
              <a:buFont typeface="Arial"/>
              <a:buNone/>
              <a:defRPr b="1" i="0" sz="1600" u="none" cap="none" strike="noStrike">
                <a:solidFill>
                  <a:schemeClr val="dk2"/>
                </a:solidFill>
                <a:latin typeface="Century Gothic"/>
                <a:ea typeface="Century Gothic"/>
                <a:cs typeface="Century Gothic"/>
                <a:sym typeface="Century Gothic"/>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entury Gothic"/>
                <a:ea typeface="Century Gothic"/>
                <a:cs typeface="Century Gothic"/>
                <a:sym typeface="Century Gothic"/>
              </a:defRPr>
            </a:lvl9pPr>
          </a:lstStyle>
          <a:p/>
        </p:txBody>
      </p:sp>
      <p:sp>
        <p:nvSpPr>
          <p:cNvPr id="46" name="Google Shape;46;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0" i="0" sz="2400" u="none" cap="none" strike="noStrike">
                <a:solidFill>
                  <a:schemeClr val="dk2"/>
                </a:solidFill>
                <a:latin typeface="Century Gothic"/>
                <a:ea typeface="Century Gothic"/>
                <a:cs typeface="Century Gothic"/>
                <a:sym typeface="Century Gothic"/>
              </a:defRPr>
            </a:lvl1pPr>
            <a:lvl2pPr indent="-355600" lvl="1" marL="914400" marR="0" rtl="0" algn="l">
              <a:spcBef>
                <a:spcPts val="400"/>
              </a:spcBef>
              <a:spcAft>
                <a:spcPts val="0"/>
              </a:spcAft>
              <a:buClr>
                <a:schemeClr val="dk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spcBef>
                <a:spcPts val="360"/>
              </a:spcBef>
              <a:spcAft>
                <a:spcPts val="0"/>
              </a:spcAft>
              <a:buClr>
                <a:schemeClr val="dk2"/>
              </a:buClr>
              <a:buSzPts val="1800"/>
              <a:buFont typeface="Courier New"/>
              <a:buChar char="o"/>
              <a:defRPr b="0" i="0" sz="18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entury Gothic"/>
                <a:ea typeface="Century Gothic"/>
                <a:cs typeface="Century Gothic"/>
                <a:sym typeface="Century Gothic"/>
              </a:defRPr>
            </a:lvl9pPr>
          </a:lstStyle>
          <a:p/>
        </p:txBody>
      </p:sp>
      <p:sp>
        <p:nvSpPr>
          <p:cNvPr id="47" name="Google Shape;47;p10"/>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48" name="Google Shape;48;p10"/>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4354" y="17417"/>
            <a:ext cx="9139646" cy="59218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Google Shape;51;p11"/>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52" name="Google Shape;52;p11"/>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11" Type="http://schemas.openxmlformats.org/officeDocument/2006/relationships/theme" Target="../theme/theme2.xml"/><Relationship Id="rId10" Type="http://schemas.openxmlformats.org/officeDocument/2006/relationships/slideLayout" Target="../slideLayouts/slideLayout13.xml"/><Relationship Id="rId9" Type="http://schemas.openxmlformats.org/officeDocument/2006/relationships/slideLayout" Target="../slideLayouts/slideLayout12.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19" name="Shape 19"/>
        <p:cNvGrpSpPr/>
        <p:nvPr/>
      </p:nvGrpSpPr>
      <p:grpSpPr>
        <a:xfrm>
          <a:off x="0" y="0"/>
          <a:ext cx="0" cy="0"/>
          <a:chOff x="0" y="0"/>
          <a:chExt cx="0" cy="0"/>
        </a:xfrm>
      </p:grpSpPr>
      <p:sp>
        <p:nvSpPr>
          <p:cNvPr id="20" name="Google Shape;20;p6"/>
          <p:cNvSpPr txBox="1"/>
          <p:nvPr>
            <p:ph type="title"/>
          </p:nvPr>
        </p:nvSpPr>
        <p:spPr>
          <a:xfrm>
            <a:off x="4354" y="17417"/>
            <a:ext cx="9139646" cy="59218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Clr>
                <a:schemeClr val="lt1"/>
              </a:buClr>
              <a:buSzPts val="3200"/>
              <a:buFont typeface="Rockwell"/>
              <a:buNone/>
              <a:defRPr b="0" i="0" sz="3200" u="none" cap="none" strike="noStrike">
                <a:solidFill>
                  <a:schemeClr val="l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 name="Google Shape;21;p6"/>
          <p:cNvSpPr txBox="1"/>
          <p:nvPr>
            <p:ph idx="1" type="body"/>
          </p:nvPr>
        </p:nvSpPr>
        <p:spPr>
          <a:xfrm>
            <a:off x="457200" y="990601"/>
            <a:ext cx="8229600" cy="5257800"/>
          </a:xfrm>
          <a:prstGeom prst="rect">
            <a:avLst/>
          </a:prstGeom>
          <a:noFill/>
          <a:ln>
            <a:noFill/>
          </a:ln>
        </p:spPr>
        <p:txBody>
          <a:bodyPr anchorCtr="0" anchor="t" bIns="45700" lIns="91425" spcFirstLastPara="1" rIns="91425" wrap="square" tIns="45700"/>
          <a:lstStyle>
            <a:lvl1pPr indent="-228600" lvl="0" marL="457200" marR="0" rtl="0" algn="l">
              <a:spcBef>
                <a:spcPts val="480"/>
              </a:spcBef>
              <a:spcAft>
                <a:spcPts val="0"/>
              </a:spcAft>
              <a:buClr>
                <a:schemeClr val="dk2"/>
              </a:buClr>
              <a:buSzPts val="2400"/>
              <a:buFont typeface="Arial"/>
              <a:buNone/>
              <a:defRPr b="0" i="0" sz="2400" u="none" cap="none" strike="noStrike">
                <a:solidFill>
                  <a:schemeClr val="dk2"/>
                </a:solidFill>
                <a:latin typeface="Century Gothic"/>
                <a:ea typeface="Century Gothic"/>
                <a:cs typeface="Century Gothic"/>
                <a:sym typeface="Century Gothic"/>
              </a:defRPr>
            </a:lvl1pPr>
            <a:lvl2pPr indent="-355600" lvl="1" marL="914400" marR="0" rtl="0" algn="l">
              <a:spcBef>
                <a:spcPts val="400"/>
              </a:spcBef>
              <a:spcAft>
                <a:spcPts val="0"/>
              </a:spcAft>
              <a:buClr>
                <a:schemeClr val="dk2"/>
              </a:buClr>
              <a:buSzPts val="2000"/>
              <a:buFont typeface="Arial"/>
              <a:buChar char="•"/>
              <a:defRPr b="0" i="0" sz="2000" u="none" cap="none" strike="noStrike">
                <a:solidFill>
                  <a:schemeClr val="dk2"/>
                </a:solidFill>
                <a:latin typeface="Century Gothic"/>
                <a:ea typeface="Century Gothic"/>
                <a:cs typeface="Century Gothic"/>
                <a:sym typeface="Century Gothic"/>
              </a:defRPr>
            </a:lvl2pPr>
            <a:lvl3pPr indent="-342900" lvl="2" marL="1371600" marR="0" rtl="0" algn="l">
              <a:spcBef>
                <a:spcPts val="360"/>
              </a:spcBef>
              <a:spcAft>
                <a:spcPts val="0"/>
              </a:spcAft>
              <a:buClr>
                <a:schemeClr val="dk2"/>
              </a:buClr>
              <a:buSzPts val="1800"/>
              <a:buFont typeface="Courier New"/>
              <a:buChar char="o"/>
              <a:defRPr b="0" i="0" sz="1800" u="none" cap="none" strike="noStrike">
                <a:solidFill>
                  <a:schemeClr val="dk2"/>
                </a:solidFill>
                <a:latin typeface="Century Gothic"/>
                <a:ea typeface="Century Gothic"/>
                <a:cs typeface="Century Gothic"/>
                <a:sym typeface="Century Gothic"/>
              </a:defRPr>
            </a:lvl3pPr>
            <a:lvl4pPr indent="-330200" lvl="3" marL="18288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4pPr>
            <a:lvl5pPr indent="-330200" lvl="4" marL="2286000" marR="0" rtl="0" algn="l">
              <a:spcBef>
                <a:spcPts val="320"/>
              </a:spcBef>
              <a:spcAft>
                <a:spcPts val="0"/>
              </a:spcAft>
              <a:buClr>
                <a:schemeClr val="dk2"/>
              </a:buClr>
              <a:buSzPts val="1600"/>
              <a:buFont typeface="Arial"/>
              <a:buChar char="»"/>
              <a:defRPr b="0" i="0" sz="1600" u="none" cap="none" strike="noStrike">
                <a:solidFill>
                  <a:schemeClr val="dk2"/>
                </a:solidFill>
                <a:latin typeface="Century Gothic"/>
                <a:ea typeface="Century Gothic"/>
                <a:cs typeface="Century Gothic"/>
                <a:sym typeface="Century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entury Gothic"/>
                <a:ea typeface="Century Gothic"/>
                <a:cs typeface="Century Gothic"/>
                <a:sym typeface="Century Gothic"/>
              </a:defRPr>
            </a:lvl9pPr>
          </a:lstStyle>
          <a:p/>
        </p:txBody>
      </p:sp>
      <p:sp>
        <p:nvSpPr>
          <p:cNvPr id="22" name="Google Shape;22;p6"/>
          <p:cNvSpPr txBox="1"/>
          <p:nvPr>
            <p:ph idx="11" type="ftr"/>
          </p:nvPr>
        </p:nvSpPr>
        <p:spPr>
          <a:xfrm>
            <a:off x="1600200" y="6356350"/>
            <a:ext cx="53340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23" name="Google Shape;23;p6"/>
          <p:cNvSpPr txBox="1"/>
          <p:nvPr>
            <p:ph idx="12" type="sldNum"/>
          </p:nvPr>
        </p:nvSpPr>
        <p:spPr>
          <a:xfrm>
            <a:off x="457200" y="6356350"/>
            <a:ext cx="762000"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chemeClr val="dk2"/>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chemeClr val="dk2"/>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chemeClr val="dk2"/>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chemeClr val="dk2"/>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chemeClr val="dk2"/>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chemeClr val="dk2"/>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chemeClr val="dk2"/>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chemeClr val="dk2"/>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chemeClr val="dk2"/>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6"/>
          <p:cNvSpPr txBox="1"/>
          <p:nvPr>
            <p:ph type="title"/>
          </p:nvPr>
        </p:nvSpPr>
        <p:spPr>
          <a:xfrm>
            <a:off x="457200" y="1295400"/>
            <a:ext cx="8229600" cy="1143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lt1"/>
              </a:buClr>
              <a:buSzPts val="3200"/>
              <a:buFont typeface="Rockwell"/>
              <a:buNone/>
            </a:pPr>
            <a:r>
              <a:rPr lang="en-US"/>
              <a:t>Coastal and Ocean Modeling Testbed (COMT) </a:t>
            </a:r>
            <a:endParaRPr/>
          </a:p>
          <a:p>
            <a:pPr indent="0" lvl="0" marL="0" marR="0" rtl="0" algn="ctr">
              <a:spcBef>
                <a:spcPts val="0"/>
              </a:spcBef>
              <a:spcAft>
                <a:spcPts val="0"/>
              </a:spcAft>
              <a:buClr>
                <a:schemeClr val="lt1"/>
              </a:buClr>
              <a:buSzPts val="3200"/>
              <a:buFont typeface="Rockwell"/>
              <a:buNone/>
            </a:pPr>
            <a:r>
              <a:rPr lang="en-US"/>
              <a:t>and </a:t>
            </a:r>
            <a:endParaRPr/>
          </a:p>
          <a:p>
            <a:pPr indent="0" lvl="0" marL="0" marR="0" rtl="0" algn="ctr">
              <a:spcBef>
                <a:spcPts val="0"/>
              </a:spcBef>
              <a:spcAft>
                <a:spcPts val="0"/>
              </a:spcAft>
              <a:buClr>
                <a:schemeClr val="lt1"/>
              </a:buClr>
              <a:buSzPts val="3200"/>
              <a:buFont typeface="Rockwell"/>
              <a:buNone/>
            </a:pPr>
            <a:r>
              <a:rPr lang="en-US"/>
              <a:t>Ocean Technology Transition ( OTT)</a:t>
            </a:r>
            <a:endParaRPr/>
          </a:p>
          <a:p>
            <a:pPr indent="0" lvl="0" marL="0" marR="0" rtl="0" algn="ctr">
              <a:spcBef>
                <a:spcPts val="0"/>
              </a:spcBef>
              <a:spcAft>
                <a:spcPts val="0"/>
              </a:spcAft>
              <a:buClr>
                <a:schemeClr val="lt1"/>
              </a:buClr>
              <a:buSzPts val="3200"/>
              <a:buFont typeface="Rockwell"/>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7"/>
          <p:cNvSpPr txBox="1"/>
          <p:nvPr>
            <p:ph type="title"/>
          </p:nvPr>
        </p:nvSpPr>
        <p:spPr>
          <a:xfrm>
            <a:off x="4354" y="17417"/>
            <a:ext cx="9139500" cy="592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3200"/>
              <a:buFont typeface="Rockwell"/>
              <a:buNone/>
            </a:pPr>
            <a:r>
              <a:rPr lang="en-US"/>
              <a:t>COMT and associated projects  - infrastructure</a:t>
            </a:r>
            <a:endParaRPr b="0" i="0" sz="3200" u="none" cap="none" strike="noStrike">
              <a:solidFill>
                <a:schemeClr val="lt1"/>
              </a:solidFill>
              <a:latin typeface="Rockwell"/>
              <a:ea typeface="Rockwell"/>
              <a:cs typeface="Rockwell"/>
              <a:sym typeface="Rockwell"/>
            </a:endParaRPr>
          </a:p>
        </p:txBody>
      </p:sp>
      <p:sp>
        <p:nvSpPr>
          <p:cNvPr id="85" name="Google Shape;85;p17"/>
          <p:cNvSpPr txBox="1"/>
          <p:nvPr>
            <p:ph idx="1" type="body"/>
          </p:nvPr>
        </p:nvSpPr>
        <p:spPr>
          <a:xfrm>
            <a:off x="457200" y="726201"/>
            <a:ext cx="8229600" cy="5257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2"/>
              </a:buClr>
              <a:buSzPts val="2400"/>
              <a:buFont typeface="Arial"/>
              <a:buNone/>
            </a:pPr>
            <a:r>
              <a:rPr lang="en-US"/>
              <a:t>Five new multi year projects, and one internal project</a:t>
            </a:r>
            <a:endParaRPr/>
          </a:p>
          <a:p>
            <a:pPr indent="0" lvl="0" marL="0" marR="0" rtl="0" algn="l">
              <a:spcBef>
                <a:spcPts val="0"/>
              </a:spcBef>
              <a:spcAft>
                <a:spcPts val="0"/>
              </a:spcAft>
              <a:buClr>
                <a:schemeClr val="dk2"/>
              </a:buClr>
              <a:buSzPts val="2400"/>
              <a:buFont typeface="Arial"/>
              <a:buNone/>
            </a:pPr>
            <a:r>
              <a:t/>
            </a:r>
            <a:endParaRPr/>
          </a:p>
          <a:p>
            <a:pPr indent="-342900" lvl="0" marL="457200" rtl="0" algn="l">
              <a:lnSpc>
                <a:spcPct val="114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University Corporation for Atmospheric Research -  </a:t>
            </a:r>
            <a:r>
              <a:rPr b="1" lang="en-US" sz="1800">
                <a:solidFill>
                  <a:srgbClr val="0A1626"/>
                </a:solidFill>
                <a:highlight>
                  <a:srgbClr val="FFFFFF"/>
                </a:highlight>
                <a:latin typeface="Arial"/>
                <a:ea typeface="Arial"/>
                <a:cs typeface="Arial"/>
                <a:sym typeface="Arial"/>
              </a:rPr>
              <a:t>A Unified Framework for IOOS Model Data Access</a:t>
            </a:r>
            <a:r>
              <a:rPr lang="en-US" sz="1800">
                <a:solidFill>
                  <a:srgbClr val="0A1626"/>
                </a:solidFill>
                <a:highlight>
                  <a:srgbClr val="FFFFFF"/>
                </a:highlight>
                <a:latin typeface="Arial"/>
                <a:ea typeface="Arial"/>
                <a:cs typeface="Arial"/>
                <a:sym typeface="Arial"/>
              </a:rPr>
              <a:t>. </a:t>
            </a:r>
            <a:endParaRPr sz="1800">
              <a:solidFill>
                <a:srgbClr val="0A1626"/>
              </a:solidFill>
              <a:highlight>
                <a:srgbClr val="FFFFFF"/>
              </a:highlight>
              <a:latin typeface="Arial"/>
              <a:ea typeface="Arial"/>
              <a:cs typeface="Arial"/>
              <a:sym typeface="Arial"/>
            </a:endParaRPr>
          </a:p>
          <a:p>
            <a:pPr indent="-342900" lvl="1" marL="914400" rtl="0" algn="l">
              <a:lnSpc>
                <a:spcPct val="114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create a unified framework for IOOS® model data</a:t>
            </a:r>
            <a:endParaRPr sz="1800">
              <a:solidFill>
                <a:srgbClr val="0A1626"/>
              </a:solidFill>
              <a:highlight>
                <a:srgbClr val="FFFFFF"/>
              </a:highlight>
              <a:latin typeface="Arial"/>
              <a:ea typeface="Arial"/>
              <a:cs typeface="Arial"/>
              <a:sym typeface="Arial"/>
            </a:endParaRPr>
          </a:p>
          <a:p>
            <a:pPr indent="-342900" lvl="1" marL="914400" rtl="0" algn="l">
              <a:lnSpc>
                <a:spcPct val="114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extending Unidata’s NetCDF-Java and THREDDS Data Server to fully support the unstructured grid, or triangular mesh, models </a:t>
            </a:r>
            <a:endParaRPr sz="1800">
              <a:solidFill>
                <a:srgbClr val="0A1626"/>
              </a:solidFill>
              <a:highlight>
                <a:srgbClr val="FFFFFF"/>
              </a:highlight>
              <a:latin typeface="Arial"/>
              <a:ea typeface="Arial"/>
              <a:cs typeface="Arial"/>
              <a:sym typeface="Arial"/>
            </a:endParaRPr>
          </a:p>
          <a:p>
            <a:pPr indent="0" lvl="0" marL="914400" rtl="0" algn="l">
              <a:lnSpc>
                <a:spcPct val="114000"/>
              </a:lnSpc>
              <a:spcBef>
                <a:spcPts val="0"/>
              </a:spcBef>
              <a:spcAft>
                <a:spcPts val="0"/>
              </a:spcAft>
              <a:buNone/>
            </a:pPr>
            <a:r>
              <a:t/>
            </a:r>
            <a:endParaRPr sz="1800">
              <a:solidFill>
                <a:srgbClr val="0A1626"/>
              </a:solidFill>
              <a:highlight>
                <a:srgbClr val="FFFFFF"/>
              </a:highlight>
              <a:latin typeface="Arial"/>
              <a:ea typeface="Arial"/>
              <a:cs typeface="Arial"/>
              <a:sym typeface="Arial"/>
            </a:endParaRPr>
          </a:p>
          <a:p>
            <a:pPr indent="-342900" lvl="0" marL="457200" rtl="0" algn="l">
              <a:lnSpc>
                <a:spcPct val="115000"/>
              </a:lnSpc>
              <a:spcBef>
                <a:spcPts val="0"/>
              </a:spcBef>
              <a:spcAft>
                <a:spcPts val="0"/>
              </a:spcAft>
              <a:buSzPts val="1800"/>
              <a:buChar char="●"/>
            </a:pPr>
            <a:r>
              <a:rPr b="1" lang="en-US" sz="1800">
                <a:solidFill>
                  <a:srgbClr val="0A1626"/>
                </a:solidFill>
                <a:highlight>
                  <a:srgbClr val="FFFFFF"/>
                </a:highlight>
                <a:latin typeface="Arial"/>
                <a:ea typeface="Arial"/>
                <a:cs typeface="Arial"/>
                <a:sym typeface="Arial"/>
              </a:rPr>
              <a:t>I</a:t>
            </a:r>
            <a:r>
              <a:rPr lang="en-US" sz="1800">
                <a:solidFill>
                  <a:srgbClr val="0A1626"/>
                </a:solidFill>
                <a:highlight>
                  <a:srgbClr val="FFFFFF"/>
                </a:highlight>
                <a:latin typeface="Arial"/>
                <a:ea typeface="Arial"/>
                <a:cs typeface="Arial"/>
                <a:sym typeface="Arial"/>
              </a:rPr>
              <a:t>OOS -</a:t>
            </a:r>
            <a:r>
              <a:rPr b="1" lang="en-US" sz="1800">
                <a:solidFill>
                  <a:srgbClr val="0A1626"/>
                </a:solidFill>
                <a:highlight>
                  <a:srgbClr val="FFFFFF"/>
                </a:highlight>
                <a:latin typeface="Arial"/>
                <a:ea typeface="Arial"/>
                <a:cs typeface="Arial"/>
                <a:sym typeface="Arial"/>
              </a:rPr>
              <a:t> Development of a Cloud Computing Sandbox for Coastal Ocean Model – Research and Transition to Operations</a:t>
            </a:r>
            <a:r>
              <a:rPr lang="en-US" sz="1800">
                <a:solidFill>
                  <a:srgbClr val="0A1626"/>
                </a:solidFill>
                <a:highlight>
                  <a:srgbClr val="FFFFFF"/>
                </a:highlight>
                <a:latin typeface="Arial"/>
                <a:ea typeface="Arial"/>
                <a:cs typeface="Arial"/>
                <a:sym typeface="Arial"/>
              </a:rPr>
              <a:t>.  </a:t>
            </a:r>
            <a:endParaRPr sz="1800">
              <a:solidFill>
                <a:srgbClr val="0A1626"/>
              </a:solidFill>
              <a:highlight>
                <a:srgbClr val="FFFFFF"/>
              </a:highlight>
              <a:latin typeface="Arial"/>
              <a:ea typeface="Arial"/>
              <a:cs typeface="Arial"/>
              <a:sym typeface="Arial"/>
            </a:endParaRPr>
          </a:p>
          <a:p>
            <a:pPr indent="-342900" lvl="1" marL="914400" rtl="0" algn="l">
              <a:lnSpc>
                <a:spcPct val="115000"/>
              </a:lnSpc>
              <a:spcBef>
                <a:spcPts val="1000"/>
              </a:spcBef>
              <a:spcAft>
                <a:spcPts val="1000"/>
              </a:spcAft>
              <a:buSzPts val="1800"/>
              <a:buChar char="○"/>
            </a:pPr>
            <a:r>
              <a:rPr lang="en-US" sz="1800">
                <a:solidFill>
                  <a:srgbClr val="0A1626"/>
                </a:solidFill>
                <a:highlight>
                  <a:srgbClr val="FFFFFF"/>
                </a:highlight>
                <a:latin typeface="Arial"/>
                <a:ea typeface="Arial"/>
                <a:cs typeface="Arial"/>
                <a:sym typeface="Arial"/>
              </a:rPr>
              <a:t>develop a cloud infrastructure that will emulate the operational environment of the NWS High Performance Computing system (in terms of access to initial and boundary conditions, in situ data for assimilation and/or verification) to accelerate the transition from research to operations.</a:t>
            </a:r>
            <a:endParaRPr sz="1300">
              <a:solidFill>
                <a:srgbClr val="0A1626"/>
              </a:solidFill>
              <a:highlight>
                <a:srgbClr val="FFFFFF"/>
              </a:highlight>
              <a:latin typeface="Roboto"/>
              <a:ea typeface="Roboto"/>
              <a:cs typeface="Roboto"/>
              <a:sym typeface="Roboto"/>
            </a:endParaRPr>
          </a:p>
        </p:txBody>
      </p:sp>
      <p:sp>
        <p:nvSpPr>
          <p:cNvPr id="86" name="Google Shape;86;p17"/>
          <p:cNvSpPr txBox="1"/>
          <p:nvPr>
            <p:ph idx="12" type="sldNum"/>
          </p:nvPr>
        </p:nvSpPr>
        <p:spPr>
          <a:xfrm>
            <a:off x="457200" y="6356350"/>
            <a:ext cx="762000" cy="3651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2"/>
                </a:solidFill>
                <a:latin typeface="Century Gothic"/>
                <a:ea typeface="Century Gothic"/>
                <a:cs typeface="Century Gothic"/>
                <a:sym typeface="Century Gothic"/>
              </a:rPr>
              <a:t>‹#›</a:t>
            </a:fld>
            <a:endParaRPr b="0" i="0" sz="1200" u="none" cap="none" strike="noStrike">
              <a:solidFill>
                <a:schemeClr val="dk2"/>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8"/>
          <p:cNvSpPr txBox="1"/>
          <p:nvPr>
            <p:ph type="title"/>
          </p:nvPr>
        </p:nvSpPr>
        <p:spPr>
          <a:xfrm>
            <a:off x="4354" y="17417"/>
            <a:ext cx="9139500" cy="592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3200"/>
              <a:buFont typeface="Rockwell"/>
              <a:buNone/>
            </a:pPr>
            <a:r>
              <a:rPr lang="en-US"/>
              <a:t>COMT </a:t>
            </a:r>
            <a:endParaRPr b="0" i="0" sz="3200" u="none" cap="none" strike="noStrike">
              <a:solidFill>
                <a:schemeClr val="lt1"/>
              </a:solidFill>
              <a:latin typeface="Rockwell"/>
              <a:ea typeface="Rockwell"/>
              <a:cs typeface="Rockwell"/>
              <a:sym typeface="Rockwell"/>
            </a:endParaRPr>
          </a:p>
        </p:txBody>
      </p:sp>
      <p:sp>
        <p:nvSpPr>
          <p:cNvPr id="92" name="Google Shape;92;p18"/>
          <p:cNvSpPr txBox="1"/>
          <p:nvPr>
            <p:ph idx="1" type="body"/>
          </p:nvPr>
        </p:nvSpPr>
        <p:spPr>
          <a:xfrm>
            <a:off x="457200" y="726201"/>
            <a:ext cx="8229600" cy="5257800"/>
          </a:xfrm>
          <a:prstGeom prst="rect">
            <a:avLst/>
          </a:prstGeom>
          <a:noFill/>
          <a:ln>
            <a:noFill/>
          </a:ln>
        </p:spPr>
        <p:txBody>
          <a:bodyPr anchorCtr="0" anchor="t" bIns="45700" lIns="91425" spcFirstLastPara="1" rIns="91425" wrap="square" tIns="45700">
            <a:noAutofit/>
          </a:bodyPr>
          <a:lstStyle/>
          <a:p>
            <a:pPr indent="-342900" lvl="0" marL="457200" marR="0" rtl="0" algn="l">
              <a:lnSpc>
                <a:spcPct val="115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Pacific Northwest National Laboratory (PNNL) - </a:t>
            </a:r>
            <a:r>
              <a:rPr b="1" lang="en-US" sz="1800">
                <a:solidFill>
                  <a:srgbClr val="0A1626"/>
                </a:solidFill>
                <a:highlight>
                  <a:srgbClr val="FFFFFF"/>
                </a:highlight>
                <a:latin typeface="Arial"/>
                <a:ea typeface="Arial"/>
                <a:cs typeface="Arial"/>
                <a:sym typeface="Arial"/>
              </a:rPr>
              <a:t>Towards an Operational Forecast System for the Salish Sea – Refinement, Improvement, and Testing for Transitioning the Salish Sea Model to NOS</a:t>
            </a:r>
            <a:r>
              <a:rPr lang="en-US" sz="1800">
                <a:solidFill>
                  <a:srgbClr val="0A1626"/>
                </a:solidFill>
                <a:highlight>
                  <a:srgbClr val="FFFFFF"/>
                </a:highlight>
                <a:latin typeface="Arial"/>
                <a:ea typeface="Arial"/>
                <a:cs typeface="Arial"/>
                <a:sym typeface="Arial"/>
              </a:rPr>
              <a:t>. </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1000"/>
              </a:spcBef>
              <a:spcAft>
                <a:spcPts val="0"/>
              </a:spcAft>
              <a:buSzPts val="1800"/>
              <a:buChar char="○"/>
            </a:pPr>
            <a:r>
              <a:rPr lang="en-US" sz="1800">
                <a:solidFill>
                  <a:srgbClr val="0A1626"/>
                </a:solidFill>
                <a:highlight>
                  <a:srgbClr val="FFFFFF"/>
                </a:highlight>
                <a:latin typeface="Arial"/>
                <a:ea typeface="Arial"/>
                <a:cs typeface="Arial"/>
                <a:sym typeface="Arial"/>
              </a:rPr>
              <a:t>refine the Salish Sea Model’s (SSM) grid</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1000"/>
              </a:spcBef>
              <a:spcAft>
                <a:spcPts val="0"/>
              </a:spcAft>
              <a:buSzPts val="1800"/>
              <a:buChar char="○"/>
            </a:pPr>
            <a:r>
              <a:rPr lang="en-US" sz="1800">
                <a:solidFill>
                  <a:srgbClr val="0A1626"/>
                </a:solidFill>
                <a:highlight>
                  <a:srgbClr val="FFFFFF"/>
                </a:highlight>
                <a:latin typeface="Arial"/>
                <a:ea typeface="Arial"/>
                <a:cs typeface="Arial"/>
                <a:sym typeface="Arial"/>
              </a:rPr>
              <a:t>improve the bathymetry </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1000"/>
              </a:spcBef>
              <a:spcAft>
                <a:spcPts val="0"/>
              </a:spcAft>
              <a:buSzPts val="1800"/>
              <a:buChar char="○"/>
            </a:pPr>
            <a:r>
              <a:rPr lang="en-US" sz="1800">
                <a:solidFill>
                  <a:srgbClr val="0A1626"/>
                </a:solidFill>
                <a:highlight>
                  <a:srgbClr val="FFFFFF"/>
                </a:highlight>
                <a:latin typeface="Arial"/>
                <a:ea typeface="Arial"/>
                <a:cs typeface="Arial"/>
                <a:sym typeface="Arial"/>
              </a:rPr>
              <a:t>skill assessment using NOS standards. </a:t>
            </a:r>
            <a:endParaRPr sz="1800">
              <a:latin typeface="Arial"/>
              <a:ea typeface="Arial"/>
              <a:cs typeface="Arial"/>
              <a:sym typeface="Arial"/>
            </a:endParaRPr>
          </a:p>
          <a:p>
            <a:pPr indent="-342900" lvl="0" marL="457200" marR="0" rtl="0" algn="l">
              <a:lnSpc>
                <a:spcPct val="115000"/>
              </a:lnSpc>
              <a:spcBef>
                <a:spcPts val="1000"/>
              </a:spcBef>
              <a:spcAft>
                <a:spcPts val="0"/>
              </a:spcAft>
              <a:buSzPts val="1800"/>
              <a:buChar char="●"/>
            </a:pPr>
            <a:r>
              <a:rPr lang="en-US" sz="1800">
                <a:solidFill>
                  <a:srgbClr val="0A1626"/>
                </a:solidFill>
                <a:highlight>
                  <a:srgbClr val="FFFFFF"/>
                </a:highlight>
                <a:latin typeface="Arial"/>
                <a:ea typeface="Arial"/>
                <a:cs typeface="Arial"/>
                <a:sym typeface="Arial"/>
              </a:rPr>
              <a:t>University of California, Santa Cruz -  </a:t>
            </a:r>
            <a:r>
              <a:rPr b="1" lang="en-US" sz="1800">
                <a:solidFill>
                  <a:srgbClr val="0A1626"/>
                </a:solidFill>
                <a:highlight>
                  <a:srgbClr val="FFFFFF"/>
                </a:highlight>
                <a:latin typeface="Arial"/>
                <a:ea typeface="Arial"/>
                <a:cs typeface="Arial"/>
                <a:sym typeface="Arial"/>
              </a:rPr>
              <a:t>Advancing the West Coast Ocean Forecasting System through Assessment, Model Development and Ecological Products</a:t>
            </a:r>
            <a:r>
              <a:rPr lang="en-US" sz="1800">
                <a:solidFill>
                  <a:srgbClr val="0A1626"/>
                </a:solidFill>
                <a:highlight>
                  <a:srgbClr val="FFFFFF"/>
                </a:highlight>
                <a:latin typeface="Arial"/>
                <a:ea typeface="Arial"/>
                <a:cs typeface="Arial"/>
                <a:sym typeface="Arial"/>
              </a:rPr>
              <a:t>. </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100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skill assessment of WCOFS</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contribute to the WCOFS data assimilation implementation</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couple WCOFS to a lower-trophic level, biogeochemical model</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 transition a mature Harmful Algal Bloom (HAB) probability model to produce 3-day forecasts using WCOFS output</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evaluate WCOFS output for use in a fast, efficient habitat model for swordfish and protected species bycatch. </a:t>
            </a:r>
            <a:endParaRPr sz="1800">
              <a:solidFill>
                <a:srgbClr val="0A1626"/>
              </a:solidFill>
              <a:highlight>
                <a:srgbClr val="FFFFFF"/>
              </a:highlight>
              <a:latin typeface="Arial"/>
              <a:ea typeface="Arial"/>
              <a:cs typeface="Arial"/>
              <a:sym typeface="Arial"/>
            </a:endParaRPr>
          </a:p>
        </p:txBody>
      </p:sp>
      <p:sp>
        <p:nvSpPr>
          <p:cNvPr id="93" name="Google Shape;93;p18"/>
          <p:cNvSpPr txBox="1"/>
          <p:nvPr>
            <p:ph idx="12" type="sldNum"/>
          </p:nvPr>
        </p:nvSpPr>
        <p:spPr>
          <a:xfrm>
            <a:off x="457200" y="6356350"/>
            <a:ext cx="762000" cy="3651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2"/>
                </a:solidFill>
                <a:latin typeface="Century Gothic"/>
                <a:ea typeface="Century Gothic"/>
                <a:cs typeface="Century Gothic"/>
                <a:sym typeface="Century Gothic"/>
              </a:rPr>
              <a:t>‹#›</a:t>
            </a:fld>
            <a:endParaRPr b="0" i="0" sz="1200" u="none" cap="none" strike="noStrike">
              <a:solidFill>
                <a:schemeClr val="dk2"/>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type="title"/>
          </p:nvPr>
        </p:nvSpPr>
        <p:spPr>
          <a:xfrm>
            <a:off x="4354" y="17417"/>
            <a:ext cx="9139500" cy="5922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3200"/>
              <a:buFont typeface="Rockwell"/>
              <a:buNone/>
            </a:pPr>
            <a:r>
              <a:rPr lang="en-US"/>
              <a:t>COMT </a:t>
            </a:r>
            <a:endParaRPr b="0" i="0" sz="3200" u="none" cap="none" strike="noStrike">
              <a:solidFill>
                <a:schemeClr val="lt1"/>
              </a:solidFill>
              <a:latin typeface="Rockwell"/>
              <a:ea typeface="Rockwell"/>
              <a:cs typeface="Rockwell"/>
              <a:sym typeface="Rockwell"/>
            </a:endParaRPr>
          </a:p>
        </p:txBody>
      </p:sp>
      <p:sp>
        <p:nvSpPr>
          <p:cNvPr id="99" name="Google Shape;99;p19"/>
          <p:cNvSpPr txBox="1"/>
          <p:nvPr>
            <p:ph idx="1" type="body"/>
          </p:nvPr>
        </p:nvSpPr>
        <p:spPr>
          <a:xfrm>
            <a:off x="457200" y="726201"/>
            <a:ext cx="8229600" cy="5257800"/>
          </a:xfrm>
          <a:prstGeom prst="rect">
            <a:avLst/>
          </a:prstGeom>
          <a:noFill/>
          <a:ln>
            <a:noFill/>
          </a:ln>
        </p:spPr>
        <p:txBody>
          <a:bodyPr anchorCtr="0" anchor="t" bIns="45700" lIns="91425" spcFirstLastPara="1" rIns="91425" wrap="square" tIns="45700">
            <a:noAutofit/>
          </a:bodyPr>
          <a:lstStyle/>
          <a:p>
            <a:pPr indent="-342900" lvl="0" marL="457200" marR="0" rtl="0" algn="l">
              <a:lnSpc>
                <a:spcPct val="115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Northeastern Regional Association of Coastal Ocean Observing Systems (NERACOOS) - </a:t>
            </a:r>
            <a:r>
              <a:rPr b="1" lang="en-US" sz="1800">
                <a:solidFill>
                  <a:srgbClr val="0A1626"/>
                </a:solidFill>
                <a:highlight>
                  <a:srgbClr val="FFFFFF"/>
                </a:highlight>
                <a:latin typeface="Arial"/>
                <a:ea typeface="Arial"/>
                <a:cs typeface="Arial"/>
                <a:sym typeface="Arial"/>
              </a:rPr>
              <a:t>Improvement and Technology Transition of the Northeast Coastal Ocean Forecast System (NECOFS) for NOAA and IOOS Forecast Operations</a:t>
            </a:r>
            <a:r>
              <a:rPr lang="en-US" sz="1800">
                <a:solidFill>
                  <a:srgbClr val="0A1626"/>
                </a:solidFill>
                <a:highlight>
                  <a:srgbClr val="FFFFFF"/>
                </a:highlight>
                <a:latin typeface="Arial"/>
                <a:ea typeface="Arial"/>
                <a:cs typeface="Arial"/>
                <a:sym typeface="Arial"/>
              </a:rPr>
              <a:t>. </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to deliver improved ocean and coastal inundation forecast products to key end users in the Northeast </a:t>
            </a:r>
            <a:endParaRPr sz="1800">
              <a:solidFill>
                <a:srgbClr val="0A1626"/>
              </a:solidFill>
              <a:highlight>
                <a:srgbClr val="FFFFFF"/>
              </a:highlight>
              <a:latin typeface="Arial"/>
              <a:ea typeface="Arial"/>
              <a:cs typeface="Arial"/>
              <a:sym typeface="Arial"/>
            </a:endParaRPr>
          </a:p>
          <a:p>
            <a:pPr indent="-342900" lvl="0" marL="457200" marR="0" rtl="0" algn="l">
              <a:lnSpc>
                <a:spcPct val="115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University of North Carolina at Chapel Hill -  </a:t>
            </a:r>
            <a:r>
              <a:rPr b="1" lang="en-US" sz="1800">
                <a:solidFill>
                  <a:srgbClr val="0A1626"/>
                </a:solidFill>
                <a:highlight>
                  <a:srgbClr val="FFFFFF"/>
                </a:highlight>
                <a:latin typeface="Arial"/>
                <a:ea typeface="Arial"/>
                <a:cs typeface="Arial"/>
                <a:sym typeface="Arial"/>
              </a:rPr>
              <a:t>Coupling the National Water Model to the Coastal Ocean for Predicting Water Hazards</a:t>
            </a:r>
            <a:r>
              <a:rPr lang="en-US" sz="1800">
                <a:solidFill>
                  <a:srgbClr val="0A1626"/>
                </a:solidFill>
                <a:highlight>
                  <a:srgbClr val="FFFFFF"/>
                </a:highlight>
                <a:latin typeface="Arial"/>
                <a:ea typeface="Arial"/>
                <a:cs typeface="Arial"/>
                <a:sym typeface="Arial"/>
              </a:rPr>
              <a:t>. </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to address the challenge of predicting compound floods in an operational setting </a:t>
            </a:r>
            <a:endParaRPr sz="1800">
              <a:solidFill>
                <a:srgbClr val="0A1626"/>
              </a:solidFill>
              <a:highlight>
                <a:srgbClr val="FFFFFF"/>
              </a:highlight>
              <a:latin typeface="Arial"/>
              <a:ea typeface="Arial"/>
              <a:cs typeface="Arial"/>
              <a:sym typeface="Arial"/>
            </a:endParaRPr>
          </a:p>
          <a:p>
            <a:pPr indent="-342900" lvl="1" marL="914400" marR="0" rtl="0" algn="l">
              <a:lnSpc>
                <a:spcPct val="115000"/>
              </a:lnSpc>
              <a:spcBef>
                <a:spcPts val="0"/>
              </a:spcBef>
              <a:spcAft>
                <a:spcPts val="0"/>
              </a:spcAft>
              <a:buSzPts val="1800"/>
              <a:buChar char="○"/>
            </a:pPr>
            <a:r>
              <a:rPr lang="en-US" sz="1800">
                <a:solidFill>
                  <a:srgbClr val="0A1626"/>
                </a:solidFill>
                <a:highlight>
                  <a:srgbClr val="FFFFFF"/>
                </a:highlight>
                <a:latin typeface="Arial"/>
                <a:ea typeface="Arial"/>
                <a:cs typeface="Arial"/>
                <a:sym typeface="Arial"/>
              </a:rPr>
              <a:t>coupling of NOAA’s National Water Model (NWM; representing higher elevations) to NOAA’s Extratropical Surge and Tide Operational Forecast System (ESTOFS) and to Hurricane Surge On-demand Forecast System (HSOFS) </a:t>
            </a:r>
            <a:endParaRPr sz="1800">
              <a:latin typeface="Arial"/>
              <a:ea typeface="Arial"/>
              <a:cs typeface="Arial"/>
              <a:sym typeface="Arial"/>
            </a:endParaRPr>
          </a:p>
          <a:p>
            <a:pPr indent="0" lvl="0" marL="457200" marR="0" rtl="0" algn="l">
              <a:lnSpc>
                <a:spcPct val="115000"/>
              </a:lnSpc>
              <a:spcBef>
                <a:spcPts val="0"/>
              </a:spcBef>
              <a:spcAft>
                <a:spcPts val="1000"/>
              </a:spcAft>
              <a:buNone/>
            </a:pPr>
            <a:r>
              <a:t/>
            </a:r>
            <a:endParaRPr sz="1300">
              <a:solidFill>
                <a:srgbClr val="0A1626"/>
              </a:solidFill>
              <a:highlight>
                <a:srgbClr val="FFFFFF"/>
              </a:highlight>
              <a:latin typeface="Roboto"/>
              <a:ea typeface="Roboto"/>
              <a:cs typeface="Roboto"/>
              <a:sym typeface="Roboto"/>
            </a:endParaRPr>
          </a:p>
        </p:txBody>
      </p:sp>
      <p:sp>
        <p:nvSpPr>
          <p:cNvPr id="100" name="Google Shape;100;p19"/>
          <p:cNvSpPr txBox="1"/>
          <p:nvPr>
            <p:ph idx="12" type="sldNum"/>
          </p:nvPr>
        </p:nvSpPr>
        <p:spPr>
          <a:xfrm>
            <a:off x="457200" y="6356350"/>
            <a:ext cx="762000" cy="3651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fld id="{00000000-1234-1234-1234-123412341234}" type="slidenum">
              <a:rPr b="0" i="0" lang="en-US" sz="1200" u="none" cap="none" strike="noStrike">
                <a:solidFill>
                  <a:schemeClr val="dk2"/>
                </a:solidFill>
                <a:latin typeface="Century Gothic"/>
                <a:ea typeface="Century Gothic"/>
                <a:cs typeface="Century Gothic"/>
                <a:sym typeface="Century Gothic"/>
              </a:rPr>
              <a:t>‹#›</a:t>
            </a:fld>
            <a:endParaRPr b="0" i="0" sz="1200" u="none" cap="none" strike="noStrike">
              <a:solidFill>
                <a:schemeClr val="dk2"/>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4354" y="17417"/>
            <a:ext cx="9139500" cy="592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Community Building</a:t>
            </a:r>
            <a:endParaRPr/>
          </a:p>
        </p:txBody>
      </p:sp>
      <p:sp>
        <p:nvSpPr>
          <p:cNvPr id="107" name="Google Shape;107;p20"/>
          <p:cNvSpPr txBox="1"/>
          <p:nvPr>
            <p:ph idx="1" type="body"/>
          </p:nvPr>
        </p:nvSpPr>
        <p:spPr>
          <a:xfrm>
            <a:off x="457200" y="990601"/>
            <a:ext cx="8229600" cy="5257800"/>
          </a:xfrm>
          <a:prstGeom prst="rect">
            <a:avLst/>
          </a:prstGeom>
        </p:spPr>
        <p:txBody>
          <a:bodyPr anchorCtr="0" anchor="t" bIns="45700" lIns="91425" spcFirstLastPara="1" rIns="91425" wrap="square" tIns="45700">
            <a:noAutofit/>
          </a:bodyPr>
          <a:lstStyle/>
          <a:p>
            <a:pPr indent="-419100" lvl="0" marL="457200" rtl="0" algn="l">
              <a:spcBef>
                <a:spcPts val="480"/>
              </a:spcBef>
              <a:spcAft>
                <a:spcPts val="0"/>
              </a:spcAft>
              <a:buSzPts val="3000"/>
              <a:buChar char="●"/>
            </a:pPr>
            <a:r>
              <a:rPr lang="en-US" sz="3000"/>
              <a:t>IOOS PO managing program more directly</a:t>
            </a:r>
            <a:endParaRPr sz="3000"/>
          </a:p>
          <a:p>
            <a:pPr indent="-419100" lvl="0" marL="457200" rtl="0" algn="l">
              <a:spcBef>
                <a:spcPts val="0"/>
              </a:spcBef>
              <a:spcAft>
                <a:spcPts val="0"/>
              </a:spcAft>
              <a:buSzPts val="3000"/>
              <a:buChar char="●"/>
            </a:pPr>
            <a:r>
              <a:rPr lang="en-US" sz="3000"/>
              <a:t>COMT PI meetings (will also draw in OTT and Hurricane Supplemental PIs)</a:t>
            </a:r>
            <a:endParaRPr sz="3000"/>
          </a:p>
          <a:p>
            <a:pPr indent="-419100" lvl="0" marL="457200" rtl="0" algn="l">
              <a:spcBef>
                <a:spcPts val="0"/>
              </a:spcBef>
              <a:spcAft>
                <a:spcPts val="0"/>
              </a:spcAft>
              <a:buSzPts val="3000"/>
              <a:buChar char="●"/>
            </a:pPr>
            <a:r>
              <a:rPr lang="en-US" sz="3000"/>
              <a:t>Cyberinfrastructure to gather and archive “seminal datasets”</a:t>
            </a:r>
            <a:endParaRPr sz="3000"/>
          </a:p>
          <a:p>
            <a:pPr indent="-419100" lvl="0" marL="457200" rtl="0" algn="l">
              <a:spcBef>
                <a:spcPts val="0"/>
              </a:spcBef>
              <a:spcAft>
                <a:spcPts val="0"/>
              </a:spcAft>
              <a:buSzPts val="3000"/>
              <a:buChar char="●"/>
            </a:pPr>
            <a:r>
              <a:rPr lang="en-US" sz="3000"/>
              <a:t>Sandbox to support and speed transition to operations</a:t>
            </a:r>
            <a:endParaRPr sz="3000"/>
          </a:p>
          <a:p>
            <a:pPr indent="-419100" lvl="0" marL="457200" rtl="0" algn="l">
              <a:spcBef>
                <a:spcPts val="0"/>
              </a:spcBef>
              <a:spcAft>
                <a:spcPts val="0"/>
              </a:spcAft>
              <a:buSzPts val="3000"/>
              <a:buChar char="●"/>
            </a:pPr>
            <a:r>
              <a:rPr lang="en-US" sz="3000"/>
              <a:t>Transition Planning/NOS point of contact</a:t>
            </a:r>
            <a:endParaRPr sz="3000"/>
          </a:p>
          <a:p>
            <a:pPr indent="0" lvl="0" marL="0" rtl="0" algn="l">
              <a:spcBef>
                <a:spcPts val="480"/>
              </a:spcBef>
              <a:spcAft>
                <a:spcPts val="0"/>
              </a:spcAft>
              <a:buNone/>
            </a:pPr>
            <a:r>
              <a:t/>
            </a:r>
            <a:endParaRPr/>
          </a:p>
        </p:txBody>
      </p:sp>
      <p:sp>
        <p:nvSpPr>
          <p:cNvPr id="108" name="Google Shape;108;p20"/>
          <p:cNvSpPr txBox="1"/>
          <p:nvPr>
            <p:ph idx="12" type="sldNum"/>
          </p:nvPr>
        </p:nvSpPr>
        <p:spPr>
          <a:xfrm>
            <a:off x="457200" y="6356350"/>
            <a:ext cx="762000" cy="3651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1"/>
          <p:cNvSpPr txBox="1"/>
          <p:nvPr>
            <p:ph type="title"/>
          </p:nvPr>
        </p:nvSpPr>
        <p:spPr>
          <a:xfrm>
            <a:off x="4354" y="17417"/>
            <a:ext cx="9139500" cy="592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OTT</a:t>
            </a:r>
            <a:endParaRPr/>
          </a:p>
        </p:txBody>
      </p:sp>
      <p:sp>
        <p:nvSpPr>
          <p:cNvPr id="115" name="Google Shape;115;p21"/>
          <p:cNvSpPr txBox="1"/>
          <p:nvPr>
            <p:ph idx="1" type="body"/>
          </p:nvPr>
        </p:nvSpPr>
        <p:spPr>
          <a:xfrm>
            <a:off x="457200" y="990601"/>
            <a:ext cx="8229600" cy="52578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a:t>Two</a:t>
            </a:r>
            <a:r>
              <a:rPr lang="en-US"/>
              <a:t> new multi year projects</a:t>
            </a:r>
            <a:endParaRPr/>
          </a:p>
          <a:p>
            <a:pPr indent="-342900" lvl="0" marL="457200" rtl="0" algn="l">
              <a:lnSpc>
                <a:spcPct val="115000"/>
              </a:lnSpc>
              <a:spcBef>
                <a:spcPts val="800"/>
              </a:spcBef>
              <a:spcAft>
                <a:spcPts val="0"/>
              </a:spcAft>
              <a:buClr>
                <a:srgbClr val="0A1626"/>
              </a:buClr>
              <a:buSzPts val="1800"/>
              <a:buFont typeface="Arial"/>
              <a:buChar char="●"/>
            </a:pPr>
            <a:r>
              <a:rPr lang="en-US" sz="1800">
                <a:solidFill>
                  <a:srgbClr val="0A1626"/>
                </a:solidFill>
                <a:latin typeface="Arial"/>
                <a:ea typeface="Arial"/>
                <a:cs typeface="Arial"/>
                <a:sym typeface="Arial"/>
              </a:rPr>
              <a:t>University of Delaware and MARACOOS -  </a:t>
            </a:r>
            <a:r>
              <a:rPr b="1" lang="en-US" sz="1800">
                <a:solidFill>
                  <a:srgbClr val="0A1626"/>
                </a:solidFill>
                <a:latin typeface="Arial"/>
                <a:ea typeface="Arial"/>
                <a:cs typeface="Arial"/>
                <a:sym typeface="Arial"/>
              </a:rPr>
              <a:t>Data Integration and Web-based Model Validation Tool for NOAA CO-OPS</a:t>
            </a:r>
            <a:endParaRPr sz="1800">
              <a:solidFill>
                <a:srgbClr val="0A1626"/>
              </a:solidFill>
              <a:latin typeface="Arial"/>
              <a:ea typeface="Arial"/>
              <a:cs typeface="Arial"/>
              <a:sym typeface="Arial"/>
            </a:endParaRPr>
          </a:p>
          <a:p>
            <a:pPr indent="-342900" lvl="1" marL="914400" rtl="0" algn="l">
              <a:lnSpc>
                <a:spcPct val="115000"/>
              </a:lnSpc>
              <a:spcBef>
                <a:spcPts val="0"/>
              </a:spcBef>
              <a:spcAft>
                <a:spcPts val="0"/>
              </a:spcAft>
              <a:buClr>
                <a:srgbClr val="0A1626"/>
              </a:buClr>
              <a:buSzPts val="1800"/>
              <a:buChar char="○"/>
            </a:pPr>
            <a:r>
              <a:rPr lang="en-US" sz="1800">
                <a:solidFill>
                  <a:srgbClr val="0A1626"/>
                </a:solidFill>
                <a:latin typeface="Arial"/>
                <a:ea typeface="Arial"/>
                <a:cs typeface="Arial"/>
                <a:sym typeface="Arial"/>
              </a:rPr>
              <a:t>Environmental Data Server (EDS) and OceansMap (OM), a web viewer connected to the EDS for CO-OPS data</a:t>
            </a:r>
            <a:endParaRPr sz="1800">
              <a:solidFill>
                <a:srgbClr val="0A1626"/>
              </a:solidFill>
              <a:latin typeface="Arial"/>
              <a:ea typeface="Arial"/>
              <a:cs typeface="Arial"/>
              <a:sym typeface="Arial"/>
            </a:endParaRPr>
          </a:p>
          <a:p>
            <a:pPr indent="-342900" lvl="0" marL="457200" rtl="0" algn="l">
              <a:lnSpc>
                <a:spcPct val="115000"/>
              </a:lnSpc>
              <a:spcBef>
                <a:spcPts val="0"/>
              </a:spcBef>
              <a:spcAft>
                <a:spcPts val="0"/>
              </a:spcAft>
              <a:buClr>
                <a:srgbClr val="0A1626"/>
              </a:buClr>
              <a:buSzPts val="1800"/>
              <a:buFont typeface="Arial"/>
              <a:buChar char="●"/>
            </a:pPr>
            <a:r>
              <a:rPr lang="en-US" sz="1800">
                <a:solidFill>
                  <a:srgbClr val="0A1626"/>
                </a:solidFill>
                <a:latin typeface="Arial"/>
                <a:ea typeface="Arial"/>
                <a:cs typeface="Arial"/>
                <a:sym typeface="Arial"/>
              </a:rPr>
              <a:t>The University - </a:t>
            </a:r>
            <a:r>
              <a:rPr b="1" lang="en-US" sz="1800">
                <a:solidFill>
                  <a:srgbClr val="0A1626"/>
                </a:solidFill>
                <a:latin typeface="Arial"/>
                <a:ea typeface="Arial"/>
                <a:cs typeface="Arial"/>
                <a:sym typeface="Arial"/>
              </a:rPr>
              <a:t>Building Coupled Storm Surge and Wave Operational Forecasting Capacity for Western Alaska</a:t>
            </a:r>
            <a:r>
              <a:rPr lang="en-US" sz="1800">
                <a:solidFill>
                  <a:srgbClr val="0A1626"/>
                </a:solidFill>
                <a:latin typeface="Arial"/>
                <a:ea typeface="Arial"/>
                <a:cs typeface="Arial"/>
                <a:sym typeface="Arial"/>
              </a:rPr>
              <a:t>. </a:t>
            </a:r>
            <a:endParaRPr sz="1800">
              <a:solidFill>
                <a:srgbClr val="0A1626"/>
              </a:solidFill>
              <a:latin typeface="Arial"/>
              <a:ea typeface="Arial"/>
              <a:cs typeface="Arial"/>
              <a:sym typeface="Arial"/>
            </a:endParaRPr>
          </a:p>
          <a:p>
            <a:pPr indent="-342900" lvl="1" marL="914400" rtl="0" algn="l">
              <a:spcBef>
                <a:spcPts val="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A multi-scale, multi-process integrally coupled wave-surge-ice forecast modeling system will be refined and validated</a:t>
            </a:r>
            <a:endParaRPr sz="1800">
              <a:solidFill>
                <a:srgbClr val="0A1626"/>
              </a:solidFill>
              <a:highlight>
                <a:srgbClr val="FFFFFF"/>
              </a:highlight>
              <a:latin typeface="Arial"/>
              <a:ea typeface="Arial"/>
              <a:cs typeface="Arial"/>
              <a:sym typeface="Arial"/>
            </a:endParaRPr>
          </a:p>
          <a:p>
            <a:pPr indent="-342900" lvl="1" marL="914400" rtl="0" algn="l">
              <a:spcBef>
                <a:spcPts val="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All system components will be designed to ultimately fit into the NOAA ESTOFS Pacific Storm Surge Guidance System framework. </a:t>
            </a:r>
            <a:endParaRPr sz="1800">
              <a:solidFill>
                <a:srgbClr val="0A1626"/>
              </a:solidFill>
              <a:highlight>
                <a:srgbClr val="FFFFFF"/>
              </a:highlight>
              <a:latin typeface="Arial"/>
              <a:ea typeface="Arial"/>
              <a:cs typeface="Arial"/>
              <a:sym typeface="Arial"/>
            </a:endParaRPr>
          </a:p>
          <a:p>
            <a:pPr indent="-342900" lvl="1" marL="914400" rtl="0" algn="l">
              <a:spcBef>
                <a:spcPts val="0"/>
              </a:spcBef>
              <a:spcAft>
                <a:spcPts val="0"/>
              </a:spcAft>
              <a:buClr>
                <a:srgbClr val="0A1626"/>
              </a:buClr>
              <a:buSzPts val="1800"/>
              <a:buFont typeface="Arial"/>
              <a:buChar char="○"/>
            </a:pPr>
            <a:r>
              <a:rPr lang="en-US" sz="1800">
                <a:solidFill>
                  <a:srgbClr val="0A1626"/>
                </a:solidFill>
                <a:highlight>
                  <a:srgbClr val="FFFFFF"/>
                </a:highlight>
                <a:latin typeface="Arial"/>
                <a:ea typeface="Arial"/>
                <a:cs typeface="Arial"/>
                <a:sym typeface="Arial"/>
              </a:rPr>
              <a:t>The specific goal is to enable significant advancement of NOAA’s high fidelity operational surge and wave models, ADCIRC and WAVEWATCH III, within the northern Pacific Ocean, Bering, Chukchi and Arctic Seas.</a:t>
            </a:r>
            <a:endParaRPr sz="1800">
              <a:latin typeface="Arial"/>
              <a:ea typeface="Arial"/>
              <a:cs typeface="Arial"/>
              <a:sym typeface="Arial"/>
            </a:endParaRPr>
          </a:p>
        </p:txBody>
      </p:sp>
      <p:sp>
        <p:nvSpPr>
          <p:cNvPr id="116" name="Google Shape;116;p21"/>
          <p:cNvSpPr txBox="1"/>
          <p:nvPr>
            <p:ph idx="12" type="sldNum"/>
          </p:nvPr>
        </p:nvSpPr>
        <p:spPr>
          <a:xfrm>
            <a:off x="457200" y="6356350"/>
            <a:ext cx="762000" cy="3651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4354" y="17417"/>
            <a:ext cx="9139500" cy="5922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US"/>
              <a:t>FY2020 OTT Funding Opportunity</a:t>
            </a:r>
            <a:endParaRPr/>
          </a:p>
        </p:txBody>
      </p:sp>
      <p:sp>
        <p:nvSpPr>
          <p:cNvPr id="123" name="Google Shape;123;p22"/>
          <p:cNvSpPr txBox="1"/>
          <p:nvPr>
            <p:ph idx="1" type="body"/>
          </p:nvPr>
        </p:nvSpPr>
        <p:spPr>
          <a:xfrm>
            <a:off x="457200" y="990601"/>
            <a:ext cx="8229600" cy="5257800"/>
          </a:xfrm>
          <a:prstGeom prst="rect">
            <a:avLst/>
          </a:prstGeom>
        </p:spPr>
        <p:txBody>
          <a:bodyPr anchorCtr="0" anchor="t" bIns="45700" lIns="91425" spcFirstLastPara="1" rIns="91425" wrap="square" tIns="45700">
            <a:noAutofit/>
          </a:bodyPr>
          <a:lstStyle/>
          <a:p>
            <a:pPr indent="-381000" lvl="0" marL="457200" rtl="0" algn="l">
              <a:spcBef>
                <a:spcPts val="480"/>
              </a:spcBef>
              <a:spcAft>
                <a:spcPts val="0"/>
              </a:spcAft>
              <a:buSzPts val="2400"/>
              <a:buChar char="●"/>
            </a:pPr>
            <a:r>
              <a:rPr lang="en-US"/>
              <a:t>Announcement late summer</a:t>
            </a:r>
            <a:endParaRPr/>
          </a:p>
          <a:p>
            <a:pPr indent="-381000" lvl="0" marL="457200" rtl="0" algn="l">
              <a:spcBef>
                <a:spcPts val="0"/>
              </a:spcBef>
              <a:spcAft>
                <a:spcPts val="0"/>
              </a:spcAft>
              <a:buSzPts val="2400"/>
              <a:buChar char="●"/>
            </a:pPr>
            <a:r>
              <a:rPr lang="en-US"/>
              <a:t>Three year projects</a:t>
            </a:r>
            <a:endParaRPr/>
          </a:p>
          <a:p>
            <a:pPr indent="-381000" lvl="0" marL="457200" rtl="0" algn="l">
              <a:spcBef>
                <a:spcPts val="0"/>
              </a:spcBef>
              <a:spcAft>
                <a:spcPts val="0"/>
              </a:spcAft>
              <a:buSzPts val="2400"/>
              <a:buChar char="●"/>
            </a:pPr>
            <a:r>
              <a:rPr lang="en-US"/>
              <a:t>“Technology in the water” focus over modeling</a:t>
            </a:r>
            <a:endParaRPr/>
          </a:p>
          <a:p>
            <a:pPr indent="-381000" lvl="0" marL="457200" rtl="0" algn="l">
              <a:spcBef>
                <a:spcPts val="0"/>
              </a:spcBef>
              <a:spcAft>
                <a:spcPts val="0"/>
              </a:spcAft>
              <a:buSzPts val="2400"/>
              <a:buChar char="●"/>
            </a:pPr>
            <a:r>
              <a:rPr lang="en-US"/>
              <a:t>Letter of Intent due October</a:t>
            </a:r>
            <a:endParaRPr/>
          </a:p>
          <a:p>
            <a:pPr indent="-381000" lvl="0" marL="457200" rtl="0" algn="l">
              <a:spcBef>
                <a:spcPts val="0"/>
              </a:spcBef>
              <a:spcAft>
                <a:spcPts val="0"/>
              </a:spcAft>
              <a:buSzPts val="2400"/>
              <a:buChar char="●"/>
            </a:pPr>
            <a:r>
              <a:rPr lang="en-US"/>
              <a:t>Proposals due mid-January 2020</a:t>
            </a:r>
            <a:endParaRPr/>
          </a:p>
          <a:p>
            <a:pPr indent="-381000" lvl="0" marL="457200" rtl="0" algn="l">
              <a:spcBef>
                <a:spcPts val="0"/>
              </a:spcBef>
              <a:spcAft>
                <a:spcPts val="0"/>
              </a:spcAft>
              <a:buSzPts val="2400"/>
              <a:buChar char="●"/>
            </a:pPr>
            <a:r>
              <a:rPr lang="en-US"/>
              <a:t>Work to start summer/fall 2020</a:t>
            </a:r>
            <a:endParaRPr/>
          </a:p>
        </p:txBody>
      </p:sp>
      <p:sp>
        <p:nvSpPr>
          <p:cNvPr id="124" name="Google Shape;124;p22"/>
          <p:cNvSpPr txBox="1"/>
          <p:nvPr>
            <p:ph idx="12" type="sldNum"/>
          </p:nvPr>
        </p:nvSpPr>
        <p:spPr>
          <a:xfrm>
            <a:off x="457200" y="6356350"/>
            <a:ext cx="762000" cy="3651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IOOS Cover Slides">
  <a:themeElements>
    <a:clrScheme name="IOOS Custom">
      <a:dk1>
        <a:srgbClr val="000000"/>
      </a:dk1>
      <a:lt1>
        <a:srgbClr val="F5F5F5"/>
      </a:lt1>
      <a:dk2>
        <a:srgbClr val="053285"/>
      </a:dk2>
      <a:lt2>
        <a:srgbClr val="EEECE1"/>
      </a:lt2>
      <a:accent1>
        <a:srgbClr val="1692B1"/>
      </a:accent1>
      <a:accent2>
        <a:srgbClr val="C0504D"/>
      </a:accent2>
      <a:accent3>
        <a:srgbClr val="9BBB59"/>
      </a:accent3>
      <a:accent4>
        <a:srgbClr val="8064A2"/>
      </a:accent4>
      <a:accent5>
        <a:srgbClr val="5CD6F6"/>
      </a:accent5>
      <a:accent6>
        <a:srgbClr val="F3A53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IOOS PowerPoint Masters_012716">
  <a:themeElements>
    <a:clrScheme name="IOOS Custom">
      <a:dk1>
        <a:srgbClr val="000000"/>
      </a:dk1>
      <a:lt1>
        <a:srgbClr val="F5F5F5"/>
      </a:lt1>
      <a:dk2>
        <a:srgbClr val="053285"/>
      </a:dk2>
      <a:lt2>
        <a:srgbClr val="EEECE1"/>
      </a:lt2>
      <a:accent1>
        <a:srgbClr val="1692B1"/>
      </a:accent1>
      <a:accent2>
        <a:srgbClr val="C0504D"/>
      </a:accent2>
      <a:accent3>
        <a:srgbClr val="9BBB59"/>
      </a:accent3>
      <a:accent4>
        <a:srgbClr val="8064A2"/>
      </a:accent4>
      <a:accent5>
        <a:srgbClr val="5CD6F6"/>
      </a:accent5>
      <a:accent6>
        <a:srgbClr val="F3A53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