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4.xml" ContentType="application/vnd.openxmlformats-officedocument.theme+xml"/>
  <Override PartName="/ppt/slideLayouts/slideLayout25.xml" ContentType="application/vnd.openxmlformats-officedocument.presentationml.slideLayout+xml"/>
  <Override PartName="/ppt/theme/theme5.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6.xml" ContentType="application/vnd.openxmlformats-officedocument.theme+xml"/>
  <Override PartName="/ppt/slideLayouts/slideLayout37.xml" ContentType="application/vnd.openxmlformats-officedocument.presentationml.slideLayout+xml"/>
  <Override PartName="/ppt/theme/theme7.xml" ContentType="application/vnd.openxmlformats-officedocument.theme+xml"/>
  <Override PartName="/ppt/slideLayouts/slideLayout38.xml" ContentType="application/vnd.openxmlformats-officedocument.presentationml.slideLayout+xml"/>
  <Override PartName="/ppt/theme/theme8.xml" ContentType="application/vnd.openxmlformats-officedocument.theme+xml"/>
  <Override PartName="/ppt/slideLayouts/slideLayout39.xml" ContentType="application/vnd.openxmlformats-officedocument.presentationml.slideLayout+xml"/>
  <Override PartName="/ppt/theme/theme9.xml" ContentType="application/vnd.openxmlformats-officedocument.theme+xml"/>
  <Override PartName="/ppt/slideLayouts/slideLayout40.xml" ContentType="application/vnd.openxmlformats-officedocument.presentationml.slideLayout+xml"/>
  <Override PartName="/ppt/theme/theme10.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11.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12.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13.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14.xml" ContentType="application/vnd.openxmlformats-officedocument.theme+xml"/>
  <Override PartName="/ppt/slideLayouts/slideLayout75.xml" ContentType="application/vnd.openxmlformats-officedocument.presentationml.slideLayout+xml"/>
  <Override PartName="/ppt/theme/theme15.xml" ContentType="application/vnd.openxmlformats-officedocument.theme+xml"/>
  <Override PartName="/ppt/slideLayouts/slideLayout76.xml" ContentType="application/vnd.openxmlformats-officedocument.presentationml.slideLayout+xml"/>
  <Override PartName="/ppt/theme/theme16.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17.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18.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19.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20.xml" ContentType="application/vnd.openxmlformats-officedocument.theme+xml"/>
  <Override PartName="/ppt/theme/theme2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64" r:id="rId1"/>
    <p:sldMasterId id="2147483765" r:id="rId2"/>
    <p:sldMasterId id="2147483766" r:id="rId3"/>
    <p:sldMasterId id="2147483767" r:id="rId4"/>
    <p:sldMasterId id="2147483768" r:id="rId5"/>
    <p:sldMasterId id="2147483769" r:id="rId6"/>
    <p:sldMasterId id="2147483770" r:id="rId7"/>
    <p:sldMasterId id="2147483771" r:id="rId8"/>
    <p:sldMasterId id="2147483772" r:id="rId9"/>
    <p:sldMasterId id="2147483773" r:id="rId10"/>
    <p:sldMasterId id="2147483774" r:id="rId11"/>
    <p:sldMasterId id="2147483775" r:id="rId12"/>
    <p:sldMasterId id="2147483776" r:id="rId13"/>
    <p:sldMasterId id="2147483777" r:id="rId14"/>
    <p:sldMasterId id="2147483778" r:id="rId15"/>
    <p:sldMasterId id="2147483779" r:id="rId16"/>
    <p:sldMasterId id="2147483780" r:id="rId17"/>
    <p:sldMasterId id="2147483781" r:id="rId18"/>
    <p:sldMasterId id="2147483782" r:id="rId19"/>
    <p:sldMasterId id="2147483783" r:id="rId20"/>
  </p:sldMasterIdLst>
  <p:notesMasterIdLst>
    <p:notesMasterId r:id="rId70"/>
  </p:notesMasterIdLst>
  <p:sldIdLst>
    <p:sldId id="256" r:id="rId21"/>
    <p:sldId id="257" r:id="rId22"/>
    <p:sldId id="258" r:id="rId23"/>
    <p:sldId id="259" r:id="rId24"/>
    <p:sldId id="260" r:id="rId25"/>
    <p:sldId id="261" r:id="rId26"/>
    <p:sldId id="262" r:id="rId27"/>
    <p:sldId id="263" r:id="rId28"/>
    <p:sldId id="264" r:id="rId29"/>
    <p:sldId id="265" r:id="rId30"/>
    <p:sldId id="266" r:id="rId31"/>
    <p:sldId id="267" r:id="rId32"/>
    <p:sldId id="268" r:id="rId33"/>
    <p:sldId id="269" r:id="rId34"/>
    <p:sldId id="270" r:id="rId35"/>
    <p:sldId id="271" r:id="rId36"/>
    <p:sldId id="272" r:id="rId37"/>
    <p:sldId id="273" r:id="rId38"/>
    <p:sldId id="274" r:id="rId39"/>
    <p:sldId id="275" r:id="rId40"/>
    <p:sldId id="276" r:id="rId41"/>
    <p:sldId id="277" r:id="rId42"/>
    <p:sldId id="278" r:id="rId43"/>
    <p:sldId id="279" r:id="rId44"/>
    <p:sldId id="280" r:id="rId45"/>
    <p:sldId id="281" r:id="rId46"/>
    <p:sldId id="282" r:id="rId47"/>
    <p:sldId id="283" r:id="rId48"/>
    <p:sldId id="284" r:id="rId49"/>
    <p:sldId id="285" r:id="rId50"/>
    <p:sldId id="286" r:id="rId51"/>
    <p:sldId id="287" r:id="rId52"/>
    <p:sldId id="288" r:id="rId53"/>
    <p:sldId id="289" r:id="rId54"/>
    <p:sldId id="290" r:id="rId55"/>
    <p:sldId id="291" r:id="rId56"/>
    <p:sldId id="292" r:id="rId57"/>
    <p:sldId id="293" r:id="rId58"/>
    <p:sldId id="294" r:id="rId59"/>
    <p:sldId id="295" r:id="rId60"/>
    <p:sldId id="296" r:id="rId61"/>
    <p:sldId id="297" r:id="rId62"/>
    <p:sldId id="298" r:id="rId63"/>
    <p:sldId id="299" r:id="rId64"/>
    <p:sldId id="300" r:id="rId65"/>
    <p:sldId id="301" r:id="rId66"/>
    <p:sldId id="302" r:id="rId67"/>
    <p:sldId id="303" r:id="rId68"/>
    <p:sldId id="304" r:id="rId69"/>
  </p:sldIdLst>
  <p:sldSz cx="9144000" cy="6858000" type="screen4x3"/>
  <p:notesSz cx="6985000" cy="9283700"/>
  <p:embeddedFontLst>
    <p:embeddedFont>
      <p:font typeface="Calibri" panose="020F0502020204030204" pitchFamily="34" charset="0"/>
      <p:regular r:id="rId71"/>
      <p:bold r:id="rId72"/>
      <p:italic r:id="rId73"/>
      <p:boldItalic r:id="rId74"/>
    </p:embeddedFont>
    <p:embeddedFont>
      <p:font typeface="Century Gothic" panose="020B0502020202020204" pitchFamily="34" charset="0"/>
      <p:regular r:id="rId75"/>
      <p:bold r:id="rId76"/>
      <p:italic r:id="rId77"/>
      <p:boldItalic r:id="rId78"/>
    </p:embeddedFont>
    <p:embeddedFont>
      <p:font typeface="Questrial" panose="02000000000000000000" pitchFamily="2" charset="0"/>
      <p:regular r:id="rId79"/>
    </p:embeddedFont>
    <p:embeddedFont>
      <p:font typeface="Roboto" panose="02000000000000000000" pitchFamily="2" charset="0"/>
      <p:regular r:id="rId80"/>
      <p:bold r:id="rId81"/>
      <p:italic r:id="rId82"/>
      <p:boldItalic r:id="rId83"/>
    </p:embeddedFont>
    <p:embeddedFont>
      <p:font typeface="Rockwell" panose="02060603020205020403" pitchFamily="18" charset="77"/>
      <p:regular r:id="rId84"/>
      <p:bold r:id="rId85"/>
      <p:italic r:id="rId86"/>
      <p:boldItalic r:id="rId8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0DFCEB7-D392-44DA-90B6-0500FB5F0C8B}">
  <a:tblStyle styleId="{00DFCEB7-D392-44DA-90B6-0500FB5F0C8B}" styleName="Table_0">
    <a:wholeTbl>
      <a:tcTxStyle b="off" i="off">
        <a:font>
          <a:latin typeface="Arial"/>
          <a:ea typeface="Arial"/>
          <a:cs typeface="Arial"/>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7EEF2"/>
          </a:solidFill>
        </a:fill>
      </a:tcStyle>
    </a:wholeTbl>
    <a:band1H>
      <a:tcTxStyle/>
      <a:tcStyle>
        <a:tcBdr/>
        <a:fill>
          <a:solidFill>
            <a:srgbClr val="CADBE4"/>
          </a:solidFill>
        </a:fill>
      </a:tcStyle>
    </a:band1H>
    <a:band2H>
      <a:tcTxStyle/>
      <a:tcStyle>
        <a:tcBdr/>
      </a:tcStyle>
    </a:band2H>
    <a:band1V>
      <a:tcTxStyle/>
      <a:tcStyle>
        <a:tcBdr/>
        <a:fill>
          <a:solidFill>
            <a:srgbClr val="CADBE4"/>
          </a:solidFill>
        </a:fill>
      </a:tcStyle>
    </a:band1V>
    <a:band2V>
      <a:tcTxStyle/>
      <a:tcStyle>
        <a:tcBdr/>
      </a:tcStyle>
    </a:band2V>
    <a:lastCol>
      <a:tcTxStyle b="on" i="off">
        <a:font>
          <a:latin typeface="Arial"/>
          <a:ea typeface="Arial"/>
          <a:cs typeface="Arial"/>
        </a:font>
        <a:schemeClr val="lt1"/>
      </a:tcTxStyle>
      <a:tcStyle>
        <a:tcBdr/>
        <a:fill>
          <a:solidFill>
            <a:schemeClr val="accent1"/>
          </a:solidFill>
        </a:fill>
      </a:tcStyle>
    </a:lastCol>
    <a:firstCol>
      <a:tcTxStyle b="on" i="off">
        <a:font>
          <a:latin typeface="Arial"/>
          <a:ea typeface="Arial"/>
          <a:cs typeface="Arial"/>
        </a:font>
        <a:schemeClr val="lt1"/>
      </a:tcTxStyle>
      <a:tcStyle>
        <a:tcBdr/>
        <a:fill>
          <a:solidFill>
            <a:schemeClr val="accent1"/>
          </a:solidFill>
        </a:fill>
      </a:tcStyle>
    </a:firstCol>
    <a:lastRow>
      <a:tcTxStyle b="on" i="off">
        <a:font>
          <a:latin typeface="Arial"/>
          <a:ea typeface="Arial"/>
          <a:cs typeface="Arial"/>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Arial"/>
          <a:ea typeface="Arial"/>
          <a:cs typeface="Arial"/>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snapToGrid="0" snapToObjects="1">
      <p:cViewPr varScale="1">
        <p:scale>
          <a:sx n="121" d="100"/>
          <a:sy n="121" d="100"/>
        </p:scale>
        <p:origin x="1904" y="17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6.xml"/><Relationship Id="rId21" Type="http://schemas.openxmlformats.org/officeDocument/2006/relationships/slide" Target="slides/slide1.xml"/><Relationship Id="rId42" Type="http://schemas.openxmlformats.org/officeDocument/2006/relationships/slide" Target="slides/slide22.xml"/><Relationship Id="rId47" Type="http://schemas.openxmlformats.org/officeDocument/2006/relationships/slide" Target="slides/slide27.xml"/><Relationship Id="rId63" Type="http://schemas.openxmlformats.org/officeDocument/2006/relationships/slide" Target="slides/slide43.xml"/><Relationship Id="rId68" Type="http://schemas.openxmlformats.org/officeDocument/2006/relationships/slide" Target="slides/slide48.xml"/><Relationship Id="rId84" Type="http://schemas.openxmlformats.org/officeDocument/2006/relationships/font" Target="fonts/font14.fntdata"/><Relationship Id="rId89" Type="http://schemas.openxmlformats.org/officeDocument/2006/relationships/viewProps" Target="viewProps.xml"/><Relationship Id="rId16" Type="http://schemas.openxmlformats.org/officeDocument/2006/relationships/slideMaster" Target="slideMasters/slideMaster16.xml"/><Relationship Id="rId11" Type="http://schemas.openxmlformats.org/officeDocument/2006/relationships/slideMaster" Target="slideMasters/slideMaster11.xml"/><Relationship Id="rId32" Type="http://schemas.openxmlformats.org/officeDocument/2006/relationships/slide" Target="slides/slide12.xml"/><Relationship Id="rId37" Type="http://schemas.openxmlformats.org/officeDocument/2006/relationships/slide" Target="slides/slide17.xml"/><Relationship Id="rId53" Type="http://schemas.openxmlformats.org/officeDocument/2006/relationships/slide" Target="slides/slide33.xml"/><Relationship Id="rId58" Type="http://schemas.openxmlformats.org/officeDocument/2006/relationships/slide" Target="slides/slide38.xml"/><Relationship Id="rId74" Type="http://schemas.openxmlformats.org/officeDocument/2006/relationships/font" Target="fonts/font4.fntdata"/><Relationship Id="rId79" Type="http://schemas.openxmlformats.org/officeDocument/2006/relationships/font" Target="fonts/font9.fntdata"/><Relationship Id="rId5" Type="http://schemas.openxmlformats.org/officeDocument/2006/relationships/slideMaster" Target="slideMasters/slideMaster5.xml"/><Relationship Id="rId90" Type="http://schemas.openxmlformats.org/officeDocument/2006/relationships/theme" Target="theme/theme1.xml"/><Relationship Id="rId14" Type="http://schemas.openxmlformats.org/officeDocument/2006/relationships/slideMaster" Target="slideMasters/slideMaster14.xml"/><Relationship Id="rId22" Type="http://schemas.openxmlformats.org/officeDocument/2006/relationships/slide" Target="slides/slide2.xml"/><Relationship Id="rId27" Type="http://schemas.openxmlformats.org/officeDocument/2006/relationships/slide" Target="slides/slide7.xml"/><Relationship Id="rId30" Type="http://schemas.openxmlformats.org/officeDocument/2006/relationships/slide" Target="slides/slide10.xml"/><Relationship Id="rId35" Type="http://schemas.openxmlformats.org/officeDocument/2006/relationships/slide" Target="slides/slide15.xml"/><Relationship Id="rId43" Type="http://schemas.openxmlformats.org/officeDocument/2006/relationships/slide" Target="slides/slide23.xml"/><Relationship Id="rId48" Type="http://schemas.openxmlformats.org/officeDocument/2006/relationships/slide" Target="slides/slide28.xml"/><Relationship Id="rId56" Type="http://schemas.openxmlformats.org/officeDocument/2006/relationships/slide" Target="slides/slide36.xml"/><Relationship Id="rId64" Type="http://schemas.openxmlformats.org/officeDocument/2006/relationships/slide" Target="slides/slide44.xml"/><Relationship Id="rId69" Type="http://schemas.openxmlformats.org/officeDocument/2006/relationships/slide" Target="slides/slide49.xml"/><Relationship Id="rId77" Type="http://schemas.openxmlformats.org/officeDocument/2006/relationships/font" Target="fonts/font7.fntdata"/><Relationship Id="rId8" Type="http://schemas.openxmlformats.org/officeDocument/2006/relationships/slideMaster" Target="slideMasters/slideMaster8.xml"/><Relationship Id="rId51" Type="http://schemas.openxmlformats.org/officeDocument/2006/relationships/slide" Target="slides/slide31.xml"/><Relationship Id="rId72" Type="http://schemas.openxmlformats.org/officeDocument/2006/relationships/font" Target="fonts/font2.fntdata"/><Relationship Id="rId80" Type="http://schemas.openxmlformats.org/officeDocument/2006/relationships/font" Target="fonts/font10.fntdata"/><Relationship Id="rId85" Type="http://schemas.openxmlformats.org/officeDocument/2006/relationships/font" Target="fonts/font15.fntdata"/><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5.xml"/><Relationship Id="rId33" Type="http://schemas.openxmlformats.org/officeDocument/2006/relationships/slide" Target="slides/slide13.xml"/><Relationship Id="rId38" Type="http://schemas.openxmlformats.org/officeDocument/2006/relationships/slide" Target="slides/slide18.xml"/><Relationship Id="rId46" Type="http://schemas.openxmlformats.org/officeDocument/2006/relationships/slide" Target="slides/slide26.xml"/><Relationship Id="rId59" Type="http://schemas.openxmlformats.org/officeDocument/2006/relationships/slide" Target="slides/slide39.xml"/><Relationship Id="rId67" Type="http://schemas.openxmlformats.org/officeDocument/2006/relationships/slide" Target="slides/slide47.xml"/><Relationship Id="rId20" Type="http://schemas.openxmlformats.org/officeDocument/2006/relationships/slideMaster" Target="slideMasters/slideMaster20.xml"/><Relationship Id="rId41" Type="http://schemas.openxmlformats.org/officeDocument/2006/relationships/slide" Target="slides/slide21.xml"/><Relationship Id="rId54" Type="http://schemas.openxmlformats.org/officeDocument/2006/relationships/slide" Target="slides/slide34.xml"/><Relationship Id="rId62" Type="http://schemas.openxmlformats.org/officeDocument/2006/relationships/slide" Target="slides/slide42.xml"/><Relationship Id="rId70" Type="http://schemas.openxmlformats.org/officeDocument/2006/relationships/notesMaster" Target="notesMasters/notesMaster1.xml"/><Relationship Id="rId75" Type="http://schemas.openxmlformats.org/officeDocument/2006/relationships/font" Target="fonts/font5.fntdata"/><Relationship Id="rId83" Type="http://schemas.openxmlformats.org/officeDocument/2006/relationships/font" Target="fonts/font13.fntdata"/><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3.xml"/><Relationship Id="rId28" Type="http://schemas.openxmlformats.org/officeDocument/2006/relationships/slide" Target="slides/slide8.xml"/><Relationship Id="rId36" Type="http://schemas.openxmlformats.org/officeDocument/2006/relationships/slide" Target="slides/slide16.xml"/><Relationship Id="rId49" Type="http://schemas.openxmlformats.org/officeDocument/2006/relationships/slide" Target="slides/slide29.xml"/><Relationship Id="rId57" Type="http://schemas.openxmlformats.org/officeDocument/2006/relationships/slide" Target="slides/slide37.xml"/><Relationship Id="rId10" Type="http://schemas.openxmlformats.org/officeDocument/2006/relationships/slideMaster" Target="slideMasters/slideMaster10.xml"/><Relationship Id="rId31" Type="http://schemas.openxmlformats.org/officeDocument/2006/relationships/slide" Target="slides/slide11.xml"/><Relationship Id="rId44" Type="http://schemas.openxmlformats.org/officeDocument/2006/relationships/slide" Target="slides/slide24.xml"/><Relationship Id="rId52" Type="http://schemas.openxmlformats.org/officeDocument/2006/relationships/slide" Target="slides/slide32.xml"/><Relationship Id="rId60" Type="http://schemas.openxmlformats.org/officeDocument/2006/relationships/slide" Target="slides/slide40.xml"/><Relationship Id="rId65" Type="http://schemas.openxmlformats.org/officeDocument/2006/relationships/slide" Target="slides/slide45.xml"/><Relationship Id="rId73" Type="http://schemas.openxmlformats.org/officeDocument/2006/relationships/font" Target="fonts/font3.fntdata"/><Relationship Id="rId78" Type="http://schemas.openxmlformats.org/officeDocument/2006/relationships/font" Target="fonts/font8.fntdata"/><Relationship Id="rId81" Type="http://schemas.openxmlformats.org/officeDocument/2006/relationships/font" Target="fonts/font11.fntdata"/><Relationship Id="rId86" Type="http://schemas.openxmlformats.org/officeDocument/2006/relationships/font" Target="fonts/font16.fntdata"/><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9.xml"/><Relationship Id="rId34" Type="http://schemas.openxmlformats.org/officeDocument/2006/relationships/slide" Target="slides/slide14.xml"/><Relationship Id="rId50" Type="http://schemas.openxmlformats.org/officeDocument/2006/relationships/slide" Target="slides/slide30.xml"/><Relationship Id="rId55" Type="http://schemas.openxmlformats.org/officeDocument/2006/relationships/slide" Target="slides/slide35.xml"/><Relationship Id="rId76" Type="http://schemas.openxmlformats.org/officeDocument/2006/relationships/font" Target="fonts/font6.fntdata"/><Relationship Id="rId7" Type="http://schemas.openxmlformats.org/officeDocument/2006/relationships/slideMaster" Target="slideMasters/slideMaster7.xml"/><Relationship Id="rId71" Type="http://schemas.openxmlformats.org/officeDocument/2006/relationships/font" Target="fonts/font1.fntdata"/><Relationship Id="rId2" Type="http://schemas.openxmlformats.org/officeDocument/2006/relationships/slideMaster" Target="slideMasters/slideMaster2.xml"/><Relationship Id="rId29" Type="http://schemas.openxmlformats.org/officeDocument/2006/relationships/slide" Target="slides/slide9.xml"/><Relationship Id="rId24" Type="http://schemas.openxmlformats.org/officeDocument/2006/relationships/slide" Target="slides/slide4.xml"/><Relationship Id="rId40" Type="http://schemas.openxmlformats.org/officeDocument/2006/relationships/slide" Target="slides/slide20.xml"/><Relationship Id="rId45" Type="http://schemas.openxmlformats.org/officeDocument/2006/relationships/slide" Target="slides/slide25.xml"/><Relationship Id="rId66" Type="http://schemas.openxmlformats.org/officeDocument/2006/relationships/slide" Target="slides/slide46.xml"/><Relationship Id="rId87" Type="http://schemas.openxmlformats.org/officeDocument/2006/relationships/font" Target="fonts/font17.fntdata"/><Relationship Id="rId61" Type="http://schemas.openxmlformats.org/officeDocument/2006/relationships/slide" Target="slides/slide41.xml"/><Relationship Id="rId82" Type="http://schemas.openxmlformats.org/officeDocument/2006/relationships/font" Target="fonts/font12.fntdata"/><Relationship Id="rId19" Type="http://schemas.openxmlformats.org/officeDocument/2006/relationships/slideMaster" Target="slideMasters/slideMaster1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027362" cy="463550"/>
          </a:xfrm>
          <a:prstGeom prst="rect">
            <a:avLst/>
          </a:prstGeom>
          <a:noFill/>
          <a:ln>
            <a:noFill/>
          </a:ln>
        </p:spPr>
        <p:txBody>
          <a:bodyPr spcFirstLastPara="1" wrap="square" lIns="92950" tIns="46475" rIns="92950" bIns="46475" anchor="t" anchorCtr="0"/>
          <a:lstStyle>
            <a:lvl1pPr marR="0" lvl="0" algn="l" rtl="0">
              <a:lnSpc>
                <a:spcPct val="100000"/>
              </a:lnSpc>
              <a:spcBef>
                <a:spcPts val="0"/>
              </a:spcBef>
              <a:spcAft>
                <a:spcPts val="0"/>
              </a:spcAft>
              <a:buSzPts val="1400"/>
              <a:buNone/>
              <a:defRPr sz="1800" b="0" i="0" u="none" strike="noStrike" cap="none">
                <a:solidFill>
                  <a:srgbClr val="000000"/>
                </a:solidFill>
                <a:latin typeface="Century Gothic"/>
                <a:ea typeface="Century Gothic"/>
                <a:cs typeface="Century Gothic"/>
                <a:sym typeface="Century Gothic"/>
              </a:defRPr>
            </a:lvl1pPr>
            <a:lvl2pPr marR="0" lvl="1" algn="l" rtl="0">
              <a:lnSpc>
                <a:spcPct val="100000"/>
              </a:lnSpc>
              <a:spcBef>
                <a:spcPts val="0"/>
              </a:spcBef>
              <a:spcAft>
                <a:spcPts val="0"/>
              </a:spcAft>
              <a:buSzPts val="1400"/>
              <a:buNone/>
              <a:defRPr sz="1800" b="0" i="0" u="none" strike="noStrike" cap="none">
                <a:solidFill>
                  <a:srgbClr val="000000"/>
                </a:solidFill>
                <a:latin typeface="Century Gothic"/>
                <a:ea typeface="Century Gothic"/>
                <a:cs typeface="Century Gothic"/>
                <a:sym typeface="Century Gothic"/>
              </a:defRPr>
            </a:lvl2pPr>
            <a:lvl3pPr marR="0" lvl="2" algn="l" rtl="0">
              <a:lnSpc>
                <a:spcPct val="100000"/>
              </a:lnSpc>
              <a:spcBef>
                <a:spcPts val="0"/>
              </a:spcBef>
              <a:spcAft>
                <a:spcPts val="0"/>
              </a:spcAft>
              <a:buSzPts val="1400"/>
              <a:buNone/>
              <a:defRPr sz="1800" b="0" i="0" u="none" strike="noStrike" cap="none">
                <a:solidFill>
                  <a:srgbClr val="000000"/>
                </a:solidFill>
                <a:latin typeface="Century Gothic"/>
                <a:ea typeface="Century Gothic"/>
                <a:cs typeface="Century Gothic"/>
                <a:sym typeface="Century Gothic"/>
              </a:defRPr>
            </a:lvl3pPr>
            <a:lvl4pPr marR="0" lvl="3" algn="l" rtl="0">
              <a:lnSpc>
                <a:spcPct val="100000"/>
              </a:lnSpc>
              <a:spcBef>
                <a:spcPts val="0"/>
              </a:spcBef>
              <a:spcAft>
                <a:spcPts val="0"/>
              </a:spcAft>
              <a:buSzPts val="1400"/>
              <a:buNone/>
              <a:defRPr sz="1800" b="0" i="0" u="none" strike="noStrike" cap="none">
                <a:solidFill>
                  <a:srgbClr val="000000"/>
                </a:solidFill>
                <a:latin typeface="Century Gothic"/>
                <a:ea typeface="Century Gothic"/>
                <a:cs typeface="Century Gothic"/>
                <a:sym typeface="Century Gothic"/>
              </a:defRPr>
            </a:lvl4pPr>
            <a:lvl5pPr marR="0" lvl="4" algn="l" rtl="0">
              <a:lnSpc>
                <a:spcPct val="100000"/>
              </a:lnSpc>
              <a:spcBef>
                <a:spcPts val="0"/>
              </a:spcBef>
              <a:spcAft>
                <a:spcPts val="0"/>
              </a:spcAft>
              <a:buSzPts val="1400"/>
              <a:buNone/>
              <a:defRPr sz="1800" b="0" i="0" u="none" strike="noStrike" cap="none">
                <a:solidFill>
                  <a:srgbClr val="000000"/>
                </a:solidFill>
                <a:latin typeface="Century Gothic"/>
                <a:ea typeface="Century Gothic"/>
                <a:cs typeface="Century Gothic"/>
                <a:sym typeface="Century Gothic"/>
              </a:defRPr>
            </a:lvl5pPr>
            <a:lvl6pPr marR="0" lvl="5" algn="l" rtl="0">
              <a:lnSpc>
                <a:spcPct val="100000"/>
              </a:lnSpc>
              <a:spcBef>
                <a:spcPts val="0"/>
              </a:spcBef>
              <a:spcAft>
                <a:spcPts val="0"/>
              </a:spcAft>
              <a:buSzPts val="1400"/>
              <a:buNone/>
              <a:defRPr sz="1800" b="0" i="0" u="none" strike="noStrike" cap="none">
                <a:solidFill>
                  <a:srgbClr val="000000"/>
                </a:solidFill>
                <a:latin typeface="Century Gothic"/>
                <a:ea typeface="Century Gothic"/>
                <a:cs typeface="Century Gothic"/>
                <a:sym typeface="Century Gothic"/>
              </a:defRPr>
            </a:lvl6pPr>
            <a:lvl7pPr marR="0" lvl="6" algn="l" rtl="0">
              <a:lnSpc>
                <a:spcPct val="100000"/>
              </a:lnSpc>
              <a:spcBef>
                <a:spcPts val="0"/>
              </a:spcBef>
              <a:spcAft>
                <a:spcPts val="0"/>
              </a:spcAft>
              <a:buSzPts val="1400"/>
              <a:buNone/>
              <a:defRPr sz="1800" b="0" i="0" u="none" strike="noStrike" cap="none">
                <a:solidFill>
                  <a:srgbClr val="000000"/>
                </a:solidFill>
                <a:latin typeface="Century Gothic"/>
                <a:ea typeface="Century Gothic"/>
                <a:cs typeface="Century Gothic"/>
                <a:sym typeface="Century Gothic"/>
              </a:defRPr>
            </a:lvl7pPr>
            <a:lvl8pPr marR="0" lvl="7" algn="l" rtl="0">
              <a:lnSpc>
                <a:spcPct val="100000"/>
              </a:lnSpc>
              <a:spcBef>
                <a:spcPts val="0"/>
              </a:spcBef>
              <a:spcAft>
                <a:spcPts val="0"/>
              </a:spcAft>
              <a:buSzPts val="1400"/>
              <a:buNone/>
              <a:defRPr sz="1800" b="0" i="0" u="none" strike="noStrike" cap="none">
                <a:solidFill>
                  <a:srgbClr val="000000"/>
                </a:solidFill>
                <a:latin typeface="Century Gothic"/>
                <a:ea typeface="Century Gothic"/>
                <a:cs typeface="Century Gothic"/>
                <a:sym typeface="Century Gothic"/>
              </a:defRPr>
            </a:lvl8pPr>
            <a:lvl9pPr marR="0" lvl="8" algn="l" rtl="0">
              <a:lnSpc>
                <a:spcPct val="100000"/>
              </a:lnSpc>
              <a:spcBef>
                <a:spcPts val="0"/>
              </a:spcBef>
              <a:spcAft>
                <a:spcPts val="0"/>
              </a:spcAft>
              <a:buSzPts val="1400"/>
              <a:buNone/>
              <a:defRPr sz="1800" b="0" i="0" u="none" strike="noStrike" cap="none">
                <a:solidFill>
                  <a:srgbClr val="000000"/>
                </a:solidFill>
                <a:latin typeface="Century Gothic"/>
                <a:ea typeface="Century Gothic"/>
                <a:cs typeface="Century Gothic"/>
                <a:sym typeface="Century Gothic"/>
              </a:defRPr>
            </a:lvl9pPr>
          </a:lstStyle>
          <a:p>
            <a:endParaRPr/>
          </a:p>
        </p:txBody>
      </p:sp>
      <p:sp>
        <p:nvSpPr>
          <p:cNvPr id="4" name="Google Shape;4;n"/>
          <p:cNvSpPr txBox="1">
            <a:spLocks noGrp="1"/>
          </p:cNvSpPr>
          <p:nvPr>
            <p:ph type="dt" idx="10"/>
          </p:nvPr>
        </p:nvSpPr>
        <p:spPr>
          <a:xfrm>
            <a:off x="3956050" y="0"/>
            <a:ext cx="3027362" cy="463550"/>
          </a:xfrm>
          <a:prstGeom prst="rect">
            <a:avLst/>
          </a:prstGeom>
          <a:noFill/>
          <a:ln>
            <a:noFill/>
          </a:ln>
        </p:spPr>
        <p:txBody>
          <a:bodyPr spcFirstLastPara="1" wrap="square" lIns="92950" tIns="46475" rIns="92950" bIns="46475" anchor="t" anchorCtr="0"/>
          <a:lstStyle>
            <a:lvl1pPr marR="0" lvl="0" algn="r" rtl="0">
              <a:lnSpc>
                <a:spcPct val="100000"/>
              </a:lnSpc>
              <a:spcBef>
                <a:spcPts val="0"/>
              </a:spcBef>
              <a:spcAft>
                <a:spcPts val="0"/>
              </a:spcAft>
              <a:buSzPts val="1400"/>
              <a:buNone/>
              <a:defRPr sz="1200" b="0" i="0" u="none" strike="noStrike" cap="none">
                <a:solidFill>
                  <a:srgbClr val="000000"/>
                </a:solidFill>
                <a:latin typeface="Calibri"/>
                <a:ea typeface="Calibri"/>
                <a:cs typeface="Calibri"/>
                <a:sym typeface="Calibri"/>
              </a:defRPr>
            </a:lvl1pPr>
            <a:lvl2pPr marR="0" lvl="1" algn="l" rtl="0">
              <a:lnSpc>
                <a:spcPct val="100000"/>
              </a:lnSpc>
              <a:spcBef>
                <a:spcPts val="0"/>
              </a:spcBef>
              <a:spcAft>
                <a:spcPts val="0"/>
              </a:spcAft>
              <a:buSzPts val="1400"/>
              <a:buNone/>
              <a:defRPr sz="1800" b="0" i="0" u="none" strike="noStrike" cap="none">
                <a:solidFill>
                  <a:srgbClr val="000000"/>
                </a:solidFill>
                <a:latin typeface="Century Gothic"/>
                <a:ea typeface="Century Gothic"/>
                <a:cs typeface="Century Gothic"/>
                <a:sym typeface="Century Gothic"/>
              </a:defRPr>
            </a:lvl2pPr>
            <a:lvl3pPr marR="0" lvl="2" algn="l" rtl="0">
              <a:lnSpc>
                <a:spcPct val="100000"/>
              </a:lnSpc>
              <a:spcBef>
                <a:spcPts val="0"/>
              </a:spcBef>
              <a:spcAft>
                <a:spcPts val="0"/>
              </a:spcAft>
              <a:buSzPts val="1400"/>
              <a:buNone/>
              <a:defRPr sz="1800" b="0" i="0" u="none" strike="noStrike" cap="none">
                <a:solidFill>
                  <a:srgbClr val="000000"/>
                </a:solidFill>
                <a:latin typeface="Century Gothic"/>
                <a:ea typeface="Century Gothic"/>
                <a:cs typeface="Century Gothic"/>
                <a:sym typeface="Century Gothic"/>
              </a:defRPr>
            </a:lvl3pPr>
            <a:lvl4pPr marR="0" lvl="3" algn="l" rtl="0">
              <a:lnSpc>
                <a:spcPct val="100000"/>
              </a:lnSpc>
              <a:spcBef>
                <a:spcPts val="0"/>
              </a:spcBef>
              <a:spcAft>
                <a:spcPts val="0"/>
              </a:spcAft>
              <a:buSzPts val="1400"/>
              <a:buNone/>
              <a:defRPr sz="1800" b="0" i="0" u="none" strike="noStrike" cap="none">
                <a:solidFill>
                  <a:srgbClr val="000000"/>
                </a:solidFill>
                <a:latin typeface="Century Gothic"/>
                <a:ea typeface="Century Gothic"/>
                <a:cs typeface="Century Gothic"/>
                <a:sym typeface="Century Gothic"/>
              </a:defRPr>
            </a:lvl4pPr>
            <a:lvl5pPr marR="0" lvl="4" algn="l" rtl="0">
              <a:lnSpc>
                <a:spcPct val="100000"/>
              </a:lnSpc>
              <a:spcBef>
                <a:spcPts val="0"/>
              </a:spcBef>
              <a:spcAft>
                <a:spcPts val="0"/>
              </a:spcAft>
              <a:buSzPts val="1400"/>
              <a:buNone/>
              <a:defRPr sz="1800" b="0" i="0" u="none" strike="noStrike" cap="none">
                <a:solidFill>
                  <a:srgbClr val="000000"/>
                </a:solidFill>
                <a:latin typeface="Century Gothic"/>
                <a:ea typeface="Century Gothic"/>
                <a:cs typeface="Century Gothic"/>
                <a:sym typeface="Century Gothic"/>
              </a:defRPr>
            </a:lvl5pPr>
            <a:lvl6pPr marR="0" lvl="5" algn="l" rtl="0">
              <a:lnSpc>
                <a:spcPct val="100000"/>
              </a:lnSpc>
              <a:spcBef>
                <a:spcPts val="0"/>
              </a:spcBef>
              <a:spcAft>
                <a:spcPts val="0"/>
              </a:spcAft>
              <a:buSzPts val="1400"/>
              <a:buNone/>
              <a:defRPr sz="1800" b="0" i="0" u="none" strike="noStrike" cap="none">
                <a:solidFill>
                  <a:srgbClr val="000000"/>
                </a:solidFill>
                <a:latin typeface="Century Gothic"/>
                <a:ea typeface="Century Gothic"/>
                <a:cs typeface="Century Gothic"/>
                <a:sym typeface="Century Gothic"/>
              </a:defRPr>
            </a:lvl6pPr>
            <a:lvl7pPr marR="0" lvl="6" algn="l" rtl="0">
              <a:lnSpc>
                <a:spcPct val="100000"/>
              </a:lnSpc>
              <a:spcBef>
                <a:spcPts val="0"/>
              </a:spcBef>
              <a:spcAft>
                <a:spcPts val="0"/>
              </a:spcAft>
              <a:buSzPts val="1400"/>
              <a:buNone/>
              <a:defRPr sz="1800" b="0" i="0" u="none" strike="noStrike" cap="none">
                <a:solidFill>
                  <a:srgbClr val="000000"/>
                </a:solidFill>
                <a:latin typeface="Century Gothic"/>
                <a:ea typeface="Century Gothic"/>
                <a:cs typeface="Century Gothic"/>
                <a:sym typeface="Century Gothic"/>
              </a:defRPr>
            </a:lvl7pPr>
            <a:lvl8pPr marR="0" lvl="7" algn="l" rtl="0">
              <a:lnSpc>
                <a:spcPct val="100000"/>
              </a:lnSpc>
              <a:spcBef>
                <a:spcPts val="0"/>
              </a:spcBef>
              <a:spcAft>
                <a:spcPts val="0"/>
              </a:spcAft>
              <a:buSzPts val="1400"/>
              <a:buNone/>
              <a:defRPr sz="1800" b="0" i="0" u="none" strike="noStrike" cap="none">
                <a:solidFill>
                  <a:srgbClr val="000000"/>
                </a:solidFill>
                <a:latin typeface="Century Gothic"/>
                <a:ea typeface="Century Gothic"/>
                <a:cs typeface="Century Gothic"/>
                <a:sym typeface="Century Gothic"/>
              </a:defRPr>
            </a:lvl8pPr>
            <a:lvl9pPr marR="0" lvl="8" algn="l" rtl="0">
              <a:lnSpc>
                <a:spcPct val="100000"/>
              </a:lnSpc>
              <a:spcBef>
                <a:spcPts val="0"/>
              </a:spcBef>
              <a:spcAft>
                <a:spcPts val="0"/>
              </a:spcAft>
              <a:buSzPts val="1400"/>
              <a:buNone/>
              <a:defRPr sz="1800" b="0" i="0" u="none" strike="noStrike" cap="none">
                <a:solidFill>
                  <a:srgbClr val="000000"/>
                </a:solidFill>
                <a:latin typeface="Century Gothic"/>
                <a:ea typeface="Century Gothic"/>
                <a:cs typeface="Century Gothic"/>
                <a:sym typeface="Century Gothic"/>
              </a:defRPr>
            </a:lvl9pPr>
          </a:lstStyle>
          <a:p>
            <a:endParaRPr/>
          </a:p>
        </p:txBody>
      </p:sp>
      <p:sp>
        <p:nvSpPr>
          <p:cNvPr id="5" name="Google Shape;5;n"/>
          <p:cNvSpPr>
            <a:spLocks noGrp="1" noRot="1" noChangeAspect="1"/>
          </p:cNvSpPr>
          <p:nvPr>
            <p:ph type="sldImg" idx="3"/>
          </p:nvPr>
        </p:nvSpPr>
        <p:spPr>
          <a:xfrm>
            <a:off x="1171575" y="696912"/>
            <a:ext cx="4641850" cy="34813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00"/>
            <a:headEnd type="none" w="sm" len="sm"/>
            <a:tailEnd type="none" w="sm" len="sm"/>
          </a:ln>
        </p:spPr>
      </p:sp>
      <p:sp>
        <p:nvSpPr>
          <p:cNvPr id="6" name="Google Shape;6;n"/>
          <p:cNvSpPr txBox="1">
            <a:spLocks noGrp="1"/>
          </p:cNvSpPr>
          <p:nvPr>
            <p:ph type="body" idx="1"/>
          </p:nvPr>
        </p:nvSpPr>
        <p:spPr>
          <a:xfrm>
            <a:off x="698500" y="4410075"/>
            <a:ext cx="5588000" cy="4176712"/>
          </a:xfrm>
          <a:prstGeom prst="rect">
            <a:avLst/>
          </a:prstGeom>
          <a:noFill/>
          <a:ln>
            <a:noFill/>
          </a:ln>
        </p:spPr>
        <p:txBody>
          <a:bodyPr spcFirstLastPara="1" wrap="square" lIns="92950" tIns="46475" rIns="92950" bIns="46475" anchor="t" anchorCtr="0"/>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
        <p:nvSpPr>
          <p:cNvPr id="7" name="Google Shape;7;n"/>
          <p:cNvSpPr txBox="1">
            <a:spLocks noGrp="1"/>
          </p:cNvSpPr>
          <p:nvPr>
            <p:ph type="ftr" idx="11"/>
          </p:nvPr>
        </p:nvSpPr>
        <p:spPr>
          <a:xfrm>
            <a:off x="0" y="8818562"/>
            <a:ext cx="3027362" cy="463550"/>
          </a:xfrm>
          <a:prstGeom prst="rect">
            <a:avLst/>
          </a:prstGeom>
          <a:noFill/>
          <a:ln>
            <a:noFill/>
          </a:ln>
        </p:spPr>
        <p:txBody>
          <a:bodyPr spcFirstLastPara="1" wrap="square" lIns="92950" tIns="46475" rIns="92950" bIns="46475" anchor="b" anchorCtr="0"/>
          <a:lstStyle>
            <a:lvl1pPr marR="0" lvl="0" algn="l" rtl="0">
              <a:lnSpc>
                <a:spcPct val="100000"/>
              </a:lnSpc>
              <a:spcBef>
                <a:spcPts val="0"/>
              </a:spcBef>
              <a:spcAft>
                <a:spcPts val="0"/>
              </a:spcAft>
              <a:buSzPts val="1400"/>
              <a:buNone/>
              <a:defRPr sz="1800" b="0" i="0" u="none" strike="noStrike" cap="none">
                <a:solidFill>
                  <a:srgbClr val="000000"/>
                </a:solidFill>
                <a:latin typeface="Century Gothic"/>
                <a:ea typeface="Century Gothic"/>
                <a:cs typeface="Century Gothic"/>
                <a:sym typeface="Century Gothic"/>
              </a:defRPr>
            </a:lvl1pPr>
            <a:lvl2pPr marR="0" lvl="1" algn="l" rtl="0">
              <a:lnSpc>
                <a:spcPct val="100000"/>
              </a:lnSpc>
              <a:spcBef>
                <a:spcPts val="0"/>
              </a:spcBef>
              <a:spcAft>
                <a:spcPts val="0"/>
              </a:spcAft>
              <a:buSzPts val="1400"/>
              <a:buNone/>
              <a:defRPr sz="1800" b="0" i="0" u="none" strike="noStrike" cap="none">
                <a:solidFill>
                  <a:srgbClr val="000000"/>
                </a:solidFill>
                <a:latin typeface="Century Gothic"/>
                <a:ea typeface="Century Gothic"/>
                <a:cs typeface="Century Gothic"/>
                <a:sym typeface="Century Gothic"/>
              </a:defRPr>
            </a:lvl2pPr>
            <a:lvl3pPr marR="0" lvl="2" algn="l" rtl="0">
              <a:lnSpc>
                <a:spcPct val="100000"/>
              </a:lnSpc>
              <a:spcBef>
                <a:spcPts val="0"/>
              </a:spcBef>
              <a:spcAft>
                <a:spcPts val="0"/>
              </a:spcAft>
              <a:buSzPts val="1400"/>
              <a:buNone/>
              <a:defRPr sz="1800" b="0" i="0" u="none" strike="noStrike" cap="none">
                <a:solidFill>
                  <a:srgbClr val="000000"/>
                </a:solidFill>
                <a:latin typeface="Century Gothic"/>
                <a:ea typeface="Century Gothic"/>
                <a:cs typeface="Century Gothic"/>
                <a:sym typeface="Century Gothic"/>
              </a:defRPr>
            </a:lvl3pPr>
            <a:lvl4pPr marR="0" lvl="3" algn="l" rtl="0">
              <a:lnSpc>
                <a:spcPct val="100000"/>
              </a:lnSpc>
              <a:spcBef>
                <a:spcPts val="0"/>
              </a:spcBef>
              <a:spcAft>
                <a:spcPts val="0"/>
              </a:spcAft>
              <a:buSzPts val="1400"/>
              <a:buNone/>
              <a:defRPr sz="1800" b="0" i="0" u="none" strike="noStrike" cap="none">
                <a:solidFill>
                  <a:srgbClr val="000000"/>
                </a:solidFill>
                <a:latin typeface="Century Gothic"/>
                <a:ea typeface="Century Gothic"/>
                <a:cs typeface="Century Gothic"/>
                <a:sym typeface="Century Gothic"/>
              </a:defRPr>
            </a:lvl4pPr>
            <a:lvl5pPr marR="0" lvl="4" algn="l" rtl="0">
              <a:lnSpc>
                <a:spcPct val="100000"/>
              </a:lnSpc>
              <a:spcBef>
                <a:spcPts val="0"/>
              </a:spcBef>
              <a:spcAft>
                <a:spcPts val="0"/>
              </a:spcAft>
              <a:buSzPts val="1400"/>
              <a:buNone/>
              <a:defRPr sz="1800" b="0" i="0" u="none" strike="noStrike" cap="none">
                <a:solidFill>
                  <a:srgbClr val="000000"/>
                </a:solidFill>
                <a:latin typeface="Century Gothic"/>
                <a:ea typeface="Century Gothic"/>
                <a:cs typeface="Century Gothic"/>
                <a:sym typeface="Century Gothic"/>
              </a:defRPr>
            </a:lvl5pPr>
            <a:lvl6pPr marR="0" lvl="5" algn="l" rtl="0">
              <a:lnSpc>
                <a:spcPct val="100000"/>
              </a:lnSpc>
              <a:spcBef>
                <a:spcPts val="0"/>
              </a:spcBef>
              <a:spcAft>
                <a:spcPts val="0"/>
              </a:spcAft>
              <a:buSzPts val="1400"/>
              <a:buNone/>
              <a:defRPr sz="1800" b="0" i="0" u="none" strike="noStrike" cap="none">
                <a:solidFill>
                  <a:srgbClr val="000000"/>
                </a:solidFill>
                <a:latin typeface="Century Gothic"/>
                <a:ea typeface="Century Gothic"/>
                <a:cs typeface="Century Gothic"/>
                <a:sym typeface="Century Gothic"/>
              </a:defRPr>
            </a:lvl6pPr>
            <a:lvl7pPr marR="0" lvl="6" algn="l" rtl="0">
              <a:lnSpc>
                <a:spcPct val="100000"/>
              </a:lnSpc>
              <a:spcBef>
                <a:spcPts val="0"/>
              </a:spcBef>
              <a:spcAft>
                <a:spcPts val="0"/>
              </a:spcAft>
              <a:buSzPts val="1400"/>
              <a:buNone/>
              <a:defRPr sz="1800" b="0" i="0" u="none" strike="noStrike" cap="none">
                <a:solidFill>
                  <a:srgbClr val="000000"/>
                </a:solidFill>
                <a:latin typeface="Century Gothic"/>
                <a:ea typeface="Century Gothic"/>
                <a:cs typeface="Century Gothic"/>
                <a:sym typeface="Century Gothic"/>
              </a:defRPr>
            </a:lvl7pPr>
            <a:lvl8pPr marR="0" lvl="7" algn="l" rtl="0">
              <a:lnSpc>
                <a:spcPct val="100000"/>
              </a:lnSpc>
              <a:spcBef>
                <a:spcPts val="0"/>
              </a:spcBef>
              <a:spcAft>
                <a:spcPts val="0"/>
              </a:spcAft>
              <a:buSzPts val="1400"/>
              <a:buNone/>
              <a:defRPr sz="1800" b="0" i="0" u="none" strike="noStrike" cap="none">
                <a:solidFill>
                  <a:srgbClr val="000000"/>
                </a:solidFill>
                <a:latin typeface="Century Gothic"/>
                <a:ea typeface="Century Gothic"/>
                <a:cs typeface="Century Gothic"/>
                <a:sym typeface="Century Gothic"/>
              </a:defRPr>
            </a:lvl8pPr>
            <a:lvl9pPr marR="0" lvl="8" algn="l" rtl="0">
              <a:lnSpc>
                <a:spcPct val="100000"/>
              </a:lnSpc>
              <a:spcBef>
                <a:spcPts val="0"/>
              </a:spcBef>
              <a:spcAft>
                <a:spcPts val="0"/>
              </a:spcAft>
              <a:buSzPts val="1400"/>
              <a:buNone/>
              <a:defRPr sz="1800" b="0" i="0" u="none" strike="noStrike" cap="none">
                <a:solidFill>
                  <a:srgbClr val="000000"/>
                </a:solidFill>
                <a:latin typeface="Century Gothic"/>
                <a:ea typeface="Century Gothic"/>
                <a:cs typeface="Century Gothic"/>
                <a:sym typeface="Century Gothic"/>
              </a:defRPr>
            </a:lvl9pPr>
          </a:lstStyle>
          <a:p>
            <a:endParaRPr/>
          </a:p>
        </p:txBody>
      </p:sp>
      <p:sp>
        <p:nvSpPr>
          <p:cNvPr id="8" name="Google Shape;8;n"/>
          <p:cNvSpPr txBox="1">
            <a:spLocks noGrp="1"/>
          </p:cNvSpPr>
          <p:nvPr>
            <p:ph type="sldNum" idx="12"/>
          </p:nvPr>
        </p:nvSpPr>
        <p:spPr>
          <a:xfrm>
            <a:off x="3956050" y="8818562"/>
            <a:ext cx="3027362" cy="463550"/>
          </a:xfrm>
          <a:prstGeom prst="rect">
            <a:avLst/>
          </a:prstGeom>
          <a:noFill/>
          <a:ln>
            <a:noFill/>
          </a:ln>
        </p:spPr>
        <p:txBody>
          <a:bodyPr spcFirstLastPara="1" wrap="square" lIns="92950" tIns="46475" rIns="92950" bIns="46475"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pPr marL="0" marR="0" lvl="0" indent="0" algn="r" rtl="0">
                <a:lnSpc>
                  <a:spcPct val="100000"/>
                </a:lnSpc>
                <a:spcBef>
                  <a:spcPts val="0"/>
                </a:spcBef>
                <a:spcAft>
                  <a:spcPts val="0"/>
                </a:spcAft>
                <a:buClr>
                  <a:srgbClr val="000000"/>
                </a:buClr>
                <a:buSzPts val="1200"/>
                <a:buFont typeface="Calibri"/>
                <a:buNone/>
              </a:pPr>
              <a:t>‹#›</a:t>
            </a:fld>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ioos.noaa.gov/community/alliance-for-coastal-technologies-act/"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ndbc.noaa.gov/ioosstats/"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ooi-website.whoi.edu/array/cabled-array/"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2"/>
        <p:cNvGrpSpPr/>
        <p:nvPr/>
      </p:nvGrpSpPr>
      <p:grpSpPr>
        <a:xfrm>
          <a:off x="0" y="0"/>
          <a:ext cx="0" cy="0"/>
          <a:chOff x="0" y="0"/>
          <a:chExt cx="0" cy="0"/>
        </a:xfrm>
      </p:grpSpPr>
      <p:sp>
        <p:nvSpPr>
          <p:cNvPr id="693" name="Google Shape;693;p1:notes"/>
          <p:cNvSpPr txBox="1">
            <a:spLocks noGrp="1"/>
          </p:cNvSpPr>
          <p:nvPr>
            <p:ph type="body" idx="1"/>
          </p:nvPr>
        </p:nvSpPr>
        <p:spPr>
          <a:xfrm>
            <a:off x="698500" y="4410075"/>
            <a:ext cx="5588000" cy="4176712"/>
          </a:xfrm>
          <a:prstGeom prst="rect">
            <a:avLst/>
          </a:prstGeom>
        </p:spPr>
        <p:txBody>
          <a:bodyPr spcFirstLastPara="1" wrap="square" lIns="92950" tIns="46475" rIns="92950" bIns="46475" anchor="t" anchorCtr="0">
            <a:noAutofit/>
          </a:bodyPr>
          <a:lstStyle/>
          <a:p>
            <a:pPr marL="0" lvl="0" indent="0" algn="l" rtl="0">
              <a:spcBef>
                <a:spcPts val="0"/>
              </a:spcBef>
              <a:spcAft>
                <a:spcPts val="0"/>
              </a:spcAft>
              <a:buNone/>
            </a:pPr>
            <a:endParaRPr/>
          </a:p>
        </p:txBody>
      </p:sp>
      <p:sp>
        <p:nvSpPr>
          <p:cNvPr id="694" name="Google Shape;694;p1:notes"/>
          <p:cNvSpPr>
            <a:spLocks noGrp="1" noRot="1" noChangeAspect="1"/>
          </p:cNvSpPr>
          <p:nvPr>
            <p:ph type="sldImg" idx="2"/>
          </p:nvPr>
        </p:nvSpPr>
        <p:spPr>
          <a:xfrm>
            <a:off x="1171575" y="696913"/>
            <a:ext cx="4641850" cy="34813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3"/>
        <p:cNvGrpSpPr/>
        <p:nvPr/>
      </p:nvGrpSpPr>
      <p:grpSpPr>
        <a:xfrm>
          <a:off x="0" y="0"/>
          <a:ext cx="0" cy="0"/>
          <a:chOff x="0" y="0"/>
          <a:chExt cx="0" cy="0"/>
        </a:xfrm>
      </p:grpSpPr>
      <p:sp>
        <p:nvSpPr>
          <p:cNvPr id="784" name="Google Shape;784;g51e9c34bcc_4_108:notes"/>
          <p:cNvSpPr>
            <a:spLocks noGrp="1" noRot="1" noChangeAspect="1"/>
          </p:cNvSpPr>
          <p:nvPr>
            <p:ph type="sldImg" idx="2"/>
          </p:nvPr>
        </p:nvSpPr>
        <p:spPr>
          <a:xfrm>
            <a:off x="1171575" y="696913"/>
            <a:ext cx="4641850" cy="34813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5" name="Google Shape;785;g51e9c34bcc_4_108:notes"/>
          <p:cNvSpPr txBox="1">
            <a:spLocks noGrp="1"/>
          </p:cNvSpPr>
          <p:nvPr>
            <p:ph type="body" idx="1"/>
          </p:nvPr>
        </p:nvSpPr>
        <p:spPr>
          <a:xfrm>
            <a:off x="698500" y="4410075"/>
            <a:ext cx="5588100" cy="4176600"/>
          </a:xfrm>
          <a:prstGeom prst="rect">
            <a:avLst/>
          </a:prstGeom>
        </p:spPr>
        <p:txBody>
          <a:bodyPr spcFirstLastPara="1" wrap="square" lIns="92950" tIns="46475" rIns="92950" bIns="46475" anchor="t" anchorCtr="0">
            <a:noAutofit/>
          </a:bodyPr>
          <a:lstStyle/>
          <a:p>
            <a:pPr marL="0" lvl="0" indent="0" algn="l" rtl="0">
              <a:spcBef>
                <a:spcPts val="0"/>
              </a:spcBef>
              <a:spcAft>
                <a:spcPts val="0"/>
              </a:spcAft>
              <a:buNone/>
            </a:pPr>
            <a:r>
              <a:rPr lang="en-US" sz="1200"/>
              <a:t>NOAA’s CVP (Climate Variability and Predictability)</a:t>
            </a:r>
            <a:endParaRPr sz="1200"/>
          </a:p>
          <a:p>
            <a:pPr marL="0" lvl="0" indent="0" algn="l" rtl="0">
              <a:spcBef>
                <a:spcPts val="0"/>
              </a:spcBef>
              <a:spcAft>
                <a:spcPts val="0"/>
              </a:spcAft>
              <a:buNone/>
            </a:pPr>
            <a:r>
              <a:rPr lang="en-US" sz="1200"/>
              <a:t>Pre-field modeling studies - Funded projects include:</a:t>
            </a:r>
            <a:endParaRPr sz="1200"/>
          </a:p>
          <a:p>
            <a:pPr marL="457200" lvl="0" indent="-304800" algn="l" rtl="0">
              <a:spcBef>
                <a:spcPts val="0"/>
              </a:spcBef>
              <a:spcAft>
                <a:spcPts val="0"/>
              </a:spcAft>
              <a:buSzPts val="1200"/>
              <a:buChar char="●"/>
            </a:pPr>
            <a:r>
              <a:rPr lang="en-US" sz="1200"/>
              <a:t>State estimates for the tropical Pacific: a reanalysis for evaluating the model, observations, and mass, heat, and salt fluxes </a:t>
            </a:r>
            <a:endParaRPr sz="1200"/>
          </a:p>
          <a:p>
            <a:pPr marL="457200" lvl="0" indent="-304800" algn="l" rtl="0">
              <a:spcBef>
                <a:spcPts val="0"/>
              </a:spcBef>
              <a:spcAft>
                <a:spcPts val="0"/>
              </a:spcAft>
              <a:buSzPts val="1200"/>
              <a:buChar char="●"/>
            </a:pPr>
            <a:r>
              <a:rPr lang="en-US" sz="1200"/>
              <a:t>Use of high resolution ocean model to assess sampling strategies for TPOS 2020 process studies Understanding coupled ocean-atmosphere processes at the eastern edge of the warm pool in support of TPOS 2020 </a:t>
            </a:r>
            <a:endParaRPr sz="1200"/>
          </a:p>
          <a:p>
            <a:pPr marL="457200" lvl="0" indent="-304800" algn="l" rtl="0">
              <a:spcBef>
                <a:spcPts val="0"/>
              </a:spcBef>
              <a:spcAft>
                <a:spcPts val="0"/>
              </a:spcAft>
              <a:buSzPts val="1200"/>
              <a:buChar char="●"/>
            </a:pPr>
            <a:r>
              <a:rPr lang="en-US" sz="1200"/>
              <a:t>Understanding processes controlling near-surface salinity in the tropical ocean using multiscale coupled modeling and analysis</a:t>
            </a:r>
            <a:endParaRPr sz="1200"/>
          </a:p>
          <a:p>
            <a:pPr marL="457200" lvl="0" indent="-304800" algn="l" rtl="0">
              <a:spcBef>
                <a:spcPts val="0"/>
              </a:spcBef>
              <a:spcAft>
                <a:spcPts val="0"/>
              </a:spcAft>
              <a:buSzPts val="1200"/>
              <a:buChar char="●"/>
            </a:pPr>
            <a:r>
              <a:rPr lang="en-US" sz="1200"/>
              <a:t>Multi-timescale near-surface salinity variability at the eastern edge of the warm pool: A modeling and an OSSE study in support of TPOS 2020</a:t>
            </a:r>
            <a:endParaRPr sz="1200"/>
          </a:p>
          <a:p>
            <a:pPr marL="457200" lvl="0" indent="-304800" algn="l" rtl="0">
              <a:spcBef>
                <a:spcPts val="0"/>
              </a:spcBef>
              <a:spcAft>
                <a:spcPts val="0"/>
              </a:spcAft>
              <a:buSzPts val="1200"/>
              <a:buChar char="●"/>
            </a:pPr>
            <a:r>
              <a:rPr lang="en-US" sz="1200"/>
              <a:t>Improved understanding of air-sea interaction processes and biases in the tropical western Pacific using observation sensitivity experiments and global forecast models</a:t>
            </a:r>
            <a:endParaRPr sz="1200"/>
          </a:p>
          <a:p>
            <a:pPr marL="457200" lvl="0" indent="-304800" algn="l" rtl="0">
              <a:spcBef>
                <a:spcPts val="0"/>
              </a:spcBef>
              <a:spcAft>
                <a:spcPts val="0"/>
              </a:spcAft>
              <a:buSzPts val="1200"/>
              <a:buChar char="●"/>
            </a:pPr>
            <a:r>
              <a:rPr lang="en-US" sz="1200"/>
              <a:t>A pre-field modeling study of scales, variability and processes in the near surface eastern equatorial Pacific ocean in support of TPOS</a:t>
            </a:r>
            <a:endParaRPr sz="1200"/>
          </a:p>
          <a:p>
            <a:pPr marL="457200" lvl="0" indent="-304800" algn="l" rtl="0">
              <a:spcBef>
                <a:spcPts val="0"/>
              </a:spcBef>
              <a:spcAft>
                <a:spcPts val="0"/>
              </a:spcAft>
              <a:buSzPts val="1200"/>
              <a:buChar char="●"/>
            </a:pPr>
            <a:r>
              <a:rPr lang="en-US" sz="1200"/>
              <a:t>Simulations and analysis of mesoscale to turbulence scale process models to facilitate observational process</a:t>
            </a:r>
            <a:endParaRPr sz="1200"/>
          </a:p>
          <a:p>
            <a:pPr marL="0" lvl="0" indent="0" algn="l" rtl="0">
              <a:spcBef>
                <a:spcPts val="0"/>
              </a:spcBef>
              <a:spcAft>
                <a:spcPts val="0"/>
              </a:spcAft>
              <a:buNone/>
            </a:pPr>
            <a:endParaRPr sz="1200"/>
          </a:p>
        </p:txBody>
      </p:sp>
      <p:sp>
        <p:nvSpPr>
          <p:cNvPr id="786" name="Google Shape;786;g51e9c34bcc_4_108:notes"/>
          <p:cNvSpPr txBox="1">
            <a:spLocks noGrp="1"/>
          </p:cNvSpPr>
          <p:nvPr>
            <p:ph type="sldNum" idx="12"/>
          </p:nvPr>
        </p:nvSpPr>
        <p:spPr>
          <a:xfrm>
            <a:off x="3956050" y="8818562"/>
            <a:ext cx="3027300" cy="463500"/>
          </a:xfrm>
          <a:prstGeom prst="rect">
            <a:avLst/>
          </a:prstGeom>
        </p:spPr>
        <p:txBody>
          <a:bodyPr spcFirstLastPara="1" wrap="square" lIns="92950" tIns="46475" rIns="92950" bIns="46475" anchor="b" anchorCtr="0">
            <a:noAutofit/>
          </a:bodyPr>
          <a:lstStyle/>
          <a:p>
            <a:pPr marL="0" lvl="0" indent="0" algn="r" rtl="0">
              <a:spcBef>
                <a:spcPts val="0"/>
              </a:spcBef>
              <a:spcAft>
                <a:spcPts val="0"/>
              </a:spcAft>
              <a:buClr>
                <a:srgbClr val="000000"/>
              </a:buClr>
              <a:buSzPts val="1200"/>
              <a:buFont typeface="Calibri"/>
              <a:buNone/>
            </a:pPr>
            <a:fld id="{00000000-1234-1234-1234-123412341234}" type="slidenum">
              <a:rPr lang="en-US"/>
              <a:pPr marL="0" lvl="0" indent="0" algn="r" rtl="0">
                <a:spcBef>
                  <a:spcPts val="0"/>
                </a:spcBef>
                <a:spcAft>
                  <a:spcPts val="0"/>
                </a:spcAft>
                <a:buClr>
                  <a:srgbClr val="000000"/>
                </a:buClr>
                <a:buSzPts val="1200"/>
                <a:buFont typeface="Calibri"/>
                <a:buNone/>
              </a:pPr>
              <a:t>10</a:t>
            </a:fld>
            <a:endParaRPr sz="1400">
              <a:latin typeface="Arial"/>
              <a:ea typeface="Arial"/>
              <a:cs typeface="Arial"/>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4"/>
        <p:cNvGrpSpPr/>
        <p:nvPr/>
      </p:nvGrpSpPr>
      <p:grpSpPr>
        <a:xfrm>
          <a:off x="0" y="0"/>
          <a:ext cx="0" cy="0"/>
          <a:chOff x="0" y="0"/>
          <a:chExt cx="0" cy="0"/>
        </a:xfrm>
      </p:grpSpPr>
      <p:sp>
        <p:nvSpPr>
          <p:cNvPr id="795" name="Google Shape;795;g5081ceacdc_0_70:notes"/>
          <p:cNvSpPr>
            <a:spLocks noGrp="1" noRot="1" noChangeAspect="1"/>
          </p:cNvSpPr>
          <p:nvPr>
            <p:ph type="sldImg" idx="2"/>
          </p:nvPr>
        </p:nvSpPr>
        <p:spPr>
          <a:xfrm>
            <a:off x="1171575" y="696913"/>
            <a:ext cx="4641850" cy="34813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6" name="Google Shape;796;g5081ceacdc_0_70:notes"/>
          <p:cNvSpPr txBox="1">
            <a:spLocks noGrp="1"/>
          </p:cNvSpPr>
          <p:nvPr>
            <p:ph type="body" idx="1"/>
          </p:nvPr>
        </p:nvSpPr>
        <p:spPr>
          <a:xfrm>
            <a:off x="698500" y="4410075"/>
            <a:ext cx="5588100" cy="4176600"/>
          </a:xfrm>
          <a:prstGeom prst="rect">
            <a:avLst/>
          </a:prstGeom>
        </p:spPr>
        <p:txBody>
          <a:bodyPr spcFirstLastPara="1" wrap="square" lIns="92950" tIns="46475" rIns="92950" bIns="46475" anchor="t" anchorCtr="0">
            <a:noAutofit/>
          </a:bodyPr>
          <a:lstStyle/>
          <a:p>
            <a:pPr marL="0" lvl="0" indent="0" algn="l" rtl="0">
              <a:spcBef>
                <a:spcPts val="0"/>
              </a:spcBef>
              <a:spcAft>
                <a:spcPts val="0"/>
              </a:spcAft>
              <a:buNone/>
            </a:pPr>
            <a:endParaRPr/>
          </a:p>
        </p:txBody>
      </p:sp>
      <p:sp>
        <p:nvSpPr>
          <p:cNvPr id="797" name="Google Shape;797;g5081ceacdc_0_70:notes"/>
          <p:cNvSpPr txBox="1">
            <a:spLocks noGrp="1"/>
          </p:cNvSpPr>
          <p:nvPr>
            <p:ph type="sldNum" idx="12"/>
          </p:nvPr>
        </p:nvSpPr>
        <p:spPr>
          <a:xfrm>
            <a:off x="3956050" y="8818562"/>
            <a:ext cx="3027300" cy="463500"/>
          </a:xfrm>
          <a:prstGeom prst="rect">
            <a:avLst/>
          </a:prstGeom>
        </p:spPr>
        <p:txBody>
          <a:bodyPr spcFirstLastPara="1" wrap="square" lIns="92950" tIns="46475" rIns="92950" bIns="46475" anchor="b" anchorCtr="0">
            <a:noAutofit/>
          </a:body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11</a:t>
            </a:fld>
            <a:endParaRPr sz="1400">
              <a:latin typeface="Arial"/>
              <a:ea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9"/>
        <p:cNvGrpSpPr/>
        <p:nvPr/>
      </p:nvGrpSpPr>
      <p:grpSpPr>
        <a:xfrm>
          <a:off x="0" y="0"/>
          <a:ext cx="0" cy="0"/>
          <a:chOff x="0" y="0"/>
          <a:chExt cx="0" cy="0"/>
        </a:xfrm>
      </p:grpSpPr>
      <p:sp>
        <p:nvSpPr>
          <p:cNvPr id="810" name="Google Shape;810;g5081ceacdc_0_63:notes"/>
          <p:cNvSpPr>
            <a:spLocks noGrp="1" noRot="1" noChangeAspect="1"/>
          </p:cNvSpPr>
          <p:nvPr>
            <p:ph type="sldImg" idx="2"/>
          </p:nvPr>
        </p:nvSpPr>
        <p:spPr>
          <a:xfrm>
            <a:off x="1171575" y="696913"/>
            <a:ext cx="4641850" cy="34813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1" name="Google Shape;811;g5081ceacdc_0_63:notes"/>
          <p:cNvSpPr txBox="1">
            <a:spLocks noGrp="1"/>
          </p:cNvSpPr>
          <p:nvPr>
            <p:ph type="body" idx="1"/>
          </p:nvPr>
        </p:nvSpPr>
        <p:spPr>
          <a:xfrm>
            <a:off x="698500" y="4410075"/>
            <a:ext cx="5588100" cy="4176600"/>
          </a:xfrm>
          <a:prstGeom prst="rect">
            <a:avLst/>
          </a:prstGeom>
        </p:spPr>
        <p:txBody>
          <a:bodyPr spcFirstLastPara="1" wrap="square" lIns="92950" tIns="46475" rIns="92950" bIns="46475" anchor="t" anchorCtr="0">
            <a:noAutofit/>
          </a:bodyPr>
          <a:lstStyle/>
          <a:p>
            <a:pPr marL="0" lvl="0" indent="0" algn="l" rtl="0">
              <a:spcBef>
                <a:spcPts val="0"/>
              </a:spcBef>
              <a:spcAft>
                <a:spcPts val="0"/>
              </a:spcAft>
              <a:buNone/>
            </a:pPr>
            <a:endParaRPr/>
          </a:p>
        </p:txBody>
      </p:sp>
      <p:sp>
        <p:nvSpPr>
          <p:cNvPr id="812" name="Google Shape;812;g5081ceacdc_0_63:notes"/>
          <p:cNvSpPr txBox="1">
            <a:spLocks noGrp="1"/>
          </p:cNvSpPr>
          <p:nvPr>
            <p:ph type="sldNum" idx="12"/>
          </p:nvPr>
        </p:nvSpPr>
        <p:spPr>
          <a:xfrm>
            <a:off x="3956050" y="8818562"/>
            <a:ext cx="3027300" cy="463500"/>
          </a:xfrm>
          <a:prstGeom prst="rect">
            <a:avLst/>
          </a:prstGeom>
        </p:spPr>
        <p:txBody>
          <a:bodyPr spcFirstLastPara="1" wrap="square" lIns="92950" tIns="46475" rIns="92950" bIns="46475" anchor="b" anchorCtr="0">
            <a:noAutofit/>
          </a:body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12</a:t>
            </a:fld>
            <a:endParaRPr sz="1400">
              <a:latin typeface="Arial"/>
              <a:ea typeface="Arial"/>
              <a:cs typeface="Arial"/>
              <a:sym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9"/>
        <p:cNvGrpSpPr/>
        <p:nvPr/>
      </p:nvGrpSpPr>
      <p:grpSpPr>
        <a:xfrm>
          <a:off x="0" y="0"/>
          <a:ext cx="0" cy="0"/>
          <a:chOff x="0" y="0"/>
          <a:chExt cx="0" cy="0"/>
        </a:xfrm>
      </p:grpSpPr>
      <p:sp>
        <p:nvSpPr>
          <p:cNvPr id="820" name="Google Shape;820;g4d03492e37_0_7:notes"/>
          <p:cNvSpPr>
            <a:spLocks noGrp="1" noRot="1" noChangeAspect="1"/>
          </p:cNvSpPr>
          <p:nvPr>
            <p:ph type="sldImg" idx="2"/>
          </p:nvPr>
        </p:nvSpPr>
        <p:spPr>
          <a:xfrm>
            <a:off x="1171575" y="696913"/>
            <a:ext cx="4641850" cy="34813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1" name="Google Shape;821;g4d03492e37_0_7:notes"/>
          <p:cNvSpPr txBox="1">
            <a:spLocks noGrp="1"/>
          </p:cNvSpPr>
          <p:nvPr>
            <p:ph type="body" idx="1"/>
          </p:nvPr>
        </p:nvSpPr>
        <p:spPr>
          <a:xfrm>
            <a:off x="698500" y="4410075"/>
            <a:ext cx="5588100" cy="4176600"/>
          </a:xfrm>
          <a:prstGeom prst="rect">
            <a:avLst/>
          </a:prstGeom>
        </p:spPr>
        <p:txBody>
          <a:bodyPr spcFirstLastPara="1" wrap="square" lIns="92950" tIns="46475" rIns="92950" bIns="46475" anchor="t" anchorCtr="0">
            <a:noAutofit/>
          </a:bodyPr>
          <a:lstStyle/>
          <a:p>
            <a:pPr marL="0" lvl="0" indent="0" algn="l" rtl="0">
              <a:spcBef>
                <a:spcPts val="0"/>
              </a:spcBef>
              <a:spcAft>
                <a:spcPts val="0"/>
              </a:spcAft>
              <a:buNone/>
            </a:pPr>
            <a:endParaRPr/>
          </a:p>
        </p:txBody>
      </p:sp>
      <p:sp>
        <p:nvSpPr>
          <p:cNvPr id="822" name="Google Shape;822;g4d03492e37_0_7:notes"/>
          <p:cNvSpPr txBox="1">
            <a:spLocks noGrp="1"/>
          </p:cNvSpPr>
          <p:nvPr>
            <p:ph type="sldNum" idx="12"/>
          </p:nvPr>
        </p:nvSpPr>
        <p:spPr>
          <a:xfrm>
            <a:off x="3956050" y="8818562"/>
            <a:ext cx="3027300" cy="463500"/>
          </a:xfrm>
          <a:prstGeom prst="rect">
            <a:avLst/>
          </a:prstGeom>
        </p:spPr>
        <p:txBody>
          <a:bodyPr spcFirstLastPara="1" wrap="square" lIns="92950" tIns="46475" rIns="92950" bIns="46475" anchor="b" anchorCtr="0">
            <a:noAutofit/>
          </a:body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13</a:t>
            </a:fld>
            <a:endParaRPr sz="1400">
              <a:latin typeface="Arial"/>
              <a:ea typeface="Arial"/>
              <a:cs typeface="Arial"/>
              <a:sym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8"/>
        <p:cNvGrpSpPr/>
        <p:nvPr/>
      </p:nvGrpSpPr>
      <p:grpSpPr>
        <a:xfrm>
          <a:off x="0" y="0"/>
          <a:ext cx="0" cy="0"/>
          <a:chOff x="0" y="0"/>
          <a:chExt cx="0" cy="0"/>
        </a:xfrm>
      </p:grpSpPr>
      <p:sp>
        <p:nvSpPr>
          <p:cNvPr id="829" name="Google Shape;829;g5081ceacdc_0_91:notes"/>
          <p:cNvSpPr>
            <a:spLocks noGrp="1" noRot="1" noChangeAspect="1"/>
          </p:cNvSpPr>
          <p:nvPr>
            <p:ph type="sldImg" idx="2"/>
          </p:nvPr>
        </p:nvSpPr>
        <p:spPr>
          <a:xfrm>
            <a:off x="1171575" y="696913"/>
            <a:ext cx="4641850" cy="34813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0" name="Google Shape;830;g5081ceacdc_0_91:notes"/>
          <p:cNvSpPr txBox="1">
            <a:spLocks noGrp="1"/>
          </p:cNvSpPr>
          <p:nvPr>
            <p:ph type="body" idx="1"/>
          </p:nvPr>
        </p:nvSpPr>
        <p:spPr>
          <a:xfrm>
            <a:off x="698500" y="4410075"/>
            <a:ext cx="5588100" cy="4176600"/>
          </a:xfrm>
          <a:prstGeom prst="rect">
            <a:avLst/>
          </a:prstGeom>
        </p:spPr>
        <p:txBody>
          <a:bodyPr spcFirstLastPara="1" wrap="square" lIns="92950" tIns="46475" rIns="92950" bIns="46475"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100">
                <a:solidFill>
                  <a:schemeClr val="dk1"/>
                </a:solidFill>
              </a:rPr>
              <a:t>We provide 10 recommendations for moorings operators and programs to guide regional planning, with an emphasis on stakeholder and science-driven needs:</a:t>
            </a:r>
            <a:br>
              <a:rPr lang="en-US" sz="1100">
                <a:solidFill>
                  <a:schemeClr val="dk1"/>
                </a:solidFill>
              </a:rPr>
            </a:br>
            <a:r>
              <a:rPr lang="en-US" sz="1100">
                <a:solidFill>
                  <a:schemeClr val="dk1"/>
                </a:solidFill>
              </a:rPr>
              <a:t>1.	Increase investment in coastal mooring observing networks</a:t>
            </a:r>
            <a:br>
              <a:rPr lang="en-US" sz="1100">
                <a:solidFill>
                  <a:schemeClr val="dk1"/>
                </a:solidFill>
              </a:rPr>
            </a:br>
            <a:r>
              <a:rPr lang="en-US" sz="1100">
                <a:solidFill>
                  <a:schemeClr val="dk1"/>
                </a:solidFill>
              </a:rPr>
              <a:t>2.	Collect stakeholder priorities through targeted and continuous stakeholder engagements </a:t>
            </a:r>
            <a:br>
              <a:rPr lang="en-US" sz="1100">
                <a:solidFill>
                  <a:schemeClr val="dk1"/>
                </a:solidFill>
              </a:rPr>
            </a:br>
            <a:r>
              <a:rPr lang="en-US" sz="1100">
                <a:solidFill>
                  <a:schemeClr val="dk1"/>
                </a:solidFill>
              </a:rPr>
              <a:t>3.	Include complementary systems and emerging technologies in implementation planning activities</a:t>
            </a:r>
            <a:br>
              <a:rPr lang="en-US" sz="1100">
                <a:solidFill>
                  <a:schemeClr val="dk1"/>
                </a:solidFill>
              </a:rPr>
            </a:br>
            <a:r>
              <a:rPr lang="en-US" sz="1100">
                <a:solidFill>
                  <a:schemeClr val="dk1"/>
                </a:solidFill>
              </a:rPr>
              <a:t>4.	Sustain water column ecosystem moorings in coastal locations</a:t>
            </a:r>
            <a:br>
              <a:rPr lang="en-US" sz="1100">
                <a:solidFill>
                  <a:schemeClr val="dk1"/>
                </a:solidFill>
              </a:rPr>
            </a:br>
            <a:r>
              <a:rPr lang="en-US" sz="1100">
                <a:solidFill>
                  <a:schemeClr val="dk1"/>
                </a:solidFill>
              </a:rPr>
              <a:t>5.	Coordinate with operators and data managers across geographic scales</a:t>
            </a:r>
            <a:br>
              <a:rPr lang="en-US" sz="1100">
                <a:solidFill>
                  <a:schemeClr val="dk1"/>
                </a:solidFill>
              </a:rPr>
            </a:br>
            <a:r>
              <a:rPr lang="en-US" sz="1100">
                <a:solidFill>
                  <a:schemeClr val="dk1"/>
                </a:solidFill>
              </a:rPr>
              <a:t>6.	Standardize and integrate data management best practices</a:t>
            </a:r>
            <a:br>
              <a:rPr lang="en-US" sz="1100">
                <a:solidFill>
                  <a:schemeClr val="dk1"/>
                </a:solidFill>
              </a:rPr>
            </a:br>
            <a:r>
              <a:rPr lang="en-US" sz="1100">
                <a:solidFill>
                  <a:schemeClr val="dk1"/>
                </a:solidFill>
              </a:rPr>
              <a:t>7.	Provide open access to data </a:t>
            </a:r>
            <a:br>
              <a:rPr lang="en-US" sz="1100">
                <a:solidFill>
                  <a:schemeClr val="dk1"/>
                </a:solidFill>
              </a:rPr>
            </a:br>
            <a:r>
              <a:rPr lang="en-US" sz="1100">
                <a:solidFill>
                  <a:schemeClr val="dk1"/>
                </a:solidFill>
              </a:rPr>
              <a:t>8.	Promote environmental health and operational safety stewardship and regulatory compliance</a:t>
            </a:r>
            <a:br>
              <a:rPr lang="en-US" sz="1100">
                <a:solidFill>
                  <a:schemeClr val="dk1"/>
                </a:solidFill>
              </a:rPr>
            </a:br>
            <a:r>
              <a:rPr lang="en-US" sz="1100">
                <a:solidFill>
                  <a:schemeClr val="dk1"/>
                </a:solidFill>
              </a:rPr>
              <a:t>9.	Develop coastal mooring observing network performance metrics</a:t>
            </a:r>
            <a:br>
              <a:rPr lang="en-US" sz="1100">
                <a:solidFill>
                  <a:schemeClr val="dk1"/>
                </a:solidFill>
              </a:rPr>
            </a:br>
            <a:r>
              <a:rPr lang="en-US" sz="1100">
                <a:solidFill>
                  <a:schemeClr val="dk1"/>
                </a:solidFill>
              </a:rPr>
              <a:t>10.	Monitor and assess the design of coastal mooring observing networks routinely</a:t>
            </a:r>
            <a:br>
              <a:rPr lang="en-US" sz="1100" b="1">
                <a:solidFill>
                  <a:schemeClr val="dk1"/>
                </a:solidFill>
              </a:rPr>
            </a:br>
            <a:endParaRPr sz="1100" b="1">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US" sz="1100" b="1">
                <a:solidFill>
                  <a:schemeClr val="dk1"/>
                </a:solidFill>
              </a:rPr>
              <a:t>Way forward:</a:t>
            </a:r>
            <a:endParaRPr sz="1100" b="1">
              <a:solidFill>
                <a:schemeClr val="dk1"/>
              </a:solidFill>
            </a:endParaRPr>
          </a:p>
          <a:p>
            <a:pPr marL="457200" lvl="0" indent="-298450" algn="l" rtl="0">
              <a:lnSpc>
                <a:spcPct val="115000"/>
              </a:lnSpc>
              <a:spcBef>
                <a:spcPts val="0"/>
              </a:spcBef>
              <a:spcAft>
                <a:spcPts val="0"/>
              </a:spcAft>
              <a:buClr>
                <a:schemeClr val="dk1"/>
              </a:buClr>
              <a:buSzPts val="1100"/>
              <a:buChar char="●"/>
            </a:pPr>
            <a:r>
              <a:rPr lang="en-US" sz="1100">
                <a:solidFill>
                  <a:schemeClr val="dk1"/>
                </a:solidFill>
              </a:rPr>
              <a:t>Needs assessment</a:t>
            </a:r>
            <a:endParaRPr sz="1100">
              <a:solidFill>
                <a:schemeClr val="dk1"/>
              </a:solidFill>
            </a:endParaRPr>
          </a:p>
          <a:p>
            <a:pPr marL="457200" lvl="0" indent="-298450" algn="l" rtl="0">
              <a:lnSpc>
                <a:spcPct val="115000"/>
              </a:lnSpc>
              <a:spcBef>
                <a:spcPts val="0"/>
              </a:spcBef>
              <a:spcAft>
                <a:spcPts val="0"/>
              </a:spcAft>
              <a:buClr>
                <a:schemeClr val="dk1"/>
              </a:buClr>
              <a:buSzPts val="1100"/>
              <a:buChar char="●"/>
            </a:pPr>
            <a:r>
              <a:rPr lang="en-US" sz="1100">
                <a:solidFill>
                  <a:schemeClr val="dk1"/>
                </a:solidFill>
              </a:rPr>
              <a:t>Identify high priority gaps</a:t>
            </a:r>
            <a:endParaRPr sz="1100">
              <a:solidFill>
                <a:schemeClr val="dk1"/>
              </a:solidFill>
            </a:endParaRPr>
          </a:p>
          <a:p>
            <a:pPr marL="457200" lvl="0" indent="-298450" algn="l" rtl="0">
              <a:lnSpc>
                <a:spcPct val="115000"/>
              </a:lnSpc>
              <a:spcBef>
                <a:spcPts val="0"/>
              </a:spcBef>
              <a:spcAft>
                <a:spcPts val="0"/>
              </a:spcAft>
              <a:buClr>
                <a:schemeClr val="dk1"/>
              </a:buClr>
              <a:buSzPts val="1100"/>
              <a:buChar char="●"/>
            </a:pPr>
            <a:r>
              <a:rPr lang="en-US" sz="1100">
                <a:solidFill>
                  <a:schemeClr val="dk1"/>
                </a:solidFill>
              </a:rPr>
              <a:t>Fill gaps</a:t>
            </a:r>
            <a:endParaRPr sz="110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100" b="1">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US" sz="1100" b="1">
                <a:solidFill>
                  <a:schemeClr val="dk1"/>
                </a:solidFill>
              </a:rPr>
              <a:t>IOOS Identifies Monitoring Requirements for National Coastal Ecosystem Moorings</a:t>
            </a:r>
            <a:endParaRPr sz="1100" b="1">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US" sz="1100">
                <a:solidFill>
                  <a:schemeClr val="dk1"/>
                </a:solidFill>
              </a:rPr>
              <a:t>(supports NOS priority - preparedness and risk reduction)</a:t>
            </a:r>
            <a:endParaRPr sz="110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100">
              <a:solidFill>
                <a:schemeClr val="dk1"/>
              </a:solidFill>
            </a:endParaRPr>
          </a:p>
          <a:p>
            <a:pPr marL="0" lvl="0" indent="0" algn="l" rtl="0">
              <a:lnSpc>
                <a:spcPct val="115000"/>
              </a:lnSpc>
              <a:spcBef>
                <a:spcPts val="0"/>
              </a:spcBef>
              <a:spcAft>
                <a:spcPts val="0"/>
              </a:spcAft>
              <a:buNone/>
            </a:pPr>
            <a:r>
              <a:rPr lang="en-US" sz="1100">
                <a:solidFill>
                  <a:schemeClr val="dk1"/>
                </a:solidFill>
              </a:rPr>
              <a:t>In 2017, the National Strategy for a Sustained Network of Coastal Moorings revealed that only 10% of the federal and nonfederal coastal moorings are capable of basic ecosystem monitoring.  As a result, IOOS and regional partners convened the National Coastal Ecosystem Moorings Workshop in Seattle, Washington on March 20-21, 2018, sponsored by the </a:t>
            </a:r>
            <a:r>
              <a:rPr lang="en-US" sz="1100" u="sng">
                <a:solidFill>
                  <a:srgbClr val="1155CC"/>
                </a:solidFill>
                <a:hlinkClick r:id="rId3"/>
              </a:rPr>
              <a:t>Alliance for Coastal Technologies</a:t>
            </a:r>
            <a:r>
              <a:rPr lang="en-US" sz="1100">
                <a:solidFill>
                  <a:schemeClr val="dk1"/>
                </a:solidFill>
              </a:rPr>
              <a:t>, to advance the Strategy recommendation to sustain ecosystem moorings around the coast. The workshop consisted of a diverse community of experts across academia, private industry, and federal agencies (NOAA, EPA, BOEM). The workshop participants defined use cases and requirements for ecosystem monitoring from moorings, identified current and emerging sensors to meet those requirements as well as technical needs and deployment logistics, and identified data management considerations for integration with complementary observing systems. The participants successfully produced a three-tiered mooring approach that outlines three levels of measuring requirements for ecosystem moorings: 1) a minimum suite of variables required for basic monitoring, 2) a medium suite (recommended for current implementation by the group), and 3) an upper-level/robust suite, which includes variables measured by newer sensor technologies that are still in development.  This tiered approach will be used by operators as guidance for regional planning.</a:t>
            </a:r>
            <a:endParaRPr/>
          </a:p>
        </p:txBody>
      </p:sp>
      <p:sp>
        <p:nvSpPr>
          <p:cNvPr id="831" name="Google Shape;831;g5081ceacdc_0_91:notes"/>
          <p:cNvSpPr txBox="1">
            <a:spLocks noGrp="1"/>
          </p:cNvSpPr>
          <p:nvPr>
            <p:ph type="sldNum" idx="12"/>
          </p:nvPr>
        </p:nvSpPr>
        <p:spPr>
          <a:xfrm>
            <a:off x="3956050" y="8818562"/>
            <a:ext cx="3027300" cy="463500"/>
          </a:xfrm>
          <a:prstGeom prst="rect">
            <a:avLst/>
          </a:prstGeom>
        </p:spPr>
        <p:txBody>
          <a:bodyPr spcFirstLastPara="1" wrap="square" lIns="92950" tIns="46475" rIns="92950" bIns="46475" anchor="b" anchorCtr="0">
            <a:noAutofit/>
          </a:body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14</a:t>
            </a:fld>
            <a:endParaRPr sz="1400">
              <a:latin typeface="Arial"/>
              <a:ea typeface="Arial"/>
              <a:cs typeface="Arial"/>
              <a:sym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8"/>
        <p:cNvGrpSpPr/>
        <p:nvPr/>
      </p:nvGrpSpPr>
      <p:grpSpPr>
        <a:xfrm>
          <a:off x="0" y="0"/>
          <a:ext cx="0" cy="0"/>
          <a:chOff x="0" y="0"/>
          <a:chExt cx="0" cy="0"/>
        </a:xfrm>
      </p:grpSpPr>
      <p:sp>
        <p:nvSpPr>
          <p:cNvPr id="839" name="Google Shape;839;g5081ceacdc_0_77:notes"/>
          <p:cNvSpPr>
            <a:spLocks noGrp="1" noRot="1" noChangeAspect="1"/>
          </p:cNvSpPr>
          <p:nvPr>
            <p:ph type="sldImg" idx="2"/>
          </p:nvPr>
        </p:nvSpPr>
        <p:spPr>
          <a:xfrm>
            <a:off x="1171575" y="696913"/>
            <a:ext cx="4641850" cy="34813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0" name="Google Shape;840;g5081ceacdc_0_77:notes"/>
          <p:cNvSpPr txBox="1">
            <a:spLocks noGrp="1"/>
          </p:cNvSpPr>
          <p:nvPr>
            <p:ph type="body" idx="1"/>
          </p:nvPr>
        </p:nvSpPr>
        <p:spPr>
          <a:xfrm>
            <a:off x="698500" y="4410075"/>
            <a:ext cx="5588100" cy="4176600"/>
          </a:xfrm>
          <a:prstGeom prst="rect">
            <a:avLst/>
          </a:prstGeom>
        </p:spPr>
        <p:txBody>
          <a:bodyPr spcFirstLastPara="1" wrap="square" lIns="92950" tIns="46475" rIns="92950" bIns="46475" anchor="t" anchorCtr="0">
            <a:noAutofit/>
          </a:bodyPr>
          <a:lstStyle/>
          <a:p>
            <a:pPr marL="457200" lvl="0" indent="-298450" algn="l" rtl="0">
              <a:spcBef>
                <a:spcPts val="0"/>
              </a:spcBef>
              <a:spcAft>
                <a:spcPts val="0"/>
              </a:spcAft>
              <a:buClr>
                <a:srgbClr val="222222"/>
              </a:buClr>
              <a:buSzPts val="1100"/>
              <a:buChar char="●"/>
            </a:pPr>
            <a:r>
              <a:rPr lang="en-US" sz="1100">
                <a:solidFill>
                  <a:srgbClr val="222222"/>
                </a:solidFill>
                <a:highlight>
                  <a:srgbClr val="FFFFFF"/>
                </a:highlight>
              </a:rPr>
              <a:t>MBON represents a strong partnership among NOAA, NASA, and BOEM with investments totaling over $2M per year since FY14.</a:t>
            </a:r>
            <a:endParaRPr sz="1100">
              <a:solidFill>
                <a:srgbClr val="222222"/>
              </a:solidFill>
              <a:highlight>
                <a:srgbClr val="FFFFFF"/>
              </a:highlight>
            </a:endParaRPr>
          </a:p>
          <a:p>
            <a:pPr marL="457200" lvl="0" indent="-298450" algn="l" rtl="0">
              <a:spcBef>
                <a:spcPts val="0"/>
              </a:spcBef>
              <a:spcAft>
                <a:spcPts val="0"/>
              </a:spcAft>
              <a:buClr>
                <a:srgbClr val="222222"/>
              </a:buClr>
              <a:buSzPts val="1100"/>
              <a:buChar char="●"/>
            </a:pPr>
            <a:r>
              <a:rPr lang="en-US" sz="1100">
                <a:solidFill>
                  <a:srgbClr val="222222"/>
                </a:solidFill>
                <a:highlight>
                  <a:srgbClr val="FFFFFF"/>
                </a:highlight>
              </a:rPr>
              <a:t>MBON projects have been central in developing best practices for environmental DNA and demonstrating its utility for biological ocean observing; using a single water sample, eDNA can be used to detect organisms ranging from microbes to zooplankton, fish, and whales. This was highlighted at the first US national eDNA conference in November 2018. </a:t>
            </a:r>
            <a:endParaRPr sz="1100">
              <a:solidFill>
                <a:srgbClr val="222222"/>
              </a:solidFill>
              <a:highlight>
                <a:srgbClr val="FFFFFF"/>
              </a:highlight>
            </a:endParaRPr>
          </a:p>
          <a:p>
            <a:pPr marL="457200" lvl="0" indent="-298450" algn="l" rtl="0">
              <a:spcBef>
                <a:spcPts val="0"/>
              </a:spcBef>
              <a:spcAft>
                <a:spcPts val="0"/>
              </a:spcAft>
              <a:buClr>
                <a:srgbClr val="222222"/>
              </a:buClr>
              <a:buSzPts val="1100"/>
              <a:buChar char="●"/>
            </a:pPr>
            <a:r>
              <a:rPr lang="en-US" sz="1100">
                <a:solidFill>
                  <a:srgbClr val="222222"/>
                </a:solidFill>
                <a:highlight>
                  <a:srgbClr val="FFFFFF"/>
                </a:highlight>
              </a:rPr>
              <a:t>In addition to development of the molecular aspects, MBON projects have also advanced the means to collect samples for eDNA analysis using autonomous underwater vehicles.  This combination will eventually revolutionize our ability to develop required baselines and time series for life in the sea on regional to global scales.</a:t>
            </a:r>
            <a:endParaRPr sz="1100">
              <a:solidFill>
                <a:srgbClr val="222222"/>
              </a:solidFill>
              <a:highlight>
                <a:srgbClr val="FFFFFF"/>
              </a:highlight>
            </a:endParaRPr>
          </a:p>
          <a:p>
            <a:pPr marL="457200" lvl="0" indent="-298450" algn="l" rtl="0">
              <a:spcBef>
                <a:spcPts val="0"/>
              </a:spcBef>
              <a:spcAft>
                <a:spcPts val="0"/>
              </a:spcAft>
              <a:buClr>
                <a:srgbClr val="222222"/>
              </a:buClr>
              <a:buSzPts val="1100"/>
              <a:buChar char="●"/>
            </a:pPr>
            <a:r>
              <a:rPr lang="en-US" sz="1100">
                <a:solidFill>
                  <a:srgbClr val="222222"/>
                </a:solidFill>
                <a:highlight>
                  <a:srgbClr val="FFFFFF"/>
                </a:highlight>
              </a:rPr>
              <a:t>MBON is also developing a dynamic seascape classification for the global ocean, characterizing the extent to which seascapes are dynamic on temporal and spatial scales. Seascapes are being identified using model and satellite remote sensing data that are updated regularly and time series that provide a historical context for reference against which to measure change; they are available on an operational basis at NOAA CoastWatch.</a:t>
            </a:r>
            <a:endParaRPr sz="1100">
              <a:solidFill>
                <a:srgbClr val="222222"/>
              </a:solidFill>
              <a:highlight>
                <a:srgbClr val="FFFFFF"/>
              </a:highlight>
            </a:endParaRPr>
          </a:p>
        </p:txBody>
      </p:sp>
      <p:sp>
        <p:nvSpPr>
          <p:cNvPr id="841" name="Google Shape;841;g5081ceacdc_0_77:notes"/>
          <p:cNvSpPr txBox="1">
            <a:spLocks noGrp="1"/>
          </p:cNvSpPr>
          <p:nvPr>
            <p:ph type="sldNum" idx="12"/>
          </p:nvPr>
        </p:nvSpPr>
        <p:spPr>
          <a:xfrm>
            <a:off x="3956050" y="8818562"/>
            <a:ext cx="3027300" cy="463500"/>
          </a:xfrm>
          <a:prstGeom prst="rect">
            <a:avLst/>
          </a:prstGeom>
        </p:spPr>
        <p:txBody>
          <a:bodyPr spcFirstLastPara="1" wrap="square" lIns="92950" tIns="46475" rIns="92950" bIns="46475" anchor="b" anchorCtr="0">
            <a:noAutofit/>
          </a:body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15</a:t>
            </a:fld>
            <a:endParaRPr sz="1400">
              <a:latin typeface="Arial"/>
              <a:ea typeface="Arial"/>
              <a:cs typeface="Arial"/>
              <a:sym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3"/>
        <p:cNvGrpSpPr/>
        <p:nvPr/>
      </p:nvGrpSpPr>
      <p:grpSpPr>
        <a:xfrm>
          <a:off x="0" y="0"/>
          <a:ext cx="0" cy="0"/>
          <a:chOff x="0" y="0"/>
          <a:chExt cx="0" cy="0"/>
        </a:xfrm>
      </p:grpSpPr>
      <p:sp>
        <p:nvSpPr>
          <p:cNvPr id="854" name="Google Shape;854;g5081ceacdc_0_35:notes"/>
          <p:cNvSpPr>
            <a:spLocks noGrp="1" noRot="1" noChangeAspect="1"/>
          </p:cNvSpPr>
          <p:nvPr>
            <p:ph type="sldImg" idx="2"/>
          </p:nvPr>
        </p:nvSpPr>
        <p:spPr>
          <a:xfrm>
            <a:off x="1171575" y="696913"/>
            <a:ext cx="4641850" cy="34813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5" name="Google Shape;855;g5081ceacdc_0_35:notes"/>
          <p:cNvSpPr txBox="1">
            <a:spLocks noGrp="1"/>
          </p:cNvSpPr>
          <p:nvPr>
            <p:ph type="body" idx="1"/>
          </p:nvPr>
        </p:nvSpPr>
        <p:spPr>
          <a:xfrm>
            <a:off x="698500" y="4410075"/>
            <a:ext cx="5588100" cy="4176600"/>
          </a:xfrm>
          <a:prstGeom prst="rect">
            <a:avLst/>
          </a:prstGeom>
        </p:spPr>
        <p:txBody>
          <a:bodyPr spcFirstLastPara="1" wrap="square" lIns="92950" tIns="46475" rIns="92950" bIns="46475" anchor="t" anchorCtr="0">
            <a:noAutofit/>
          </a:bodyPr>
          <a:lstStyle/>
          <a:p>
            <a:pPr marL="0" lvl="0" indent="0" algn="l" rtl="0">
              <a:spcBef>
                <a:spcPts val="0"/>
              </a:spcBef>
              <a:spcAft>
                <a:spcPts val="0"/>
              </a:spcAft>
              <a:buNone/>
            </a:pPr>
            <a:endParaRPr/>
          </a:p>
        </p:txBody>
      </p:sp>
      <p:sp>
        <p:nvSpPr>
          <p:cNvPr id="856" name="Google Shape;856;g5081ceacdc_0_35:notes"/>
          <p:cNvSpPr txBox="1">
            <a:spLocks noGrp="1"/>
          </p:cNvSpPr>
          <p:nvPr>
            <p:ph type="sldNum" idx="12"/>
          </p:nvPr>
        </p:nvSpPr>
        <p:spPr>
          <a:xfrm>
            <a:off x="3956050" y="8818562"/>
            <a:ext cx="3027300" cy="463500"/>
          </a:xfrm>
          <a:prstGeom prst="rect">
            <a:avLst/>
          </a:prstGeom>
        </p:spPr>
        <p:txBody>
          <a:bodyPr spcFirstLastPara="1" wrap="square" lIns="92950" tIns="46475" rIns="92950" bIns="46475" anchor="b" anchorCtr="0">
            <a:noAutofit/>
          </a:body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16</a:t>
            </a:fld>
            <a:endParaRPr sz="1400">
              <a:latin typeface="Arial"/>
              <a:ea typeface="Arial"/>
              <a:cs typeface="Arial"/>
              <a:sym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1"/>
        <p:cNvGrpSpPr/>
        <p:nvPr/>
      </p:nvGrpSpPr>
      <p:grpSpPr>
        <a:xfrm>
          <a:off x="0" y="0"/>
          <a:ext cx="0" cy="0"/>
          <a:chOff x="0" y="0"/>
          <a:chExt cx="0" cy="0"/>
        </a:xfrm>
      </p:grpSpPr>
      <p:sp>
        <p:nvSpPr>
          <p:cNvPr id="862" name="Google Shape;862;g51e9c34bcc_0_40:notes"/>
          <p:cNvSpPr txBox="1">
            <a:spLocks noGrp="1"/>
          </p:cNvSpPr>
          <p:nvPr>
            <p:ph type="body" idx="1"/>
          </p:nvPr>
        </p:nvSpPr>
        <p:spPr>
          <a:xfrm>
            <a:off x="698500" y="4409758"/>
            <a:ext cx="5588100" cy="4177800"/>
          </a:xfrm>
          <a:prstGeom prst="rect">
            <a:avLst/>
          </a:prstGeom>
        </p:spPr>
        <p:txBody>
          <a:bodyPr spcFirstLastPara="1" wrap="square" lIns="92950" tIns="46475" rIns="92950" bIns="46475" anchor="t" anchorCtr="0">
            <a:noAutofit/>
          </a:bodyPr>
          <a:lstStyle/>
          <a:p>
            <a:pPr marL="0" lvl="0" indent="0" algn="l" rtl="0">
              <a:spcBef>
                <a:spcPts val="0"/>
              </a:spcBef>
              <a:spcAft>
                <a:spcPts val="0"/>
              </a:spcAft>
              <a:buNone/>
            </a:pPr>
            <a:endParaRPr/>
          </a:p>
        </p:txBody>
      </p:sp>
      <p:sp>
        <p:nvSpPr>
          <p:cNvPr id="863" name="Google Shape;863;g51e9c34bcc_0_40:notes"/>
          <p:cNvSpPr>
            <a:spLocks noGrp="1" noRot="1" noChangeAspect="1"/>
          </p:cNvSpPr>
          <p:nvPr>
            <p:ph type="sldImg" idx="2"/>
          </p:nvPr>
        </p:nvSpPr>
        <p:spPr>
          <a:xfrm>
            <a:off x="1164167" y="696278"/>
            <a:ext cx="4656600" cy="34815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2"/>
        <p:cNvGrpSpPr/>
        <p:nvPr/>
      </p:nvGrpSpPr>
      <p:grpSpPr>
        <a:xfrm>
          <a:off x="0" y="0"/>
          <a:ext cx="0" cy="0"/>
          <a:chOff x="0" y="0"/>
          <a:chExt cx="0" cy="0"/>
        </a:xfrm>
      </p:grpSpPr>
      <p:sp>
        <p:nvSpPr>
          <p:cNvPr id="873" name="Google Shape;873;g5081ceacdc_0_84:notes"/>
          <p:cNvSpPr>
            <a:spLocks noGrp="1" noRot="1" noChangeAspect="1"/>
          </p:cNvSpPr>
          <p:nvPr>
            <p:ph type="sldImg" idx="2"/>
          </p:nvPr>
        </p:nvSpPr>
        <p:spPr>
          <a:xfrm>
            <a:off x="1171575" y="696913"/>
            <a:ext cx="4641850" cy="34813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4" name="Google Shape;874;g5081ceacdc_0_84:notes"/>
          <p:cNvSpPr txBox="1">
            <a:spLocks noGrp="1"/>
          </p:cNvSpPr>
          <p:nvPr>
            <p:ph type="body" idx="1"/>
          </p:nvPr>
        </p:nvSpPr>
        <p:spPr>
          <a:xfrm>
            <a:off x="698500" y="4410075"/>
            <a:ext cx="5588100" cy="4176600"/>
          </a:xfrm>
          <a:prstGeom prst="rect">
            <a:avLst/>
          </a:prstGeom>
        </p:spPr>
        <p:txBody>
          <a:bodyPr spcFirstLastPara="1" wrap="square" lIns="92950" tIns="46475" rIns="92950" bIns="46475" anchor="t" anchorCtr="0">
            <a:noAutofit/>
          </a:bodyPr>
          <a:lstStyle/>
          <a:p>
            <a:pPr marL="0" lvl="0" indent="0" algn="l" rtl="0">
              <a:spcBef>
                <a:spcPts val="0"/>
              </a:spcBef>
              <a:spcAft>
                <a:spcPts val="0"/>
              </a:spcAft>
              <a:buNone/>
            </a:pPr>
            <a:endParaRPr/>
          </a:p>
        </p:txBody>
      </p:sp>
      <p:sp>
        <p:nvSpPr>
          <p:cNvPr id="875" name="Google Shape;875;g5081ceacdc_0_84:notes"/>
          <p:cNvSpPr txBox="1">
            <a:spLocks noGrp="1"/>
          </p:cNvSpPr>
          <p:nvPr>
            <p:ph type="sldNum" idx="12"/>
          </p:nvPr>
        </p:nvSpPr>
        <p:spPr>
          <a:xfrm>
            <a:off x="3956050" y="8818562"/>
            <a:ext cx="3027300" cy="463500"/>
          </a:xfrm>
          <a:prstGeom prst="rect">
            <a:avLst/>
          </a:prstGeom>
        </p:spPr>
        <p:txBody>
          <a:bodyPr spcFirstLastPara="1" wrap="square" lIns="92950" tIns="46475" rIns="92950" bIns="46475" anchor="b" anchorCtr="0">
            <a:noAutofit/>
          </a:body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18</a:t>
            </a:fld>
            <a:endParaRPr sz="1400">
              <a:latin typeface="Arial"/>
              <a:ea typeface="Arial"/>
              <a:cs typeface="Arial"/>
              <a:sym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7"/>
        <p:cNvGrpSpPr/>
        <p:nvPr/>
      </p:nvGrpSpPr>
      <p:grpSpPr>
        <a:xfrm>
          <a:off x="0" y="0"/>
          <a:ext cx="0" cy="0"/>
          <a:chOff x="0" y="0"/>
          <a:chExt cx="0" cy="0"/>
        </a:xfrm>
      </p:grpSpPr>
      <p:sp>
        <p:nvSpPr>
          <p:cNvPr id="888" name="Google Shape;888;g520476795f_0_85:notes"/>
          <p:cNvSpPr txBox="1">
            <a:spLocks noGrp="1"/>
          </p:cNvSpPr>
          <p:nvPr>
            <p:ph type="body" idx="1"/>
          </p:nvPr>
        </p:nvSpPr>
        <p:spPr>
          <a:xfrm>
            <a:off x="698500" y="4409758"/>
            <a:ext cx="5588100" cy="4177800"/>
          </a:xfrm>
          <a:prstGeom prst="rect">
            <a:avLst/>
          </a:prstGeom>
        </p:spPr>
        <p:txBody>
          <a:bodyPr spcFirstLastPara="1" wrap="square" lIns="92950" tIns="46475" rIns="92950" bIns="46475" anchor="t" anchorCtr="0">
            <a:noAutofit/>
          </a:bodyPr>
          <a:lstStyle/>
          <a:p>
            <a:pPr marL="0" lvl="0" indent="0" algn="l" rtl="0">
              <a:spcBef>
                <a:spcPts val="0"/>
              </a:spcBef>
              <a:spcAft>
                <a:spcPts val="0"/>
              </a:spcAft>
              <a:buNone/>
            </a:pPr>
            <a:endParaRPr/>
          </a:p>
        </p:txBody>
      </p:sp>
      <p:sp>
        <p:nvSpPr>
          <p:cNvPr id="889" name="Google Shape;889;g520476795f_0_85:notes"/>
          <p:cNvSpPr>
            <a:spLocks noGrp="1" noRot="1" noChangeAspect="1"/>
          </p:cNvSpPr>
          <p:nvPr>
            <p:ph type="sldImg" idx="2"/>
          </p:nvPr>
        </p:nvSpPr>
        <p:spPr>
          <a:xfrm>
            <a:off x="1171575" y="696913"/>
            <a:ext cx="4641850" cy="34813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7"/>
        <p:cNvGrpSpPr/>
        <p:nvPr/>
      </p:nvGrpSpPr>
      <p:grpSpPr>
        <a:xfrm>
          <a:off x="0" y="0"/>
          <a:ext cx="0" cy="0"/>
          <a:chOff x="0" y="0"/>
          <a:chExt cx="0" cy="0"/>
        </a:xfrm>
      </p:grpSpPr>
      <p:sp>
        <p:nvSpPr>
          <p:cNvPr id="698" name="Google Shape;698;p2:notes"/>
          <p:cNvSpPr>
            <a:spLocks noGrp="1" noRot="1" noChangeAspect="1"/>
          </p:cNvSpPr>
          <p:nvPr>
            <p:ph type="sldImg" idx="2"/>
          </p:nvPr>
        </p:nvSpPr>
        <p:spPr>
          <a:xfrm>
            <a:off x="1171575" y="696913"/>
            <a:ext cx="4641850" cy="3481387"/>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99" name="Google Shape;699;p2:notes"/>
          <p:cNvSpPr txBox="1">
            <a:spLocks noGrp="1"/>
          </p:cNvSpPr>
          <p:nvPr>
            <p:ph type="body" idx="1"/>
          </p:nvPr>
        </p:nvSpPr>
        <p:spPr>
          <a:xfrm>
            <a:off x="698500" y="4410075"/>
            <a:ext cx="5588000" cy="4176712"/>
          </a:xfrm>
          <a:prstGeom prst="rect">
            <a:avLst/>
          </a:prstGeom>
          <a:noFill/>
          <a:ln>
            <a:noFill/>
          </a:ln>
        </p:spPr>
        <p:txBody>
          <a:bodyPr spcFirstLastPara="1" wrap="square" lIns="92950" tIns="46475" rIns="92950" bIns="46475" anchor="t" anchorCtr="0">
            <a:noAutofit/>
          </a:bodyPr>
          <a:lstStyle/>
          <a:p>
            <a:pPr marL="0" marR="0" lvl="0" indent="0" algn="l" rtl="0">
              <a:spcBef>
                <a:spcPts val="0"/>
              </a:spcBef>
              <a:spcAft>
                <a:spcPts val="0"/>
              </a:spcAft>
              <a:buNone/>
            </a:pPr>
            <a:endParaRPr sz="1800" b="0" i="0" u="none" strike="noStrike" cap="none"/>
          </a:p>
        </p:txBody>
      </p:sp>
      <p:sp>
        <p:nvSpPr>
          <p:cNvPr id="700" name="Google Shape;700;p2:notes"/>
          <p:cNvSpPr txBox="1"/>
          <p:nvPr/>
        </p:nvSpPr>
        <p:spPr>
          <a:xfrm>
            <a:off x="3956050" y="8818562"/>
            <a:ext cx="3027362" cy="463550"/>
          </a:xfrm>
          <a:prstGeom prst="rect">
            <a:avLst/>
          </a:prstGeom>
          <a:noFill/>
          <a:ln>
            <a:noFill/>
          </a:ln>
        </p:spPr>
        <p:txBody>
          <a:bodyPr spcFirstLastPara="1" wrap="square" lIns="92950" tIns="46475" rIns="92950" bIns="46475"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pPr marL="0" marR="0" lvl="0" indent="0" algn="r" rtl="0">
                <a:lnSpc>
                  <a:spcPct val="100000"/>
                </a:lnSpc>
                <a:spcBef>
                  <a:spcPts val="0"/>
                </a:spcBef>
                <a:spcAft>
                  <a:spcPts val="0"/>
                </a:spcAft>
                <a:buClr>
                  <a:srgbClr val="000000"/>
                </a:buClr>
                <a:buSzPts val="1200"/>
                <a:buFont typeface="Calibri"/>
                <a:buNone/>
              </a:pPr>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6"/>
        <p:cNvGrpSpPr/>
        <p:nvPr/>
      </p:nvGrpSpPr>
      <p:grpSpPr>
        <a:xfrm>
          <a:off x="0" y="0"/>
          <a:ext cx="0" cy="0"/>
          <a:chOff x="0" y="0"/>
          <a:chExt cx="0" cy="0"/>
        </a:xfrm>
      </p:grpSpPr>
      <p:sp>
        <p:nvSpPr>
          <p:cNvPr id="897" name="Google Shape;897;g520a7c41ce_0_0:notes"/>
          <p:cNvSpPr>
            <a:spLocks noGrp="1" noRot="1" noChangeAspect="1"/>
          </p:cNvSpPr>
          <p:nvPr>
            <p:ph type="sldImg" idx="2"/>
          </p:nvPr>
        </p:nvSpPr>
        <p:spPr>
          <a:xfrm>
            <a:off x="1171575" y="698500"/>
            <a:ext cx="4643438" cy="34813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98" name="Google Shape;898;g520a7c41ce_0_0:notes"/>
          <p:cNvSpPr txBox="1">
            <a:spLocks noGrp="1"/>
          </p:cNvSpPr>
          <p:nvPr>
            <p:ph type="body" idx="1"/>
          </p:nvPr>
        </p:nvSpPr>
        <p:spPr>
          <a:xfrm>
            <a:off x="698500" y="4410075"/>
            <a:ext cx="5588100" cy="4176900"/>
          </a:xfrm>
          <a:prstGeom prst="rect">
            <a:avLst/>
          </a:prstGeom>
          <a:noFill/>
          <a:ln>
            <a:noFill/>
          </a:ln>
        </p:spPr>
        <p:txBody>
          <a:bodyPr spcFirstLastPara="1" wrap="square" lIns="93025" tIns="93025" rIns="93025" bIns="9302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899" name="Google Shape;899;g520a7c41ce_0_0:notes"/>
          <p:cNvSpPr txBox="1">
            <a:spLocks noGrp="1"/>
          </p:cNvSpPr>
          <p:nvPr>
            <p:ph type="sldNum" idx="12"/>
          </p:nvPr>
        </p:nvSpPr>
        <p:spPr>
          <a:xfrm>
            <a:off x="3956050" y="8818562"/>
            <a:ext cx="3027300" cy="4635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200"/>
              <a:buFont typeface="Calibri"/>
              <a:buNone/>
            </a:pPr>
            <a:fld id="{00000000-1234-1234-1234-123412341234}" type="slidenum">
              <a:rPr lang="en-US" sz="1400" b="0" i="0" u="none" strike="noStrike" cap="none">
                <a:solidFill>
                  <a:srgbClr val="000000"/>
                </a:solidFill>
                <a:latin typeface="Arial"/>
                <a:ea typeface="Arial"/>
                <a:cs typeface="Arial"/>
                <a:sym typeface="Arial"/>
              </a:rPr>
              <a:pPr marL="0" marR="0" lvl="0" indent="0" algn="l" rtl="0">
                <a:lnSpc>
                  <a:spcPct val="100000"/>
                </a:lnSpc>
                <a:spcBef>
                  <a:spcPts val="0"/>
                </a:spcBef>
                <a:spcAft>
                  <a:spcPts val="0"/>
                </a:spcAft>
                <a:buClr>
                  <a:srgbClr val="000000"/>
                </a:buClr>
                <a:buSzPts val="1200"/>
                <a:buFont typeface="Calibri"/>
                <a:buNone/>
              </a:pPr>
              <a:t>20</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4"/>
        <p:cNvGrpSpPr/>
        <p:nvPr/>
      </p:nvGrpSpPr>
      <p:grpSpPr>
        <a:xfrm>
          <a:off x="0" y="0"/>
          <a:ext cx="0" cy="0"/>
          <a:chOff x="0" y="0"/>
          <a:chExt cx="0" cy="0"/>
        </a:xfrm>
      </p:grpSpPr>
      <p:sp>
        <p:nvSpPr>
          <p:cNvPr id="905" name="Google Shape;905;g520a7c41ce_4_0:notes"/>
          <p:cNvSpPr txBox="1">
            <a:spLocks noGrp="1"/>
          </p:cNvSpPr>
          <p:nvPr>
            <p:ph type="body" idx="1"/>
          </p:nvPr>
        </p:nvSpPr>
        <p:spPr>
          <a:xfrm>
            <a:off x="698500" y="4409758"/>
            <a:ext cx="5588100" cy="4177800"/>
          </a:xfrm>
          <a:prstGeom prst="rect">
            <a:avLst/>
          </a:prstGeom>
        </p:spPr>
        <p:txBody>
          <a:bodyPr spcFirstLastPara="1" wrap="square" lIns="92950" tIns="46475" rIns="92950" bIns="46475" anchor="t" anchorCtr="0">
            <a:noAutofit/>
          </a:bodyPr>
          <a:lstStyle/>
          <a:p>
            <a:pPr marL="0" lvl="0" indent="0" algn="l" rtl="0">
              <a:spcBef>
                <a:spcPts val="0"/>
              </a:spcBef>
              <a:spcAft>
                <a:spcPts val="0"/>
              </a:spcAft>
              <a:buNone/>
            </a:pPr>
            <a:endParaRPr/>
          </a:p>
        </p:txBody>
      </p:sp>
      <p:sp>
        <p:nvSpPr>
          <p:cNvPr id="906" name="Google Shape;906;g520a7c41ce_4_0:notes"/>
          <p:cNvSpPr>
            <a:spLocks noGrp="1" noRot="1" noChangeAspect="1"/>
          </p:cNvSpPr>
          <p:nvPr>
            <p:ph type="sldImg" idx="2"/>
          </p:nvPr>
        </p:nvSpPr>
        <p:spPr>
          <a:xfrm>
            <a:off x="1171575" y="696913"/>
            <a:ext cx="4641850" cy="34813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2"/>
        <p:cNvGrpSpPr/>
        <p:nvPr/>
      </p:nvGrpSpPr>
      <p:grpSpPr>
        <a:xfrm>
          <a:off x="0" y="0"/>
          <a:ext cx="0" cy="0"/>
          <a:chOff x="0" y="0"/>
          <a:chExt cx="0" cy="0"/>
        </a:xfrm>
      </p:grpSpPr>
      <p:sp>
        <p:nvSpPr>
          <p:cNvPr id="913" name="Google Shape;913;p17:notes"/>
          <p:cNvSpPr txBox="1"/>
          <p:nvPr/>
        </p:nvSpPr>
        <p:spPr>
          <a:xfrm>
            <a:off x="3956050" y="8818562"/>
            <a:ext cx="3027362" cy="463550"/>
          </a:xfrm>
          <a:prstGeom prst="rect">
            <a:avLst/>
          </a:prstGeom>
          <a:noFill/>
          <a:ln>
            <a:noFill/>
          </a:ln>
        </p:spPr>
        <p:txBody>
          <a:bodyPr spcFirstLastPara="1" wrap="square" lIns="92950" tIns="46475" rIns="92950" bIns="46475"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a:solidFill>
                  <a:srgbClr val="000000"/>
                </a:solidFill>
                <a:latin typeface="Arial"/>
                <a:ea typeface="Arial"/>
                <a:cs typeface="Arial"/>
                <a:sym typeface="Arial"/>
              </a:rPr>
              <a:pPr marL="0" marR="0" lvl="0" indent="0" algn="r" rtl="0">
                <a:lnSpc>
                  <a:spcPct val="100000"/>
                </a:lnSpc>
                <a:spcBef>
                  <a:spcPts val="0"/>
                </a:spcBef>
                <a:spcAft>
                  <a:spcPts val="0"/>
                </a:spcAft>
                <a:buClr>
                  <a:srgbClr val="000000"/>
                </a:buClr>
                <a:buSzPts val="1200"/>
                <a:buFont typeface="Arial"/>
                <a:buNone/>
              </a:pPr>
              <a:t>22</a:t>
            </a:fld>
            <a:endParaRPr/>
          </a:p>
        </p:txBody>
      </p:sp>
      <p:sp>
        <p:nvSpPr>
          <p:cNvPr id="914" name="Google Shape;914;p17:notes"/>
          <p:cNvSpPr txBox="1"/>
          <p:nvPr/>
        </p:nvSpPr>
        <p:spPr>
          <a:xfrm>
            <a:off x="931862" y="4410075"/>
            <a:ext cx="5121275" cy="4176712"/>
          </a:xfrm>
          <a:prstGeom prst="rect">
            <a:avLst/>
          </a:prstGeom>
          <a:noFill/>
          <a:ln>
            <a:noFill/>
          </a:ln>
        </p:spPr>
        <p:txBody>
          <a:bodyPr spcFirstLastPara="1" wrap="square" lIns="92925" tIns="46450" rIns="92925" bIns="46450" anchor="t" anchorCtr="0">
            <a:noAutofit/>
          </a:bodyPr>
          <a:lstStyle/>
          <a:p>
            <a:pPr marL="0" marR="0" lvl="0" indent="0" algn="l" rtl="0">
              <a:lnSpc>
                <a:spcPct val="100000"/>
              </a:lnSpc>
              <a:spcBef>
                <a:spcPts val="0"/>
              </a:spcBef>
              <a:spcAft>
                <a:spcPts val="0"/>
              </a:spcAft>
              <a:buNone/>
            </a:pPr>
            <a:endParaRPr sz="1800" b="0" i="0" u="none">
              <a:solidFill>
                <a:srgbClr val="000000"/>
              </a:solidFill>
              <a:latin typeface="Century Gothic"/>
              <a:ea typeface="Century Gothic"/>
              <a:cs typeface="Century Gothic"/>
              <a:sym typeface="Century Gothic"/>
            </a:endParaRPr>
          </a:p>
        </p:txBody>
      </p:sp>
      <p:sp>
        <p:nvSpPr>
          <p:cNvPr id="915" name="Google Shape;915;p17:notes"/>
          <p:cNvSpPr txBox="1">
            <a:spLocks noGrp="1"/>
          </p:cNvSpPr>
          <p:nvPr>
            <p:ph type="body" idx="1"/>
          </p:nvPr>
        </p:nvSpPr>
        <p:spPr>
          <a:xfrm>
            <a:off x="230187" y="2327275"/>
            <a:ext cx="6456362" cy="6732587"/>
          </a:xfrm>
          <a:prstGeom prst="rect">
            <a:avLst/>
          </a:prstGeom>
          <a:noFill/>
          <a:ln>
            <a:noFill/>
          </a:ln>
        </p:spPr>
        <p:txBody>
          <a:bodyPr spcFirstLastPara="1" wrap="square" lIns="92950" tIns="46475" rIns="92950" bIns="46475" anchor="t" anchorCtr="0">
            <a:noAutofit/>
          </a:bodyPr>
          <a:lstStyle/>
          <a:p>
            <a:pPr marL="0" marR="0" lvl="0" indent="0" algn="l" rtl="0">
              <a:spcBef>
                <a:spcPts val="0"/>
              </a:spcBef>
              <a:spcAft>
                <a:spcPts val="0"/>
              </a:spcAft>
              <a:buNone/>
            </a:pPr>
            <a:endParaRPr sz="1200" b="0" i="0" u="none" strike="noStrike" cap="none"/>
          </a:p>
        </p:txBody>
      </p:sp>
      <p:sp>
        <p:nvSpPr>
          <p:cNvPr id="916" name="Google Shape;916;p17:notes"/>
          <p:cNvSpPr>
            <a:spLocks noGrp="1" noRot="1" noChangeAspect="1"/>
          </p:cNvSpPr>
          <p:nvPr>
            <p:ph type="sldImg" idx="2"/>
          </p:nvPr>
        </p:nvSpPr>
        <p:spPr>
          <a:xfrm>
            <a:off x="227013" y="215900"/>
            <a:ext cx="2814637" cy="21113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4"/>
        <p:cNvGrpSpPr/>
        <p:nvPr/>
      </p:nvGrpSpPr>
      <p:grpSpPr>
        <a:xfrm>
          <a:off x="0" y="0"/>
          <a:ext cx="0" cy="0"/>
          <a:chOff x="0" y="0"/>
          <a:chExt cx="0" cy="0"/>
        </a:xfrm>
      </p:grpSpPr>
      <p:sp>
        <p:nvSpPr>
          <p:cNvPr id="925" name="Google Shape;925;g51e9c34bcc_1_7:notes"/>
          <p:cNvSpPr>
            <a:spLocks noGrp="1" noRot="1" noChangeAspect="1"/>
          </p:cNvSpPr>
          <p:nvPr>
            <p:ph type="sldImg" idx="2"/>
          </p:nvPr>
        </p:nvSpPr>
        <p:spPr>
          <a:xfrm>
            <a:off x="1171575" y="696913"/>
            <a:ext cx="4641850" cy="34813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6" name="Google Shape;926;g51e9c34bcc_1_7:notes"/>
          <p:cNvSpPr txBox="1">
            <a:spLocks noGrp="1"/>
          </p:cNvSpPr>
          <p:nvPr>
            <p:ph type="body" idx="1"/>
          </p:nvPr>
        </p:nvSpPr>
        <p:spPr>
          <a:xfrm>
            <a:off x="698500" y="4409758"/>
            <a:ext cx="5588100" cy="4177800"/>
          </a:xfrm>
          <a:prstGeom prst="rect">
            <a:avLst/>
          </a:prstGeom>
          <a:noFill/>
          <a:ln>
            <a:noFill/>
          </a:ln>
        </p:spPr>
        <p:txBody>
          <a:bodyPr spcFirstLastPara="1" wrap="square" lIns="93025" tIns="93025" rIns="93025" bIns="93025" anchor="ctr" anchorCtr="0">
            <a:noAutofit/>
          </a:bodyPr>
          <a:lstStyle/>
          <a:p>
            <a:pPr marL="0" lvl="0" indent="0" algn="l" rtl="0">
              <a:spcBef>
                <a:spcPts val="500"/>
              </a:spcBef>
              <a:spcAft>
                <a:spcPts val="0"/>
              </a:spcAft>
              <a:buNone/>
            </a:pPr>
            <a:r>
              <a:rPr lang="en-US" sz="1400" u="sng">
                <a:solidFill>
                  <a:schemeClr val="hlink"/>
                </a:solidFill>
                <a:latin typeface="Century Gothic"/>
                <a:ea typeface="Century Gothic"/>
                <a:cs typeface="Century Gothic"/>
                <a:sym typeface="Century Gothic"/>
                <a:hlinkClick r:id="rId3"/>
              </a:rPr>
              <a:t>https://www.ndbc.noaa.gov/ioosstats/</a:t>
            </a:r>
            <a:endParaRPr sz="1400" b="1">
              <a:solidFill>
                <a:schemeClr val="dk2"/>
              </a:solidFill>
              <a:latin typeface="Century Gothic"/>
              <a:ea typeface="Century Gothic"/>
              <a:cs typeface="Century Gothic"/>
              <a:sym typeface="Century Gothic"/>
            </a:endParaRPr>
          </a:p>
          <a:p>
            <a:pPr marL="0" lvl="0" indent="0" algn="l" rtl="0">
              <a:spcBef>
                <a:spcPts val="500"/>
              </a:spcBef>
              <a:spcAft>
                <a:spcPts val="0"/>
              </a:spcAft>
              <a:buClr>
                <a:schemeClr val="dk1"/>
              </a:buClr>
              <a:buSzPts val="1100"/>
              <a:buFont typeface="Arial"/>
              <a:buNone/>
            </a:pPr>
            <a:r>
              <a:rPr lang="en-US" sz="1400" b="1">
                <a:solidFill>
                  <a:schemeClr val="dk2"/>
                </a:solidFill>
                <a:latin typeface="Century Gothic"/>
                <a:ea typeface="Century Gothic"/>
                <a:cs typeface="Century Gothic"/>
                <a:sym typeface="Century Gothic"/>
              </a:rPr>
              <a:t>IOOS Stations</a:t>
            </a:r>
            <a:r>
              <a:rPr lang="en-US" sz="1400">
                <a:solidFill>
                  <a:schemeClr val="dk2"/>
                </a:solidFill>
                <a:latin typeface="Century Gothic"/>
                <a:ea typeface="Century Gothic"/>
                <a:cs typeface="Century Gothic"/>
                <a:sym typeface="Century Gothic"/>
              </a:rPr>
              <a:t> = RA-owned + RA partners. Nonfederal stations served through RA portals.</a:t>
            </a:r>
            <a:endParaRPr sz="1400">
              <a:solidFill>
                <a:schemeClr val="dk2"/>
              </a:solidFill>
              <a:latin typeface="Century Gothic"/>
              <a:ea typeface="Century Gothic"/>
              <a:cs typeface="Century Gothic"/>
              <a:sym typeface="Century Gothic"/>
            </a:endParaRPr>
          </a:p>
          <a:p>
            <a:pPr marL="0" lvl="0" indent="0" algn="l" rtl="0">
              <a:spcBef>
                <a:spcPts val="500"/>
              </a:spcBef>
              <a:spcAft>
                <a:spcPts val="0"/>
              </a:spcAft>
              <a:buClr>
                <a:schemeClr val="dk1"/>
              </a:buClr>
              <a:buSzPts val="1100"/>
              <a:buFont typeface="Arial"/>
              <a:buNone/>
            </a:pPr>
            <a:r>
              <a:rPr lang="en-US" sz="1400" b="1">
                <a:solidFill>
                  <a:schemeClr val="dk2"/>
                </a:solidFill>
                <a:latin typeface="Century Gothic"/>
                <a:ea typeface="Century Gothic"/>
                <a:cs typeface="Century Gothic"/>
                <a:sym typeface="Century Gothic"/>
              </a:rPr>
              <a:t>NDBC Stations</a:t>
            </a:r>
            <a:r>
              <a:rPr lang="en-US" sz="1400">
                <a:solidFill>
                  <a:schemeClr val="dk2"/>
                </a:solidFill>
                <a:latin typeface="Century Gothic"/>
                <a:ea typeface="Century Gothic"/>
                <a:cs typeface="Century Gothic"/>
                <a:sym typeface="Century Gothic"/>
              </a:rPr>
              <a:t> = Coastal Weather Buoys + CMAN</a:t>
            </a:r>
            <a:endParaRPr sz="1400">
              <a:solidFill>
                <a:schemeClr val="dk2"/>
              </a:solidFill>
              <a:latin typeface="Century Gothic"/>
              <a:ea typeface="Century Gothic"/>
              <a:cs typeface="Century Gothic"/>
              <a:sym typeface="Century Gothic"/>
            </a:endParaRPr>
          </a:p>
          <a:p>
            <a:pPr marL="0" lvl="0" indent="0" algn="l" rtl="0">
              <a:spcBef>
                <a:spcPts val="500"/>
              </a:spcBef>
              <a:spcAft>
                <a:spcPts val="0"/>
              </a:spcAft>
              <a:buClr>
                <a:schemeClr val="dk1"/>
              </a:buClr>
              <a:buSzPts val="1100"/>
              <a:buFont typeface="Arial"/>
              <a:buNone/>
            </a:pPr>
            <a:r>
              <a:rPr lang="en-US" sz="1400" b="1">
                <a:solidFill>
                  <a:schemeClr val="dk2"/>
                </a:solidFill>
                <a:latin typeface="Century Gothic"/>
                <a:ea typeface="Century Gothic"/>
                <a:cs typeface="Century Gothic"/>
                <a:sym typeface="Century Gothic"/>
              </a:rPr>
              <a:t>non-NDBC Partner Stations</a:t>
            </a:r>
            <a:r>
              <a:rPr lang="en-US" sz="1400">
                <a:solidFill>
                  <a:schemeClr val="dk2"/>
                </a:solidFill>
                <a:latin typeface="Century Gothic"/>
                <a:ea typeface="Century Gothic"/>
                <a:cs typeface="Century Gothic"/>
                <a:sym typeface="Century Gothic"/>
              </a:rPr>
              <a:t> = Other federal: NOS (CO-OPS), CBIBS, GLERL, ICON, EPA, NERRS, NWS Regional, NPS, OOI, USACE.  Other nonfederal: Scripps, Everglades National Park</a:t>
            </a:r>
            <a:endParaRPr sz="1400"/>
          </a:p>
        </p:txBody>
      </p:sp>
      <p:sp>
        <p:nvSpPr>
          <p:cNvPr id="927" name="Google Shape;927;g51e9c34bcc_1_7:notes"/>
          <p:cNvSpPr txBox="1">
            <a:spLocks noGrp="1"/>
          </p:cNvSpPr>
          <p:nvPr>
            <p:ph type="sldNum" idx="12"/>
          </p:nvPr>
        </p:nvSpPr>
        <p:spPr>
          <a:xfrm>
            <a:off x="3956550" y="8817904"/>
            <a:ext cx="3026700" cy="464100"/>
          </a:xfrm>
          <a:prstGeom prst="rect">
            <a:avLst/>
          </a:prstGeom>
        </p:spPr>
        <p:txBody>
          <a:bodyPr spcFirstLastPara="1" wrap="square" lIns="92950" tIns="46475" rIns="92950" bIns="4647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pPr marL="0" lvl="0" indent="0" algn="r" rtl="0">
                <a:spcBef>
                  <a:spcPts val="0"/>
                </a:spcBef>
                <a:spcAft>
                  <a:spcPts val="0"/>
                </a:spcAft>
                <a:buClr>
                  <a:srgbClr val="000000"/>
                </a:buClr>
                <a:buFont typeface="Arial"/>
                <a:buNone/>
              </a:pPr>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3"/>
        <p:cNvGrpSpPr/>
        <p:nvPr/>
      </p:nvGrpSpPr>
      <p:grpSpPr>
        <a:xfrm>
          <a:off x="0" y="0"/>
          <a:ext cx="0" cy="0"/>
          <a:chOff x="0" y="0"/>
          <a:chExt cx="0" cy="0"/>
        </a:xfrm>
      </p:grpSpPr>
      <p:sp>
        <p:nvSpPr>
          <p:cNvPr id="934" name="Google Shape;934;g51e9c34bcc_0_66:notes"/>
          <p:cNvSpPr>
            <a:spLocks noGrp="1" noRot="1" noChangeAspect="1"/>
          </p:cNvSpPr>
          <p:nvPr>
            <p:ph type="sldImg" idx="2"/>
          </p:nvPr>
        </p:nvSpPr>
        <p:spPr>
          <a:xfrm>
            <a:off x="1171575" y="696913"/>
            <a:ext cx="4641850" cy="34813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5" name="Google Shape;935;g51e9c34bcc_0_66:notes"/>
          <p:cNvSpPr txBox="1">
            <a:spLocks noGrp="1"/>
          </p:cNvSpPr>
          <p:nvPr>
            <p:ph type="body" idx="1"/>
          </p:nvPr>
        </p:nvSpPr>
        <p:spPr>
          <a:xfrm>
            <a:off x="698500" y="4410075"/>
            <a:ext cx="5588100" cy="4176600"/>
          </a:xfrm>
          <a:prstGeom prst="rect">
            <a:avLst/>
          </a:prstGeom>
        </p:spPr>
        <p:txBody>
          <a:bodyPr spcFirstLastPara="1" wrap="square" lIns="92950" tIns="46475" rIns="92950" bIns="46475" anchor="t" anchorCtr="0">
            <a:noAutofit/>
          </a:bodyPr>
          <a:lstStyle/>
          <a:p>
            <a:pPr marL="0" lvl="0" indent="0" algn="l" rtl="0">
              <a:spcBef>
                <a:spcPts val="0"/>
              </a:spcBef>
              <a:spcAft>
                <a:spcPts val="0"/>
              </a:spcAft>
              <a:buNone/>
            </a:pPr>
            <a:endParaRPr/>
          </a:p>
        </p:txBody>
      </p:sp>
      <p:sp>
        <p:nvSpPr>
          <p:cNvPr id="936" name="Google Shape;936;g51e9c34bcc_0_66:notes"/>
          <p:cNvSpPr txBox="1">
            <a:spLocks noGrp="1"/>
          </p:cNvSpPr>
          <p:nvPr>
            <p:ph type="sldNum" idx="12"/>
          </p:nvPr>
        </p:nvSpPr>
        <p:spPr>
          <a:xfrm>
            <a:off x="3956050" y="8818562"/>
            <a:ext cx="3027300" cy="463500"/>
          </a:xfrm>
          <a:prstGeom prst="rect">
            <a:avLst/>
          </a:prstGeom>
        </p:spPr>
        <p:txBody>
          <a:bodyPr spcFirstLastPara="1" wrap="square" lIns="92950" tIns="46475" rIns="92950" bIns="46475" anchor="b" anchorCtr="0">
            <a:noAutofit/>
          </a:bodyPr>
          <a:lstStyle/>
          <a:p>
            <a:pPr marL="0" lvl="0" indent="0" algn="r" rtl="0">
              <a:spcBef>
                <a:spcPts val="0"/>
              </a:spcBef>
              <a:spcAft>
                <a:spcPts val="0"/>
              </a:spcAft>
              <a:buClr>
                <a:srgbClr val="000000"/>
              </a:buClr>
              <a:buSzPts val="1200"/>
              <a:buFont typeface="Calibri"/>
              <a:buNone/>
            </a:pPr>
            <a:fld id="{00000000-1234-1234-1234-123412341234}" type="slidenum">
              <a:rPr lang="en-US"/>
              <a:pPr marL="0" lvl="0" indent="0" algn="r" rtl="0">
                <a:spcBef>
                  <a:spcPts val="0"/>
                </a:spcBef>
                <a:spcAft>
                  <a:spcPts val="0"/>
                </a:spcAft>
                <a:buClr>
                  <a:srgbClr val="000000"/>
                </a:buClr>
                <a:buSzPts val="1200"/>
                <a:buFont typeface="Calibri"/>
                <a:buNone/>
              </a:pPr>
              <a:t>24</a:t>
            </a:fld>
            <a:endParaRPr sz="1400">
              <a:latin typeface="Arial"/>
              <a:ea typeface="Arial"/>
              <a:cs typeface="Arial"/>
              <a:sym typeface="Aria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5"/>
        <p:cNvGrpSpPr/>
        <p:nvPr/>
      </p:nvGrpSpPr>
      <p:grpSpPr>
        <a:xfrm>
          <a:off x="0" y="0"/>
          <a:ext cx="0" cy="0"/>
          <a:chOff x="0" y="0"/>
          <a:chExt cx="0" cy="0"/>
        </a:xfrm>
      </p:grpSpPr>
      <p:sp>
        <p:nvSpPr>
          <p:cNvPr id="946" name="Google Shape;946;g5081ceacdc_0_49:notes"/>
          <p:cNvSpPr>
            <a:spLocks noGrp="1" noRot="1" noChangeAspect="1"/>
          </p:cNvSpPr>
          <p:nvPr>
            <p:ph type="sldImg" idx="2"/>
          </p:nvPr>
        </p:nvSpPr>
        <p:spPr>
          <a:xfrm>
            <a:off x="1171575" y="696913"/>
            <a:ext cx="4641850" cy="34813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7" name="Google Shape;947;g5081ceacdc_0_49:notes"/>
          <p:cNvSpPr txBox="1">
            <a:spLocks noGrp="1"/>
          </p:cNvSpPr>
          <p:nvPr>
            <p:ph type="body" idx="1"/>
          </p:nvPr>
        </p:nvSpPr>
        <p:spPr>
          <a:xfrm>
            <a:off x="698500" y="4410075"/>
            <a:ext cx="5588100" cy="4176600"/>
          </a:xfrm>
          <a:prstGeom prst="rect">
            <a:avLst/>
          </a:prstGeom>
        </p:spPr>
        <p:txBody>
          <a:bodyPr spcFirstLastPara="1" wrap="square" lIns="92950" tIns="46475" rIns="92950" bIns="46475" anchor="t" anchorCtr="0">
            <a:noAutofit/>
          </a:bodyPr>
          <a:lstStyle/>
          <a:p>
            <a:pPr marL="0" lvl="0" indent="0" algn="l" rtl="0">
              <a:spcBef>
                <a:spcPts val="0"/>
              </a:spcBef>
              <a:spcAft>
                <a:spcPts val="0"/>
              </a:spcAft>
              <a:buNone/>
            </a:pPr>
            <a:endParaRPr/>
          </a:p>
        </p:txBody>
      </p:sp>
      <p:sp>
        <p:nvSpPr>
          <p:cNvPr id="948" name="Google Shape;948;g5081ceacdc_0_49:notes"/>
          <p:cNvSpPr txBox="1">
            <a:spLocks noGrp="1"/>
          </p:cNvSpPr>
          <p:nvPr>
            <p:ph type="sldNum" idx="12"/>
          </p:nvPr>
        </p:nvSpPr>
        <p:spPr>
          <a:xfrm>
            <a:off x="3956050" y="8818562"/>
            <a:ext cx="3027300" cy="463500"/>
          </a:xfrm>
          <a:prstGeom prst="rect">
            <a:avLst/>
          </a:prstGeom>
        </p:spPr>
        <p:txBody>
          <a:bodyPr spcFirstLastPara="1" wrap="square" lIns="92950" tIns="46475" rIns="92950" bIns="46475" anchor="b" anchorCtr="0">
            <a:noAutofit/>
          </a:body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25</a:t>
            </a:fld>
            <a:endParaRPr sz="1400">
              <a:latin typeface="Arial"/>
              <a:ea typeface="Arial"/>
              <a:cs typeface="Arial"/>
              <a:sym typeface="Aria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5"/>
        <p:cNvGrpSpPr/>
        <p:nvPr/>
      </p:nvGrpSpPr>
      <p:grpSpPr>
        <a:xfrm>
          <a:off x="0" y="0"/>
          <a:ext cx="0" cy="0"/>
          <a:chOff x="0" y="0"/>
          <a:chExt cx="0" cy="0"/>
        </a:xfrm>
      </p:grpSpPr>
      <p:sp>
        <p:nvSpPr>
          <p:cNvPr id="956" name="Google Shape;956;g51e9c34bcc_4_31:notes"/>
          <p:cNvSpPr>
            <a:spLocks noGrp="1" noRot="1" noChangeAspect="1"/>
          </p:cNvSpPr>
          <p:nvPr>
            <p:ph type="sldImg" idx="2"/>
          </p:nvPr>
        </p:nvSpPr>
        <p:spPr>
          <a:xfrm>
            <a:off x="1171575" y="696913"/>
            <a:ext cx="4641850" cy="34813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7" name="Google Shape;957;g51e9c34bcc_4_31:notes"/>
          <p:cNvSpPr txBox="1">
            <a:spLocks noGrp="1"/>
          </p:cNvSpPr>
          <p:nvPr>
            <p:ph type="body" idx="1"/>
          </p:nvPr>
        </p:nvSpPr>
        <p:spPr>
          <a:xfrm>
            <a:off x="698500" y="4410075"/>
            <a:ext cx="5588100" cy="4176600"/>
          </a:xfrm>
          <a:prstGeom prst="rect">
            <a:avLst/>
          </a:prstGeom>
        </p:spPr>
        <p:txBody>
          <a:bodyPr spcFirstLastPara="1" wrap="square" lIns="92950" tIns="46475" rIns="92950" bIns="46475" anchor="t" anchorCtr="0">
            <a:noAutofit/>
          </a:bodyPr>
          <a:lstStyle/>
          <a:p>
            <a:pPr marL="0" lvl="0" indent="0" algn="l" rtl="0">
              <a:spcBef>
                <a:spcPts val="0"/>
              </a:spcBef>
              <a:spcAft>
                <a:spcPts val="0"/>
              </a:spcAft>
              <a:buNone/>
            </a:pPr>
            <a:endParaRPr/>
          </a:p>
        </p:txBody>
      </p:sp>
      <p:sp>
        <p:nvSpPr>
          <p:cNvPr id="958" name="Google Shape;958;g51e9c34bcc_4_31:notes"/>
          <p:cNvSpPr txBox="1">
            <a:spLocks noGrp="1"/>
          </p:cNvSpPr>
          <p:nvPr>
            <p:ph type="sldNum" idx="12"/>
          </p:nvPr>
        </p:nvSpPr>
        <p:spPr>
          <a:xfrm>
            <a:off x="3956050" y="8818562"/>
            <a:ext cx="3027300" cy="463500"/>
          </a:xfrm>
          <a:prstGeom prst="rect">
            <a:avLst/>
          </a:prstGeom>
        </p:spPr>
        <p:txBody>
          <a:bodyPr spcFirstLastPara="1" wrap="square" lIns="92950" tIns="46475" rIns="92950" bIns="46475" anchor="b" anchorCtr="0">
            <a:noAutofit/>
          </a:bodyPr>
          <a:lstStyle/>
          <a:p>
            <a:pPr marL="0" lvl="0" indent="0" algn="r" rtl="0">
              <a:spcBef>
                <a:spcPts val="0"/>
              </a:spcBef>
              <a:spcAft>
                <a:spcPts val="0"/>
              </a:spcAft>
              <a:buClr>
                <a:srgbClr val="000000"/>
              </a:buClr>
              <a:buSzPts val="1200"/>
              <a:buFont typeface="Calibri"/>
              <a:buNone/>
            </a:pPr>
            <a:fld id="{00000000-1234-1234-1234-123412341234}" type="slidenum">
              <a:rPr lang="en-US"/>
              <a:pPr marL="0" lvl="0" indent="0" algn="r" rtl="0">
                <a:spcBef>
                  <a:spcPts val="0"/>
                </a:spcBef>
                <a:spcAft>
                  <a:spcPts val="0"/>
                </a:spcAft>
                <a:buClr>
                  <a:srgbClr val="000000"/>
                </a:buClr>
                <a:buSzPts val="1200"/>
                <a:buFont typeface="Calibri"/>
                <a:buNone/>
              </a:pPr>
              <a:t>26</a:t>
            </a:fld>
            <a:endParaRPr sz="1400">
              <a:latin typeface="Arial"/>
              <a:ea typeface="Arial"/>
              <a:cs typeface="Arial"/>
              <a:sym typeface="Aria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6"/>
        <p:cNvGrpSpPr/>
        <p:nvPr/>
      </p:nvGrpSpPr>
      <p:grpSpPr>
        <a:xfrm>
          <a:off x="0" y="0"/>
          <a:ext cx="0" cy="0"/>
          <a:chOff x="0" y="0"/>
          <a:chExt cx="0" cy="0"/>
        </a:xfrm>
      </p:grpSpPr>
      <p:sp>
        <p:nvSpPr>
          <p:cNvPr id="967" name="Google Shape;967;g51e9c34bcc_1_0:notes"/>
          <p:cNvSpPr>
            <a:spLocks noGrp="1" noRot="1" noChangeAspect="1"/>
          </p:cNvSpPr>
          <p:nvPr>
            <p:ph type="sldImg" idx="2"/>
          </p:nvPr>
        </p:nvSpPr>
        <p:spPr>
          <a:xfrm>
            <a:off x="1171575" y="696913"/>
            <a:ext cx="4641850" cy="34813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8" name="Google Shape;968;g51e9c34bcc_1_0:notes"/>
          <p:cNvSpPr txBox="1">
            <a:spLocks noGrp="1"/>
          </p:cNvSpPr>
          <p:nvPr>
            <p:ph type="body" idx="1"/>
          </p:nvPr>
        </p:nvSpPr>
        <p:spPr>
          <a:xfrm>
            <a:off x="698500" y="4410075"/>
            <a:ext cx="5588100" cy="4176600"/>
          </a:xfrm>
          <a:prstGeom prst="rect">
            <a:avLst/>
          </a:prstGeom>
        </p:spPr>
        <p:txBody>
          <a:bodyPr spcFirstLastPara="1" wrap="square" lIns="92950" tIns="46475" rIns="92950" bIns="46475" anchor="t" anchorCtr="0">
            <a:noAutofit/>
          </a:bodyPr>
          <a:lstStyle/>
          <a:p>
            <a:pPr marL="0" lvl="0" indent="0" algn="l" rtl="0">
              <a:spcBef>
                <a:spcPts val="0"/>
              </a:spcBef>
              <a:spcAft>
                <a:spcPts val="0"/>
              </a:spcAft>
              <a:buNone/>
            </a:pPr>
            <a:endParaRPr/>
          </a:p>
        </p:txBody>
      </p:sp>
      <p:sp>
        <p:nvSpPr>
          <p:cNvPr id="969" name="Google Shape;969;g51e9c34bcc_1_0:notes"/>
          <p:cNvSpPr txBox="1">
            <a:spLocks noGrp="1"/>
          </p:cNvSpPr>
          <p:nvPr>
            <p:ph type="sldNum" idx="12"/>
          </p:nvPr>
        </p:nvSpPr>
        <p:spPr>
          <a:xfrm>
            <a:off x="3956050" y="8818562"/>
            <a:ext cx="3027300" cy="463500"/>
          </a:xfrm>
          <a:prstGeom prst="rect">
            <a:avLst/>
          </a:prstGeom>
        </p:spPr>
        <p:txBody>
          <a:bodyPr spcFirstLastPara="1" wrap="square" lIns="92950" tIns="46475" rIns="92950" bIns="46475" anchor="b" anchorCtr="0">
            <a:noAutofit/>
          </a:bodyPr>
          <a:lstStyle/>
          <a:p>
            <a:pPr marL="0" lvl="0" indent="0" algn="r" rtl="0">
              <a:spcBef>
                <a:spcPts val="0"/>
              </a:spcBef>
              <a:spcAft>
                <a:spcPts val="0"/>
              </a:spcAft>
              <a:buClr>
                <a:srgbClr val="000000"/>
              </a:buClr>
              <a:buSzPts val="1200"/>
              <a:buFont typeface="Calibri"/>
              <a:buNone/>
            </a:pPr>
            <a:fld id="{00000000-1234-1234-1234-123412341234}" type="slidenum">
              <a:rPr lang="en-US"/>
              <a:pPr marL="0" lvl="0" indent="0" algn="r" rtl="0">
                <a:spcBef>
                  <a:spcPts val="0"/>
                </a:spcBef>
                <a:spcAft>
                  <a:spcPts val="0"/>
                </a:spcAft>
                <a:buClr>
                  <a:srgbClr val="000000"/>
                </a:buClr>
                <a:buSzPts val="1200"/>
                <a:buFont typeface="Calibri"/>
                <a:buNone/>
              </a:pPr>
              <a:t>27</a:t>
            </a:fld>
            <a:endParaRPr sz="1400">
              <a:latin typeface="Arial"/>
              <a:ea typeface="Arial"/>
              <a:cs typeface="Arial"/>
              <a:sym typeface="Aria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6"/>
        <p:cNvGrpSpPr/>
        <p:nvPr/>
      </p:nvGrpSpPr>
      <p:grpSpPr>
        <a:xfrm>
          <a:off x="0" y="0"/>
          <a:ext cx="0" cy="0"/>
          <a:chOff x="0" y="0"/>
          <a:chExt cx="0" cy="0"/>
        </a:xfrm>
      </p:grpSpPr>
      <p:sp>
        <p:nvSpPr>
          <p:cNvPr id="977" name="Google Shape;977;g4d051d8cfe_0_0:notes"/>
          <p:cNvSpPr>
            <a:spLocks noGrp="1" noRot="1" noChangeAspect="1"/>
          </p:cNvSpPr>
          <p:nvPr>
            <p:ph type="sldImg" idx="2"/>
          </p:nvPr>
        </p:nvSpPr>
        <p:spPr>
          <a:xfrm>
            <a:off x="1171575" y="696913"/>
            <a:ext cx="4641850" cy="34813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8" name="Google Shape;978;g4d051d8cfe_0_0:notes"/>
          <p:cNvSpPr txBox="1">
            <a:spLocks noGrp="1"/>
          </p:cNvSpPr>
          <p:nvPr>
            <p:ph type="body" idx="1"/>
          </p:nvPr>
        </p:nvSpPr>
        <p:spPr>
          <a:xfrm>
            <a:off x="698500" y="4410075"/>
            <a:ext cx="5588100" cy="4176600"/>
          </a:xfrm>
          <a:prstGeom prst="rect">
            <a:avLst/>
          </a:prstGeom>
        </p:spPr>
        <p:txBody>
          <a:bodyPr spcFirstLastPara="1" wrap="square" lIns="92950" tIns="46475" rIns="92950" bIns="46475"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200">
                <a:solidFill>
                  <a:schemeClr val="dk1"/>
                </a:solidFill>
              </a:rPr>
              <a:t>This is a growing area and we are open to hear input. </a:t>
            </a:r>
            <a:endParaRPr sz="120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2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US" sz="1200">
                <a:solidFill>
                  <a:schemeClr val="dk1"/>
                </a:solidFill>
              </a:rPr>
              <a:t>•</a:t>
            </a:r>
            <a:r>
              <a:rPr lang="en-US" sz="1200">
                <a:solidFill>
                  <a:srgbClr val="046A95"/>
                </a:solidFill>
              </a:rPr>
              <a:t>IOOS-funded Coastal and Ocean Modeling Testbed presents opportunities to unify NOAA modeling via engagement with the research community. </a:t>
            </a:r>
            <a:r>
              <a:rPr lang="en-US" sz="1200" b="1">
                <a:solidFill>
                  <a:srgbClr val="046A95"/>
                </a:solidFill>
              </a:rPr>
              <a:t>(external community innovation) </a:t>
            </a:r>
            <a:r>
              <a:rPr lang="en-US" sz="1200">
                <a:solidFill>
                  <a:srgbClr val="046A95"/>
                </a:solidFill>
              </a:rPr>
              <a:t>These opportunities include</a:t>
            </a:r>
            <a:endParaRPr sz="1200">
              <a:solidFill>
                <a:srgbClr val="046A95"/>
              </a:solidFill>
            </a:endParaRPr>
          </a:p>
          <a:p>
            <a:pPr marL="0" lvl="0" indent="0" algn="l" rtl="0">
              <a:lnSpc>
                <a:spcPct val="115000"/>
              </a:lnSpc>
              <a:spcBef>
                <a:spcPts val="0"/>
              </a:spcBef>
              <a:spcAft>
                <a:spcPts val="0"/>
              </a:spcAft>
              <a:buClr>
                <a:schemeClr val="dk1"/>
              </a:buClr>
              <a:buSzPts val="1100"/>
              <a:buFont typeface="Arial"/>
              <a:buNone/>
            </a:pPr>
            <a:r>
              <a:rPr lang="en-US" sz="1200">
                <a:solidFill>
                  <a:schemeClr val="dk1"/>
                </a:solidFill>
              </a:rPr>
              <a:t>•</a:t>
            </a:r>
            <a:r>
              <a:rPr lang="en-US" sz="1200">
                <a:solidFill>
                  <a:srgbClr val="046A95"/>
                </a:solidFill>
              </a:rPr>
              <a:t>coupled modeling (e.g. National Water Model-coastal-wave; sea ice-atmosphere)</a:t>
            </a:r>
            <a:endParaRPr sz="1200">
              <a:solidFill>
                <a:srgbClr val="046A95"/>
              </a:solidFill>
            </a:endParaRPr>
          </a:p>
          <a:p>
            <a:pPr marL="0" lvl="0" indent="0" algn="l" rtl="0">
              <a:lnSpc>
                <a:spcPct val="115000"/>
              </a:lnSpc>
              <a:spcBef>
                <a:spcPts val="0"/>
              </a:spcBef>
              <a:spcAft>
                <a:spcPts val="0"/>
              </a:spcAft>
              <a:buClr>
                <a:schemeClr val="dk1"/>
              </a:buClr>
              <a:buSzPts val="1100"/>
              <a:buFont typeface="Arial"/>
              <a:buNone/>
            </a:pPr>
            <a:r>
              <a:rPr lang="en-US" sz="1200">
                <a:solidFill>
                  <a:schemeClr val="dk1"/>
                </a:solidFill>
              </a:rPr>
              <a:t>•</a:t>
            </a:r>
            <a:r>
              <a:rPr lang="en-US" sz="1200" b="1">
                <a:solidFill>
                  <a:srgbClr val="046A95"/>
                </a:solidFill>
              </a:rPr>
              <a:t>nesting (Southeast US project to evaluate systematic nesting capabilities in ROMS; project to explore potential of SCHISM model to run on large scale grids of the US coastal waters) </a:t>
            </a:r>
            <a:r>
              <a:rPr lang="en-US" sz="1200">
                <a:solidFill>
                  <a:schemeClr val="dk1"/>
                </a:solidFill>
              </a:rPr>
              <a:t>Semi-implicit Cross-scale Hydroscience Integrated System Model</a:t>
            </a:r>
            <a:endParaRPr sz="12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US" sz="1200">
                <a:solidFill>
                  <a:schemeClr val="dk1"/>
                </a:solidFill>
              </a:rPr>
              <a:t>•</a:t>
            </a:r>
            <a:r>
              <a:rPr lang="en-US" sz="1200">
                <a:solidFill>
                  <a:srgbClr val="046A95"/>
                </a:solidFill>
              </a:rPr>
              <a:t>data assimilation </a:t>
            </a:r>
            <a:r>
              <a:rPr lang="en-US" sz="1200" b="1">
                <a:solidFill>
                  <a:srgbClr val="046A95"/>
                </a:solidFill>
              </a:rPr>
              <a:t>(WCOFS)</a:t>
            </a:r>
            <a:endParaRPr sz="1200" b="1">
              <a:solidFill>
                <a:srgbClr val="046A95"/>
              </a:solidFill>
            </a:endParaRPr>
          </a:p>
          <a:p>
            <a:pPr marL="0" lvl="0" indent="0" algn="l" rtl="0">
              <a:lnSpc>
                <a:spcPct val="115000"/>
              </a:lnSpc>
              <a:spcBef>
                <a:spcPts val="0"/>
              </a:spcBef>
              <a:spcAft>
                <a:spcPts val="0"/>
              </a:spcAft>
              <a:buClr>
                <a:schemeClr val="dk1"/>
              </a:buClr>
              <a:buSzPts val="1100"/>
              <a:buFont typeface="Arial"/>
              <a:buNone/>
            </a:pPr>
            <a:r>
              <a:rPr lang="en-US" sz="1200">
                <a:solidFill>
                  <a:schemeClr val="dk1"/>
                </a:solidFill>
              </a:rPr>
              <a:t>•</a:t>
            </a:r>
            <a:r>
              <a:rPr lang="en-US" sz="1200">
                <a:solidFill>
                  <a:srgbClr val="046A95"/>
                </a:solidFill>
              </a:rPr>
              <a:t>cloud computing (NCCOS predictive ecosystem modeling for making spatial decisions, OFS development exploration) </a:t>
            </a:r>
            <a:r>
              <a:rPr lang="en-US" sz="1200" b="1">
                <a:solidFill>
                  <a:srgbClr val="046A95"/>
                </a:solidFill>
              </a:rPr>
              <a:t>benefits: </a:t>
            </a:r>
            <a:r>
              <a:rPr lang="en-US" sz="1200" b="1">
                <a:solidFill>
                  <a:schemeClr val="dk1"/>
                </a:solidFill>
              </a:rPr>
              <a:t>scalability, efficiency, accessibility, portability, reproducibility, agility, flexibility, vast resource base (e.g. Linux environments); drawbacks: budgeting/planning, low latency interconnect</a:t>
            </a:r>
            <a:endParaRPr sz="1200" b="1">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US" sz="1200">
                <a:solidFill>
                  <a:schemeClr val="dk1"/>
                </a:solidFill>
              </a:rPr>
              <a:t>•</a:t>
            </a:r>
            <a:r>
              <a:rPr lang="en-US" sz="1200">
                <a:solidFill>
                  <a:srgbClr val="046A95"/>
                </a:solidFill>
              </a:rPr>
              <a:t>unified data frameworks</a:t>
            </a:r>
            <a:endParaRPr sz="1200">
              <a:solidFill>
                <a:srgbClr val="046A95"/>
              </a:solidFill>
            </a:endParaRPr>
          </a:p>
          <a:p>
            <a:pPr marL="0" lvl="0" indent="0" algn="l" rtl="0">
              <a:lnSpc>
                <a:spcPct val="115000"/>
              </a:lnSpc>
              <a:spcBef>
                <a:spcPts val="0"/>
              </a:spcBef>
              <a:spcAft>
                <a:spcPts val="0"/>
              </a:spcAft>
              <a:buClr>
                <a:schemeClr val="dk1"/>
              </a:buClr>
              <a:buSzPts val="1100"/>
              <a:buFont typeface="Arial"/>
              <a:buNone/>
            </a:pPr>
            <a:r>
              <a:rPr lang="en-US" sz="1200">
                <a:solidFill>
                  <a:schemeClr val="dk1"/>
                </a:solidFill>
              </a:rPr>
              <a:t>•</a:t>
            </a:r>
            <a:r>
              <a:rPr lang="en-US" sz="1200">
                <a:solidFill>
                  <a:srgbClr val="046A95"/>
                </a:solidFill>
              </a:rPr>
              <a:t>model transitions, precision navigation</a:t>
            </a:r>
            <a:endParaRPr sz="1200">
              <a:solidFill>
                <a:srgbClr val="046A95"/>
              </a:solidFill>
            </a:endParaRPr>
          </a:p>
          <a:p>
            <a:pPr marL="0" lvl="0" indent="0" algn="l" rtl="0">
              <a:lnSpc>
                <a:spcPct val="115000"/>
              </a:lnSpc>
              <a:spcBef>
                <a:spcPts val="0"/>
              </a:spcBef>
              <a:spcAft>
                <a:spcPts val="0"/>
              </a:spcAft>
              <a:buClr>
                <a:schemeClr val="dk1"/>
              </a:buClr>
              <a:buSzPts val="1100"/>
              <a:buFont typeface="Arial"/>
              <a:buNone/>
            </a:pPr>
            <a:r>
              <a:rPr lang="en-US" sz="1200">
                <a:solidFill>
                  <a:schemeClr val="dk1"/>
                </a:solidFill>
              </a:rPr>
              <a:t>•</a:t>
            </a:r>
            <a:r>
              <a:rPr lang="en-US" sz="1200">
                <a:solidFill>
                  <a:srgbClr val="046A95"/>
                </a:solidFill>
              </a:rPr>
              <a:t>COMT can be expanded based on need</a:t>
            </a:r>
            <a:endParaRPr sz="1200">
              <a:solidFill>
                <a:srgbClr val="046A95"/>
              </a:solidFill>
            </a:endParaRPr>
          </a:p>
          <a:p>
            <a:pPr marL="0" lvl="0" indent="0" algn="l" rtl="0">
              <a:lnSpc>
                <a:spcPct val="115000"/>
              </a:lnSpc>
              <a:spcBef>
                <a:spcPts val="0"/>
              </a:spcBef>
              <a:spcAft>
                <a:spcPts val="0"/>
              </a:spcAft>
              <a:buClr>
                <a:schemeClr val="dk1"/>
              </a:buClr>
              <a:buSzPts val="1100"/>
              <a:buFont typeface="Arial"/>
              <a:buNone/>
            </a:pPr>
            <a:r>
              <a:rPr lang="en-US" sz="1200">
                <a:solidFill>
                  <a:schemeClr val="dk1"/>
                </a:solidFill>
              </a:rPr>
              <a:t>•</a:t>
            </a:r>
            <a:r>
              <a:rPr lang="en-US" sz="1200">
                <a:solidFill>
                  <a:srgbClr val="046A95"/>
                </a:solidFill>
              </a:rPr>
              <a:t>Designed to transition modeling/modeling tools from research to operations (R2O)</a:t>
            </a:r>
            <a:endParaRPr sz="1200">
              <a:solidFill>
                <a:srgbClr val="046A95"/>
              </a:solidFill>
            </a:endParaRPr>
          </a:p>
          <a:p>
            <a:pPr marL="0" lvl="0" indent="0" algn="l" rtl="0">
              <a:spcBef>
                <a:spcPts val="0"/>
              </a:spcBef>
              <a:spcAft>
                <a:spcPts val="0"/>
              </a:spcAft>
              <a:buNone/>
            </a:pPr>
            <a:endParaRPr sz="1200"/>
          </a:p>
        </p:txBody>
      </p:sp>
      <p:sp>
        <p:nvSpPr>
          <p:cNvPr id="979" name="Google Shape;979;g4d051d8cfe_0_0:notes"/>
          <p:cNvSpPr txBox="1">
            <a:spLocks noGrp="1"/>
          </p:cNvSpPr>
          <p:nvPr>
            <p:ph type="sldNum" idx="12"/>
          </p:nvPr>
        </p:nvSpPr>
        <p:spPr>
          <a:xfrm>
            <a:off x="3956050" y="8818562"/>
            <a:ext cx="3027300" cy="463500"/>
          </a:xfrm>
          <a:prstGeom prst="rect">
            <a:avLst/>
          </a:prstGeom>
        </p:spPr>
        <p:txBody>
          <a:bodyPr spcFirstLastPara="1" wrap="square" lIns="92950" tIns="46475" rIns="92950" bIns="46475" anchor="b" anchorCtr="0">
            <a:noAutofit/>
          </a:bodyPr>
          <a:lstStyle/>
          <a:p>
            <a:pPr marL="0" lvl="0" indent="0" algn="r" rtl="0">
              <a:spcBef>
                <a:spcPts val="0"/>
              </a:spcBef>
              <a:spcAft>
                <a:spcPts val="0"/>
              </a:spcAft>
              <a:buClr>
                <a:srgbClr val="000000"/>
              </a:buClr>
              <a:buSzPts val="1200"/>
              <a:buFont typeface="Calibri"/>
              <a:buNone/>
            </a:pPr>
            <a:fld id="{00000000-1234-1234-1234-123412341234}" type="slidenum">
              <a:rPr lang="en-US"/>
              <a:pPr marL="0" lvl="0" indent="0" algn="r" rtl="0">
                <a:spcBef>
                  <a:spcPts val="0"/>
                </a:spcBef>
                <a:spcAft>
                  <a:spcPts val="0"/>
                </a:spcAft>
                <a:buClr>
                  <a:srgbClr val="000000"/>
                </a:buClr>
                <a:buSzPts val="1200"/>
                <a:buFont typeface="Calibri"/>
                <a:buNone/>
              </a:pPr>
              <a:t>28</a:t>
            </a:fld>
            <a:endParaRPr sz="1400">
              <a:latin typeface="Arial"/>
              <a:ea typeface="Arial"/>
              <a:cs typeface="Arial"/>
              <a:sym typeface="Aria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8"/>
        <p:cNvGrpSpPr/>
        <p:nvPr/>
      </p:nvGrpSpPr>
      <p:grpSpPr>
        <a:xfrm>
          <a:off x="0" y="0"/>
          <a:ext cx="0" cy="0"/>
          <a:chOff x="0" y="0"/>
          <a:chExt cx="0" cy="0"/>
        </a:xfrm>
      </p:grpSpPr>
      <p:sp>
        <p:nvSpPr>
          <p:cNvPr id="989" name="Google Shape;989;g51e9c34bcc_4_46:notes"/>
          <p:cNvSpPr>
            <a:spLocks noGrp="1" noRot="1" noChangeAspect="1"/>
          </p:cNvSpPr>
          <p:nvPr>
            <p:ph type="sldImg" idx="2"/>
          </p:nvPr>
        </p:nvSpPr>
        <p:spPr>
          <a:xfrm>
            <a:off x="1171575" y="696913"/>
            <a:ext cx="4641850" cy="34813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0" name="Google Shape;990;g51e9c34bcc_4_46:notes"/>
          <p:cNvSpPr txBox="1">
            <a:spLocks noGrp="1"/>
          </p:cNvSpPr>
          <p:nvPr>
            <p:ph type="body" idx="1"/>
          </p:nvPr>
        </p:nvSpPr>
        <p:spPr>
          <a:xfrm>
            <a:off x="698500" y="4410075"/>
            <a:ext cx="5588100" cy="4176600"/>
          </a:xfrm>
          <a:prstGeom prst="rect">
            <a:avLst/>
          </a:prstGeom>
        </p:spPr>
        <p:txBody>
          <a:bodyPr spcFirstLastPara="1" wrap="square" lIns="92950" tIns="46475" rIns="92950" bIns="46475" anchor="t" anchorCtr="0">
            <a:noAutofit/>
          </a:bodyPr>
          <a:lstStyle/>
          <a:p>
            <a:pPr marL="0" lvl="0" indent="0" algn="l" rtl="0">
              <a:spcBef>
                <a:spcPts val="0"/>
              </a:spcBef>
              <a:spcAft>
                <a:spcPts val="0"/>
              </a:spcAft>
              <a:buNone/>
            </a:pPr>
            <a:endParaRPr/>
          </a:p>
        </p:txBody>
      </p:sp>
      <p:sp>
        <p:nvSpPr>
          <p:cNvPr id="991" name="Google Shape;991;g51e9c34bcc_4_46:notes"/>
          <p:cNvSpPr txBox="1">
            <a:spLocks noGrp="1"/>
          </p:cNvSpPr>
          <p:nvPr>
            <p:ph type="sldNum" idx="12"/>
          </p:nvPr>
        </p:nvSpPr>
        <p:spPr>
          <a:xfrm>
            <a:off x="3956050" y="8818562"/>
            <a:ext cx="3027300" cy="463500"/>
          </a:xfrm>
          <a:prstGeom prst="rect">
            <a:avLst/>
          </a:prstGeom>
        </p:spPr>
        <p:txBody>
          <a:bodyPr spcFirstLastPara="1" wrap="square" lIns="92950" tIns="46475" rIns="92950" bIns="46475" anchor="b" anchorCtr="0">
            <a:noAutofit/>
          </a:bodyPr>
          <a:lstStyle/>
          <a:p>
            <a:pPr marL="0" lvl="0" indent="0" algn="r" rtl="0">
              <a:spcBef>
                <a:spcPts val="0"/>
              </a:spcBef>
              <a:spcAft>
                <a:spcPts val="0"/>
              </a:spcAft>
              <a:buClr>
                <a:srgbClr val="000000"/>
              </a:buClr>
              <a:buSzPts val="1200"/>
              <a:buFont typeface="Calibri"/>
              <a:buNone/>
            </a:pPr>
            <a:fld id="{00000000-1234-1234-1234-123412341234}" type="slidenum">
              <a:rPr lang="en-US"/>
              <a:pPr marL="0" lvl="0" indent="0" algn="r" rtl="0">
                <a:spcBef>
                  <a:spcPts val="0"/>
                </a:spcBef>
                <a:spcAft>
                  <a:spcPts val="0"/>
                </a:spcAft>
                <a:buClr>
                  <a:srgbClr val="000000"/>
                </a:buClr>
                <a:buSzPts val="1200"/>
                <a:buFont typeface="Calibri"/>
                <a:buNone/>
              </a:pPr>
              <a:t>29</a:t>
            </a:fld>
            <a:endParaRPr sz="1400">
              <a:latin typeface="Arial"/>
              <a:ea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4"/>
        <p:cNvGrpSpPr/>
        <p:nvPr/>
      </p:nvGrpSpPr>
      <p:grpSpPr>
        <a:xfrm>
          <a:off x="0" y="0"/>
          <a:ext cx="0" cy="0"/>
          <a:chOff x="0" y="0"/>
          <a:chExt cx="0" cy="0"/>
        </a:xfrm>
      </p:grpSpPr>
      <p:sp>
        <p:nvSpPr>
          <p:cNvPr id="705" name="Google Shape;705;g520476795f_0_2:notes"/>
          <p:cNvSpPr>
            <a:spLocks noGrp="1" noRot="1" noChangeAspect="1"/>
          </p:cNvSpPr>
          <p:nvPr>
            <p:ph type="sldImg" idx="2"/>
          </p:nvPr>
        </p:nvSpPr>
        <p:spPr>
          <a:xfrm>
            <a:off x="1171575" y="696913"/>
            <a:ext cx="4641850" cy="34813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6" name="Google Shape;706;g520476795f_0_2:notes"/>
          <p:cNvSpPr txBox="1">
            <a:spLocks noGrp="1"/>
          </p:cNvSpPr>
          <p:nvPr>
            <p:ph type="body" idx="1"/>
          </p:nvPr>
        </p:nvSpPr>
        <p:spPr>
          <a:xfrm>
            <a:off x="698500" y="4410075"/>
            <a:ext cx="5588100" cy="4176600"/>
          </a:xfrm>
          <a:prstGeom prst="rect">
            <a:avLst/>
          </a:prstGeom>
        </p:spPr>
        <p:txBody>
          <a:bodyPr spcFirstLastPara="1" wrap="square" lIns="92950" tIns="46475" rIns="92950" bIns="46475" anchor="t" anchorCtr="0">
            <a:noAutofit/>
          </a:bodyPr>
          <a:lstStyle/>
          <a:p>
            <a:pPr marL="0" lvl="0" indent="0" algn="l" rtl="0">
              <a:spcBef>
                <a:spcPts val="0"/>
              </a:spcBef>
              <a:spcAft>
                <a:spcPts val="0"/>
              </a:spcAft>
              <a:buNone/>
            </a:pPr>
            <a:endParaRPr/>
          </a:p>
        </p:txBody>
      </p:sp>
      <p:sp>
        <p:nvSpPr>
          <p:cNvPr id="707" name="Google Shape;707;g520476795f_0_2:notes"/>
          <p:cNvSpPr txBox="1">
            <a:spLocks noGrp="1"/>
          </p:cNvSpPr>
          <p:nvPr>
            <p:ph type="sldNum" idx="12"/>
          </p:nvPr>
        </p:nvSpPr>
        <p:spPr>
          <a:xfrm>
            <a:off x="3956050" y="8818562"/>
            <a:ext cx="3027300" cy="463500"/>
          </a:xfrm>
          <a:prstGeom prst="rect">
            <a:avLst/>
          </a:prstGeom>
        </p:spPr>
        <p:txBody>
          <a:bodyPr spcFirstLastPara="1" wrap="square" lIns="92950" tIns="46475" rIns="92950" bIns="46475" anchor="b" anchorCtr="0">
            <a:noAutofit/>
          </a:bodyPr>
          <a:lstStyle/>
          <a:p>
            <a:pPr marL="0" lvl="0" indent="0" algn="r" rtl="0">
              <a:spcBef>
                <a:spcPts val="0"/>
              </a:spcBef>
              <a:spcAft>
                <a:spcPts val="0"/>
              </a:spcAft>
              <a:buClr>
                <a:srgbClr val="000000"/>
              </a:buClr>
              <a:buSzPts val="1200"/>
              <a:buFont typeface="Calibri"/>
              <a:buNone/>
            </a:pPr>
            <a:fld id="{00000000-1234-1234-1234-123412341234}" type="slidenum">
              <a:rPr lang="en-US"/>
              <a:pPr marL="0" lvl="0" indent="0" algn="r" rtl="0">
                <a:spcBef>
                  <a:spcPts val="0"/>
                </a:spcBef>
                <a:spcAft>
                  <a:spcPts val="0"/>
                </a:spcAft>
                <a:buClr>
                  <a:srgbClr val="000000"/>
                </a:buClr>
                <a:buSzPts val="1200"/>
                <a:buFont typeface="Calibri"/>
                <a:buNone/>
              </a:pPr>
              <a:t>3</a:t>
            </a:fld>
            <a:endParaRPr sz="1400">
              <a:latin typeface="Arial"/>
              <a:ea typeface="Arial"/>
              <a:cs typeface="Arial"/>
              <a:sym typeface="Aria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6"/>
        <p:cNvGrpSpPr/>
        <p:nvPr/>
      </p:nvGrpSpPr>
      <p:grpSpPr>
        <a:xfrm>
          <a:off x="0" y="0"/>
          <a:ext cx="0" cy="0"/>
          <a:chOff x="0" y="0"/>
          <a:chExt cx="0" cy="0"/>
        </a:xfrm>
      </p:grpSpPr>
      <p:sp>
        <p:nvSpPr>
          <p:cNvPr id="997" name="Google Shape;997;g5081ceacdc_0_127:notes"/>
          <p:cNvSpPr>
            <a:spLocks noGrp="1" noRot="1" noChangeAspect="1"/>
          </p:cNvSpPr>
          <p:nvPr>
            <p:ph type="sldImg" idx="2"/>
          </p:nvPr>
        </p:nvSpPr>
        <p:spPr>
          <a:xfrm>
            <a:off x="1171575" y="696912"/>
            <a:ext cx="4641900" cy="34815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8" name="Google Shape;998;g5081ceacdc_0_127:notes"/>
          <p:cNvSpPr txBox="1">
            <a:spLocks noGrp="1"/>
          </p:cNvSpPr>
          <p:nvPr>
            <p:ph type="body" idx="1"/>
          </p:nvPr>
        </p:nvSpPr>
        <p:spPr>
          <a:xfrm>
            <a:off x="698500" y="4410075"/>
            <a:ext cx="5588100" cy="4176600"/>
          </a:xfrm>
          <a:prstGeom prst="rect">
            <a:avLst/>
          </a:prstGeom>
        </p:spPr>
        <p:txBody>
          <a:bodyPr spcFirstLastPara="1" wrap="square" lIns="92950" tIns="46475" rIns="92950" bIns="46475" anchor="t" anchorCtr="0">
            <a:noAutofit/>
          </a:bodyPr>
          <a:lstStyle/>
          <a:p>
            <a:pPr marL="0" lvl="0" indent="0" algn="l" rtl="0">
              <a:spcBef>
                <a:spcPts val="0"/>
              </a:spcBef>
              <a:spcAft>
                <a:spcPts val="0"/>
              </a:spcAft>
              <a:buNone/>
            </a:pPr>
            <a:endParaRPr/>
          </a:p>
        </p:txBody>
      </p:sp>
      <p:sp>
        <p:nvSpPr>
          <p:cNvPr id="999" name="Google Shape;999;g5081ceacdc_0_127:notes"/>
          <p:cNvSpPr txBox="1">
            <a:spLocks noGrp="1"/>
          </p:cNvSpPr>
          <p:nvPr>
            <p:ph type="sldNum" idx="12"/>
          </p:nvPr>
        </p:nvSpPr>
        <p:spPr>
          <a:xfrm>
            <a:off x="3956050" y="8818562"/>
            <a:ext cx="3027300" cy="463500"/>
          </a:xfrm>
          <a:prstGeom prst="rect">
            <a:avLst/>
          </a:prstGeom>
        </p:spPr>
        <p:txBody>
          <a:bodyPr spcFirstLastPara="1" wrap="square" lIns="92950" tIns="46475" rIns="92950" bIns="46475" anchor="b" anchorCtr="0">
            <a:noAutofit/>
          </a:bodyPr>
          <a:lstStyle/>
          <a:p>
            <a:pPr marL="0" lvl="0" indent="0" algn="r" rtl="0">
              <a:spcBef>
                <a:spcPts val="0"/>
              </a:spcBef>
              <a:spcAft>
                <a:spcPts val="0"/>
              </a:spcAft>
              <a:buClr>
                <a:srgbClr val="000000"/>
              </a:buClr>
              <a:buSzPts val="1200"/>
              <a:buFont typeface="Calibri"/>
              <a:buNone/>
            </a:pPr>
            <a:fld id="{00000000-1234-1234-1234-123412341234}" type="slidenum">
              <a:rPr lang="en-US"/>
              <a:pPr marL="0" lvl="0" indent="0" algn="r" rtl="0">
                <a:spcBef>
                  <a:spcPts val="0"/>
                </a:spcBef>
                <a:spcAft>
                  <a:spcPts val="0"/>
                </a:spcAft>
                <a:buClr>
                  <a:srgbClr val="000000"/>
                </a:buClr>
                <a:buSzPts val="1200"/>
                <a:buFont typeface="Calibri"/>
                <a:buNone/>
              </a:pPr>
              <a:t>30</a:t>
            </a:fld>
            <a:endParaRPr sz="1400">
              <a:latin typeface="Arial"/>
              <a:ea typeface="Arial"/>
              <a:cs typeface="Arial"/>
              <a:sym typeface="Aria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7"/>
        <p:cNvGrpSpPr/>
        <p:nvPr/>
      </p:nvGrpSpPr>
      <p:grpSpPr>
        <a:xfrm>
          <a:off x="0" y="0"/>
          <a:ext cx="0" cy="0"/>
          <a:chOff x="0" y="0"/>
          <a:chExt cx="0" cy="0"/>
        </a:xfrm>
      </p:grpSpPr>
      <p:sp>
        <p:nvSpPr>
          <p:cNvPr id="1008" name="Google Shape;1008;p24:notes"/>
          <p:cNvSpPr>
            <a:spLocks noGrp="1" noRot="1" noChangeAspect="1"/>
          </p:cNvSpPr>
          <p:nvPr>
            <p:ph type="sldImg" idx="2"/>
          </p:nvPr>
        </p:nvSpPr>
        <p:spPr>
          <a:xfrm>
            <a:off x="1171575" y="696912"/>
            <a:ext cx="4641850" cy="3481387"/>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09" name="Google Shape;1009;p24:notes"/>
          <p:cNvSpPr txBox="1">
            <a:spLocks noGrp="1"/>
          </p:cNvSpPr>
          <p:nvPr>
            <p:ph type="body" idx="1"/>
          </p:nvPr>
        </p:nvSpPr>
        <p:spPr>
          <a:xfrm>
            <a:off x="698500" y="4410075"/>
            <a:ext cx="5588000" cy="4176712"/>
          </a:xfrm>
          <a:prstGeom prst="rect">
            <a:avLst/>
          </a:prstGeom>
          <a:noFill/>
          <a:ln>
            <a:noFill/>
          </a:ln>
        </p:spPr>
        <p:txBody>
          <a:bodyPr spcFirstLastPara="1" wrap="square" lIns="92950" tIns="46475" rIns="92950" bIns="46475" anchor="t" anchorCtr="0">
            <a:noAutofit/>
          </a:bodyPr>
          <a:lstStyle/>
          <a:p>
            <a:pPr marL="0" marR="0" lvl="0" indent="0" algn="l" rtl="0">
              <a:spcBef>
                <a:spcPts val="0"/>
              </a:spcBef>
              <a:spcAft>
                <a:spcPts val="0"/>
              </a:spcAft>
              <a:buSzPts val="1800"/>
              <a:buFont typeface="Arial"/>
              <a:buNone/>
            </a:pPr>
            <a:r>
              <a:rPr lang="en-US" sz="1800" b="0" i="0" u="none" strike="noStrike" cap="none"/>
              <a:t>The IOOS Regional Associations operate observing assets and leverage others from State, Local, Tribal governments, academia, non-profit organizations and industry.</a:t>
            </a:r>
            <a:endParaRPr/>
          </a:p>
          <a:p>
            <a:pPr marL="0" marR="0" lvl="0" indent="0" algn="l" rtl="0">
              <a:spcBef>
                <a:spcPts val="0"/>
              </a:spcBef>
              <a:spcAft>
                <a:spcPts val="0"/>
              </a:spcAft>
              <a:buSzPts val="1800"/>
              <a:buFont typeface="Arial"/>
              <a:buNone/>
            </a:pPr>
            <a:endParaRPr sz="1800" b="0" i="0" u="none" strike="noStrike" cap="none"/>
          </a:p>
          <a:p>
            <a:pPr marL="0" marR="0" lvl="0" indent="0" algn="l" rtl="0">
              <a:spcBef>
                <a:spcPts val="0"/>
              </a:spcBef>
              <a:spcAft>
                <a:spcPts val="0"/>
              </a:spcAft>
              <a:buNone/>
            </a:pPr>
            <a:r>
              <a:rPr lang="en-US" sz="1800" b="0" i="0" u="none" strike="noStrike" cap="none"/>
              <a:t>45% of the network of coastal moorings is operated by the RAs</a:t>
            </a:r>
            <a:endParaRPr sz="1800" b="0" i="0" u="none" strike="noStrike" cap="none"/>
          </a:p>
          <a:p>
            <a:pPr marL="0" marR="0" lvl="0" indent="0" algn="l" rtl="0">
              <a:spcBef>
                <a:spcPts val="0"/>
              </a:spcBef>
              <a:spcAft>
                <a:spcPts val="0"/>
              </a:spcAft>
              <a:buNone/>
            </a:pPr>
            <a:r>
              <a:rPr lang="en-US" sz="1800" b="0" i="0" u="none" strike="noStrike" cap="none"/>
              <a:t>The IOOS Regions offer unique observations, like the 130 plus stations of the High Frequency Radar system, operated by 30 academic institutions.  High frequency radars are unique in their ability to measure surface currents in large areas at once with the detail required for important ecological, economic, and safety applications. </a:t>
            </a:r>
            <a:endParaRPr/>
          </a:p>
          <a:p>
            <a:pPr marL="0" marR="0" lvl="0" indent="0" algn="l" rtl="0">
              <a:spcBef>
                <a:spcPts val="0"/>
              </a:spcBef>
              <a:spcAft>
                <a:spcPts val="0"/>
              </a:spcAft>
              <a:buNone/>
            </a:pPr>
            <a:r>
              <a:rPr lang="en-US" sz="1800" b="0" i="0" u="none" strike="noStrike" cap="none"/>
              <a:t>Gliders monitor water currents, temperature, and conditions that reveal effects from storms, impacts on fisheries, and the quality of our water. The profiling gliders are predominantly operated by IOOS Regional partners and academic institutions funded by a variety of Federal and State dollars.  </a:t>
            </a:r>
            <a:endParaRPr sz="1800" b="0" i="0" u="none" strike="noStrike" cap="none"/>
          </a:p>
          <a:p>
            <a:pPr marL="0" marR="0" lvl="0" indent="0" algn="l" rtl="0">
              <a:spcBef>
                <a:spcPts val="0"/>
              </a:spcBef>
              <a:spcAft>
                <a:spcPts val="0"/>
              </a:spcAft>
              <a:buNone/>
            </a:pPr>
            <a:r>
              <a:rPr lang="en-US" sz="1800" b="0" i="0" u="none" strike="noStrike" cap="none"/>
              <a:t>Some systems are hybrids, such as the wave buoy network which is operated by NOAA, US Army Crops and IOOS Regional Associations.</a:t>
            </a:r>
            <a:endParaRPr/>
          </a:p>
          <a:p>
            <a:pPr marL="0" marR="0" lvl="0" indent="0" algn="l" rtl="0">
              <a:spcBef>
                <a:spcPts val="0"/>
              </a:spcBef>
              <a:spcAft>
                <a:spcPts val="0"/>
              </a:spcAft>
              <a:buNone/>
            </a:pPr>
            <a:r>
              <a:rPr lang="en-US" sz="1800" b="0" i="0" u="none" strike="noStrike" cap="none"/>
              <a:t>Emerging observing systems include the tagging of marine animals and fish.</a:t>
            </a:r>
            <a:endParaRPr/>
          </a:p>
          <a:p>
            <a:pPr marL="685800" marR="0" lvl="1" indent="0" algn="l" rtl="0">
              <a:spcBef>
                <a:spcPts val="0"/>
              </a:spcBef>
              <a:spcAft>
                <a:spcPts val="0"/>
              </a:spcAft>
              <a:buNone/>
            </a:pPr>
            <a:r>
              <a:rPr lang="en-US" sz="1800" b="0" i="0" u="none" strike="noStrike" cap="none"/>
              <a:t>IOOS is developing a framework for integrating biological observations from animal tagging. ATN is important for tracking animal movements and provides understanding of animal responses to changing ocean conditions.  Important for examining ecosystem dynamics.</a:t>
            </a:r>
            <a:endParaRPr/>
          </a:p>
          <a:p>
            <a:pPr marL="685800" marR="0" lvl="1" indent="0" algn="l" rtl="0">
              <a:spcBef>
                <a:spcPts val="0"/>
              </a:spcBef>
              <a:spcAft>
                <a:spcPts val="0"/>
              </a:spcAft>
              <a:buNone/>
            </a:pPr>
            <a:r>
              <a:rPr lang="en-US" sz="1800" b="0" i="0" u="none" strike="noStrike" cap="none"/>
              <a:t>MBON is important for understanding the variety of life, which impacts our coastal ecosystems.  Critical for sustaining human and ecosystem health.</a:t>
            </a:r>
            <a:endParaRPr/>
          </a:p>
          <a:p>
            <a:pPr marL="0" marR="0" lvl="0" indent="0" algn="l" rtl="0">
              <a:spcBef>
                <a:spcPts val="0"/>
              </a:spcBef>
              <a:spcAft>
                <a:spcPts val="0"/>
              </a:spcAft>
              <a:buSzPts val="1800"/>
              <a:buFont typeface="Arial"/>
              <a:buNone/>
            </a:pPr>
            <a:r>
              <a:rPr lang="en-US" sz="1800" b="0" i="0" u="none" strike="noStrike" cap="none"/>
              <a:t> </a:t>
            </a:r>
            <a:endParaRPr/>
          </a:p>
          <a:p>
            <a:pPr marL="0" marR="0" lvl="0" indent="0" algn="l" rtl="0">
              <a:spcBef>
                <a:spcPts val="0"/>
              </a:spcBef>
              <a:spcAft>
                <a:spcPts val="0"/>
              </a:spcAft>
              <a:buSzPts val="1800"/>
              <a:buFont typeface="Arial"/>
              <a:buNone/>
            </a:pPr>
            <a:r>
              <a:rPr lang="en-US" sz="1800" b="0" i="0" u="none" strike="noStrike" cap="none"/>
              <a:t> </a:t>
            </a:r>
            <a:endParaRPr/>
          </a:p>
          <a:p>
            <a:pPr marL="0" marR="0" lvl="0" indent="0" algn="l" rtl="0">
              <a:spcBef>
                <a:spcPts val="0"/>
              </a:spcBef>
              <a:spcAft>
                <a:spcPts val="0"/>
              </a:spcAft>
              <a:buNone/>
            </a:pPr>
            <a:endParaRPr sz="1800" b="0" i="0" u="none" strike="noStrike" cap="none"/>
          </a:p>
          <a:p>
            <a:pPr marL="0" marR="0" lvl="0" indent="0" algn="l" rtl="0">
              <a:spcBef>
                <a:spcPts val="0"/>
              </a:spcBef>
              <a:spcAft>
                <a:spcPts val="0"/>
              </a:spcAft>
              <a:buNone/>
            </a:pPr>
            <a:endParaRPr sz="1800" b="0" i="0" u="none" strike="noStrike" cap="none"/>
          </a:p>
        </p:txBody>
      </p:sp>
      <p:sp>
        <p:nvSpPr>
          <p:cNvPr id="1010" name="Google Shape;1010;p24:notes"/>
          <p:cNvSpPr txBox="1"/>
          <p:nvPr/>
        </p:nvSpPr>
        <p:spPr>
          <a:xfrm>
            <a:off x="3956050" y="8818562"/>
            <a:ext cx="3027362" cy="463550"/>
          </a:xfrm>
          <a:prstGeom prst="rect">
            <a:avLst/>
          </a:prstGeom>
          <a:noFill/>
          <a:ln>
            <a:noFill/>
          </a:ln>
        </p:spPr>
        <p:txBody>
          <a:bodyPr spcFirstLastPara="1" wrap="square" lIns="92950" tIns="46475" rIns="92950" bIns="46475"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a:solidFill>
                  <a:srgbClr val="000000"/>
                </a:solidFill>
                <a:latin typeface="Calibri"/>
                <a:ea typeface="Calibri"/>
                <a:cs typeface="Calibri"/>
                <a:sym typeface="Calibri"/>
              </a:rPr>
              <a:pPr marL="0" marR="0" lvl="0" indent="0" algn="r" rtl="0">
                <a:lnSpc>
                  <a:spcPct val="100000"/>
                </a:lnSpc>
                <a:spcBef>
                  <a:spcPts val="0"/>
                </a:spcBef>
                <a:spcAft>
                  <a:spcPts val="0"/>
                </a:spcAft>
                <a:buClr>
                  <a:srgbClr val="000000"/>
                </a:buClr>
                <a:buSzPts val="1200"/>
                <a:buFont typeface="Calibri"/>
                <a:buNone/>
              </a:pPr>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3"/>
        <p:cNvGrpSpPr/>
        <p:nvPr/>
      </p:nvGrpSpPr>
      <p:grpSpPr>
        <a:xfrm>
          <a:off x="0" y="0"/>
          <a:ext cx="0" cy="0"/>
          <a:chOff x="0" y="0"/>
          <a:chExt cx="0" cy="0"/>
        </a:xfrm>
      </p:grpSpPr>
      <p:sp>
        <p:nvSpPr>
          <p:cNvPr id="1014" name="Google Shape;1014;g520a7c41ce_0_348:notes"/>
          <p:cNvSpPr>
            <a:spLocks noGrp="1" noRot="1" noChangeAspect="1"/>
          </p:cNvSpPr>
          <p:nvPr>
            <p:ph type="sldImg" idx="2"/>
          </p:nvPr>
        </p:nvSpPr>
        <p:spPr>
          <a:xfrm>
            <a:off x="1171575" y="696913"/>
            <a:ext cx="4641850" cy="34813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015" name="Google Shape;1015;g520a7c41ce_0_348:notes"/>
          <p:cNvSpPr txBox="1">
            <a:spLocks noGrp="1"/>
          </p:cNvSpPr>
          <p:nvPr>
            <p:ph type="body" idx="1"/>
          </p:nvPr>
        </p:nvSpPr>
        <p:spPr>
          <a:xfrm>
            <a:off x="698500" y="4409758"/>
            <a:ext cx="5588100" cy="4177800"/>
          </a:xfrm>
          <a:prstGeom prst="rect">
            <a:avLst/>
          </a:prstGeom>
          <a:noFill/>
          <a:ln>
            <a:noFill/>
          </a:ln>
        </p:spPr>
        <p:txBody>
          <a:bodyPr spcFirstLastPara="1" wrap="square" lIns="93025" tIns="46500" rIns="93025" bIns="46500" anchor="t" anchorCtr="0">
            <a:noAutofit/>
          </a:bodyPr>
          <a:lstStyle/>
          <a:p>
            <a:pPr marL="0" marR="0" lvl="0" indent="0" algn="l" rtl="0">
              <a:spcBef>
                <a:spcPts val="0"/>
              </a:spcBef>
              <a:spcAft>
                <a:spcPts val="0"/>
              </a:spcAft>
              <a:buNone/>
            </a:pPr>
            <a:r>
              <a:rPr lang="en-US" sz="1200" b="0" i="0" u="none" strike="noStrike" cap="none">
                <a:solidFill>
                  <a:srgbClr val="FFFFFF"/>
                </a:solidFill>
                <a:latin typeface="Calibri"/>
                <a:ea typeface="Calibri"/>
                <a:cs typeface="Calibri"/>
                <a:sym typeface="Calibri"/>
              </a:rPr>
              <a:t>This workshop was organized and hosted by the Alliance for Coastal Technologies (ACT) and sponsored by IOOS.  ~40 participants – NOAA, BOEM, EPA, RAs (all but SCCOOS), Industry, Academia, State (Texas)</a:t>
            </a:r>
            <a:endParaRPr sz="1200" b="0" i="0" u="none" strike="noStrike" cap="none">
              <a:solidFill>
                <a:srgbClr val="FFFFFF"/>
              </a:solidFill>
              <a:latin typeface="Calibri"/>
              <a:ea typeface="Calibri"/>
              <a:cs typeface="Calibri"/>
              <a:sym typeface="Calibri"/>
            </a:endParaRPr>
          </a:p>
          <a:p>
            <a:pPr marL="0" marR="0" lvl="0" indent="0" algn="l" rtl="0">
              <a:spcBef>
                <a:spcPts val="0"/>
              </a:spcBef>
              <a:spcAft>
                <a:spcPts val="0"/>
              </a:spcAft>
              <a:buNone/>
            </a:pPr>
            <a:endParaRPr sz="1200" b="0" i="0" u="none" strike="noStrike" cap="none">
              <a:solidFill>
                <a:srgbClr val="FFFFFF"/>
              </a:solidFill>
              <a:latin typeface="Calibri"/>
              <a:ea typeface="Calibri"/>
              <a:cs typeface="Calibri"/>
              <a:sym typeface="Calibri"/>
            </a:endParaRPr>
          </a:p>
          <a:p>
            <a:pPr marL="0" marR="0" lvl="0" indent="0" algn="l" rtl="0">
              <a:spcBef>
                <a:spcPts val="0"/>
              </a:spcBef>
              <a:spcAft>
                <a:spcPts val="0"/>
              </a:spcAft>
              <a:buNone/>
            </a:pPr>
            <a:r>
              <a:rPr lang="en-US" sz="1200" b="0" i="0" u="none" strike="noStrike" cap="none">
                <a:solidFill>
                  <a:srgbClr val="FFFFFF"/>
                </a:solidFill>
                <a:latin typeface="Calibri"/>
                <a:ea typeface="Calibri"/>
                <a:cs typeface="Calibri"/>
                <a:sym typeface="Calibri"/>
              </a:rPr>
              <a:t>The Steering Team was led by Margaret McManus (Lead), with participation from:</a:t>
            </a:r>
            <a:endParaRPr/>
          </a:p>
          <a:p>
            <a:pPr marL="177800" marR="0" lvl="0" indent="-177800" algn="l" rtl="0">
              <a:spcBef>
                <a:spcPts val="0"/>
              </a:spcBef>
              <a:spcAft>
                <a:spcPts val="0"/>
              </a:spcAft>
              <a:buClr>
                <a:srgbClr val="FFFFFF"/>
              </a:buClr>
              <a:buSzPts val="1200"/>
              <a:buFont typeface="Calibri"/>
              <a:buChar char="-"/>
            </a:pPr>
            <a:r>
              <a:rPr lang="en-US" sz="1200" b="0" i="0" u="none" strike="noStrike" cap="none">
                <a:solidFill>
                  <a:srgbClr val="FFFFFF"/>
                </a:solidFill>
                <a:latin typeface="Calibri"/>
                <a:ea typeface="Calibri"/>
                <a:cs typeface="Calibri"/>
                <a:sym typeface="Calibri"/>
              </a:rPr>
              <a:t>Kathy Bailey (IOOS)</a:t>
            </a:r>
            <a:endParaRPr/>
          </a:p>
          <a:p>
            <a:pPr marL="177800" marR="0" lvl="0" indent="-177800" algn="l" rtl="0">
              <a:spcBef>
                <a:spcPts val="0"/>
              </a:spcBef>
              <a:spcAft>
                <a:spcPts val="0"/>
              </a:spcAft>
              <a:buClr>
                <a:srgbClr val="FFFFFF"/>
              </a:buClr>
              <a:buSzPts val="1200"/>
              <a:buFont typeface="Calibri"/>
              <a:buChar char="-"/>
            </a:pPr>
            <a:r>
              <a:rPr lang="en-US" sz="1200" b="0" i="0" u="none" strike="noStrike" cap="none">
                <a:solidFill>
                  <a:srgbClr val="FFFFFF"/>
                </a:solidFill>
                <a:latin typeface="Calibri"/>
                <a:ea typeface="Calibri"/>
                <a:cs typeface="Calibri"/>
                <a:sym typeface="Calibri"/>
              </a:rPr>
              <a:t>Gabrielle Canonico (IOOS)</a:t>
            </a:r>
            <a:endParaRPr/>
          </a:p>
          <a:p>
            <a:pPr marL="177800" marR="0" lvl="0" indent="-177800" algn="l" rtl="0">
              <a:spcBef>
                <a:spcPts val="0"/>
              </a:spcBef>
              <a:spcAft>
                <a:spcPts val="0"/>
              </a:spcAft>
              <a:buClr>
                <a:srgbClr val="FFFFFF"/>
              </a:buClr>
              <a:buSzPts val="1200"/>
              <a:buFont typeface="Calibri"/>
              <a:buChar char="-"/>
            </a:pPr>
            <a:r>
              <a:rPr lang="en-US" sz="1200" b="0" i="0" u="none" strike="noStrike" cap="none">
                <a:solidFill>
                  <a:srgbClr val="FFFFFF"/>
                </a:solidFill>
                <a:latin typeface="Calibri"/>
                <a:ea typeface="Calibri"/>
                <a:cs typeface="Calibri"/>
                <a:sym typeface="Calibri"/>
              </a:rPr>
              <a:t>Jan Newton (NANOOS)</a:t>
            </a:r>
            <a:endParaRPr/>
          </a:p>
          <a:p>
            <a:pPr marL="177800" marR="0" lvl="0" indent="-177800" algn="l" rtl="0">
              <a:spcBef>
                <a:spcPts val="0"/>
              </a:spcBef>
              <a:spcAft>
                <a:spcPts val="0"/>
              </a:spcAft>
              <a:buClr>
                <a:srgbClr val="FFFFFF"/>
              </a:buClr>
              <a:buSzPts val="1200"/>
              <a:buFont typeface="Calibri"/>
              <a:buChar char="-"/>
            </a:pPr>
            <a:r>
              <a:rPr lang="en-US" sz="1200" b="0" i="0" u="none" strike="noStrike" cap="none">
                <a:solidFill>
                  <a:srgbClr val="FFFFFF"/>
                </a:solidFill>
                <a:latin typeface="Calibri"/>
                <a:ea typeface="Calibri"/>
                <a:cs typeface="Calibri"/>
                <a:sym typeface="Calibri"/>
              </a:rPr>
              <a:t>Ru Morrison (NERACOOS)</a:t>
            </a:r>
            <a:endParaRPr/>
          </a:p>
          <a:p>
            <a:pPr marL="177800" marR="0" lvl="0" indent="-177800" algn="l" rtl="0">
              <a:spcBef>
                <a:spcPts val="0"/>
              </a:spcBef>
              <a:spcAft>
                <a:spcPts val="0"/>
              </a:spcAft>
              <a:buClr>
                <a:srgbClr val="FFFFFF"/>
              </a:buClr>
              <a:buSzPts val="1200"/>
              <a:buFont typeface="Calibri"/>
              <a:buChar char="-"/>
            </a:pPr>
            <a:r>
              <a:rPr lang="en-US" sz="1200" b="0" i="0" u="none" strike="noStrike" cap="none">
                <a:solidFill>
                  <a:srgbClr val="FFFFFF"/>
                </a:solidFill>
                <a:latin typeface="Calibri"/>
                <a:ea typeface="Calibri"/>
                <a:cs typeface="Calibri"/>
                <a:sym typeface="Calibri"/>
              </a:rPr>
              <a:t>Uwe Send (Scripps)</a:t>
            </a:r>
            <a:endParaRPr/>
          </a:p>
          <a:p>
            <a:pPr marL="177800" marR="0" lvl="0" indent="-177800" algn="l" rtl="0">
              <a:spcBef>
                <a:spcPts val="0"/>
              </a:spcBef>
              <a:spcAft>
                <a:spcPts val="0"/>
              </a:spcAft>
              <a:buClr>
                <a:srgbClr val="FFFFFF"/>
              </a:buClr>
              <a:buSzPts val="1200"/>
              <a:buFont typeface="Calibri"/>
              <a:buChar char="-"/>
            </a:pPr>
            <a:r>
              <a:rPr lang="en-US" sz="1200" b="0" i="0" u="none" strike="noStrike" cap="none">
                <a:solidFill>
                  <a:srgbClr val="FFFFFF"/>
                </a:solidFill>
                <a:latin typeface="Calibri"/>
                <a:ea typeface="Calibri"/>
                <a:cs typeface="Calibri"/>
                <a:sym typeface="Calibri"/>
              </a:rPr>
              <a:t>Josie Quintrell (IOOS Association)</a:t>
            </a:r>
            <a:endParaRPr/>
          </a:p>
          <a:p>
            <a:pPr marL="177800" marR="0" lvl="0" indent="-177800" algn="l" rtl="0">
              <a:spcBef>
                <a:spcPts val="0"/>
              </a:spcBef>
              <a:spcAft>
                <a:spcPts val="0"/>
              </a:spcAft>
              <a:buClr>
                <a:srgbClr val="FFFFFF"/>
              </a:buClr>
              <a:buSzPts val="1200"/>
              <a:buFont typeface="Calibri"/>
              <a:buChar char="-"/>
            </a:pPr>
            <a:r>
              <a:rPr lang="en-US" sz="1200" b="0" i="0" u="none" strike="noStrike" cap="none">
                <a:solidFill>
                  <a:srgbClr val="FFFFFF"/>
                </a:solidFill>
                <a:latin typeface="Calibri"/>
                <a:ea typeface="Calibri"/>
                <a:cs typeface="Calibri"/>
                <a:sym typeface="Calibri"/>
              </a:rPr>
              <a:t>Dan Schar (ACT)</a:t>
            </a:r>
            <a:endParaRPr sz="1200" b="0" i="0" u="none" strike="noStrike" cap="none">
              <a:solidFill>
                <a:srgbClr val="FFFFFF"/>
              </a:solidFill>
              <a:latin typeface="Calibri"/>
              <a:ea typeface="Calibri"/>
              <a:cs typeface="Calibri"/>
              <a:sym typeface="Calibri"/>
            </a:endParaRPr>
          </a:p>
        </p:txBody>
      </p:sp>
      <p:sp>
        <p:nvSpPr>
          <p:cNvPr id="1016" name="Google Shape;1016;g520a7c41ce_0_348:notes"/>
          <p:cNvSpPr txBox="1">
            <a:spLocks noGrp="1"/>
          </p:cNvSpPr>
          <p:nvPr>
            <p:ph type="sldNum" idx="12"/>
          </p:nvPr>
        </p:nvSpPr>
        <p:spPr>
          <a:xfrm>
            <a:off x="3956550" y="8817904"/>
            <a:ext cx="3026700" cy="464100"/>
          </a:xfrm>
          <a:prstGeom prst="rect">
            <a:avLst/>
          </a:prstGeom>
          <a:noFill/>
          <a:ln>
            <a:noFill/>
          </a:ln>
        </p:spPr>
        <p:txBody>
          <a:bodyPr spcFirstLastPara="1" wrap="square" lIns="93025" tIns="46500" rIns="93025" bIns="465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pPr marL="0" marR="0" lvl="0" indent="0" algn="r" rtl="0">
                <a:spcBef>
                  <a:spcPts val="0"/>
                </a:spcBef>
                <a:spcAft>
                  <a:spcPts val="0"/>
                </a:spcAft>
                <a:buNone/>
              </a:pPr>
              <a:t>32</a:t>
            </a:fld>
            <a:endParaRPr sz="1200">
              <a:solidFill>
                <a:schemeClr val="dk1"/>
              </a:solidFill>
              <a:latin typeface="Arial"/>
              <a:ea typeface="Arial"/>
              <a:cs typeface="Arial"/>
              <a:sym typeface="Aria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2"/>
        <p:cNvGrpSpPr/>
        <p:nvPr/>
      </p:nvGrpSpPr>
      <p:grpSpPr>
        <a:xfrm>
          <a:off x="0" y="0"/>
          <a:ext cx="0" cy="0"/>
          <a:chOff x="0" y="0"/>
          <a:chExt cx="0" cy="0"/>
        </a:xfrm>
      </p:grpSpPr>
      <p:sp>
        <p:nvSpPr>
          <p:cNvPr id="1023" name="Google Shape;1023;g520476795f_0_92:notes"/>
          <p:cNvSpPr txBox="1">
            <a:spLocks noGrp="1"/>
          </p:cNvSpPr>
          <p:nvPr>
            <p:ph type="body" idx="1"/>
          </p:nvPr>
        </p:nvSpPr>
        <p:spPr>
          <a:xfrm>
            <a:off x="698500" y="4409758"/>
            <a:ext cx="5588100" cy="4177800"/>
          </a:xfrm>
          <a:prstGeom prst="rect">
            <a:avLst/>
          </a:prstGeom>
        </p:spPr>
        <p:txBody>
          <a:bodyPr spcFirstLastPara="1" wrap="square" lIns="92950" tIns="46475" rIns="92950" bIns="46475" anchor="t" anchorCtr="0">
            <a:noAutofit/>
          </a:bodyPr>
          <a:lstStyle/>
          <a:p>
            <a:pPr marL="0" lvl="0" indent="0" algn="l" rtl="0">
              <a:spcBef>
                <a:spcPts val="0"/>
              </a:spcBef>
              <a:spcAft>
                <a:spcPts val="0"/>
              </a:spcAft>
              <a:buNone/>
            </a:pPr>
            <a:endParaRPr/>
          </a:p>
        </p:txBody>
      </p:sp>
      <p:sp>
        <p:nvSpPr>
          <p:cNvPr id="1024" name="Google Shape;1024;g520476795f_0_92:notes"/>
          <p:cNvSpPr>
            <a:spLocks noGrp="1" noRot="1" noChangeAspect="1"/>
          </p:cNvSpPr>
          <p:nvPr>
            <p:ph type="sldImg" idx="2"/>
          </p:nvPr>
        </p:nvSpPr>
        <p:spPr>
          <a:xfrm>
            <a:off x="1171575" y="696913"/>
            <a:ext cx="4641850" cy="34813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0"/>
        <p:cNvGrpSpPr/>
        <p:nvPr/>
      </p:nvGrpSpPr>
      <p:grpSpPr>
        <a:xfrm>
          <a:off x="0" y="0"/>
          <a:ext cx="0" cy="0"/>
          <a:chOff x="0" y="0"/>
          <a:chExt cx="0" cy="0"/>
        </a:xfrm>
      </p:grpSpPr>
      <p:sp>
        <p:nvSpPr>
          <p:cNvPr id="1031" name="Google Shape;1031;g51e9c34bcc_0_0:notes"/>
          <p:cNvSpPr txBox="1">
            <a:spLocks noGrp="1"/>
          </p:cNvSpPr>
          <p:nvPr>
            <p:ph type="body" idx="1"/>
          </p:nvPr>
        </p:nvSpPr>
        <p:spPr>
          <a:xfrm>
            <a:off x="698500" y="4409758"/>
            <a:ext cx="5588100" cy="4177800"/>
          </a:xfrm>
          <a:prstGeom prst="rect">
            <a:avLst/>
          </a:prstGeom>
        </p:spPr>
        <p:txBody>
          <a:bodyPr spcFirstLastPara="1" wrap="square" lIns="92950" tIns="46475" rIns="92950" bIns="46475" anchor="t" anchorCtr="0">
            <a:noAutofit/>
          </a:bodyPr>
          <a:lstStyle/>
          <a:p>
            <a:pPr marL="0" lvl="0" indent="0" algn="l" rtl="0">
              <a:spcBef>
                <a:spcPts val="0"/>
              </a:spcBef>
              <a:spcAft>
                <a:spcPts val="0"/>
              </a:spcAft>
              <a:buNone/>
            </a:pPr>
            <a:endParaRPr/>
          </a:p>
        </p:txBody>
      </p:sp>
      <p:sp>
        <p:nvSpPr>
          <p:cNvPr id="1032" name="Google Shape;1032;g51e9c34bcc_0_0:notes"/>
          <p:cNvSpPr>
            <a:spLocks noGrp="1" noRot="1" noChangeAspect="1"/>
          </p:cNvSpPr>
          <p:nvPr>
            <p:ph type="sldImg" idx="2"/>
          </p:nvPr>
        </p:nvSpPr>
        <p:spPr>
          <a:xfrm>
            <a:off x="1164167" y="696278"/>
            <a:ext cx="4656600" cy="34815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4"/>
        <p:cNvGrpSpPr/>
        <p:nvPr/>
      </p:nvGrpSpPr>
      <p:grpSpPr>
        <a:xfrm>
          <a:off x="0" y="0"/>
          <a:ext cx="0" cy="0"/>
          <a:chOff x="0" y="0"/>
          <a:chExt cx="0" cy="0"/>
        </a:xfrm>
      </p:grpSpPr>
      <p:sp>
        <p:nvSpPr>
          <p:cNvPr id="1055" name="Google Shape;1055;g520476795f_0_15:notes"/>
          <p:cNvSpPr>
            <a:spLocks noGrp="1" noRot="1" noChangeAspect="1"/>
          </p:cNvSpPr>
          <p:nvPr>
            <p:ph type="sldImg" idx="2"/>
          </p:nvPr>
        </p:nvSpPr>
        <p:spPr>
          <a:xfrm>
            <a:off x="1171575" y="696913"/>
            <a:ext cx="4641850" cy="34813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6" name="Google Shape;1056;g520476795f_0_15:notes"/>
          <p:cNvSpPr txBox="1">
            <a:spLocks noGrp="1"/>
          </p:cNvSpPr>
          <p:nvPr>
            <p:ph type="body" idx="1"/>
          </p:nvPr>
        </p:nvSpPr>
        <p:spPr>
          <a:xfrm>
            <a:off x="698500" y="4410075"/>
            <a:ext cx="5588100" cy="4176600"/>
          </a:xfrm>
          <a:prstGeom prst="rect">
            <a:avLst/>
          </a:prstGeom>
        </p:spPr>
        <p:txBody>
          <a:bodyPr spcFirstLastPara="1" wrap="square" lIns="92950" tIns="46475" rIns="92950" bIns="46475" anchor="t" anchorCtr="0">
            <a:noAutofit/>
          </a:bodyPr>
          <a:lstStyle/>
          <a:p>
            <a:pPr marL="0" lvl="0" indent="0" algn="l" rtl="0">
              <a:spcBef>
                <a:spcPts val="0"/>
              </a:spcBef>
              <a:spcAft>
                <a:spcPts val="0"/>
              </a:spcAft>
              <a:buNone/>
            </a:pPr>
            <a:endParaRPr/>
          </a:p>
        </p:txBody>
      </p:sp>
      <p:sp>
        <p:nvSpPr>
          <p:cNvPr id="1057" name="Google Shape;1057;g520476795f_0_15:notes"/>
          <p:cNvSpPr txBox="1">
            <a:spLocks noGrp="1"/>
          </p:cNvSpPr>
          <p:nvPr>
            <p:ph type="sldNum" idx="12"/>
          </p:nvPr>
        </p:nvSpPr>
        <p:spPr>
          <a:xfrm>
            <a:off x="3956050" y="8818562"/>
            <a:ext cx="3027300" cy="463500"/>
          </a:xfrm>
          <a:prstGeom prst="rect">
            <a:avLst/>
          </a:prstGeom>
        </p:spPr>
        <p:txBody>
          <a:bodyPr spcFirstLastPara="1" wrap="square" lIns="92950" tIns="46475" rIns="92950" bIns="46475" anchor="b" anchorCtr="0">
            <a:noAutofit/>
          </a:bodyPr>
          <a:lstStyle/>
          <a:p>
            <a:pPr marL="0" lvl="0" indent="0" algn="r" rtl="0">
              <a:spcBef>
                <a:spcPts val="0"/>
              </a:spcBef>
              <a:spcAft>
                <a:spcPts val="0"/>
              </a:spcAft>
              <a:buClr>
                <a:srgbClr val="000000"/>
              </a:buClr>
              <a:buSzPts val="1200"/>
              <a:buFont typeface="Calibri"/>
              <a:buNone/>
            </a:pPr>
            <a:fld id="{00000000-1234-1234-1234-123412341234}" type="slidenum">
              <a:rPr lang="en-US"/>
              <a:pPr marL="0" lvl="0" indent="0" algn="r" rtl="0">
                <a:spcBef>
                  <a:spcPts val="0"/>
                </a:spcBef>
                <a:spcAft>
                  <a:spcPts val="0"/>
                </a:spcAft>
                <a:buClr>
                  <a:srgbClr val="000000"/>
                </a:buClr>
                <a:buSzPts val="1200"/>
                <a:buFont typeface="Calibri"/>
                <a:buNone/>
              </a:pPr>
              <a:t>35</a:t>
            </a:fld>
            <a:endParaRPr sz="1400">
              <a:latin typeface="Arial"/>
              <a:ea typeface="Arial"/>
              <a:cs typeface="Arial"/>
              <a:sym typeface="Aria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2"/>
        <p:cNvGrpSpPr/>
        <p:nvPr/>
      </p:nvGrpSpPr>
      <p:grpSpPr>
        <a:xfrm>
          <a:off x="0" y="0"/>
          <a:ext cx="0" cy="0"/>
          <a:chOff x="0" y="0"/>
          <a:chExt cx="0" cy="0"/>
        </a:xfrm>
      </p:grpSpPr>
      <p:sp>
        <p:nvSpPr>
          <p:cNvPr id="1063" name="Google Shape;1063;g520476795f_0_123:notes"/>
          <p:cNvSpPr txBox="1">
            <a:spLocks noGrp="1"/>
          </p:cNvSpPr>
          <p:nvPr>
            <p:ph type="body" idx="1"/>
          </p:nvPr>
        </p:nvSpPr>
        <p:spPr>
          <a:xfrm>
            <a:off x="698500" y="4409758"/>
            <a:ext cx="5588100" cy="4177800"/>
          </a:xfrm>
          <a:prstGeom prst="rect">
            <a:avLst/>
          </a:prstGeom>
        </p:spPr>
        <p:txBody>
          <a:bodyPr spcFirstLastPara="1" wrap="square" lIns="92950" tIns="46475" rIns="92950" bIns="46475" anchor="t" anchorCtr="0">
            <a:noAutofit/>
          </a:bodyPr>
          <a:lstStyle/>
          <a:p>
            <a:pPr marL="0" lvl="0" indent="0" algn="l" rtl="0">
              <a:spcBef>
                <a:spcPts val="0"/>
              </a:spcBef>
              <a:spcAft>
                <a:spcPts val="0"/>
              </a:spcAft>
              <a:buNone/>
            </a:pPr>
            <a:endParaRPr/>
          </a:p>
        </p:txBody>
      </p:sp>
      <p:sp>
        <p:nvSpPr>
          <p:cNvPr id="1064" name="Google Shape;1064;g520476795f_0_123:notes"/>
          <p:cNvSpPr>
            <a:spLocks noGrp="1" noRot="1" noChangeAspect="1"/>
          </p:cNvSpPr>
          <p:nvPr>
            <p:ph type="sldImg" idx="2"/>
          </p:nvPr>
        </p:nvSpPr>
        <p:spPr>
          <a:xfrm>
            <a:off x="1164167" y="696278"/>
            <a:ext cx="4656600" cy="34815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3"/>
        <p:cNvGrpSpPr/>
        <p:nvPr/>
      </p:nvGrpSpPr>
      <p:grpSpPr>
        <a:xfrm>
          <a:off x="0" y="0"/>
          <a:ext cx="0" cy="0"/>
          <a:chOff x="0" y="0"/>
          <a:chExt cx="0" cy="0"/>
        </a:xfrm>
      </p:grpSpPr>
      <p:sp>
        <p:nvSpPr>
          <p:cNvPr id="1074" name="Google Shape;1074;g51e9c34bcc_0_73:notes"/>
          <p:cNvSpPr txBox="1">
            <a:spLocks noGrp="1"/>
          </p:cNvSpPr>
          <p:nvPr>
            <p:ph type="body" idx="1"/>
          </p:nvPr>
        </p:nvSpPr>
        <p:spPr>
          <a:xfrm>
            <a:off x="698500" y="4409758"/>
            <a:ext cx="5588100" cy="4177800"/>
          </a:xfrm>
          <a:prstGeom prst="rect">
            <a:avLst/>
          </a:prstGeom>
        </p:spPr>
        <p:txBody>
          <a:bodyPr spcFirstLastPara="1" wrap="square" lIns="92950" tIns="46475" rIns="92950" bIns="46475" anchor="t" anchorCtr="0">
            <a:noAutofit/>
          </a:bodyPr>
          <a:lstStyle/>
          <a:p>
            <a:pPr marL="0" lvl="0" indent="0" algn="l" rtl="0">
              <a:spcBef>
                <a:spcPts val="0"/>
              </a:spcBef>
              <a:spcAft>
                <a:spcPts val="0"/>
              </a:spcAft>
              <a:buNone/>
            </a:pPr>
            <a:endParaRPr/>
          </a:p>
        </p:txBody>
      </p:sp>
      <p:sp>
        <p:nvSpPr>
          <p:cNvPr id="1075" name="Google Shape;1075;g51e9c34bcc_0_73:notes"/>
          <p:cNvSpPr>
            <a:spLocks noGrp="1" noRot="1" noChangeAspect="1"/>
          </p:cNvSpPr>
          <p:nvPr>
            <p:ph type="sldImg" idx="2"/>
          </p:nvPr>
        </p:nvSpPr>
        <p:spPr>
          <a:xfrm>
            <a:off x="1171575" y="696913"/>
            <a:ext cx="4641850" cy="34813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4"/>
        <p:cNvGrpSpPr/>
        <p:nvPr/>
      </p:nvGrpSpPr>
      <p:grpSpPr>
        <a:xfrm>
          <a:off x="0" y="0"/>
          <a:ext cx="0" cy="0"/>
          <a:chOff x="0" y="0"/>
          <a:chExt cx="0" cy="0"/>
        </a:xfrm>
      </p:grpSpPr>
      <p:sp>
        <p:nvSpPr>
          <p:cNvPr id="1085" name="Google Shape;1085;g51e9c34bcc_0_133:notes"/>
          <p:cNvSpPr txBox="1">
            <a:spLocks noGrp="1"/>
          </p:cNvSpPr>
          <p:nvPr>
            <p:ph type="body" idx="1"/>
          </p:nvPr>
        </p:nvSpPr>
        <p:spPr>
          <a:xfrm>
            <a:off x="698500" y="4409758"/>
            <a:ext cx="5588100" cy="4177800"/>
          </a:xfrm>
          <a:prstGeom prst="rect">
            <a:avLst/>
          </a:prstGeom>
        </p:spPr>
        <p:txBody>
          <a:bodyPr spcFirstLastPara="1" wrap="square" lIns="92950" tIns="46475" rIns="92950" bIns="46475" anchor="t" anchorCtr="0">
            <a:noAutofit/>
          </a:bodyPr>
          <a:lstStyle/>
          <a:p>
            <a:pPr marL="0" lvl="0" indent="0" algn="l" rtl="0">
              <a:spcBef>
                <a:spcPts val="0"/>
              </a:spcBef>
              <a:spcAft>
                <a:spcPts val="0"/>
              </a:spcAft>
              <a:buNone/>
            </a:pPr>
            <a:endParaRPr/>
          </a:p>
        </p:txBody>
      </p:sp>
      <p:sp>
        <p:nvSpPr>
          <p:cNvPr id="1086" name="Google Shape;1086;g51e9c34bcc_0_133:notes"/>
          <p:cNvSpPr>
            <a:spLocks noGrp="1" noRot="1" noChangeAspect="1"/>
          </p:cNvSpPr>
          <p:nvPr>
            <p:ph type="sldImg" idx="2"/>
          </p:nvPr>
        </p:nvSpPr>
        <p:spPr>
          <a:xfrm>
            <a:off x="1171575" y="696913"/>
            <a:ext cx="4641850" cy="34813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4"/>
        <p:cNvGrpSpPr/>
        <p:nvPr/>
      </p:nvGrpSpPr>
      <p:grpSpPr>
        <a:xfrm>
          <a:off x="0" y="0"/>
          <a:ext cx="0" cy="0"/>
          <a:chOff x="0" y="0"/>
          <a:chExt cx="0" cy="0"/>
        </a:xfrm>
      </p:grpSpPr>
      <p:sp>
        <p:nvSpPr>
          <p:cNvPr id="1095" name="Google Shape;1095;p27:notes"/>
          <p:cNvSpPr txBox="1">
            <a:spLocks noGrp="1"/>
          </p:cNvSpPr>
          <p:nvPr>
            <p:ph type="body" idx="1"/>
          </p:nvPr>
        </p:nvSpPr>
        <p:spPr>
          <a:xfrm>
            <a:off x="700087" y="4403725"/>
            <a:ext cx="5597525" cy="417195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None/>
            </a:pPr>
            <a:endParaRPr sz="1800" b="0" i="0" u="none" strike="noStrike" cap="none"/>
          </a:p>
        </p:txBody>
      </p:sp>
      <p:sp>
        <p:nvSpPr>
          <p:cNvPr id="1096" name="Google Shape;1096;p27:notes"/>
          <p:cNvSpPr>
            <a:spLocks noGrp="1" noRot="1" noChangeAspect="1"/>
          </p:cNvSpPr>
          <p:nvPr>
            <p:ph type="sldImg" idx="2"/>
          </p:nvPr>
        </p:nvSpPr>
        <p:spPr>
          <a:xfrm>
            <a:off x="1181100" y="695325"/>
            <a:ext cx="4635500" cy="34766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2"/>
        <p:cNvGrpSpPr/>
        <p:nvPr/>
      </p:nvGrpSpPr>
      <p:grpSpPr>
        <a:xfrm>
          <a:off x="0" y="0"/>
          <a:ext cx="0" cy="0"/>
          <a:chOff x="0" y="0"/>
          <a:chExt cx="0" cy="0"/>
        </a:xfrm>
      </p:grpSpPr>
      <p:sp>
        <p:nvSpPr>
          <p:cNvPr id="713" name="Google Shape;713;p9:notes"/>
          <p:cNvSpPr txBox="1">
            <a:spLocks noGrp="1"/>
          </p:cNvSpPr>
          <p:nvPr>
            <p:ph type="body" idx="1"/>
          </p:nvPr>
        </p:nvSpPr>
        <p:spPr>
          <a:xfrm>
            <a:off x="698500" y="4410075"/>
            <a:ext cx="5588000" cy="4176712"/>
          </a:xfrm>
          <a:prstGeom prst="rect">
            <a:avLst/>
          </a:prstGeom>
        </p:spPr>
        <p:txBody>
          <a:bodyPr spcFirstLastPara="1" wrap="square" lIns="92950" tIns="46475" rIns="92950" bIns="46475" anchor="t" anchorCtr="0">
            <a:noAutofit/>
          </a:bodyPr>
          <a:lstStyle/>
          <a:p>
            <a:pPr marL="0" lvl="0" indent="0" algn="l" rtl="0">
              <a:lnSpc>
                <a:spcPct val="115000"/>
              </a:lnSpc>
              <a:spcBef>
                <a:spcPts val="100"/>
              </a:spcBef>
              <a:spcAft>
                <a:spcPts val="0"/>
              </a:spcAft>
              <a:buClr>
                <a:schemeClr val="dk1"/>
              </a:buClr>
              <a:buSzPts val="1100"/>
              <a:buFont typeface="Arial"/>
              <a:buNone/>
            </a:pPr>
            <a:r>
              <a:rPr lang="en-US" sz="1200" b="1">
                <a:solidFill>
                  <a:srgbClr val="043185"/>
                </a:solidFill>
                <a:latin typeface="Century Gothic"/>
                <a:ea typeface="Century Gothic"/>
                <a:cs typeface="Century Gothic"/>
                <a:sym typeface="Century Gothic"/>
              </a:rPr>
              <a:t>Five Strategic Goals:</a:t>
            </a:r>
            <a:endParaRPr sz="1200" b="1">
              <a:solidFill>
                <a:srgbClr val="043185"/>
              </a:solidFill>
              <a:latin typeface="Century Gothic"/>
              <a:ea typeface="Century Gothic"/>
              <a:cs typeface="Century Gothic"/>
              <a:sym typeface="Century Gothic"/>
            </a:endParaRPr>
          </a:p>
          <a:p>
            <a:pPr marL="0" lvl="0" indent="0" algn="just" rtl="0">
              <a:lnSpc>
                <a:spcPct val="115000"/>
              </a:lnSpc>
              <a:spcBef>
                <a:spcPts val="1700"/>
              </a:spcBef>
              <a:spcAft>
                <a:spcPts val="0"/>
              </a:spcAft>
              <a:buClr>
                <a:schemeClr val="dk1"/>
              </a:buClr>
              <a:buSzPts val="1100"/>
              <a:buFont typeface="Arial"/>
              <a:buNone/>
            </a:pPr>
            <a:r>
              <a:rPr lang="en-US" sz="1200" b="1">
                <a:solidFill>
                  <a:schemeClr val="dk1"/>
                </a:solidFill>
                <a:latin typeface="Century Gothic"/>
                <a:ea typeface="Century Gothic"/>
                <a:cs typeface="Century Gothic"/>
                <a:sym typeface="Century Gothic"/>
              </a:rPr>
              <a:t>Goal 1: </a:t>
            </a:r>
            <a:r>
              <a:rPr lang="en-US" sz="1200">
                <a:solidFill>
                  <a:schemeClr val="dk1"/>
                </a:solidFill>
                <a:latin typeface="Century Gothic"/>
                <a:ea typeface="Century Gothic"/>
                <a:cs typeface="Century Gothic"/>
                <a:sym typeface="Century Gothic"/>
              </a:rPr>
              <a:t>Sustain long-term, high-quality observations of ocean, coastal, and Great Lakes environments to address local, regional and national needs.</a:t>
            </a:r>
            <a:endParaRPr sz="1200">
              <a:solidFill>
                <a:schemeClr val="dk1"/>
              </a:solidFill>
              <a:latin typeface="Century Gothic"/>
              <a:ea typeface="Century Gothic"/>
              <a:cs typeface="Century Gothic"/>
              <a:sym typeface="Century Gothic"/>
            </a:endParaRPr>
          </a:p>
          <a:p>
            <a:pPr marL="0" lvl="0" indent="0" algn="l" rtl="0">
              <a:lnSpc>
                <a:spcPct val="115000"/>
              </a:lnSpc>
              <a:spcBef>
                <a:spcPts val="0"/>
              </a:spcBef>
              <a:spcAft>
                <a:spcPts val="0"/>
              </a:spcAft>
              <a:buClr>
                <a:schemeClr val="dk1"/>
              </a:buClr>
              <a:buSzPts val="1100"/>
              <a:buFont typeface="Arial"/>
              <a:buNone/>
            </a:pPr>
            <a:r>
              <a:rPr lang="en-US" sz="1200" b="1">
                <a:solidFill>
                  <a:schemeClr val="dk1"/>
                </a:solidFill>
                <a:latin typeface="Century Gothic"/>
                <a:ea typeface="Century Gothic"/>
                <a:cs typeface="Century Gothic"/>
                <a:sym typeface="Century Gothic"/>
              </a:rPr>
              <a:t>Goal 2: </a:t>
            </a:r>
            <a:r>
              <a:rPr lang="en-US" sz="1200">
                <a:solidFill>
                  <a:schemeClr val="dk1"/>
                </a:solidFill>
                <a:latin typeface="Century Gothic"/>
                <a:ea typeface="Century Gothic"/>
                <a:cs typeface="Century Gothic"/>
                <a:sym typeface="Century Gothic"/>
              </a:rPr>
              <a:t>Deliver standardized, reliable, and accessible data.</a:t>
            </a:r>
            <a:endParaRPr sz="1200">
              <a:solidFill>
                <a:schemeClr val="dk1"/>
              </a:solidFill>
              <a:latin typeface="Century Gothic"/>
              <a:ea typeface="Century Gothic"/>
              <a:cs typeface="Century Gothic"/>
              <a:sym typeface="Century Gothic"/>
            </a:endParaRPr>
          </a:p>
          <a:p>
            <a:pPr marL="0" lvl="0" indent="0" algn="l" rtl="0">
              <a:lnSpc>
                <a:spcPct val="115000"/>
              </a:lnSpc>
              <a:spcBef>
                <a:spcPts val="0"/>
              </a:spcBef>
              <a:spcAft>
                <a:spcPts val="0"/>
              </a:spcAft>
              <a:buClr>
                <a:schemeClr val="dk1"/>
              </a:buClr>
              <a:buSzPts val="1100"/>
              <a:buFont typeface="Arial"/>
              <a:buNone/>
            </a:pPr>
            <a:r>
              <a:rPr lang="en-US" sz="1200" b="1">
                <a:solidFill>
                  <a:schemeClr val="dk1"/>
                </a:solidFill>
                <a:latin typeface="Century Gothic"/>
                <a:ea typeface="Century Gothic"/>
                <a:cs typeface="Century Gothic"/>
                <a:sym typeface="Century Gothic"/>
              </a:rPr>
              <a:t>Goal 3: </a:t>
            </a:r>
            <a:r>
              <a:rPr lang="en-US" sz="1200">
                <a:solidFill>
                  <a:schemeClr val="dk1"/>
                </a:solidFill>
                <a:latin typeface="Century Gothic"/>
                <a:ea typeface="Century Gothic"/>
                <a:cs typeface="Century Gothic"/>
                <a:sym typeface="Century Gothic"/>
              </a:rPr>
              <a:t>Support model predictions that address a wide range</a:t>
            </a:r>
            <a:endParaRPr sz="1200">
              <a:solidFill>
                <a:schemeClr val="dk1"/>
              </a:solidFill>
              <a:latin typeface="Century Gothic"/>
              <a:ea typeface="Century Gothic"/>
              <a:cs typeface="Century Gothic"/>
              <a:sym typeface="Century Gothic"/>
            </a:endParaRPr>
          </a:p>
          <a:p>
            <a:pPr marL="0" lvl="0" indent="0" algn="l" rtl="0">
              <a:lnSpc>
                <a:spcPct val="115000"/>
              </a:lnSpc>
              <a:spcBef>
                <a:spcPts val="0"/>
              </a:spcBef>
              <a:spcAft>
                <a:spcPts val="0"/>
              </a:spcAft>
              <a:buClr>
                <a:schemeClr val="dk1"/>
              </a:buClr>
              <a:buSzPts val="1100"/>
              <a:buFont typeface="Arial"/>
              <a:buNone/>
            </a:pPr>
            <a:r>
              <a:rPr lang="en-US" sz="1200">
                <a:solidFill>
                  <a:schemeClr val="dk1"/>
                </a:solidFill>
                <a:latin typeface="Century Gothic"/>
                <a:ea typeface="Century Gothic"/>
                <a:cs typeface="Century Gothic"/>
                <a:sym typeface="Century Gothic"/>
              </a:rPr>
              <a:t>of user requirements.</a:t>
            </a:r>
            <a:endParaRPr sz="1200">
              <a:solidFill>
                <a:schemeClr val="dk1"/>
              </a:solidFill>
              <a:latin typeface="Century Gothic"/>
              <a:ea typeface="Century Gothic"/>
              <a:cs typeface="Century Gothic"/>
              <a:sym typeface="Century Gothic"/>
            </a:endParaRPr>
          </a:p>
          <a:p>
            <a:pPr marL="0" lvl="0" indent="0" algn="l" rtl="0">
              <a:lnSpc>
                <a:spcPct val="115000"/>
              </a:lnSpc>
              <a:spcBef>
                <a:spcPts val="0"/>
              </a:spcBef>
              <a:spcAft>
                <a:spcPts val="0"/>
              </a:spcAft>
              <a:buClr>
                <a:schemeClr val="dk1"/>
              </a:buClr>
              <a:buSzPts val="1100"/>
              <a:buFont typeface="Arial"/>
              <a:buNone/>
            </a:pPr>
            <a:r>
              <a:rPr lang="en-US" sz="1200" b="1">
                <a:solidFill>
                  <a:schemeClr val="dk1"/>
                </a:solidFill>
                <a:latin typeface="Century Gothic"/>
                <a:ea typeface="Century Gothic"/>
                <a:cs typeface="Century Gothic"/>
                <a:sym typeface="Century Gothic"/>
              </a:rPr>
              <a:t>Goal 4: </a:t>
            </a:r>
            <a:r>
              <a:rPr lang="en-US" sz="1200">
                <a:solidFill>
                  <a:schemeClr val="dk1"/>
                </a:solidFill>
                <a:latin typeface="Century Gothic"/>
                <a:ea typeface="Century Gothic"/>
                <a:cs typeface="Century Gothic"/>
                <a:sym typeface="Century Gothic"/>
              </a:rPr>
              <a:t>Provide integrated, user-driven products and tools.</a:t>
            </a:r>
            <a:endParaRPr sz="1200">
              <a:solidFill>
                <a:schemeClr val="dk1"/>
              </a:solidFill>
              <a:latin typeface="Century Gothic"/>
              <a:ea typeface="Century Gothic"/>
              <a:cs typeface="Century Gothic"/>
              <a:sym typeface="Century Gothic"/>
            </a:endParaRPr>
          </a:p>
          <a:p>
            <a:pPr marL="0" lvl="0" indent="0" algn="l" rtl="0">
              <a:lnSpc>
                <a:spcPct val="115000"/>
              </a:lnSpc>
              <a:spcBef>
                <a:spcPts val="0"/>
              </a:spcBef>
              <a:spcAft>
                <a:spcPts val="0"/>
              </a:spcAft>
              <a:buClr>
                <a:schemeClr val="dk1"/>
              </a:buClr>
              <a:buSzPts val="1100"/>
              <a:buFont typeface="Arial"/>
              <a:buNone/>
            </a:pPr>
            <a:r>
              <a:rPr lang="en-US" sz="1200" b="1">
                <a:solidFill>
                  <a:schemeClr val="dk1"/>
                </a:solidFill>
                <a:latin typeface="Century Gothic"/>
                <a:ea typeface="Century Gothic"/>
                <a:cs typeface="Century Gothic"/>
                <a:sym typeface="Century Gothic"/>
              </a:rPr>
              <a:t>Goal 5: </a:t>
            </a:r>
            <a:r>
              <a:rPr lang="en-US" sz="1200">
                <a:solidFill>
                  <a:schemeClr val="dk1"/>
                </a:solidFill>
                <a:latin typeface="Century Gothic"/>
                <a:ea typeface="Century Gothic"/>
                <a:cs typeface="Century Gothic"/>
                <a:sym typeface="Century Gothic"/>
              </a:rPr>
              <a:t>Increase the reach and effectiveness of IOOS through  partnerships, stakeholder engagement, and Enterprise excellence.</a:t>
            </a:r>
            <a:endParaRPr sz="1200">
              <a:solidFill>
                <a:schemeClr val="dk1"/>
              </a:solidFill>
              <a:latin typeface="Century Gothic"/>
              <a:ea typeface="Century Gothic"/>
              <a:cs typeface="Century Gothic"/>
              <a:sym typeface="Century Gothic"/>
            </a:endParaRPr>
          </a:p>
          <a:p>
            <a:pPr marL="0" lvl="0" indent="0" algn="l" rtl="0">
              <a:spcBef>
                <a:spcPts val="0"/>
              </a:spcBef>
              <a:spcAft>
                <a:spcPts val="0"/>
              </a:spcAft>
              <a:buNone/>
            </a:pPr>
            <a:endParaRPr/>
          </a:p>
        </p:txBody>
      </p:sp>
      <p:sp>
        <p:nvSpPr>
          <p:cNvPr id="714" name="Google Shape;714;p9:notes"/>
          <p:cNvSpPr>
            <a:spLocks noGrp="1" noRot="1" noChangeAspect="1"/>
          </p:cNvSpPr>
          <p:nvPr>
            <p:ph type="sldImg" idx="2"/>
          </p:nvPr>
        </p:nvSpPr>
        <p:spPr>
          <a:xfrm>
            <a:off x="1171575" y="696912"/>
            <a:ext cx="4641850" cy="34813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2"/>
        <p:cNvGrpSpPr/>
        <p:nvPr/>
      </p:nvGrpSpPr>
      <p:grpSpPr>
        <a:xfrm>
          <a:off x="0" y="0"/>
          <a:ext cx="0" cy="0"/>
          <a:chOff x="0" y="0"/>
          <a:chExt cx="0" cy="0"/>
        </a:xfrm>
      </p:grpSpPr>
      <p:sp>
        <p:nvSpPr>
          <p:cNvPr id="1113" name="Google Shape;1113;p16:notes"/>
          <p:cNvSpPr txBox="1">
            <a:spLocks noGrp="1"/>
          </p:cNvSpPr>
          <p:nvPr>
            <p:ph type="body" idx="1"/>
          </p:nvPr>
        </p:nvSpPr>
        <p:spPr>
          <a:xfrm>
            <a:off x="698500" y="4410075"/>
            <a:ext cx="5588000" cy="4176712"/>
          </a:xfrm>
          <a:prstGeom prst="rect">
            <a:avLst/>
          </a:prstGeom>
        </p:spPr>
        <p:txBody>
          <a:bodyPr spcFirstLastPara="1" wrap="square" lIns="92950" tIns="46475" rIns="92950" bIns="46475" anchor="t" anchorCtr="0">
            <a:noAutofit/>
          </a:bodyPr>
          <a:lstStyle/>
          <a:p>
            <a:pPr marL="0" lvl="0" indent="0" algn="l" rtl="0">
              <a:spcBef>
                <a:spcPts val="0"/>
              </a:spcBef>
              <a:spcAft>
                <a:spcPts val="0"/>
              </a:spcAft>
              <a:buNone/>
            </a:pPr>
            <a:endParaRPr/>
          </a:p>
        </p:txBody>
      </p:sp>
      <p:sp>
        <p:nvSpPr>
          <p:cNvPr id="1114" name="Google Shape;1114;p16:notes"/>
          <p:cNvSpPr>
            <a:spLocks noGrp="1" noRot="1" noChangeAspect="1"/>
          </p:cNvSpPr>
          <p:nvPr>
            <p:ph type="sldImg" idx="2"/>
          </p:nvPr>
        </p:nvSpPr>
        <p:spPr>
          <a:xfrm>
            <a:off x="1171575" y="696913"/>
            <a:ext cx="4641850" cy="34813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9"/>
        <p:cNvGrpSpPr/>
        <p:nvPr/>
      </p:nvGrpSpPr>
      <p:grpSpPr>
        <a:xfrm>
          <a:off x="0" y="0"/>
          <a:ext cx="0" cy="0"/>
          <a:chOff x="0" y="0"/>
          <a:chExt cx="0" cy="0"/>
        </a:xfrm>
      </p:grpSpPr>
      <p:sp>
        <p:nvSpPr>
          <p:cNvPr id="1140" name="Google Shape;1140;p3:notes"/>
          <p:cNvSpPr>
            <a:spLocks noGrp="1" noRot="1" noChangeAspect="1"/>
          </p:cNvSpPr>
          <p:nvPr>
            <p:ph type="sldImg" idx="2"/>
          </p:nvPr>
        </p:nvSpPr>
        <p:spPr>
          <a:xfrm>
            <a:off x="1171575" y="696913"/>
            <a:ext cx="4641850" cy="3481387"/>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141" name="Google Shape;1141;p3:notes"/>
          <p:cNvSpPr txBox="1">
            <a:spLocks noGrp="1"/>
          </p:cNvSpPr>
          <p:nvPr>
            <p:ph type="body" idx="1"/>
          </p:nvPr>
        </p:nvSpPr>
        <p:spPr>
          <a:xfrm>
            <a:off x="698500" y="4410075"/>
            <a:ext cx="5588000" cy="4176712"/>
          </a:xfrm>
          <a:prstGeom prst="rect">
            <a:avLst/>
          </a:prstGeom>
          <a:noFill/>
          <a:ln>
            <a:noFill/>
          </a:ln>
        </p:spPr>
        <p:txBody>
          <a:bodyPr spcFirstLastPara="1" wrap="square" lIns="92950" tIns="46475" rIns="92950" bIns="46475" anchor="t" anchorCtr="0">
            <a:noAutofit/>
          </a:bodyPr>
          <a:lstStyle/>
          <a:p>
            <a:pPr marL="0" marR="0" lvl="0" indent="0" algn="l" rtl="0">
              <a:spcBef>
                <a:spcPts val="0"/>
              </a:spcBef>
              <a:spcAft>
                <a:spcPts val="0"/>
              </a:spcAft>
              <a:buSzPts val="1800"/>
              <a:buFont typeface="Arial"/>
              <a:buNone/>
            </a:pPr>
            <a:r>
              <a:rPr lang="en-US" sz="1800" b="0" i="0" u="none" strike="noStrike" cap="none"/>
              <a:t>IOOS meets the nation’s need for ocean coastal, and Great Lakes information by integrating across </a:t>
            </a:r>
            <a:r>
              <a:rPr lang="en-US" sz="1800" b="1" i="0" u="none" strike="noStrike" cap="none"/>
              <a:t>seven societal benefit areas.</a:t>
            </a:r>
            <a:endParaRPr sz="1800" b="0" i="0" u="none" strike="noStrike" cap="none"/>
          </a:p>
          <a:p>
            <a:pPr marL="0" marR="0" lvl="0" indent="0" algn="l" rtl="0">
              <a:spcBef>
                <a:spcPts val="0"/>
              </a:spcBef>
              <a:spcAft>
                <a:spcPts val="0"/>
              </a:spcAft>
              <a:buNone/>
            </a:pPr>
            <a:r>
              <a:rPr lang="en-US" sz="1800" b="0" i="0" u="none" strike="noStrike" cap="none"/>
              <a:t>Improve predictions of climate and weather and their effects on coastal communities and the nation;</a:t>
            </a:r>
            <a:endParaRPr/>
          </a:p>
          <a:p>
            <a:pPr marL="0" marR="0" lvl="0" indent="0" algn="l" rtl="0">
              <a:spcBef>
                <a:spcPts val="0"/>
              </a:spcBef>
              <a:spcAft>
                <a:spcPts val="0"/>
              </a:spcAft>
              <a:buNone/>
            </a:pPr>
            <a:r>
              <a:rPr lang="en-US" sz="1800" b="0" i="0" u="none" strike="noStrike" cap="none"/>
              <a:t>Improve the safety and efficiency of maritime operations;</a:t>
            </a:r>
            <a:endParaRPr/>
          </a:p>
          <a:p>
            <a:pPr marL="0" marR="0" lvl="0" indent="0" algn="l" rtl="0">
              <a:spcBef>
                <a:spcPts val="0"/>
              </a:spcBef>
              <a:spcAft>
                <a:spcPts val="0"/>
              </a:spcAft>
              <a:buNone/>
            </a:pPr>
            <a:r>
              <a:rPr lang="en-US" sz="1800" b="0" i="0" u="none" strike="noStrike" cap="none"/>
              <a:t>More effectively mitigate the effects of natural hazards;</a:t>
            </a:r>
            <a:endParaRPr/>
          </a:p>
          <a:p>
            <a:pPr marL="0" marR="0" lvl="0" indent="0" algn="l" rtl="0">
              <a:spcBef>
                <a:spcPts val="0"/>
              </a:spcBef>
              <a:spcAft>
                <a:spcPts val="0"/>
              </a:spcAft>
              <a:buNone/>
            </a:pPr>
            <a:r>
              <a:rPr lang="en-US" sz="1800" b="0" i="0" u="none" strike="noStrike" cap="none"/>
              <a:t>Improve national and homeland security;</a:t>
            </a:r>
            <a:endParaRPr/>
          </a:p>
          <a:p>
            <a:pPr marL="0" marR="0" lvl="0" indent="0" algn="l" rtl="0">
              <a:spcBef>
                <a:spcPts val="0"/>
              </a:spcBef>
              <a:spcAft>
                <a:spcPts val="0"/>
              </a:spcAft>
              <a:buNone/>
            </a:pPr>
            <a:r>
              <a:rPr lang="en-US" sz="1800" b="0" i="0" u="none" strike="noStrike" cap="none"/>
              <a:t>Reduce public health risks;</a:t>
            </a:r>
            <a:endParaRPr/>
          </a:p>
          <a:p>
            <a:pPr marL="0" marR="0" lvl="0" indent="0" algn="l" rtl="0">
              <a:spcBef>
                <a:spcPts val="0"/>
              </a:spcBef>
              <a:spcAft>
                <a:spcPts val="0"/>
              </a:spcAft>
              <a:buNone/>
            </a:pPr>
            <a:r>
              <a:rPr lang="en-US" sz="1800" b="0" i="0" u="none" strike="noStrike" cap="none"/>
              <a:t>More effectively protect and restore healthy coastal ecosystems; and</a:t>
            </a:r>
            <a:endParaRPr/>
          </a:p>
          <a:p>
            <a:pPr marL="0" marR="0" lvl="0" indent="0" algn="l" rtl="0">
              <a:spcBef>
                <a:spcPts val="0"/>
              </a:spcBef>
              <a:spcAft>
                <a:spcPts val="0"/>
              </a:spcAft>
              <a:buNone/>
            </a:pPr>
            <a:r>
              <a:rPr lang="en-US" sz="1800" b="0" i="0" u="none" strike="noStrike" cap="none"/>
              <a:t>Enable the sustained use of ocean and coastal resources.</a:t>
            </a:r>
            <a:endParaRPr/>
          </a:p>
          <a:p>
            <a:pPr marL="0" marR="0" lvl="0" indent="0" algn="l" rtl="0">
              <a:spcBef>
                <a:spcPts val="0"/>
              </a:spcBef>
              <a:spcAft>
                <a:spcPts val="0"/>
              </a:spcAft>
              <a:buNone/>
            </a:pPr>
            <a:endParaRPr sz="1800" b="0" i="0" u="none" strike="noStrike" cap="none"/>
          </a:p>
        </p:txBody>
      </p:sp>
      <p:sp>
        <p:nvSpPr>
          <p:cNvPr id="1142" name="Google Shape;1142;p3:notes"/>
          <p:cNvSpPr txBox="1"/>
          <p:nvPr/>
        </p:nvSpPr>
        <p:spPr>
          <a:xfrm>
            <a:off x="3956050" y="8818562"/>
            <a:ext cx="3027362" cy="463550"/>
          </a:xfrm>
          <a:prstGeom prst="rect">
            <a:avLst/>
          </a:prstGeom>
          <a:noFill/>
          <a:ln>
            <a:noFill/>
          </a:ln>
        </p:spPr>
        <p:txBody>
          <a:bodyPr spcFirstLastPara="1" wrap="square" lIns="92950" tIns="46475" rIns="92950" bIns="46475"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pPr marL="0" marR="0" lvl="0" indent="0" algn="r" rtl="0">
                <a:lnSpc>
                  <a:spcPct val="100000"/>
                </a:lnSpc>
                <a:spcBef>
                  <a:spcPts val="0"/>
                </a:spcBef>
                <a:spcAft>
                  <a:spcPts val="0"/>
                </a:spcAft>
                <a:buClr>
                  <a:srgbClr val="000000"/>
                </a:buClr>
                <a:buSzPts val="1200"/>
                <a:buFont typeface="Calibri"/>
                <a:buNone/>
              </a:pPr>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9"/>
        <p:cNvGrpSpPr/>
        <p:nvPr/>
      </p:nvGrpSpPr>
      <p:grpSpPr>
        <a:xfrm>
          <a:off x="0" y="0"/>
          <a:ext cx="0" cy="0"/>
          <a:chOff x="0" y="0"/>
          <a:chExt cx="0" cy="0"/>
        </a:xfrm>
      </p:grpSpPr>
      <p:sp>
        <p:nvSpPr>
          <p:cNvPr id="1150" name="Google Shape;1150;g51e9c34bcc_1_71:notes"/>
          <p:cNvSpPr>
            <a:spLocks noGrp="1" noRot="1" noChangeAspect="1"/>
          </p:cNvSpPr>
          <p:nvPr>
            <p:ph type="sldImg" idx="2"/>
          </p:nvPr>
        </p:nvSpPr>
        <p:spPr>
          <a:xfrm>
            <a:off x="1171575" y="696913"/>
            <a:ext cx="4641850" cy="34813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1" name="Google Shape;1151;g51e9c34bcc_1_71:notes"/>
          <p:cNvSpPr txBox="1">
            <a:spLocks noGrp="1"/>
          </p:cNvSpPr>
          <p:nvPr>
            <p:ph type="body" idx="1"/>
          </p:nvPr>
        </p:nvSpPr>
        <p:spPr>
          <a:xfrm>
            <a:off x="698500" y="4409758"/>
            <a:ext cx="5588100" cy="4177800"/>
          </a:xfrm>
          <a:prstGeom prst="rect">
            <a:avLst/>
          </a:prstGeom>
          <a:noFill/>
          <a:ln>
            <a:noFill/>
          </a:ln>
        </p:spPr>
        <p:txBody>
          <a:bodyPr spcFirstLastPara="1" wrap="square" lIns="93025" tIns="93025" rIns="93025" bIns="93025" anchor="ctr" anchorCtr="0">
            <a:noAutofit/>
          </a:bodyPr>
          <a:lstStyle/>
          <a:p>
            <a:pPr marL="0" lvl="0" indent="0" algn="l" rtl="0">
              <a:spcBef>
                <a:spcPts val="0"/>
              </a:spcBef>
              <a:spcAft>
                <a:spcPts val="0"/>
              </a:spcAft>
              <a:buNone/>
            </a:pPr>
            <a:endParaRPr sz="1400"/>
          </a:p>
        </p:txBody>
      </p:sp>
      <p:sp>
        <p:nvSpPr>
          <p:cNvPr id="1152" name="Google Shape;1152;g51e9c34bcc_1_71:notes"/>
          <p:cNvSpPr txBox="1">
            <a:spLocks noGrp="1"/>
          </p:cNvSpPr>
          <p:nvPr>
            <p:ph type="sldNum" idx="12"/>
          </p:nvPr>
        </p:nvSpPr>
        <p:spPr>
          <a:xfrm>
            <a:off x="3956550" y="8817904"/>
            <a:ext cx="3026700" cy="464100"/>
          </a:xfrm>
          <a:prstGeom prst="rect">
            <a:avLst/>
          </a:prstGeom>
        </p:spPr>
        <p:txBody>
          <a:bodyPr spcFirstLastPara="1" wrap="square" lIns="92950" tIns="46475" rIns="92950" bIns="4647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pPr marL="0" lvl="0" indent="0" algn="r" rtl="0">
                <a:spcBef>
                  <a:spcPts val="0"/>
                </a:spcBef>
                <a:spcAft>
                  <a:spcPts val="0"/>
                </a:spcAft>
                <a:buClr>
                  <a:srgbClr val="000000"/>
                </a:buClr>
                <a:buFont typeface="Arial"/>
                <a:buNone/>
              </a:pPr>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2"/>
        <p:cNvGrpSpPr/>
        <p:nvPr/>
      </p:nvGrpSpPr>
      <p:grpSpPr>
        <a:xfrm>
          <a:off x="0" y="0"/>
          <a:ext cx="0" cy="0"/>
          <a:chOff x="0" y="0"/>
          <a:chExt cx="0" cy="0"/>
        </a:xfrm>
      </p:grpSpPr>
      <p:sp>
        <p:nvSpPr>
          <p:cNvPr id="1163" name="Google Shape;1163;g520a7c41ce_0_17:notes"/>
          <p:cNvSpPr txBox="1">
            <a:spLocks noGrp="1"/>
          </p:cNvSpPr>
          <p:nvPr>
            <p:ph type="body" idx="1"/>
          </p:nvPr>
        </p:nvSpPr>
        <p:spPr>
          <a:xfrm>
            <a:off x="698500" y="4467781"/>
            <a:ext cx="5588100" cy="3655500"/>
          </a:xfrm>
          <a:prstGeom prst="rect">
            <a:avLst/>
          </a:prstGeom>
          <a:noFill/>
          <a:ln>
            <a:noFill/>
          </a:ln>
        </p:spPr>
        <p:txBody>
          <a:bodyPr spcFirstLastPara="1" wrap="square" lIns="93025" tIns="93025" rIns="93025" bIns="93025" anchor="ctr" anchorCtr="0">
            <a:noAutofit/>
          </a:bodyPr>
          <a:lstStyle/>
          <a:p>
            <a:pPr marL="469900" marR="0" lvl="0" indent="-330200" algn="l" rtl="0">
              <a:spcBef>
                <a:spcPts val="0"/>
              </a:spcBef>
              <a:spcAft>
                <a:spcPts val="0"/>
              </a:spcAft>
              <a:buClr>
                <a:schemeClr val="dk1"/>
              </a:buClr>
              <a:buSzPts val="1400"/>
              <a:buFont typeface="Calibri"/>
              <a:buChar char="●"/>
            </a:pPr>
            <a:r>
              <a:rPr lang="en-US" sz="1200" b="0" i="0" u="none" strike="noStrike" cap="none">
                <a:solidFill>
                  <a:schemeClr val="dk1"/>
                </a:solidFill>
                <a:latin typeface="Calibri"/>
                <a:ea typeface="Calibri"/>
                <a:cs typeface="Calibri"/>
                <a:sym typeface="Calibri"/>
              </a:rPr>
              <a:t>MBON has been converting static conceptual models into live interactive infographics for MBNMS and FKNMS - this effort is </a:t>
            </a:r>
            <a:r>
              <a:rPr lang="en-US" sz="1200" b="0" i="0" u="sng" strike="noStrike" cap="none">
                <a:solidFill>
                  <a:schemeClr val="dk1"/>
                </a:solidFill>
                <a:latin typeface="Calibri"/>
                <a:ea typeface="Calibri"/>
                <a:cs typeface="Calibri"/>
                <a:sym typeface="Calibri"/>
              </a:rPr>
              <a:t>scalable</a:t>
            </a:r>
            <a:r>
              <a:rPr lang="en-US" sz="1200" b="0" i="0" u="none" strike="noStrike" cap="none">
                <a:solidFill>
                  <a:schemeClr val="dk1"/>
                </a:solidFill>
                <a:latin typeface="Calibri"/>
                <a:ea typeface="Calibri"/>
                <a:cs typeface="Calibri"/>
                <a:sym typeface="Calibri"/>
              </a:rPr>
              <a:t> and expanding to additional sites (Sanctuaries,  IEAs, other study or management areas), and </a:t>
            </a:r>
            <a:r>
              <a:rPr lang="en-US" sz="1200" b="0" i="0" u="sng" strike="noStrike" cap="none">
                <a:solidFill>
                  <a:schemeClr val="dk1"/>
                </a:solidFill>
                <a:latin typeface="Calibri"/>
                <a:ea typeface="Calibri"/>
                <a:cs typeface="Calibri"/>
                <a:sym typeface="Calibri"/>
              </a:rPr>
              <a:t>for additional types of users</a:t>
            </a:r>
            <a:r>
              <a:rPr lang="en-US" sz="1200" b="0" i="0" u="none" strike="noStrike" cap="none">
                <a:solidFill>
                  <a:schemeClr val="dk1"/>
                </a:solidFill>
                <a:latin typeface="Calibri"/>
                <a:ea typeface="Calibri"/>
                <a:cs typeface="Calibri"/>
                <a:sym typeface="Calibri"/>
              </a:rPr>
              <a:t> (e.g. fishery management councils)</a:t>
            </a:r>
            <a:endParaRPr sz="1200" b="0" i="0" u="none" strike="noStrike" cap="none">
              <a:solidFill>
                <a:schemeClr val="dk1"/>
              </a:solidFill>
              <a:latin typeface="Calibri"/>
              <a:ea typeface="Calibri"/>
              <a:cs typeface="Calibri"/>
              <a:sym typeface="Calibri"/>
            </a:endParaRPr>
          </a:p>
          <a:p>
            <a:pPr marL="469900" marR="0" lvl="0" indent="-330200" algn="l" rtl="0">
              <a:spcBef>
                <a:spcPts val="0"/>
              </a:spcBef>
              <a:spcAft>
                <a:spcPts val="0"/>
              </a:spcAft>
              <a:buClr>
                <a:schemeClr val="dk1"/>
              </a:buClr>
              <a:buSzPts val="1400"/>
              <a:buFont typeface="Calibri"/>
              <a:buChar char="●"/>
            </a:pPr>
            <a:r>
              <a:rPr lang="en-US" sz="1200" b="0" i="0" u="none" strike="noStrike" cap="none">
                <a:solidFill>
                  <a:schemeClr val="dk1"/>
                </a:solidFill>
                <a:latin typeface="Calibri"/>
                <a:ea typeface="Calibri"/>
                <a:cs typeface="Calibri"/>
                <a:sym typeface="Calibri"/>
              </a:rPr>
              <a:t>Interactive Conceptual Models, or Infographics, enable users to click on elements to simple plots and maps and build on work done by IEA and Sanctuaries</a:t>
            </a:r>
            <a:endParaRPr sz="1200" b="0" i="0" u="none" strike="noStrike" cap="none">
              <a:solidFill>
                <a:schemeClr val="dk1"/>
              </a:solidFill>
              <a:latin typeface="Calibri"/>
              <a:ea typeface="Calibri"/>
              <a:cs typeface="Calibri"/>
              <a:sym typeface="Calibri"/>
            </a:endParaRPr>
          </a:p>
          <a:p>
            <a:pPr marL="469900" marR="0" lvl="0" indent="-330200" algn="l" rtl="0">
              <a:spcBef>
                <a:spcPts val="0"/>
              </a:spcBef>
              <a:spcAft>
                <a:spcPts val="0"/>
              </a:spcAft>
              <a:buClr>
                <a:schemeClr val="dk1"/>
              </a:buClr>
              <a:buSzPts val="1400"/>
              <a:buFont typeface="Calibri"/>
              <a:buChar char="●"/>
            </a:pPr>
            <a:r>
              <a:rPr lang="en-US" sz="1200" b="0" i="0" u="none" strike="noStrike" cap="none">
                <a:solidFill>
                  <a:schemeClr val="dk1"/>
                </a:solidFill>
                <a:latin typeface="Calibri"/>
                <a:ea typeface="Calibri"/>
                <a:cs typeface="Calibri"/>
                <a:sym typeface="Calibri"/>
              </a:rPr>
              <a:t>Curated Data Views, available through the MBON Portal, pre-determined, customized data views that integrate biological with envrionmental data to tell a story, allow investigators to replicate analysis, etc</a:t>
            </a:r>
            <a:endParaRPr sz="1200" b="0" i="0" u="none" strike="noStrike" cap="none">
              <a:solidFill>
                <a:schemeClr val="dk1"/>
              </a:solidFill>
              <a:latin typeface="Calibri"/>
              <a:ea typeface="Calibri"/>
              <a:cs typeface="Calibri"/>
              <a:sym typeface="Calibri"/>
            </a:endParaRPr>
          </a:p>
          <a:p>
            <a:pPr marL="469900" marR="0" lvl="0" indent="-330200" algn="l" rtl="0">
              <a:spcBef>
                <a:spcPts val="0"/>
              </a:spcBef>
              <a:spcAft>
                <a:spcPts val="0"/>
              </a:spcAft>
              <a:buClr>
                <a:schemeClr val="dk1"/>
              </a:buClr>
              <a:buSzPts val="1400"/>
              <a:buFont typeface="Calibri"/>
              <a:buChar char="●"/>
            </a:pPr>
            <a:r>
              <a:rPr lang="en-US" sz="1200" b="0" i="0" u="none" strike="noStrike" cap="none">
                <a:solidFill>
                  <a:schemeClr val="dk1"/>
                </a:solidFill>
                <a:latin typeface="Calibri"/>
                <a:ea typeface="Calibri"/>
                <a:cs typeface="Calibri"/>
                <a:sym typeface="Calibri"/>
              </a:rPr>
              <a:t>The MBON data portals enables deeper data exploration and visualization of available data layers</a:t>
            </a:r>
            <a:endParaRPr/>
          </a:p>
          <a:p>
            <a:pPr marL="469900" marR="0" lvl="0" indent="-330200" algn="l" rtl="0">
              <a:spcBef>
                <a:spcPts val="0"/>
              </a:spcBef>
              <a:spcAft>
                <a:spcPts val="0"/>
              </a:spcAft>
              <a:buClr>
                <a:schemeClr val="dk1"/>
              </a:buClr>
              <a:buSzPts val="1400"/>
              <a:buFont typeface="Calibri"/>
              <a:buChar char="●"/>
            </a:pPr>
            <a:r>
              <a:rPr lang="en-US" sz="1200" b="0" i="0" u="none" strike="noStrike" cap="none">
                <a:solidFill>
                  <a:schemeClr val="dk1"/>
                </a:solidFill>
                <a:latin typeface="Calibri"/>
                <a:ea typeface="Calibri"/>
                <a:cs typeface="Calibri"/>
                <a:sym typeface="Calibri"/>
              </a:rPr>
              <a:t>IOOS and MBON are funding expansion of this work to new Sanctuaries and for the California Current and Florida Keys Integrated Ecosystem Assessment programs</a:t>
            </a:r>
            <a:endParaRPr/>
          </a:p>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1164" name="Google Shape;1164;g520a7c41ce_0_17:notes"/>
          <p:cNvSpPr>
            <a:spLocks noGrp="1" noRot="1" noChangeAspect="1"/>
          </p:cNvSpPr>
          <p:nvPr>
            <p:ph type="sldImg" idx="2"/>
          </p:nvPr>
        </p:nvSpPr>
        <p:spPr>
          <a:xfrm>
            <a:off x="1403350" y="1160463"/>
            <a:ext cx="4178300" cy="31337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3"/>
        <p:cNvGrpSpPr/>
        <p:nvPr/>
      </p:nvGrpSpPr>
      <p:grpSpPr>
        <a:xfrm>
          <a:off x="0" y="0"/>
          <a:ext cx="0" cy="0"/>
          <a:chOff x="0" y="0"/>
          <a:chExt cx="0" cy="0"/>
        </a:xfrm>
      </p:grpSpPr>
      <p:sp>
        <p:nvSpPr>
          <p:cNvPr id="1194" name="Google Shape;1194;g520a7c41ce_0_47:notes"/>
          <p:cNvSpPr txBox="1">
            <a:spLocks noGrp="1"/>
          </p:cNvSpPr>
          <p:nvPr>
            <p:ph type="body" idx="1"/>
          </p:nvPr>
        </p:nvSpPr>
        <p:spPr>
          <a:xfrm>
            <a:off x="698500" y="4409758"/>
            <a:ext cx="5588100" cy="4177800"/>
          </a:xfrm>
          <a:prstGeom prst="rect">
            <a:avLst/>
          </a:prstGeom>
        </p:spPr>
        <p:txBody>
          <a:bodyPr spcFirstLastPara="1" wrap="square" lIns="92950" tIns="46475" rIns="92950" bIns="46475" anchor="t" anchorCtr="0">
            <a:noAutofit/>
          </a:bodyPr>
          <a:lstStyle/>
          <a:p>
            <a:pPr marL="0" lvl="0" indent="0" algn="l" rtl="0">
              <a:spcBef>
                <a:spcPts val="0"/>
              </a:spcBef>
              <a:spcAft>
                <a:spcPts val="0"/>
              </a:spcAft>
              <a:buNone/>
            </a:pPr>
            <a:r>
              <a:rPr lang="en-US"/>
              <a:t>States: Florida FWC is active in the Florida MBON projects, on the west coast ONMS provides a connection to state needs.  </a:t>
            </a:r>
            <a:endParaRPr/>
          </a:p>
        </p:txBody>
      </p:sp>
      <p:sp>
        <p:nvSpPr>
          <p:cNvPr id="1195" name="Google Shape;1195;g520a7c41ce_0_47:notes"/>
          <p:cNvSpPr>
            <a:spLocks noGrp="1" noRot="1" noChangeAspect="1"/>
          </p:cNvSpPr>
          <p:nvPr>
            <p:ph type="sldImg" idx="2"/>
          </p:nvPr>
        </p:nvSpPr>
        <p:spPr>
          <a:xfrm>
            <a:off x="1171575" y="696913"/>
            <a:ext cx="4641850" cy="34813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9"/>
        <p:cNvGrpSpPr/>
        <p:nvPr/>
      </p:nvGrpSpPr>
      <p:grpSpPr>
        <a:xfrm>
          <a:off x="0" y="0"/>
          <a:ext cx="0" cy="0"/>
          <a:chOff x="0" y="0"/>
          <a:chExt cx="0" cy="0"/>
        </a:xfrm>
      </p:grpSpPr>
      <p:sp>
        <p:nvSpPr>
          <p:cNvPr id="1200" name="Google Shape;1200;g520a7c41ce_0_52:notes"/>
          <p:cNvSpPr txBox="1">
            <a:spLocks noGrp="1"/>
          </p:cNvSpPr>
          <p:nvPr>
            <p:ph type="body" idx="1"/>
          </p:nvPr>
        </p:nvSpPr>
        <p:spPr>
          <a:xfrm>
            <a:off x="698500" y="4409758"/>
            <a:ext cx="5588100" cy="4177800"/>
          </a:xfrm>
          <a:prstGeom prst="rect">
            <a:avLst/>
          </a:prstGeom>
          <a:noFill/>
          <a:ln>
            <a:noFill/>
          </a:ln>
        </p:spPr>
        <p:txBody>
          <a:bodyPr spcFirstLastPara="1" wrap="square" lIns="93025" tIns="93025" rIns="93025" bIns="93025" anchor="t" anchorCtr="0">
            <a:noAutofit/>
          </a:bodyPr>
          <a:lstStyle/>
          <a:p>
            <a:pPr marL="469900" marR="0" lvl="0" indent="-330200" algn="l" rtl="0">
              <a:spcBef>
                <a:spcPts val="0"/>
              </a:spcBef>
              <a:spcAft>
                <a:spcPts val="0"/>
              </a:spcAft>
              <a:buClr>
                <a:schemeClr val="dk1"/>
              </a:buClr>
              <a:buSzPts val="1400"/>
              <a:buFont typeface="Calibri"/>
              <a:buChar char="●"/>
            </a:pPr>
            <a:r>
              <a:rPr lang="en-US" sz="1400" b="0" i="0" u="none" strike="noStrike" cap="none">
                <a:solidFill>
                  <a:schemeClr val="dk1"/>
                </a:solidFill>
                <a:latin typeface="Calibri"/>
                <a:ea typeface="Calibri"/>
                <a:cs typeface="Calibri"/>
                <a:sym typeface="Calibri"/>
              </a:rPr>
              <a:t>MBON is also building early warning and alert tools to notify managers of anomalous conditions. </a:t>
            </a:r>
            <a:endParaRPr sz="1400" b="0" i="0" u="none" strike="noStrike" cap="none">
              <a:solidFill>
                <a:schemeClr val="dk1"/>
              </a:solidFill>
              <a:latin typeface="Calibri"/>
              <a:ea typeface="Calibri"/>
              <a:cs typeface="Calibri"/>
              <a:sym typeface="Calibri"/>
            </a:endParaRPr>
          </a:p>
          <a:p>
            <a:pPr marL="469900" marR="0" lvl="0" indent="-330200" algn="l" rtl="0">
              <a:spcBef>
                <a:spcPts val="0"/>
              </a:spcBef>
              <a:spcAft>
                <a:spcPts val="0"/>
              </a:spcAft>
              <a:buClr>
                <a:schemeClr val="dk1"/>
              </a:buClr>
              <a:buSzPts val="1400"/>
              <a:buFont typeface="Calibri"/>
              <a:buChar char="●"/>
            </a:pPr>
            <a:r>
              <a:rPr lang="en-US" sz="1400" b="0" i="0" u="none" strike="noStrike" cap="none">
                <a:solidFill>
                  <a:schemeClr val="dk1"/>
                </a:solidFill>
                <a:latin typeface="Calibri"/>
                <a:ea typeface="Calibri"/>
                <a:cs typeface="Calibri"/>
                <a:sym typeface="Calibri"/>
              </a:rPr>
              <a:t>Managers have asked for these types of tools and notifications.</a:t>
            </a:r>
            <a:endParaRPr/>
          </a:p>
          <a:p>
            <a:pPr marL="469900" marR="0" lvl="0" indent="-330200" algn="l" rtl="0">
              <a:spcBef>
                <a:spcPts val="0"/>
              </a:spcBef>
              <a:spcAft>
                <a:spcPts val="0"/>
              </a:spcAft>
              <a:buClr>
                <a:schemeClr val="dk1"/>
              </a:buClr>
              <a:buSzPts val="1400"/>
              <a:buFont typeface="Calibri"/>
              <a:buChar char="●"/>
            </a:pPr>
            <a:r>
              <a:rPr lang="en-US" sz="1400" b="0" i="0" u="none" strike="noStrike" cap="none">
                <a:solidFill>
                  <a:schemeClr val="dk1"/>
                </a:solidFill>
                <a:latin typeface="Calibri"/>
                <a:ea typeface="Calibri"/>
                <a:cs typeface="Calibri"/>
                <a:sym typeface="Calibri"/>
              </a:rPr>
              <a:t>This is an example of a tool that was prototyped in response to the 2016 coral mortality event in Flower Garden Banks – IOOS and MBON are funding further development of the tool for the Flower Gardens and for Florida Keys</a:t>
            </a:r>
            <a:endParaRPr sz="1400" b="0" i="0" u="none" strike="noStrike" cap="none">
              <a:solidFill>
                <a:schemeClr val="dk1"/>
              </a:solidFill>
              <a:latin typeface="Calibri"/>
              <a:ea typeface="Calibri"/>
              <a:cs typeface="Calibri"/>
              <a:sym typeface="Calibri"/>
            </a:endParaRPr>
          </a:p>
          <a:p>
            <a:pPr marL="469900" marR="0" lvl="0" indent="-330200" algn="l" rtl="0">
              <a:spcBef>
                <a:spcPts val="0"/>
              </a:spcBef>
              <a:spcAft>
                <a:spcPts val="0"/>
              </a:spcAft>
              <a:buClr>
                <a:schemeClr val="dk1"/>
              </a:buClr>
              <a:buSzPts val="1400"/>
              <a:buFont typeface="Calibri"/>
              <a:buChar char="●"/>
            </a:pPr>
            <a:r>
              <a:rPr lang="en-US" sz="1400" b="0" i="0" u="none" strike="noStrike" cap="none">
                <a:solidFill>
                  <a:schemeClr val="dk1"/>
                </a:solidFill>
                <a:latin typeface="Calibri"/>
                <a:ea typeface="Calibri"/>
                <a:cs typeface="Calibri"/>
                <a:sym typeface="Calibri"/>
              </a:rPr>
              <a:t>See http://www.marinebon.org/</a:t>
            </a:r>
            <a:endParaRPr sz="1400" b="0" i="0" u="none" strike="noStrike" cap="none">
              <a:solidFill>
                <a:schemeClr val="dk1"/>
              </a:solidFill>
              <a:latin typeface="Calibri"/>
              <a:ea typeface="Calibri"/>
              <a:cs typeface="Calibri"/>
              <a:sym typeface="Calibri"/>
            </a:endParaRPr>
          </a:p>
        </p:txBody>
      </p:sp>
      <p:sp>
        <p:nvSpPr>
          <p:cNvPr id="1201" name="Google Shape;1201;g520a7c41ce_0_52:notes"/>
          <p:cNvSpPr>
            <a:spLocks noGrp="1" noRot="1" noChangeAspect="1"/>
          </p:cNvSpPr>
          <p:nvPr>
            <p:ph type="sldImg" idx="2"/>
          </p:nvPr>
        </p:nvSpPr>
        <p:spPr>
          <a:xfrm>
            <a:off x="1171575" y="696913"/>
            <a:ext cx="4641850" cy="34813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5"/>
        <p:cNvGrpSpPr/>
        <p:nvPr/>
      </p:nvGrpSpPr>
      <p:grpSpPr>
        <a:xfrm>
          <a:off x="0" y="0"/>
          <a:ext cx="0" cy="0"/>
          <a:chOff x="0" y="0"/>
          <a:chExt cx="0" cy="0"/>
        </a:xfrm>
      </p:grpSpPr>
      <p:sp>
        <p:nvSpPr>
          <p:cNvPr id="1216" name="Google Shape;1216;g520a7c41ce_0_67:notes"/>
          <p:cNvSpPr txBox="1">
            <a:spLocks noGrp="1"/>
          </p:cNvSpPr>
          <p:nvPr>
            <p:ph type="body" idx="1"/>
          </p:nvPr>
        </p:nvSpPr>
        <p:spPr>
          <a:xfrm>
            <a:off x="699133" y="4410392"/>
            <a:ext cx="5586900" cy="4175700"/>
          </a:xfrm>
          <a:prstGeom prst="rect">
            <a:avLst/>
          </a:prstGeom>
        </p:spPr>
        <p:txBody>
          <a:bodyPr spcFirstLastPara="1" wrap="square" lIns="91150" tIns="91150" rIns="91150" bIns="91150" anchor="t" anchorCtr="0">
            <a:noAutofit/>
          </a:bodyPr>
          <a:lstStyle/>
          <a:p>
            <a:pPr marL="0" lvl="0" indent="0" algn="l" rtl="0">
              <a:spcBef>
                <a:spcPts val="0"/>
              </a:spcBef>
              <a:spcAft>
                <a:spcPts val="0"/>
              </a:spcAft>
              <a:buNone/>
            </a:pPr>
            <a:r>
              <a:rPr lang="en-US"/>
              <a:t>Working with NASA and NOAA to produce these dynamic seascape maps (at regional and global scales) operationally so that the global community can monitor habitat shifts in their region of interest, and objectively compare drivers and responses of ecological communities across regions.</a:t>
            </a:r>
            <a:br>
              <a:rPr lang="en-US"/>
            </a:br>
            <a:endParaRPr/>
          </a:p>
        </p:txBody>
      </p:sp>
      <p:sp>
        <p:nvSpPr>
          <p:cNvPr id="1217" name="Google Shape;1217;g520a7c41ce_0_67:notes"/>
          <p:cNvSpPr>
            <a:spLocks noGrp="1" noRot="1" noChangeAspect="1"/>
          </p:cNvSpPr>
          <p:nvPr>
            <p:ph type="sldImg" idx="2"/>
          </p:nvPr>
        </p:nvSpPr>
        <p:spPr>
          <a:xfrm>
            <a:off x="1176821" y="697546"/>
            <a:ext cx="4631400" cy="34815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4"/>
        <p:cNvGrpSpPr/>
        <p:nvPr/>
      </p:nvGrpSpPr>
      <p:grpSpPr>
        <a:xfrm>
          <a:off x="0" y="0"/>
          <a:ext cx="0" cy="0"/>
          <a:chOff x="0" y="0"/>
          <a:chExt cx="0" cy="0"/>
        </a:xfrm>
      </p:grpSpPr>
      <p:sp>
        <p:nvSpPr>
          <p:cNvPr id="1225" name="Google Shape;1225;g520a7c41ce_0_75:notes"/>
          <p:cNvSpPr>
            <a:spLocks noGrp="1" noRot="1" noChangeAspect="1"/>
          </p:cNvSpPr>
          <p:nvPr>
            <p:ph type="sldImg" idx="2"/>
          </p:nvPr>
        </p:nvSpPr>
        <p:spPr>
          <a:xfrm>
            <a:off x="1171575" y="696913"/>
            <a:ext cx="4641850" cy="34813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26" name="Google Shape;1226;g520a7c41ce_0_75:notes"/>
          <p:cNvSpPr txBox="1">
            <a:spLocks noGrp="1"/>
          </p:cNvSpPr>
          <p:nvPr>
            <p:ph type="body" idx="1"/>
          </p:nvPr>
        </p:nvSpPr>
        <p:spPr>
          <a:xfrm>
            <a:off x="698500" y="4409758"/>
            <a:ext cx="5588100" cy="4177800"/>
          </a:xfrm>
          <a:prstGeom prst="rect">
            <a:avLst/>
          </a:prstGeom>
          <a:noFill/>
          <a:ln>
            <a:noFill/>
          </a:ln>
        </p:spPr>
        <p:txBody>
          <a:bodyPr spcFirstLastPara="1" wrap="square" lIns="93025" tIns="46500" rIns="93025" bIns="46500" anchor="t" anchorCtr="0">
            <a:noAutofit/>
          </a:bodyPr>
          <a:lstStyle/>
          <a:p>
            <a:pPr marL="177800" marR="0" lvl="0" indent="-177800" algn="l" rtl="0">
              <a:spcBef>
                <a:spcPts val="0"/>
              </a:spcBef>
              <a:spcAft>
                <a:spcPts val="0"/>
              </a:spcAft>
              <a:buClr>
                <a:schemeClr val="dk1"/>
              </a:buClr>
              <a:buSzPts val="1200"/>
              <a:buFont typeface="Arial"/>
              <a:buChar char="•"/>
            </a:pPr>
            <a:r>
              <a:rPr lang="en-US" sz="1200" b="0" i="0" u="none" strike="noStrike" cap="none">
                <a:solidFill>
                  <a:schemeClr val="dk1"/>
                </a:solidFill>
                <a:latin typeface="Calibri"/>
                <a:ea typeface="Calibri"/>
                <a:cs typeface="Calibri"/>
                <a:sym typeface="Calibri"/>
              </a:rPr>
              <a:t>Quote in a paper from the Monterey Bay team: “eDNA provides a realistic census of marine vertebrates in Monterey Bay National Marine Sanctuary” and offers “enormous potential for biomonitoring”</a:t>
            </a:r>
            <a:endParaRPr/>
          </a:p>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1227" name="Google Shape;1227;g520a7c41ce_0_75:notes"/>
          <p:cNvSpPr txBox="1">
            <a:spLocks noGrp="1"/>
          </p:cNvSpPr>
          <p:nvPr>
            <p:ph type="sldNum" idx="12"/>
          </p:nvPr>
        </p:nvSpPr>
        <p:spPr>
          <a:xfrm>
            <a:off x="3956550" y="8817904"/>
            <a:ext cx="3026700" cy="464100"/>
          </a:xfrm>
          <a:prstGeom prst="rect">
            <a:avLst/>
          </a:prstGeom>
          <a:noFill/>
          <a:ln>
            <a:noFill/>
          </a:ln>
        </p:spPr>
        <p:txBody>
          <a:bodyPr spcFirstLastPara="1" wrap="square" lIns="93025" tIns="46500" rIns="93025" bIns="465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pPr marL="0" marR="0" lvl="0" indent="0" algn="r" rtl="0">
                <a:spcBef>
                  <a:spcPts val="0"/>
                </a:spcBef>
                <a:spcAft>
                  <a:spcPts val="0"/>
                </a:spcAft>
                <a:buNone/>
              </a:pPr>
              <a:t>47</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7"/>
        <p:cNvGrpSpPr/>
        <p:nvPr/>
      </p:nvGrpSpPr>
      <p:grpSpPr>
        <a:xfrm>
          <a:off x="0" y="0"/>
          <a:ext cx="0" cy="0"/>
          <a:chOff x="0" y="0"/>
          <a:chExt cx="0" cy="0"/>
        </a:xfrm>
      </p:grpSpPr>
      <p:sp>
        <p:nvSpPr>
          <p:cNvPr id="1238" name="Google Shape;1238;g520a7c41ce_0_87:notes"/>
          <p:cNvSpPr txBox="1">
            <a:spLocks noGrp="1"/>
          </p:cNvSpPr>
          <p:nvPr>
            <p:ph type="body" idx="1"/>
          </p:nvPr>
        </p:nvSpPr>
        <p:spPr>
          <a:xfrm>
            <a:off x="698816" y="4409758"/>
            <a:ext cx="5587500" cy="4177800"/>
          </a:xfrm>
          <a:prstGeom prst="rect">
            <a:avLst/>
          </a:prstGeom>
          <a:noFill/>
          <a:ln>
            <a:noFill/>
          </a:ln>
        </p:spPr>
        <p:txBody>
          <a:bodyPr spcFirstLastPara="1" wrap="square" lIns="91375" tIns="91375" rIns="91375" bIns="91375" anchor="ctr" anchorCtr="0">
            <a:noAutofit/>
          </a:bodyPr>
          <a:lstStyle/>
          <a:p>
            <a:pPr marL="0" lvl="0" indent="0" algn="l" rtl="0">
              <a:spcBef>
                <a:spcPts val="0"/>
              </a:spcBef>
              <a:spcAft>
                <a:spcPts val="0"/>
              </a:spcAft>
              <a:buNone/>
            </a:pPr>
            <a:endParaRPr sz="1400"/>
          </a:p>
        </p:txBody>
      </p:sp>
      <p:sp>
        <p:nvSpPr>
          <p:cNvPr id="1239" name="Google Shape;1239;g520a7c41ce_0_87:notes"/>
          <p:cNvSpPr>
            <a:spLocks noGrp="1" noRot="1" noChangeAspect="1"/>
          </p:cNvSpPr>
          <p:nvPr>
            <p:ph type="sldImg" idx="2"/>
          </p:nvPr>
        </p:nvSpPr>
        <p:spPr>
          <a:xfrm>
            <a:off x="1178956" y="696278"/>
            <a:ext cx="4627200" cy="34815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1"/>
        <p:cNvGrpSpPr/>
        <p:nvPr/>
      </p:nvGrpSpPr>
      <p:grpSpPr>
        <a:xfrm>
          <a:off x="0" y="0"/>
          <a:ext cx="0" cy="0"/>
          <a:chOff x="0" y="0"/>
          <a:chExt cx="0" cy="0"/>
        </a:xfrm>
      </p:grpSpPr>
      <p:sp>
        <p:nvSpPr>
          <p:cNvPr id="1252" name="Google Shape;1252;g520a7c41ce_0_100:notes"/>
          <p:cNvSpPr>
            <a:spLocks noGrp="1" noRot="1" noChangeAspect="1"/>
          </p:cNvSpPr>
          <p:nvPr>
            <p:ph type="sldImg" idx="2"/>
          </p:nvPr>
        </p:nvSpPr>
        <p:spPr>
          <a:xfrm>
            <a:off x="1171575" y="696913"/>
            <a:ext cx="4641850" cy="34813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53" name="Google Shape;1253;g520a7c41ce_0_100:notes"/>
          <p:cNvSpPr txBox="1">
            <a:spLocks noGrp="1"/>
          </p:cNvSpPr>
          <p:nvPr>
            <p:ph type="body" idx="1"/>
          </p:nvPr>
        </p:nvSpPr>
        <p:spPr>
          <a:xfrm>
            <a:off x="698500" y="4409758"/>
            <a:ext cx="5588100" cy="4177800"/>
          </a:xfrm>
          <a:prstGeom prst="rect">
            <a:avLst/>
          </a:prstGeom>
          <a:noFill/>
          <a:ln>
            <a:noFill/>
          </a:ln>
        </p:spPr>
        <p:txBody>
          <a:bodyPr spcFirstLastPara="1" wrap="square" lIns="93025" tIns="46500" rIns="93025" bIns="46500" anchor="t" anchorCtr="0">
            <a:noAutofit/>
          </a:bodyPr>
          <a:lstStyle/>
          <a:p>
            <a:pPr marL="342900" marR="0" lvl="0" indent="-342900" algn="l" rtl="0">
              <a:spcBef>
                <a:spcPts val="0"/>
              </a:spcBef>
              <a:spcAft>
                <a:spcPts val="0"/>
              </a:spcAft>
              <a:buClr>
                <a:schemeClr val="dk1"/>
              </a:buClr>
              <a:buSzPts val="2000"/>
              <a:buFont typeface="Calibri"/>
              <a:buAutoNum type="arabicPeriod"/>
            </a:pPr>
            <a:r>
              <a:rPr lang="en-US" sz="2000" b="1" i="0" u="none" strike="noStrike" cap="none">
                <a:solidFill>
                  <a:schemeClr val="dk1"/>
                </a:solidFill>
                <a:latin typeface="Calibri"/>
                <a:ea typeface="Calibri"/>
                <a:cs typeface="Calibri"/>
                <a:sym typeface="Calibri"/>
              </a:rPr>
              <a:t>Building Alliances and Collaborations is critical to establishing credibility and trust in the community.</a:t>
            </a:r>
            <a:endParaRPr/>
          </a:p>
          <a:p>
            <a:pPr marL="342900" marR="0" lvl="0" indent="-215900" algn="l" rtl="0">
              <a:spcBef>
                <a:spcPts val="0"/>
              </a:spcBef>
              <a:spcAft>
                <a:spcPts val="0"/>
              </a:spcAft>
              <a:buClr>
                <a:schemeClr val="dk1"/>
              </a:buClr>
              <a:buSzPts val="2000"/>
              <a:buFont typeface="Calibri"/>
              <a:buNone/>
            </a:pPr>
            <a:endParaRPr sz="2000" b="1" i="0" u="none" strike="noStrike" cap="none">
              <a:solidFill>
                <a:schemeClr val="dk1"/>
              </a:solidFill>
              <a:latin typeface="Calibri"/>
              <a:ea typeface="Calibri"/>
              <a:cs typeface="Calibri"/>
              <a:sym typeface="Calibri"/>
            </a:endParaRPr>
          </a:p>
          <a:p>
            <a:pPr marL="342900" marR="0" lvl="0" indent="-342900" algn="l" rtl="0">
              <a:spcBef>
                <a:spcPts val="0"/>
              </a:spcBef>
              <a:spcAft>
                <a:spcPts val="0"/>
              </a:spcAft>
              <a:buClr>
                <a:schemeClr val="dk1"/>
              </a:buClr>
              <a:buSzPts val="2000"/>
              <a:buFont typeface="Calibri"/>
              <a:buAutoNum type="arabicPeriod"/>
            </a:pPr>
            <a:r>
              <a:rPr lang="en-US" sz="2000" b="1" i="0" u="none" strike="noStrike" cap="none">
                <a:solidFill>
                  <a:schemeClr val="dk1"/>
                </a:solidFill>
                <a:latin typeface="Calibri"/>
                <a:ea typeface="Calibri"/>
                <a:cs typeface="Calibri"/>
                <a:sym typeface="Calibri"/>
              </a:rPr>
              <a:t>The DAC provides the important National Data repository to enable national needs to be addressed and to provide the potential for  “Big Data” projects that are integrated among regions……cross-species investigations, etc.</a:t>
            </a:r>
            <a:endParaRPr/>
          </a:p>
          <a:p>
            <a:pPr marL="342900" marR="0" lvl="0" indent="-215900" algn="l" rtl="0">
              <a:spcBef>
                <a:spcPts val="0"/>
              </a:spcBef>
              <a:spcAft>
                <a:spcPts val="0"/>
              </a:spcAft>
              <a:buClr>
                <a:schemeClr val="dk1"/>
              </a:buClr>
              <a:buSzPts val="2000"/>
              <a:buFont typeface="Calibri"/>
              <a:buNone/>
            </a:pPr>
            <a:endParaRPr sz="2000" b="1" i="0" u="none" strike="noStrike" cap="none">
              <a:solidFill>
                <a:schemeClr val="dk1"/>
              </a:solidFill>
              <a:latin typeface="Calibri"/>
              <a:ea typeface="Calibri"/>
              <a:cs typeface="Calibri"/>
              <a:sym typeface="Calibri"/>
            </a:endParaRPr>
          </a:p>
          <a:p>
            <a:pPr marL="342900" marR="0" lvl="0" indent="-342900" algn="l" rtl="0">
              <a:spcBef>
                <a:spcPts val="0"/>
              </a:spcBef>
              <a:spcAft>
                <a:spcPts val="0"/>
              </a:spcAft>
              <a:buClr>
                <a:schemeClr val="dk1"/>
              </a:buClr>
              <a:buSzPts val="2000"/>
              <a:buFont typeface="Calibri"/>
              <a:buAutoNum type="arabicPeriod"/>
            </a:pPr>
            <a:r>
              <a:rPr lang="en-US" sz="2000" b="1" i="0" u="none" strike="noStrike" cap="none">
                <a:solidFill>
                  <a:schemeClr val="dk1"/>
                </a:solidFill>
                <a:latin typeface="Calibri"/>
                <a:ea typeface="Calibri"/>
                <a:cs typeface="Calibri"/>
                <a:sym typeface="Calibri"/>
              </a:rPr>
              <a:t>Supporting/funding high priority Stakeholder  baseline animal telemetry observation capabilities is the manifestation of our motto:  “We help to keep existing efforts going and add to them as needed and defined through our Workshops and our ATN Steering Group.” </a:t>
            </a:r>
            <a:endParaRPr sz="2000" b="1" i="0" u="none" strike="noStrike" cap="none">
              <a:solidFill>
                <a:schemeClr val="dk1"/>
              </a:solidFill>
              <a:latin typeface="Calibri"/>
              <a:ea typeface="Calibri"/>
              <a:cs typeface="Calibri"/>
              <a:sym typeface="Calibri"/>
            </a:endParaRPr>
          </a:p>
        </p:txBody>
      </p:sp>
      <p:sp>
        <p:nvSpPr>
          <p:cNvPr id="1254" name="Google Shape;1254;g520a7c41ce_0_100:notes"/>
          <p:cNvSpPr txBox="1">
            <a:spLocks noGrp="1"/>
          </p:cNvSpPr>
          <p:nvPr>
            <p:ph type="sldNum" idx="12"/>
          </p:nvPr>
        </p:nvSpPr>
        <p:spPr>
          <a:xfrm>
            <a:off x="3956550" y="8817904"/>
            <a:ext cx="3026700" cy="464100"/>
          </a:xfrm>
          <a:prstGeom prst="rect">
            <a:avLst/>
          </a:prstGeom>
          <a:noFill/>
          <a:ln>
            <a:noFill/>
          </a:ln>
        </p:spPr>
        <p:txBody>
          <a:bodyPr spcFirstLastPara="1" wrap="square" lIns="93025" tIns="46500" rIns="93025" bIns="465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pPr marL="0" marR="0" lvl="0" indent="0" algn="r" rtl="0">
                <a:spcBef>
                  <a:spcPts val="0"/>
                </a:spcBef>
                <a:spcAft>
                  <a:spcPts val="0"/>
                </a:spcAft>
                <a:buNone/>
              </a:pPr>
              <a:t>49</a:t>
            </a:fld>
            <a:endParaRPr sz="1200">
              <a:solidFill>
                <a:schemeClr val="dk1"/>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2"/>
        <p:cNvGrpSpPr/>
        <p:nvPr/>
      </p:nvGrpSpPr>
      <p:grpSpPr>
        <a:xfrm>
          <a:off x="0" y="0"/>
          <a:ext cx="0" cy="0"/>
          <a:chOff x="0" y="0"/>
          <a:chExt cx="0" cy="0"/>
        </a:xfrm>
      </p:grpSpPr>
      <p:sp>
        <p:nvSpPr>
          <p:cNvPr id="723" name="Google Shape;723;g51e9c34bcc_0_261:notes"/>
          <p:cNvSpPr>
            <a:spLocks noGrp="1" noRot="1" noChangeAspect="1"/>
          </p:cNvSpPr>
          <p:nvPr>
            <p:ph type="sldImg" idx="2"/>
          </p:nvPr>
        </p:nvSpPr>
        <p:spPr>
          <a:xfrm>
            <a:off x="1171575" y="696913"/>
            <a:ext cx="4641850" cy="34813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4" name="Google Shape;724;g51e9c34bcc_0_261:notes"/>
          <p:cNvSpPr txBox="1">
            <a:spLocks noGrp="1"/>
          </p:cNvSpPr>
          <p:nvPr>
            <p:ph type="body" idx="1"/>
          </p:nvPr>
        </p:nvSpPr>
        <p:spPr>
          <a:xfrm>
            <a:off x="698500" y="4410075"/>
            <a:ext cx="5588100" cy="4176600"/>
          </a:xfrm>
          <a:prstGeom prst="rect">
            <a:avLst/>
          </a:prstGeom>
        </p:spPr>
        <p:txBody>
          <a:bodyPr spcFirstLastPara="1" wrap="square" lIns="92950" tIns="46475" rIns="92950" bIns="46475" anchor="t" anchorCtr="0">
            <a:noAutofit/>
          </a:bodyPr>
          <a:lstStyle/>
          <a:p>
            <a:pPr marL="0" lvl="0" indent="0" algn="l" rtl="0">
              <a:spcBef>
                <a:spcPts val="0"/>
              </a:spcBef>
              <a:spcAft>
                <a:spcPts val="0"/>
              </a:spcAft>
              <a:buNone/>
            </a:pPr>
            <a:endParaRPr/>
          </a:p>
        </p:txBody>
      </p:sp>
      <p:sp>
        <p:nvSpPr>
          <p:cNvPr id="725" name="Google Shape;725;g51e9c34bcc_0_261:notes"/>
          <p:cNvSpPr txBox="1">
            <a:spLocks noGrp="1"/>
          </p:cNvSpPr>
          <p:nvPr>
            <p:ph type="sldNum" idx="12"/>
          </p:nvPr>
        </p:nvSpPr>
        <p:spPr>
          <a:xfrm>
            <a:off x="3956050" y="8818562"/>
            <a:ext cx="3027300" cy="463500"/>
          </a:xfrm>
          <a:prstGeom prst="rect">
            <a:avLst/>
          </a:prstGeom>
        </p:spPr>
        <p:txBody>
          <a:bodyPr spcFirstLastPara="1" wrap="square" lIns="92950" tIns="46475" rIns="92950" bIns="46475" anchor="b" anchorCtr="0">
            <a:noAutofit/>
          </a:bodyPr>
          <a:lstStyle/>
          <a:p>
            <a:pPr marL="0" lvl="0" indent="0" algn="r" rtl="0">
              <a:spcBef>
                <a:spcPts val="0"/>
              </a:spcBef>
              <a:spcAft>
                <a:spcPts val="0"/>
              </a:spcAft>
              <a:buClr>
                <a:srgbClr val="000000"/>
              </a:buClr>
              <a:buSzPts val="1200"/>
              <a:buFont typeface="Calibri"/>
              <a:buNone/>
            </a:pPr>
            <a:fld id="{00000000-1234-1234-1234-123412341234}" type="slidenum">
              <a:rPr lang="en-US"/>
              <a:pPr marL="0" lvl="0" indent="0" algn="r" rtl="0">
                <a:spcBef>
                  <a:spcPts val="0"/>
                </a:spcBef>
                <a:spcAft>
                  <a:spcPts val="0"/>
                </a:spcAft>
                <a:buClr>
                  <a:srgbClr val="000000"/>
                </a:buClr>
                <a:buSzPts val="1200"/>
                <a:buFont typeface="Calibri"/>
                <a:buNone/>
              </a:pPr>
              <a:t>5</a:t>
            </a:fld>
            <a:endParaRPr sz="1400">
              <a:latin typeface="Arial"/>
              <a:ea typeface="Arial"/>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4"/>
        <p:cNvGrpSpPr/>
        <p:nvPr/>
      </p:nvGrpSpPr>
      <p:grpSpPr>
        <a:xfrm>
          <a:off x="0" y="0"/>
          <a:ext cx="0" cy="0"/>
          <a:chOff x="0" y="0"/>
          <a:chExt cx="0" cy="0"/>
        </a:xfrm>
      </p:grpSpPr>
      <p:sp>
        <p:nvSpPr>
          <p:cNvPr id="735" name="Google Shape;735;g51e9c34bcc_0_268:notes"/>
          <p:cNvSpPr>
            <a:spLocks noGrp="1" noRot="1" noChangeAspect="1"/>
          </p:cNvSpPr>
          <p:nvPr>
            <p:ph type="sldImg" idx="2"/>
          </p:nvPr>
        </p:nvSpPr>
        <p:spPr>
          <a:xfrm>
            <a:off x="1171575" y="696913"/>
            <a:ext cx="4641850" cy="34813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6" name="Google Shape;736;g51e9c34bcc_0_268:notes"/>
          <p:cNvSpPr txBox="1">
            <a:spLocks noGrp="1"/>
          </p:cNvSpPr>
          <p:nvPr>
            <p:ph type="body" idx="1"/>
          </p:nvPr>
        </p:nvSpPr>
        <p:spPr>
          <a:xfrm>
            <a:off x="698500" y="4410075"/>
            <a:ext cx="5588100" cy="4176600"/>
          </a:xfrm>
          <a:prstGeom prst="rect">
            <a:avLst/>
          </a:prstGeom>
        </p:spPr>
        <p:txBody>
          <a:bodyPr spcFirstLastPara="1" wrap="square" lIns="92950" tIns="46475" rIns="92950" bIns="46475" anchor="t" anchorCtr="0">
            <a:noAutofit/>
          </a:bodyPr>
          <a:lstStyle/>
          <a:p>
            <a:pPr marL="0" lvl="0" indent="0" algn="l" rtl="0">
              <a:spcBef>
                <a:spcPts val="0"/>
              </a:spcBef>
              <a:spcAft>
                <a:spcPts val="0"/>
              </a:spcAft>
              <a:buNone/>
            </a:pPr>
            <a:r>
              <a:rPr lang="en-US" sz="1150">
                <a:solidFill>
                  <a:srgbClr val="555555"/>
                </a:solidFill>
                <a:highlight>
                  <a:srgbClr val="FFFFFF"/>
                </a:highlight>
              </a:rPr>
              <a:t>The National Science Foundation (NSF) announced that it has awarded a coalition of academic and oceanographic research organizations a five-year contract to operate and maintain the Ocean Observatories Initiative (OOI). The coalition, led by the Woods Hole Oceanographic Institution (WHOI), with direction from the NSF and guidance from the OOI Facilities Board, will include the University of Washington (UW), Oregon State University (OSU), and Rutgers, The State University of New Jersey.</a:t>
            </a:r>
            <a:endParaRPr sz="1150">
              <a:solidFill>
                <a:srgbClr val="555555"/>
              </a:solidFill>
              <a:highlight>
                <a:srgbClr val="FFFFFF"/>
              </a:highlight>
            </a:endParaRPr>
          </a:p>
          <a:p>
            <a:pPr marL="0" lvl="0" indent="0" algn="l" rtl="0">
              <a:spcBef>
                <a:spcPts val="0"/>
              </a:spcBef>
              <a:spcAft>
                <a:spcPts val="0"/>
              </a:spcAft>
              <a:buNone/>
            </a:pPr>
            <a:endParaRPr sz="1150">
              <a:solidFill>
                <a:srgbClr val="555555"/>
              </a:solidFill>
              <a:highlight>
                <a:srgbClr val="FFFFFF"/>
              </a:highlight>
            </a:endParaRPr>
          </a:p>
          <a:p>
            <a:pPr marL="0" lvl="0" indent="0" algn="l" rtl="0">
              <a:spcBef>
                <a:spcPts val="0"/>
              </a:spcBef>
              <a:spcAft>
                <a:spcPts val="0"/>
              </a:spcAft>
              <a:buNone/>
            </a:pPr>
            <a:r>
              <a:rPr lang="en-US" sz="1150">
                <a:solidFill>
                  <a:srgbClr val="555555"/>
                </a:solidFill>
                <a:highlight>
                  <a:srgbClr val="FFFFFF"/>
                </a:highlight>
              </a:rPr>
              <a:t>Community Engagement:</a:t>
            </a:r>
            <a:endParaRPr sz="1150">
              <a:solidFill>
                <a:srgbClr val="555555"/>
              </a:solidFill>
              <a:highlight>
                <a:srgbClr val="FFFFFF"/>
              </a:highlight>
            </a:endParaRPr>
          </a:p>
          <a:p>
            <a:pPr marL="457200" lvl="0" indent="0" algn="l" rtl="0">
              <a:spcBef>
                <a:spcPts val="0"/>
              </a:spcBef>
              <a:spcAft>
                <a:spcPts val="0"/>
              </a:spcAft>
              <a:buNone/>
            </a:pPr>
            <a:r>
              <a:rPr lang="en-US" sz="1000" b="1">
                <a:solidFill>
                  <a:srgbClr val="555555"/>
                </a:solidFill>
                <a:highlight>
                  <a:srgbClr val="FFFFFF"/>
                </a:highlight>
              </a:rPr>
              <a:t>Early Career Workshops: </a:t>
            </a:r>
            <a:r>
              <a:rPr lang="en-US" sz="1000">
                <a:solidFill>
                  <a:srgbClr val="555555"/>
                </a:solidFill>
                <a:highlight>
                  <a:srgbClr val="FFFFFF"/>
                </a:highlight>
              </a:rPr>
              <a:t>OOI hosted five workshops (Interdisciplinary, Physics,Geology, Chemistry, Biology) for early-career scientists interested in learning more about the infrastructure and how to use data from the program in their work. </a:t>
            </a:r>
            <a:endParaRPr sz="1000">
              <a:solidFill>
                <a:srgbClr val="555555"/>
              </a:solidFill>
              <a:highlight>
                <a:srgbClr val="FFFFFF"/>
              </a:highlight>
            </a:endParaRPr>
          </a:p>
          <a:p>
            <a:pPr marL="457200" lvl="0" indent="0" algn="l" rtl="0">
              <a:spcBef>
                <a:spcPts val="0"/>
              </a:spcBef>
              <a:spcAft>
                <a:spcPts val="0"/>
              </a:spcAft>
              <a:buNone/>
            </a:pPr>
            <a:endParaRPr sz="1000">
              <a:solidFill>
                <a:srgbClr val="555555"/>
              </a:solidFill>
              <a:highlight>
                <a:srgbClr val="FFFFFF"/>
              </a:highlight>
            </a:endParaRPr>
          </a:p>
          <a:p>
            <a:pPr marL="457200" lvl="0" indent="0" algn="l" rtl="0">
              <a:spcBef>
                <a:spcPts val="0"/>
              </a:spcBef>
              <a:spcAft>
                <a:spcPts val="0"/>
              </a:spcAft>
              <a:buNone/>
            </a:pPr>
            <a:r>
              <a:rPr lang="en-US" sz="1000" b="1">
                <a:solidFill>
                  <a:srgbClr val="555555"/>
                </a:solidFill>
                <a:highlight>
                  <a:srgbClr val="FFFFFF"/>
                </a:highlight>
              </a:rPr>
              <a:t>Deep Ocean Observing Workshop: </a:t>
            </a:r>
            <a:r>
              <a:rPr lang="en-US" sz="1000">
                <a:solidFill>
                  <a:srgbClr val="555555"/>
                </a:solidFill>
                <a:highlight>
                  <a:srgbClr val="FFFFFF"/>
                </a:highlight>
              </a:rPr>
              <a:t>The goal of the workshop was to expand and connect the deep-ocean user community toward developing realistic proposals and hypotheses to carry forward deep ocean observations on the OOI Cabled Array and in the broader NE Pacific. The workshop comprised three main features: informational presentations about NE Pacific assets, DOOS science questions, and EOVs relevant to the deep ocean; lightning talks by the participants about their individual research pursuits; and small working groups.</a:t>
            </a:r>
            <a:endParaRPr sz="1000">
              <a:solidFill>
                <a:srgbClr val="555555"/>
              </a:solidFill>
              <a:highlight>
                <a:srgbClr val="FFFFFF"/>
              </a:highlight>
            </a:endParaRPr>
          </a:p>
          <a:p>
            <a:pPr marL="457200" lvl="0" indent="0" algn="l" rtl="0">
              <a:spcBef>
                <a:spcPts val="0"/>
              </a:spcBef>
              <a:spcAft>
                <a:spcPts val="0"/>
              </a:spcAft>
              <a:buNone/>
            </a:pPr>
            <a:endParaRPr sz="1000">
              <a:solidFill>
                <a:srgbClr val="555555"/>
              </a:solidFill>
              <a:highlight>
                <a:srgbClr val="FFFFFF"/>
              </a:highlight>
            </a:endParaRPr>
          </a:p>
          <a:p>
            <a:pPr marL="457200" lvl="0" indent="0" algn="l" rtl="0">
              <a:spcBef>
                <a:spcPts val="0"/>
              </a:spcBef>
              <a:spcAft>
                <a:spcPts val="0"/>
              </a:spcAft>
              <a:buNone/>
            </a:pPr>
            <a:r>
              <a:rPr lang="en-US" sz="1000" b="1">
                <a:solidFill>
                  <a:srgbClr val="555555"/>
                </a:solidFill>
                <a:highlight>
                  <a:srgbClr val="FFFFFF"/>
                </a:highlight>
              </a:rPr>
              <a:t>OceanHackWeek:</a:t>
            </a:r>
            <a:r>
              <a:rPr lang="en-US" sz="1000">
                <a:solidFill>
                  <a:srgbClr val="555555"/>
                </a:solidFill>
                <a:highlight>
                  <a:srgbClr val="FFFFFF"/>
                </a:highlight>
              </a:rPr>
              <a:t> Fifty participants, ocean scientists both early in their career and more established, mechanical engineers, roboticists, and computer scientists, convened at the University of Washington for this 5-day hands-on “learning hackathon”. The workshop aimed at exploring, creating and promoting effective computation and analysis workflows for large and complex oceanographic data. The event was a collaboration between the Ocean Observatories Initiative and the University of Washington with organizers from the UW eScience Institute, Applied Physics Laboratory, and School of Oceanography.</a:t>
            </a:r>
            <a:endParaRPr sz="1000">
              <a:solidFill>
                <a:srgbClr val="555555"/>
              </a:solidFill>
              <a:highlight>
                <a:srgbClr val="FFFFFF"/>
              </a:highlight>
            </a:endParaRPr>
          </a:p>
          <a:p>
            <a:pPr marL="457200" lvl="0" indent="0" algn="l" rtl="0">
              <a:lnSpc>
                <a:spcPct val="115000"/>
              </a:lnSpc>
              <a:spcBef>
                <a:spcPts val="0"/>
              </a:spcBef>
              <a:spcAft>
                <a:spcPts val="0"/>
              </a:spcAft>
              <a:buClr>
                <a:schemeClr val="dk1"/>
              </a:buClr>
              <a:buSzPts val="1100"/>
              <a:buFont typeface="Arial"/>
              <a:buNone/>
            </a:pPr>
            <a:endParaRPr sz="1000">
              <a:solidFill>
                <a:srgbClr val="555555"/>
              </a:solidFill>
              <a:highlight>
                <a:srgbClr val="FFFFFF"/>
              </a:highlight>
            </a:endParaRPr>
          </a:p>
          <a:p>
            <a:pPr marL="457200" lvl="0" indent="0" algn="l" rtl="0">
              <a:lnSpc>
                <a:spcPct val="100000"/>
              </a:lnSpc>
              <a:spcBef>
                <a:spcPts val="0"/>
              </a:spcBef>
              <a:spcAft>
                <a:spcPts val="0"/>
              </a:spcAft>
              <a:buNone/>
            </a:pPr>
            <a:r>
              <a:rPr lang="en-US" sz="1000" b="1">
                <a:solidFill>
                  <a:srgbClr val="555555"/>
                </a:solidFill>
                <a:highlight>
                  <a:srgbClr val="FFFFFF"/>
                </a:highlight>
              </a:rPr>
              <a:t>Cabeled Array Hackweek:</a:t>
            </a:r>
            <a:r>
              <a:rPr lang="en-US" sz="1000">
                <a:solidFill>
                  <a:srgbClr val="555555"/>
                </a:solidFill>
                <a:highlight>
                  <a:srgbClr val="FFFFFF"/>
                </a:highlight>
              </a:rPr>
              <a:t> The goal of the Hackweek was to build a stronger user community around the </a:t>
            </a:r>
            <a:r>
              <a:rPr lang="en-US" sz="1000" u="sng">
                <a:solidFill>
                  <a:srgbClr val="007EA3"/>
                </a:solidFill>
                <a:highlight>
                  <a:srgbClr val="FFFFFF"/>
                </a:highlight>
                <a:hlinkClick r:id="rId3"/>
              </a:rPr>
              <a:t>Cabled Array</a:t>
            </a:r>
            <a:r>
              <a:rPr lang="en-US" sz="1000">
                <a:solidFill>
                  <a:srgbClr val="555555"/>
                </a:solidFill>
                <a:highlight>
                  <a:srgbClr val="FFFFFF"/>
                </a:highlight>
              </a:rPr>
              <a:t>, and to create and promote effective computational data analysis workflows of the real-time data stream.</a:t>
            </a:r>
            <a:endParaRPr sz="1000">
              <a:solidFill>
                <a:srgbClr val="555555"/>
              </a:solidFill>
              <a:highlight>
                <a:srgbClr val="FFFFFF"/>
              </a:highlight>
            </a:endParaRPr>
          </a:p>
          <a:p>
            <a:pPr marL="457200" lvl="0" indent="0" algn="l" rtl="0">
              <a:lnSpc>
                <a:spcPct val="100000"/>
              </a:lnSpc>
              <a:spcBef>
                <a:spcPts val="0"/>
              </a:spcBef>
              <a:spcAft>
                <a:spcPts val="0"/>
              </a:spcAft>
              <a:buClr>
                <a:schemeClr val="dk1"/>
              </a:buClr>
              <a:buSzPts val="1100"/>
              <a:buFont typeface="Arial"/>
              <a:buNone/>
            </a:pPr>
            <a:r>
              <a:rPr lang="en-US" sz="1000">
                <a:solidFill>
                  <a:srgbClr val="555555"/>
                </a:solidFill>
                <a:highlight>
                  <a:srgbClr val="FFFFFF"/>
                </a:highlight>
              </a:rPr>
              <a:t>For three days, hackweek participants devoted themselves to OOI data and collaborative group projects. The hackweek was structured with tutorials focused on “how tos” for data mining, processing, and visualization techniques, while most of the time was spent in small groups hacking away on their own individual projects.</a:t>
            </a:r>
            <a:endParaRPr sz="1000">
              <a:solidFill>
                <a:srgbClr val="555555"/>
              </a:solidFill>
              <a:highlight>
                <a:srgbClr val="FFFFFF"/>
              </a:highlight>
            </a:endParaRPr>
          </a:p>
          <a:p>
            <a:pPr marL="0" lvl="0" indent="0" algn="l" rtl="0">
              <a:spcBef>
                <a:spcPts val="1300"/>
              </a:spcBef>
              <a:spcAft>
                <a:spcPts val="0"/>
              </a:spcAft>
              <a:buNone/>
            </a:pPr>
            <a:r>
              <a:rPr lang="en-US" sz="1150" b="1">
                <a:solidFill>
                  <a:srgbClr val="555555"/>
                </a:solidFill>
                <a:highlight>
                  <a:srgbClr val="FFFFFF"/>
                </a:highlight>
              </a:rPr>
              <a:t>Community Tools available on the OOI website to examine the Axial Volcano</a:t>
            </a:r>
            <a:r>
              <a:rPr lang="en-US" sz="1150">
                <a:solidFill>
                  <a:srgbClr val="555555"/>
                </a:solidFill>
                <a:highlight>
                  <a:srgbClr val="FFFFFF"/>
                </a:highlight>
              </a:rPr>
              <a:t> - Since the 2015 eruption of the Axial Seamount, the Cabled Array has continued to collect data surrounding the seamount.  Work continues to explore the dynamics of the Axial Seamount through the intensive OOI infrastructure and other NSF-funded expeditionary research, making it the most advanced underwater volcanic observatory in the world ocean. In addition to their own work, members of the OOI science community have created tools for anyone to use to visualize OOI data.</a:t>
            </a:r>
            <a:endParaRPr sz="1150">
              <a:solidFill>
                <a:srgbClr val="555555"/>
              </a:solidFill>
              <a:highlight>
                <a:srgbClr val="FFFFFF"/>
              </a:highlight>
            </a:endParaRPr>
          </a:p>
          <a:p>
            <a:pPr marL="0" lvl="0" indent="0" algn="l" rtl="0">
              <a:spcBef>
                <a:spcPts val="0"/>
              </a:spcBef>
              <a:spcAft>
                <a:spcPts val="0"/>
              </a:spcAft>
              <a:buNone/>
            </a:pPr>
            <a:endParaRPr sz="1150">
              <a:solidFill>
                <a:srgbClr val="555555"/>
              </a:solidFill>
              <a:highlight>
                <a:srgbClr val="FFFFFF"/>
              </a:highlight>
            </a:endParaRPr>
          </a:p>
          <a:p>
            <a:pPr marL="0" lvl="0" indent="0" algn="l" rtl="0">
              <a:spcBef>
                <a:spcPts val="0"/>
              </a:spcBef>
              <a:spcAft>
                <a:spcPts val="0"/>
              </a:spcAft>
              <a:buNone/>
            </a:pPr>
            <a:r>
              <a:rPr lang="en-US" sz="1150">
                <a:solidFill>
                  <a:srgbClr val="555555"/>
                </a:solidFill>
                <a:highlight>
                  <a:srgbClr val="FFFFFF"/>
                </a:highlight>
              </a:rPr>
              <a:t>Picture (Top): </a:t>
            </a:r>
            <a:r>
              <a:rPr lang="en-US" sz="900" b="1" i="1">
                <a:solidFill>
                  <a:srgbClr val="555555"/>
                </a:solidFill>
                <a:highlight>
                  <a:srgbClr val="F8F8F8"/>
                </a:highlight>
              </a:rPr>
              <a:t>The Multi-Function Node of a Pioneer Surface Mooring prepared for launch on the fantail of the R/V Armstrong. Pioneer Array moorings are recovered and replaced with refurbished components twice per year.   (Photo credit: OOI CGSN)</a:t>
            </a:r>
            <a:endParaRPr sz="900" b="1" i="1">
              <a:solidFill>
                <a:srgbClr val="555555"/>
              </a:solidFill>
              <a:highlight>
                <a:srgbClr val="F8F8F8"/>
              </a:highlight>
            </a:endParaRPr>
          </a:p>
          <a:p>
            <a:pPr marL="0" lvl="0" indent="0" algn="l" rtl="0">
              <a:spcBef>
                <a:spcPts val="0"/>
              </a:spcBef>
              <a:spcAft>
                <a:spcPts val="0"/>
              </a:spcAft>
              <a:buNone/>
            </a:pPr>
            <a:r>
              <a:rPr lang="en-US" sz="900" b="1">
                <a:solidFill>
                  <a:srgbClr val="555555"/>
                </a:solidFill>
                <a:highlight>
                  <a:srgbClr val="F8F8F8"/>
                </a:highlight>
              </a:rPr>
              <a:t>Picture (Middle, right): </a:t>
            </a:r>
            <a:r>
              <a:rPr lang="en-US" sz="900">
                <a:solidFill>
                  <a:srgbClr val="555555"/>
                </a:solidFill>
                <a:highlight>
                  <a:srgbClr val="F8F8F8"/>
                </a:highlight>
              </a:rPr>
              <a:t>Map of detected earthquakes in the past 30 days (from Sept. 20). (Credit William Wilcock)</a:t>
            </a:r>
            <a:endParaRPr sz="900">
              <a:solidFill>
                <a:srgbClr val="555555"/>
              </a:solidFill>
              <a:highlight>
                <a:srgbClr val="F8F8F8"/>
              </a:highlight>
            </a:endParaRPr>
          </a:p>
          <a:p>
            <a:pPr marL="0" lvl="0" indent="0" algn="l" rtl="0">
              <a:spcBef>
                <a:spcPts val="0"/>
              </a:spcBef>
              <a:spcAft>
                <a:spcPts val="0"/>
              </a:spcAft>
              <a:buNone/>
            </a:pPr>
            <a:r>
              <a:rPr lang="en-US" sz="900">
                <a:solidFill>
                  <a:srgbClr val="555555"/>
                </a:solidFill>
                <a:highlight>
                  <a:srgbClr val="F8F8F8"/>
                </a:highlight>
              </a:rPr>
              <a:t>Picture (Bottom, center): Group at OceanHackweek</a:t>
            </a:r>
            <a:endParaRPr sz="900">
              <a:solidFill>
                <a:srgbClr val="555555"/>
              </a:solidFill>
              <a:highlight>
                <a:srgbClr val="F8F8F8"/>
              </a:highlight>
            </a:endParaRPr>
          </a:p>
        </p:txBody>
      </p:sp>
      <p:sp>
        <p:nvSpPr>
          <p:cNvPr id="737" name="Google Shape;737;g51e9c34bcc_0_268:notes"/>
          <p:cNvSpPr txBox="1">
            <a:spLocks noGrp="1"/>
          </p:cNvSpPr>
          <p:nvPr>
            <p:ph type="sldNum" idx="12"/>
          </p:nvPr>
        </p:nvSpPr>
        <p:spPr>
          <a:xfrm>
            <a:off x="3956050" y="8818562"/>
            <a:ext cx="3027300" cy="463500"/>
          </a:xfrm>
          <a:prstGeom prst="rect">
            <a:avLst/>
          </a:prstGeom>
        </p:spPr>
        <p:txBody>
          <a:bodyPr spcFirstLastPara="1" wrap="square" lIns="92950" tIns="46475" rIns="92950" bIns="46475" anchor="b" anchorCtr="0">
            <a:noAutofit/>
          </a:bodyPr>
          <a:lstStyle/>
          <a:p>
            <a:pPr marL="0" lvl="0" indent="0" algn="r" rtl="0">
              <a:spcBef>
                <a:spcPts val="0"/>
              </a:spcBef>
              <a:spcAft>
                <a:spcPts val="0"/>
              </a:spcAft>
              <a:buClr>
                <a:srgbClr val="000000"/>
              </a:buClr>
              <a:buSzPts val="1200"/>
              <a:buFont typeface="Calibri"/>
              <a:buNone/>
            </a:pPr>
            <a:fld id="{00000000-1234-1234-1234-123412341234}" type="slidenum">
              <a:rPr lang="en-US"/>
              <a:pPr marL="0" lvl="0" indent="0" algn="r" rtl="0">
                <a:spcBef>
                  <a:spcPts val="0"/>
                </a:spcBef>
                <a:spcAft>
                  <a:spcPts val="0"/>
                </a:spcAft>
                <a:buClr>
                  <a:srgbClr val="000000"/>
                </a:buClr>
                <a:buSzPts val="1200"/>
                <a:buFont typeface="Calibri"/>
                <a:buNone/>
              </a:pPr>
              <a:t>6</a:t>
            </a:fld>
            <a:endParaRPr sz="1400">
              <a:latin typeface="Arial"/>
              <a:ea typeface="Arial"/>
              <a:cs typeface="Arial"/>
              <a:sym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7"/>
        <p:cNvGrpSpPr/>
        <p:nvPr/>
      </p:nvGrpSpPr>
      <p:grpSpPr>
        <a:xfrm>
          <a:off x="0" y="0"/>
          <a:ext cx="0" cy="0"/>
          <a:chOff x="0" y="0"/>
          <a:chExt cx="0" cy="0"/>
        </a:xfrm>
      </p:grpSpPr>
      <p:sp>
        <p:nvSpPr>
          <p:cNvPr id="748" name="Google Shape;748;g51e9c34bcc_11_2:notes"/>
          <p:cNvSpPr>
            <a:spLocks noGrp="1" noRot="1" noChangeAspect="1"/>
          </p:cNvSpPr>
          <p:nvPr>
            <p:ph type="sldImg" idx="2"/>
          </p:nvPr>
        </p:nvSpPr>
        <p:spPr>
          <a:xfrm>
            <a:off x="1171575" y="696912"/>
            <a:ext cx="4641900" cy="34815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9" name="Google Shape;749;g51e9c34bcc_11_2:notes"/>
          <p:cNvSpPr txBox="1">
            <a:spLocks noGrp="1"/>
          </p:cNvSpPr>
          <p:nvPr>
            <p:ph type="body" idx="1"/>
          </p:nvPr>
        </p:nvSpPr>
        <p:spPr>
          <a:xfrm>
            <a:off x="698500" y="4410075"/>
            <a:ext cx="5588100" cy="4176600"/>
          </a:xfrm>
          <a:prstGeom prst="rect">
            <a:avLst/>
          </a:prstGeom>
        </p:spPr>
        <p:txBody>
          <a:bodyPr spcFirstLastPara="1" wrap="square" lIns="92950" tIns="46475" rIns="92950" bIns="46475" anchor="t" anchorCtr="0">
            <a:noAutofit/>
          </a:bodyPr>
          <a:lstStyle/>
          <a:p>
            <a:pPr marL="0" lvl="0" indent="0" algn="l" rtl="0">
              <a:spcBef>
                <a:spcPts val="0"/>
              </a:spcBef>
              <a:spcAft>
                <a:spcPts val="0"/>
              </a:spcAft>
              <a:buNone/>
            </a:pPr>
            <a:endParaRPr/>
          </a:p>
        </p:txBody>
      </p:sp>
      <p:sp>
        <p:nvSpPr>
          <p:cNvPr id="750" name="Google Shape;750;g51e9c34bcc_11_2:notes"/>
          <p:cNvSpPr txBox="1">
            <a:spLocks noGrp="1"/>
          </p:cNvSpPr>
          <p:nvPr>
            <p:ph type="sldNum" idx="12"/>
          </p:nvPr>
        </p:nvSpPr>
        <p:spPr>
          <a:xfrm>
            <a:off x="3956050" y="8818562"/>
            <a:ext cx="3027300" cy="463500"/>
          </a:xfrm>
          <a:prstGeom prst="rect">
            <a:avLst/>
          </a:prstGeom>
        </p:spPr>
        <p:txBody>
          <a:bodyPr spcFirstLastPara="1" wrap="square" lIns="92950" tIns="46475" rIns="92950" bIns="46475" anchor="b" anchorCtr="0">
            <a:noAutofit/>
          </a:bodyPr>
          <a:lstStyle/>
          <a:p>
            <a:pPr marL="0" lvl="0" indent="0" algn="r" rtl="0">
              <a:spcBef>
                <a:spcPts val="0"/>
              </a:spcBef>
              <a:spcAft>
                <a:spcPts val="0"/>
              </a:spcAft>
              <a:buClr>
                <a:srgbClr val="000000"/>
              </a:buClr>
              <a:buSzPts val="1200"/>
              <a:buFont typeface="Calibri"/>
              <a:buNone/>
            </a:pPr>
            <a:fld id="{00000000-1234-1234-1234-123412341234}" type="slidenum">
              <a:rPr lang="en-US"/>
              <a:pPr marL="0" lvl="0" indent="0" algn="r" rtl="0">
                <a:spcBef>
                  <a:spcPts val="0"/>
                </a:spcBef>
                <a:spcAft>
                  <a:spcPts val="0"/>
                </a:spcAft>
                <a:buClr>
                  <a:srgbClr val="000000"/>
                </a:buClr>
                <a:buSzPts val="1200"/>
                <a:buFont typeface="Calibri"/>
                <a:buNone/>
              </a:pPr>
              <a:t>7</a:t>
            </a:fld>
            <a:endParaRPr sz="1400">
              <a:latin typeface="Arial"/>
              <a:ea typeface="Arial"/>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9"/>
        <p:cNvGrpSpPr/>
        <p:nvPr/>
      </p:nvGrpSpPr>
      <p:grpSpPr>
        <a:xfrm>
          <a:off x="0" y="0"/>
          <a:ext cx="0" cy="0"/>
          <a:chOff x="0" y="0"/>
          <a:chExt cx="0" cy="0"/>
        </a:xfrm>
      </p:grpSpPr>
      <p:sp>
        <p:nvSpPr>
          <p:cNvPr id="760" name="Google Shape;760;g51e9c34bcc_0_289:notes"/>
          <p:cNvSpPr>
            <a:spLocks noGrp="1" noRot="1" noChangeAspect="1"/>
          </p:cNvSpPr>
          <p:nvPr>
            <p:ph type="sldImg" idx="2"/>
          </p:nvPr>
        </p:nvSpPr>
        <p:spPr>
          <a:xfrm>
            <a:off x="1171575" y="696913"/>
            <a:ext cx="4641850" cy="34813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1" name="Google Shape;761;g51e9c34bcc_0_289:notes"/>
          <p:cNvSpPr txBox="1">
            <a:spLocks noGrp="1"/>
          </p:cNvSpPr>
          <p:nvPr>
            <p:ph type="body" idx="1"/>
          </p:nvPr>
        </p:nvSpPr>
        <p:spPr>
          <a:xfrm>
            <a:off x="698500" y="4410075"/>
            <a:ext cx="5588100" cy="4176600"/>
          </a:xfrm>
          <a:prstGeom prst="rect">
            <a:avLst/>
          </a:prstGeom>
        </p:spPr>
        <p:txBody>
          <a:bodyPr spcFirstLastPara="1" wrap="square" lIns="92950" tIns="46475" rIns="92950" bIns="46475" anchor="t" anchorCtr="0">
            <a:noAutofit/>
          </a:bodyPr>
          <a:lstStyle/>
          <a:p>
            <a:pPr marL="0" lvl="0" indent="0" algn="l" rtl="0">
              <a:spcBef>
                <a:spcPts val="0"/>
              </a:spcBef>
              <a:spcAft>
                <a:spcPts val="0"/>
              </a:spcAft>
              <a:buNone/>
            </a:pPr>
            <a:endParaRPr/>
          </a:p>
        </p:txBody>
      </p:sp>
      <p:sp>
        <p:nvSpPr>
          <p:cNvPr id="762" name="Google Shape;762;g51e9c34bcc_0_289:notes"/>
          <p:cNvSpPr txBox="1">
            <a:spLocks noGrp="1"/>
          </p:cNvSpPr>
          <p:nvPr>
            <p:ph type="sldNum" idx="12"/>
          </p:nvPr>
        </p:nvSpPr>
        <p:spPr>
          <a:xfrm>
            <a:off x="3956050" y="8818562"/>
            <a:ext cx="3027300" cy="463500"/>
          </a:xfrm>
          <a:prstGeom prst="rect">
            <a:avLst/>
          </a:prstGeom>
        </p:spPr>
        <p:txBody>
          <a:bodyPr spcFirstLastPara="1" wrap="square" lIns="92950" tIns="46475" rIns="92950" bIns="46475" anchor="b" anchorCtr="0">
            <a:noAutofit/>
          </a:bodyPr>
          <a:lstStyle/>
          <a:p>
            <a:pPr marL="0" lvl="0" indent="0" algn="r" rtl="0">
              <a:spcBef>
                <a:spcPts val="0"/>
              </a:spcBef>
              <a:spcAft>
                <a:spcPts val="0"/>
              </a:spcAft>
              <a:buClr>
                <a:srgbClr val="000000"/>
              </a:buClr>
              <a:buSzPts val="1200"/>
              <a:buFont typeface="Calibri"/>
              <a:buNone/>
            </a:pPr>
            <a:fld id="{00000000-1234-1234-1234-123412341234}" type="slidenum">
              <a:rPr lang="en-US"/>
              <a:pPr marL="0" lvl="0" indent="0" algn="r" rtl="0">
                <a:spcBef>
                  <a:spcPts val="0"/>
                </a:spcBef>
                <a:spcAft>
                  <a:spcPts val="0"/>
                </a:spcAft>
                <a:buClr>
                  <a:srgbClr val="000000"/>
                </a:buClr>
                <a:buSzPts val="1200"/>
                <a:buFont typeface="Calibri"/>
                <a:buNone/>
              </a:pPr>
              <a:t>8</a:t>
            </a:fld>
            <a:endParaRPr sz="1400">
              <a:latin typeface="Arial"/>
              <a:ea typeface="Arial"/>
              <a:cs typeface="Arial"/>
              <a:sym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2"/>
        <p:cNvGrpSpPr/>
        <p:nvPr/>
      </p:nvGrpSpPr>
      <p:grpSpPr>
        <a:xfrm>
          <a:off x="0" y="0"/>
          <a:ext cx="0" cy="0"/>
          <a:chOff x="0" y="0"/>
          <a:chExt cx="0" cy="0"/>
        </a:xfrm>
      </p:grpSpPr>
      <p:sp>
        <p:nvSpPr>
          <p:cNvPr id="773" name="Google Shape;773;g51e9c34bcc_4_92:notes"/>
          <p:cNvSpPr>
            <a:spLocks noGrp="1" noRot="1" noChangeAspect="1"/>
          </p:cNvSpPr>
          <p:nvPr>
            <p:ph type="sldImg" idx="2"/>
          </p:nvPr>
        </p:nvSpPr>
        <p:spPr>
          <a:xfrm>
            <a:off x="1171575" y="696913"/>
            <a:ext cx="4641850" cy="34813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4" name="Google Shape;774;g51e9c34bcc_4_92:notes"/>
          <p:cNvSpPr txBox="1">
            <a:spLocks noGrp="1"/>
          </p:cNvSpPr>
          <p:nvPr>
            <p:ph type="body" idx="1"/>
          </p:nvPr>
        </p:nvSpPr>
        <p:spPr>
          <a:xfrm>
            <a:off x="698500" y="4410075"/>
            <a:ext cx="5588100" cy="4176600"/>
          </a:xfrm>
          <a:prstGeom prst="rect">
            <a:avLst/>
          </a:prstGeom>
        </p:spPr>
        <p:txBody>
          <a:bodyPr spcFirstLastPara="1" wrap="square" lIns="92950" tIns="46475" rIns="92950" bIns="46475" anchor="t" anchorCtr="0">
            <a:noAutofit/>
          </a:bodyPr>
          <a:lstStyle/>
          <a:p>
            <a:pPr marL="0" lvl="0" indent="0" algn="l" rtl="0">
              <a:spcBef>
                <a:spcPts val="0"/>
              </a:spcBef>
              <a:spcAft>
                <a:spcPts val="0"/>
              </a:spcAft>
              <a:buNone/>
            </a:pPr>
            <a:endParaRPr/>
          </a:p>
        </p:txBody>
      </p:sp>
      <p:sp>
        <p:nvSpPr>
          <p:cNvPr id="775" name="Google Shape;775;g51e9c34bcc_4_92:notes"/>
          <p:cNvSpPr txBox="1">
            <a:spLocks noGrp="1"/>
          </p:cNvSpPr>
          <p:nvPr>
            <p:ph type="sldNum" idx="12"/>
          </p:nvPr>
        </p:nvSpPr>
        <p:spPr>
          <a:xfrm>
            <a:off x="3956050" y="8818562"/>
            <a:ext cx="3027300" cy="463500"/>
          </a:xfrm>
          <a:prstGeom prst="rect">
            <a:avLst/>
          </a:prstGeom>
        </p:spPr>
        <p:txBody>
          <a:bodyPr spcFirstLastPara="1" wrap="square" lIns="92950" tIns="46475" rIns="92950" bIns="46475" anchor="b" anchorCtr="0">
            <a:noAutofit/>
          </a:bodyPr>
          <a:lstStyle/>
          <a:p>
            <a:pPr marL="0" lvl="0" indent="0" algn="r" rtl="0">
              <a:spcBef>
                <a:spcPts val="0"/>
              </a:spcBef>
              <a:spcAft>
                <a:spcPts val="0"/>
              </a:spcAft>
              <a:buClr>
                <a:srgbClr val="000000"/>
              </a:buClr>
              <a:buSzPts val="1200"/>
              <a:buFont typeface="Calibri"/>
              <a:buNone/>
            </a:pPr>
            <a:fld id="{00000000-1234-1234-1234-123412341234}" type="slidenum">
              <a:rPr lang="en-US"/>
              <a:pPr marL="0" lvl="0" indent="0" algn="r" rtl="0">
                <a:spcBef>
                  <a:spcPts val="0"/>
                </a:spcBef>
                <a:spcAft>
                  <a:spcPts val="0"/>
                </a:spcAft>
                <a:buClr>
                  <a:srgbClr val="000000"/>
                </a:buClr>
                <a:buSzPts val="1200"/>
                <a:buFont typeface="Calibri"/>
                <a:buNone/>
              </a:pPr>
              <a:t>9</a:t>
            </a:fld>
            <a:endParaRPr sz="1400">
              <a:latin typeface="Arial"/>
              <a:ea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0"/>
        <p:cNvGrpSpPr/>
        <p:nvPr/>
      </p:nvGrpSpPr>
      <p:grpSpPr>
        <a:xfrm>
          <a:off x="0" y="0"/>
          <a:ext cx="0" cy="0"/>
          <a:chOff x="0" y="0"/>
          <a:chExt cx="0" cy="0"/>
        </a:xfrm>
      </p:grpSpPr>
      <p:sp>
        <p:nvSpPr>
          <p:cNvPr id="11" name="Google Shape;11;p2"/>
          <p:cNvSpPr txBox="1">
            <a:spLocks noGrp="1"/>
          </p:cNvSpPr>
          <p:nvPr>
            <p:ph type="title"/>
          </p:nvPr>
        </p:nvSpPr>
        <p:spPr>
          <a:xfrm>
            <a:off x="457200" y="2362200"/>
            <a:ext cx="8229600" cy="114300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Clr>
                <a:schemeClr val="lt1"/>
              </a:buClr>
              <a:buSzPts val="3200"/>
              <a:buFont typeface="Rockwell"/>
              <a:buNone/>
              <a:defRPr sz="3200" b="0" i="0" u="none" strike="noStrike" cap="none">
                <a:solidFill>
                  <a:schemeClr val="lt1"/>
                </a:solidFill>
                <a:latin typeface="Rockwell"/>
                <a:ea typeface="Rockwell"/>
                <a:cs typeface="Rockwell"/>
                <a:sym typeface="Rockwel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47"/>
        <p:cNvGrpSpPr/>
        <p:nvPr/>
      </p:nvGrpSpPr>
      <p:grpSpPr>
        <a:xfrm>
          <a:off x="0" y="0"/>
          <a:ext cx="0" cy="0"/>
          <a:chOff x="0" y="0"/>
          <a:chExt cx="0" cy="0"/>
        </a:xfrm>
      </p:grpSpPr>
      <p:sp>
        <p:nvSpPr>
          <p:cNvPr id="48" name="Google Shape;48;p13"/>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lstStyle>
            <a:lvl1pPr marR="0" lvl="0" algn="l" rtl="0">
              <a:spcBef>
                <a:spcPts val="0"/>
              </a:spcBef>
              <a:spcAft>
                <a:spcPts val="0"/>
              </a:spcAft>
              <a:buClr>
                <a:schemeClr val="dk2"/>
              </a:buClr>
              <a:buSzPts val="2000"/>
              <a:buFont typeface="Rockwell"/>
              <a:buNone/>
              <a:defRPr sz="2000" b="1" i="0" u="none" strike="noStrike" cap="none">
                <a:solidFill>
                  <a:schemeClr val="dk2"/>
                </a:solidFill>
                <a:latin typeface="Rockwell"/>
                <a:ea typeface="Rockwell"/>
                <a:cs typeface="Rockwell"/>
                <a:sym typeface="Rockwel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9" name="Google Shape;49;p13"/>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lstStyle>
            <a:lvl1pPr marR="0" lvl="0" algn="l" rtl="0">
              <a:spcBef>
                <a:spcPts val="560"/>
              </a:spcBef>
              <a:spcAft>
                <a:spcPts val="0"/>
              </a:spcAft>
              <a:buClr>
                <a:schemeClr val="dk2"/>
              </a:buClr>
              <a:buSzPts val="2800"/>
              <a:buFont typeface="Arial"/>
              <a:buNone/>
              <a:defRPr sz="2800" b="0" i="0" u="none" strike="noStrike" cap="none">
                <a:solidFill>
                  <a:schemeClr val="dk2"/>
                </a:solidFill>
                <a:latin typeface="Century Gothic"/>
                <a:ea typeface="Century Gothic"/>
                <a:cs typeface="Century Gothic"/>
                <a:sym typeface="Century Gothic"/>
              </a:defRPr>
            </a:lvl1pPr>
            <a:lvl2pPr marR="0" lvl="1" algn="l" rtl="0">
              <a:spcBef>
                <a:spcPts val="560"/>
              </a:spcBef>
              <a:spcAft>
                <a:spcPts val="0"/>
              </a:spcAft>
              <a:buClr>
                <a:schemeClr val="dk2"/>
              </a:buClr>
              <a:buSzPts val="2800"/>
              <a:buFont typeface="Arial"/>
              <a:buNone/>
              <a:defRPr sz="2800" b="0" i="0" u="none" strike="noStrike" cap="none">
                <a:solidFill>
                  <a:schemeClr val="dk2"/>
                </a:solidFill>
                <a:latin typeface="Century Gothic"/>
                <a:ea typeface="Century Gothic"/>
                <a:cs typeface="Century Gothic"/>
                <a:sym typeface="Century Gothic"/>
              </a:defRPr>
            </a:lvl2pPr>
            <a:lvl3pPr marR="0" lvl="2" algn="l" rtl="0">
              <a:spcBef>
                <a:spcPts val="480"/>
              </a:spcBef>
              <a:spcAft>
                <a:spcPts val="0"/>
              </a:spcAft>
              <a:buClr>
                <a:schemeClr val="dk2"/>
              </a:buClr>
              <a:buSzPts val="2400"/>
              <a:buFont typeface="Courier New"/>
              <a:buNone/>
              <a:defRPr sz="2400" b="0" i="0" u="none" strike="noStrike" cap="none">
                <a:solidFill>
                  <a:schemeClr val="dk2"/>
                </a:solidFill>
                <a:latin typeface="Century Gothic"/>
                <a:ea typeface="Century Gothic"/>
                <a:cs typeface="Century Gothic"/>
                <a:sym typeface="Century Gothic"/>
              </a:defRPr>
            </a:lvl3pPr>
            <a:lvl4pPr marR="0" lvl="3" algn="l" rtl="0">
              <a:spcBef>
                <a:spcPts val="400"/>
              </a:spcBef>
              <a:spcAft>
                <a:spcPts val="0"/>
              </a:spcAft>
              <a:buClr>
                <a:schemeClr val="dk2"/>
              </a:buClr>
              <a:buSzPts val="2000"/>
              <a:buFont typeface="Arial"/>
              <a:buNone/>
              <a:defRPr sz="2000" b="0" i="0" u="none" strike="noStrike" cap="none">
                <a:solidFill>
                  <a:schemeClr val="dk2"/>
                </a:solidFill>
                <a:latin typeface="Century Gothic"/>
                <a:ea typeface="Century Gothic"/>
                <a:cs typeface="Century Gothic"/>
                <a:sym typeface="Century Gothic"/>
              </a:defRPr>
            </a:lvl4pPr>
            <a:lvl5pPr marR="0" lvl="4" algn="l" rtl="0">
              <a:spcBef>
                <a:spcPts val="400"/>
              </a:spcBef>
              <a:spcAft>
                <a:spcPts val="0"/>
              </a:spcAft>
              <a:buClr>
                <a:schemeClr val="dk2"/>
              </a:buClr>
              <a:buSzPts val="2000"/>
              <a:buFont typeface="Arial"/>
              <a:buNone/>
              <a:defRPr sz="2000" b="0" i="0" u="none" strike="noStrike" cap="none">
                <a:solidFill>
                  <a:schemeClr val="dk2"/>
                </a:solidFill>
                <a:latin typeface="Century Gothic"/>
                <a:ea typeface="Century Gothic"/>
                <a:cs typeface="Century Gothic"/>
                <a:sym typeface="Century Gothic"/>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50" name="Google Shape;50;p13"/>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lstStyle>
            <a:lvl1pPr marL="457200" marR="0" lvl="0" indent="-228600" algn="l" rtl="0">
              <a:spcBef>
                <a:spcPts val="280"/>
              </a:spcBef>
              <a:spcAft>
                <a:spcPts val="0"/>
              </a:spcAft>
              <a:buClr>
                <a:schemeClr val="dk2"/>
              </a:buClr>
              <a:buSzPts val="1400"/>
              <a:buFont typeface="Arial"/>
              <a:buNone/>
              <a:defRPr sz="1400" b="0" i="0" u="none" strike="noStrike" cap="none">
                <a:solidFill>
                  <a:schemeClr val="dk2"/>
                </a:solidFill>
                <a:latin typeface="Century Gothic"/>
                <a:ea typeface="Century Gothic"/>
                <a:cs typeface="Century Gothic"/>
                <a:sym typeface="Century Gothic"/>
              </a:defRPr>
            </a:lvl1pPr>
            <a:lvl2pPr marL="914400" marR="0" lvl="1" indent="-228600" algn="l" rtl="0">
              <a:spcBef>
                <a:spcPts val="240"/>
              </a:spcBef>
              <a:spcAft>
                <a:spcPts val="0"/>
              </a:spcAft>
              <a:buClr>
                <a:schemeClr val="dk2"/>
              </a:buClr>
              <a:buSzPts val="1200"/>
              <a:buFont typeface="Arial"/>
              <a:buNone/>
              <a:defRPr sz="1200" b="0" i="0" u="none" strike="noStrike" cap="none">
                <a:solidFill>
                  <a:schemeClr val="dk2"/>
                </a:solidFill>
                <a:latin typeface="Century Gothic"/>
                <a:ea typeface="Century Gothic"/>
                <a:cs typeface="Century Gothic"/>
                <a:sym typeface="Century Gothic"/>
              </a:defRPr>
            </a:lvl2pPr>
            <a:lvl3pPr marL="1371600" marR="0" lvl="2" indent="-228600" algn="l" rtl="0">
              <a:spcBef>
                <a:spcPts val="200"/>
              </a:spcBef>
              <a:spcAft>
                <a:spcPts val="0"/>
              </a:spcAft>
              <a:buClr>
                <a:schemeClr val="dk2"/>
              </a:buClr>
              <a:buSzPts val="1000"/>
              <a:buFont typeface="Courier New"/>
              <a:buNone/>
              <a:defRPr sz="1000" b="0" i="0" u="none" strike="noStrike" cap="none">
                <a:solidFill>
                  <a:schemeClr val="dk2"/>
                </a:solidFill>
                <a:latin typeface="Century Gothic"/>
                <a:ea typeface="Century Gothic"/>
                <a:cs typeface="Century Gothic"/>
                <a:sym typeface="Century Gothic"/>
              </a:defRPr>
            </a:lvl3pPr>
            <a:lvl4pPr marL="1828800" marR="0" lvl="3" indent="-228600" algn="l" rtl="0">
              <a:spcBef>
                <a:spcPts val="180"/>
              </a:spcBef>
              <a:spcAft>
                <a:spcPts val="0"/>
              </a:spcAft>
              <a:buClr>
                <a:schemeClr val="dk2"/>
              </a:buClr>
              <a:buSzPts val="900"/>
              <a:buFont typeface="Arial"/>
              <a:buNone/>
              <a:defRPr sz="900" b="0" i="0" u="none" strike="noStrike" cap="none">
                <a:solidFill>
                  <a:schemeClr val="dk2"/>
                </a:solidFill>
                <a:latin typeface="Century Gothic"/>
                <a:ea typeface="Century Gothic"/>
                <a:cs typeface="Century Gothic"/>
                <a:sym typeface="Century Gothic"/>
              </a:defRPr>
            </a:lvl4pPr>
            <a:lvl5pPr marL="2286000" marR="0" lvl="4" indent="-228600" algn="l" rtl="0">
              <a:spcBef>
                <a:spcPts val="180"/>
              </a:spcBef>
              <a:spcAft>
                <a:spcPts val="0"/>
              </a:spcAft>
              <a:buClr>
                <a:schemeClr val="dk2"/>
              </a:buClr>
              <a:buSzPts val="900"/>
              <a:buFont typeface="Arial"/>
              <a:buNone/>
              <a:defRPr sz="900" b="0" i="0" u="none" strike="noStrike" cap="none">
                <a:solidFill>
                  <a:schemeClr val="dk2"/>
                </a:solidFill>
                <a:latin typeface="Century Gothic"/>
                <a:ea typeface="Century Gothic"/>
                <a:cs typeface="Century Gothic"/>
                <a:sym typeface="Century Gothic"/>
              </a:defRPr>
            </a:lvl5pPr>
            <a:lvl6pPr marL="2743200" marR="0" lvl="5" indent="-228600" algn="l" rtl="0">
              <a:spcBef>
                <a:spcPts val="180"/>
              </a:spcBef>
              <a:spcAft>
                <a:spcPts val="0"/>
              </a:spcAft>
              <a:buClr>
                <a:schemeClr val="dk1"/>
              </a:buClr>
              <a:buSzPts val="900"/>
              <a:buFont typeface="Arial"/>
              <a:buNone/>
              <a:defRPr sz="900" b="0" i="0" u="none" strike="noStrike" cap="none">
                <a:solidFill>
                  <a:schemeClr val="dk1"/>
                </a:solidFill>
                <a:latin typeface="Century Gothic"/>
                <a:ea typeface="Century Gothic"/>
                <a:cs typeface="Century Gothic"/>
                <a:sym typeface="Century Gothic"/>
              </a:defRPr>
            </a:lvl6pPr>
            <a:lvl7pPr marL="3200400" marR="0" lvl="6" indent="-228600" algn="l" rtl="0">
              <a:spcBef>
                <a:spcPts val="180"/>
              </a:spcBef>
              <a:spcAft>
                <a:spcPts val="0"/>
              </a:spcAft>
              <a:buClr>
                <a:schemeClr val="dk1"/>
              </a:buClr>
              <a:buSzPts val="900"/>
              <a:buFont typeface="Arial"/>
              <a:buNone/>
              <a:defRPr sz="900" b="0" i="0" u="none" strike="noStrike" cap="none">
                <a:solidFill>
                  <a:schemeClr val="dk1"/>
                </a:solidFill>
                <a:latin typeface="Century Gothic"/>
                <a:ea typeface="Century Gothic"/>
                <a:cs typeface="Century Gothic"/>
                <a:sym typeface="Century Gothic"/>
              </a:defRPr>
            </a:lvl7pPr>
            <a:lvl8pPr marL="3657600" marR="0" lvl="7" indent="-228600" algn="l" rtl="0">
              <a:spcBef>
                <a:spcPts val="180"/>
              </a:spcBef>
              <a:spcAft>
                <a:spcPts val="0"/>
              </a:spcAft>
              <a:buClr>
                <a:schemeClr val="dk1"/>
              </a:buClr>
              <a:buSzPts val="900"/>
              <a:buFont typeface="Arial"/>
              <a:buNone/>
              <a:defRPr sz="900" b="0" i="0" u="none" strike="noStrike" cap="none">
                <a:solidFill>
                  <a:schemeClr val="dk1"/>
                </a:solidFill>
                <a:latin typeface="Century Gothic"/>
                <a:ea typeface="Century Gothic"/>
                <a:cs typeface="Century Gothic"/>
                <a:sym typeface="Century Gothic"/>
              </a:defRPr>
            </a:lvl8pPr>
            <a:lvl9pPr marL="4114800" marR="0" lvl="8" indent="-228600" algn="l" rtl="0">
              <a:spcBef>
                <a:spcPts val="180"/>
              </a:spcBef>
              <a:spcAft>
                <a:spcPts val="0"/>
              </a:spcAft>
              <a:buClr>
                <a:schemeClr val="dk1"/>
              </a:buClr>
              <a:buSzPts val="900"/>
              <a:buFont typeface="Arial"/>
              <a:buNone/>
              <a:defRPr sz="900" b="0" i="0" u="none" strike="noStrike" cap="none">
                <a:solidFill>
                  <a:schemeClr val="dk1"/>
                </a:solidFill>
                <a:latin typeface="Century Gothic"/>
                <a:ea typeface="Century Gothic"/>
                <a:cs typeface="Century Gothic"/>
                <a:sym typeface="Century Gothic"/>
              </a:defRPr>
            </a:lvl9pPr>
          </a:lstStyle>
          <a:p>
            <a:endParaRPr/>
          </a:p>
        </p:txBody>
      </p:sp>
      <p:sp>
        <p:nvSpPr>
          <p:cNvPr id="51" name="Google Shape;51;p13"/>
          <p:cNvSpPr txBox="1">
            <a:spLocks noGrp="1"/>
          </p:cNvSpPr>
          <p:nvPr>
            <p:ph type="ftr" idx="11"/>
          </p:nvPr>
        </p:nvSpPr>
        <p:spPr>
          <a:xfrm>
            <a:off x="1600200" y="6356350"/>
            <a:ext cx="5334000" cy="365125"/>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800" b="0" i="0" u="none">
                <a:solidFill>
                  <a:schemeClr val="dk1"/>
                </a:solidFill>
                <a:latin typeface="Century Gothic"/>
                <a:ea typeface="Century Gothic"/>
                <a:cs typeface="Century Gothic"/>
                <a:sym typeface="Century Gothic"/>
              </a:defRPr>
            </a:lvl1pPr>
            <a:lvl2pPr marR="0" lvl="1"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52" name="Google Shape;52;p13"/>
          <p:cNvSpPr txBox="1">
            <a:spLocks noGrp="1"/>
          </p:cNvSpPr>
          <p:nvPr>
            <p:ph type="sldNum" idx="12"/>
          </p:nvPr>
        </p:nvSpPr>
        <p:spPr>
          <a:xfrm>
            <a:off x="457200" y="6356350"/>
            <a:ext cx="762000" cy="365125"/>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chemeClr val="dk2"/>
              </a:buClr>
              <a:buSzPts val="1200"/>
              <a:buFont typeface="Century Gothic"/>
              <a:buNone/>
              <a:defRPr sz="1200" b="0" i="0" u="none">
                <a:solidFill>
                  <a:schemeClr val="dk2"/>
                </a:solidFill>
                <a:latin typeface="Century Gothic"/>
                <a:ea typeface="Century Gothic"/>
                <a:cs typeface="Century Gothic"/>
                <a:sym typeface="Century Gothic"/>
              </a:defRPr>
            </a:lvl1pPr>
            <a:lvl2pPr marL="0" marR="0" lvl="1" indent="0" algn="l" rtl="0">
              <a:lnSpc>
                <a:spcPct val="100000"/>
              </a:lnSpc>
              <a:spcBef>
                <a:spcPts val="0"/>
              </a:spcBef>
              <a:spcAft>
                <a:spcPts val="0"/>
              </a:spcAft>
              <a:buClr>
                <a:schemeClr val="dk2"/>
              </a:buClr>
              <a:buSzPts val="1200"/>
              <a:buFont typeface="Century Gothic"/>
              <a:buNone/>
              <a:defRPr sz="1200" b="0" i="0" u="none">
                <a:solidFill>
                  <a:schemeClr val="dk2"/>
                </a:solidFill>
                <a:latin typeface="Century Gothic"/>
                <a:ea typeface="Century Gothic"/>
                <a:cs typeface="Century Gothic"/>
                <a:sym typeface="Century Gothic"/>
              </a:defRPr>
            </a:lvl2pPr>
            <a:lvl3pPr marL="0" marR="0" lvl="2" indent="0" algn="l" rtl="0">
              <a:lnSpc>
                <a:spcPct val="100000"/>
              </a:lnSpc>
              <a:spcBef>
                <a:spcPts val="0"/>
              </a:spcBef>
              <a:spcAft>
                <a:spcPts val="0"/>
              </a:spcAft>
              <a:buClr>
                <a:schemeClr val="dk2"/>
              </a:buClr>
              <a:buSzPts val="1200"/>
              <a:buFont typeface="Century Gothic"/>
              <a:buNone/>
              <a:defRPr sz="1200" b="0" i="0" u="none">
                <a:solidFill>
                  <a:schemeClr val="dk2"/>
                </a:solidFill>
                <a:latin typeface="Century Gothic"/>
                <a:ea typeface="Century Gothic"/>
                <a:cs typeface="Century Gothic"/>
                <a:sym typeface="Century Gothic"/>
              </a:defRPr>
            </a:lvl3pPr>
            <a:lvl4pPr marL="0" marR="0" lvl="3" indent="0" algn="l" rtl="0">
              <a:lnSpc>
                <a:spcPct val="100000"/>
              </a:lnSpc>
              <a:spcBef>
                <a:spcPts val="0"/>
              </a:spcBef>
              <a:spcAft>
                <a:spcPts val="0"/>
              </a:spcAft>
              <a:buClr>
                <a:schemeClr val="dk2"/>
              </a:buClr>
              <a:buSzPts val="1200"/>
              <a:buFont typeface="Century Gothic"/>
              <a:buNone/>
              <a:defRPr sz="1200" b="0" i="0" u="none">
                <a:solidFill>
                  <a:schemeClr val="dk2"/>
                </a:solidFill>
                <a:latin typeface="Century Gothic"/>
                <a:ea typeface="Century Gothic"/>
                <a:cs typeface="Century Gothic"/>
                <a:sym typeface="Century Gothic"/>
              </a:defRPr>
            </a:lvl4pPr>
            <a:lvl5pPr marL="0" marR="0" lvl="4" indent="0" algn="l" rtl="0">
              <a:lnSpc>
                <a:spcPct val="100000"/>
              </a:lnSpc>
              <a:spcBef>
                <a:spcPts val="0"/>
              </a:spcBef>
              <a:spcAft>
                <a:spcPts val="0"/>
              </a:spcAft>
              <a:buClr>
                <a:schemeClr val="dk2"/>
              </a:buClr>
              <a:buSzPts val="1200"/>
              <a:buFont typeface="Century Gothic"/>
              <a:buNone/>
              <a:defRPr sz="1200" b="0" i="0" u="none">
                <a:solidFill>
                  <a:schemeClr val="dk2"/>
                </a:solidFill>
                <a:latin typeface="Century Gothic"/>
                <a:ea typeface="Century Gothic"/>
                <a:cs typeface="Century Gothic"/>
                <a:sym typeface="Century Gothic"/>
              </a:defRPr>
            </a:lvl5pPr>
            <a:lvl6pPr marL="0" marR="0" lvl="5" indent="0" algn="l" rtl="0">
              <a:lnSpc>
                <a:spcPct val="100000"/>
              </a:lnSpc>
              <a:spcBef>
                <a:spcPts val="0"/>
              </a:spcBef>
              <a:spcAft>
                <a:spcPts val="0"/>
              </a:spcAft>
              <a:buClr>
                <a:schemeClr val="dk2"/>
              </a:buClr>
              <a:buSzPts val="1200"/>
              <a:buFont typeface="Century Gothic"/>
              <a:buNone/>
              <a:defRPr sz="1200" b="0" i="0" u="none">
                <a:solidFill>
                  <a:schemeClr val="dk2"/>
                </a:solidFill>
                <a:latin typeface="Century Gothic"/>
                <a:ea typeface="Century Gothic"/>
                <a:cs typeface="Century Gothic"/>
                <a:sym typeface="Century Gothic"/>
              </a:defRPr>
            </a:lvl6pPr>
            <a:lvl7pPr marL="0" marR="0" lvl="6" indent="0" algn="l" rtl="0">
              <a:lnSpc>
                <a:spcPct val="100000"/>
              </a:lnSpc>
              <a:spcBef>
                <a:spcPts val="0"/>
              </a:spcBef>
              <a:spcAft>
                <a:spcPts val="0"/>
              </a:spcAft>
              <a:buClr>
                <a:schemeClr val="dk2"/>
              </a:buClr>
              <a:buSzPts val="1200"/>
              <a:buFont typeface="Century Gothic"/>
              <a:buNone/>
              <a:defRPr sz="1200" b="0" i="0" u="none">
                <a:solidFill>
                  <a:schemeClr val="dk2"/>
                </a:solidFill>
                <a:latin typeface="Century Gothic"/>
                <a:ea typeface="Century Gothic"/>
                <a:cs typeface="Century Gothic"/>
                <a:sym typeface="Century Gothic"/>
              </a:defRPr>
            </a:lvl7pPr>
            <a:lvl8pPr marL="0" marR="0" lvl="7" indent="0" algn="l" rtl="0">
              <a:lnSpc>
                <a:spcPct val="100000"/>
              </a:lnSpc>
              <a:spcBef>
                <a:spcPts val="0"/>
              </a:spcBef>
              <a:spcAft>
                <a:spcPts val="0"/>
              </a:spcAft>
              <a:buClr>
                <a:schemeClr val="dk2"/>
              </a:buClr>
              <a:buSzPts val="1200"/>
              <a:buFont typeface="Century Gothic"/>
              <a:buNone/>
              <a:defRPr sz="1200" b="0" i="0" u="none">
                <a:solidFill>
                  <a:schemeClr val="dk2"/>
                </a:solidFill>
                <a:latin typeface="Century Gothic"/>
                <a:ea typeface="Century Gothic"/>
                <a:cs typeface="Century Gothic"/>
                <a:sym typeface="Century Gothic"/>
              </a:defRPr>
            </a:lvl8pPr>
            <a:lvl9pPr marL="0" marR="0" lvl="8" indent="0" algn="l" rtl="0">
              <a:lnSpc>
                <a:spcPct val="100000"/>
              </a:lnSpc>
              <a:spcBef>
                <a:spcPts val="0"/>
              </a:spcBef>
              <a:spcAft>
                <a:spcPts val="0"/>
              </a:spcAft>
              <a:buClr>
                <a:schemeClr val="dk2"/>
              </a:buClr>
              <a:buSzPts val="1200"/>
              <a:buFont typeface="Century Gothic"/>
              <a:buNone/>
              <a:defRPr sz="1200" b="0" i="0" u="none">
                <a:solidFill>
                  <a:schemeClr val="dk2"/>
                </a:solidFill>
                <a:latin typeface="Century Gothic"/>
                <a:ea typeface="Century Gothic"/>
                <a:cs typeface="Century Gothic"/>
                <a:sym typeface="Century Gothic"/>
              </a:defRPr>
            </a:lvl9pPr>
          </a:lstStyle>
          <a:p>
            <a:pPr marL="0" lvl="0" indent="0" algn="l" rtl="0">
              <a:spcBef>
                <a:spcPts val="0"/>
              </a:spcBef>
              <a:spcAft>
                <a:spcPts val="0"/>
              </a:spcAft>
              <a:buNone/>
            </a:pPr>
            <a:fld id="{00000000-1234-1234-1234-123412341234}" type="slidenum">
              <a:rPr lang="en-US"/>
              <a:pPr marL="0" lvl="0" indent="0" algn="l" rtl="0">
                <a:spcBef>
                  <a:spcPts val="0"/>
                </a:spcBef>
                <a:spcAft>
                  <a:spcPts val="0"/>
                </a:spcAft>
                <a:buNone/>
              </a:pPr>
              <a:t>‹#›</a:t>
            </a:fld>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595"/>
        <p:cNvGrpSpPr/>
        <p:nvPr/>
      </p:nvGrpSpPr>
      <p:grpSpPr>
        <a:xfrm>
          <a:off x="0" y="0"/>
          <a:ext cx="0" cy="0"/>
          <a:chOff x="0" y="0"/>
          <a:chExt cx="0" cy="0"/>
        </a:xfrm>
      </p:grpSpPr>
      <p:sp>
        <p:nvSpPr>
          <p:cNvPr id="596" name="Google Shape;596;p119"/>
          <p:cNvSpPr txBox="1">
            <a:spLocks noGrp="1"/>
          </p:cNvSpPr>
          <p:nvPr>
            <p:ph type="title"/>
          </p:nvPr>
        </p:nvSpPr>
        <p:spPr>
          <a:xfrm>
            <a:off x="4762" y="17462"/>
            <a:ext cx="9139200" cy="592200"/>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3200" b="0" i="0" u="none" strike="noStrike" cap="none">
                <a:solidFill>
                  <a:schemeClr val="lt1"/>
                </a:solidFill>
                <a:latin typeface="Rockwell"/>
                <a:ea typeface="Rockwell"/>
                <a:cs typeface="Rockwell"/>
                <a:sym typeface="Rockwell"/>
              </a:defRPr>
            </a:lvl1pPr>
            <a:lvl2pPr marL="0" marR="0" lvl="1" indent="0" algn="l" rtl="0">
              <a:spcBef>
                <a:spcPts val="0"/>
              </a:spcBef>
              <a:spcAft>
                <a:spcPts val="0"/>
              </a:spcAft>
              <a:buSzPts val="1400"/>
              <a:buNone/>
              <a:defRPr sz="3200" b="0" i="0" u="none" strike="noStrike" cap="none">
                <a:solidFill>
                  <a:schemeClr val="lt1"/>
                </a:solidFill>
                <a:latin typeface="Rockwell"/>
                <a:ea typeface="Rockwell"/>
                <a:cs typeface="Rockwell"/>
                <a:sym typeface="Rockwell"/>
              </a:defRPr>
            </a:lvl2pPr>
            <a:lvl3pPr marL="0" marR="0" lvl="2" indent="0" algn="l" rtl="0">
              <a:spcBef>
                <a:spcPts val="0"/>
              </a:spcBef>
              <a:spcAft>
                <a:spcPts val="0"/>
              </a:spcAft>
              <a:buSzPts val="1400"/>
              <a:buNone/>
              <a:defRPr sz="3200" b="0" i="0" u="none" strike="noStrike" cap="none">
                <a:solidFill>
                  <a:schemeClr val="lt1"/>
                </a:solidFill>
                <a:latin typeface="Rockwell"/>
                <a:ea typeface="Rockwell"/>
                <a:cs typeface="Rockwell"/>
                <a:sym typeface="Rockwell"/>
              </a:defRPr>
            </a:lvl3pPr>
            <a:lvl4pPr marL="0" marR="0" lvl="3" indent="0" algn="l" rtl="0">
              <a:spcBef>
                <a:spcPts val="0"/>
              </a:spcBef>
              <a:spcAft>
                <a:spcPts val="0"/>
              </a:spcAft>
              <a:buSzPts val="1400"/>
              <a:buNone/>
              <a:defRPr sz="3200" b="0" i="0" u="none" strike="noStrike" cap="none">
                <a:solidFill>
                  <a:schemeClr val="lt1"/>
                </a:solidFill>
                <a:latin typeface="Rockwell"/>
                <a:ea typeface="Rockwell"/>
                <a:cs typeface="Rockwell"/>
                <a:sym typeface="Rockwell"/>
              </a:defRPr>
            </a:lvl4pPr>
            <a:lvl5pPr marL="0" marR="0" lvl="4" indent="0" algn="l" rtl="0">
              <a:spcBef>
                <a:spcPts val="0"/>
              </a:spcBef>
              <a:spcAft>
                <a:spcPts val="0"/>
              </a:spcAft>
              <a:buSzPts val="1400"/>
              <a:buNone/>
              <a:defRPr sz="3200" b="0" i="0" u="none" strike="noStrike" cap="none">
                <a:solidFill>
                  <a:schemeClr val="lt1"/>
                </a:solidFill>
                <a:latin typeface="Rockwell"/>
                <a:ea typeface="Rockwell"/>
                <a:cs typeface="Rockwell"/>
                <a:sym typeface="Rockwell"/>
              </a:defRPr>
            </a:lvl5pPr>
            <a:lvl6pPr marL="457200" marR="0" lvl="5" indent="0" algn="l" rtl="0">
              <a:spcBef>
                <a:spcPts val="0"/>
              </a:spcBef>
              <a:spcAft>
                <a:spcPts val="0"/>
              </a:spcAft>
              <a:buSzPts val="1400"/>
              <a:buNone/>
              <a:defRPr sz="3200" b="0" i="0" u="none" strike="noStrike" cap="none">
                <a:solidFill>
                  <a:schemeClr val="lt1"/>
                </a:solidFill>
                <a:latin typeface="Rockwell"/>
                <a:ea typeface="Rockwell"/>
                <a:cs typeface="Rockwell"/>
                <a:sym typeface="Rockwell"/>
              </a:defRPr>
            </a:lvl6pPr>
            <a:lvl7pPr marL="914400" marR="0" lvl="6" indent="0" algn="l" rtl="0">
              <a:spcBef>
                <a:spcPts val="0"/>
              </a:spcBef>
              <a:spcAft>
                <a:spcPts val="0"/>
              </a:spcAft>
              <a:buSzPts val="1400"/>
              <a:buNone/>
              <a:defRPr sz="3200" b="0" i="0" u="none" strike="noStrike" cap="none">
                <a:solidFill>
                  <a:schemeClr val="lt1"/>
                </a:solidFill>
                <a:latin typeface="Rockwell"/>
                <a:ea typeface="Rockwell"/>
                <a:cs typeface="Rockwell"/>
                <a:sym typeface="Rockwell"/>
              </a:defRPr>
            </a:lvl7pPr>
            <a:lvl8pPr marL="1371600" marR="0" lvl="7" indent="0" algn="l" rtl="0">
              <a:spcBef>
                <a:spcPts val="0"/>
              </a:spcBef>
              <a:spcAft>
                <a:spcPts val="0"/>
              </a:spcAft>
              <a:buSzPts val="1400"/>
              <a:buNone/>
              <a:defRPr sz="3200" b="0" i="0" u="none" strike="noStrike" cap="none">
                <a:solidFill>
                  <a:schemeClr val="lt1"/>
                </a:solidFill>
                <a:latin typeface="Rockwell"/>
                <a:ea typeface="Rockwell"/>
                <a:cs typeface="Rockwell"/>
                <a:sym typeface="Rockwell"/>
              </a:defRPr>
            </a:lvl8pPr>
            <a:lvl9pPr marL="1828800" marR="0" lvl="8" indent="0" algn="l" rtl="0">
              <a:spcBef>
                <a:spcPts val="0"/>
              </a:spcBef>
              <a:spcAft>
                <a:spcPts val="0"/>
              </a:spcAft>
              <a:buSzPts val="1400"/>
              <a:buNone/>
              <a:defRPr sz="3200" b="0" i="0" u="none" strike="noStrike" cap="none">
                <a:solidFill>
                  <a:schemeClr val="lt1"/>
                </a:solidFill>
                <a:latin typeface="Rockwell"/>
                <a:ea typeface="Rockwell"/>
                <a:cs typeface="Rockwell"/>
                <a:sym typeface="Rockwell"/>
              </a:defRPr>
            </a:lvl9pPr>
          </a:lstStyle>
          <a:p>
            <a:endParaRPr/>
          </a:p>
        </p:txBody>
      </p:sp>
      <p:sp>
        <p:nvSpPr>
          <p:cNvPr id="597" name="Google Shape;597;p119"/>
          <p:cNvSpPr txBox="1">
            <a:spLocks noGrp="1"/>
          </p:cNvSpPr>
          <p:nvPr>
            <p:ph type="body" idx="1"/>
          </p:nvPr>
        </p:nvSpPr>
        <p:spPr>
          <a:xfrm rot="5400000">
            <a:off x="1943100" y="-495300"/>
            <a:ext cx="5257800" cy="8229600"/>
          </a:xfrm>
          <a:prstGeom prst="rect">
            <a:avLst/>
          </a:prstGeom>
          <a:noFill/>
          <a:ln>
            <a:noFill/>
          </a:ln>
        </p:spPr>
        <p:txBody>
          <a:bodyPr spcFirstLastPara="1" wrap="square" lIns="91425" tIns="91425" rIns="91425" bIns="91425" anchor="t" anchorCtr="0"/>
          <a:lstStyle>
            <a:lvl1pPr marL="457200" marR="0" lvl="0" indent="-228600" algn="l" rtl="0">
              <a:spcBef>
                <a:spcPts val="480"/>
              </a:spcBef>
              <a:spcAft>
                <a:spcPts val="0"/>
              </a:spcAft>
              <a:buSzPts val="1400"/>
              <a:buNone/>
              <a:defRPr sz="2400">
                <a:solidFill>
                  <a:schemeClr val="dk2"/>
                </a:solidFill>
                <a:latin typeface="Century Gothic"/>
                <a:ea typeface="Century Gothic"/>
                <a:cs typeface="Century Gothic"/>
                <a:sym typeface="Century Gothic"/>
              </a:defRPr>
            </a:lvl1pPr>
            <a:lvl2pPr marL="914400" marR="0" lvl="1" indent="-355600" algn="l" rtl="0">
              <a:spcBef>
                <a:spcPts val="400"/>
              </a:spcBef>
              <a:spcAft>
                <a:spcPts val="0"/>
              </a:spcAft>
              <a:buClr>
                <a:schemeClr val="dk2"/>
              </a:buClr>
              <a:buSzPts val="2000"/>
              <a:buFont typeface="Arial"/>
              <a:buChar char="•"/>
              <a:defRPr sz="2000" b="0" i="0" u="none" strike="noStrike" cap="none">
                <a:solidFill>
                  <a:schemeClr val="dk2"/>
                </a:solidFill>
                <a:latin typeface="Century Gothic"/>
                <a:ea typeface="Century Gothic"/>
                <a:cs typeface="Century Gothic"/>
                <a:sym typeface="Century Gothic"/>
              </a:defRPr>
            </a:lvl2pPr>
            <a:lvl3pPr marL="1371600" marR="0" lvl="2" indent="-342900" algn="l" rtl="0">
              <a:spcBef>
                <a:spcPts val="360"/>
              </a:spcBef>
              <a:spcAft>
                <a:spcPts val="0"/>
              </a:spcAft>
              <a:buClr>
                <a:schemeClr val="dk2"/>
              </a:buClr>
              <a:buSzPts val="1800"/>
              <a:buFont typeface="Courier New"/>
              <a:buChar char="o"/>
              <a:defRPr sz="1800" b="0" i="0" u="none" strike="noStrike" cap="none">
                <a:solidFill>
                  <a:schemeClr val="dk2"/>
                </a:solidFill>
                <a:latin typeface="Century Gothic"/>
                <a:ea typeface="Century Gothic"/>
                <a:cs typeface="Century Gothic"/>
                <a:sym typeface="Century Gothic"/>
              </a:defRPr>
            </a:lvl3pPr>
            <a:lvl4pPr marL="1828800" marR="0" lvl="3" indent="-330200" algn="l" rtl="0">
              <a:spcBef>
                <a:spcPts val="320"/>
              </a:spcBef>
              <a:spcAft>
                <a:spcPts val="0"/>
              </a:spcAft>
              <a:buClr>
                <a:schemeClr val="dk2"/>
              </a:buClr>
              <a:buSzPts val="1600"/>
              <a:buFont typeface="Arial"/>
              <a:buChar char="–"/>
              <a:defRPr sz="1600" b="0" i="0" u="none" strike="noStrike" cap="none">
                <a:solidFill>
                  <a:schemeClr val="dk2"/>
                </a:solidFill>
                <a:latin typeface="Century Gothic"/>
                <a:ea typeface="Century Gothic"/>
                <a:cs typeface="Century Gothic"/>
                <a:sym typeface="Century Gothic"/>
              </a:defRPr>
            </a:lvl4pPr>
            <a:lvl5pPr marL="2286000" marR="0" lvl="4" indent="-330200" algn="l" rtl="0">
              <a:spcBef>
                <a:spcPts val="320"/>
              </a:spcBef>
              <a:spcAft>
                <a:spcPts val="0"/>
              </a:spcAft>
              <a:buClr>
                <a:schemeClr val="dk2"/>
              </a:buClr>
              <a:buSzPts val="1600"/>
              <a:buFont typeface="Arial"/>
              <a:buChar char="»"/>
              <a:defRPr sz="1600" b="0" i="0" u="none" strike="noStrike" cap="none">
                <a:solidFill>
                  <a:schemeClr val="dk2"/>
                </a:solidFill>
                <a:latin typeface="Century Gothic"/>
                <a:ea typeface="Century Gothic"/>
                <a:cs typeface="Century Gothic"/>
                <a:sym typeface="Century Gothic"/>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598" name="Google Shape;598;p119"/>
          <p:cNvSpPr txBox="1">
            <a:spLocks noGrp="1"/>
          </p:cNvSpPr>
          <p:nvPr>
            <p:ph type="ftr" idx="11"/>
          </p:nvPr>
        </p:nvSpPr>
        <p:spPr>
          <a:xfrm>
            <a:off x="1600200" y="6356350"/>
            <a:ext cx="5334000" cy="365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SzPts val="1400"/>
              <a:buNone/>
              <a:defRPr sz="1800" b="0" i="0" u="none">
                <a:solidFill>
                  <a:schemeClr val="dk1"/>
                </a:solidFill>
                <a:latin typeface="Century Gothic"/>
                <a:ea typeface="Century Gothic"/>
                <a:cs typeface="Century Gothic"/>
                <a:sym typeface="Century Gothic"/>
              </a:defRPr>
            </a:lvl1pPr>
            <a:lvl2pPr marL="457200" marR="0" lvl="1" indent="0"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L="914400" marR="0" lvl="2" indent="0"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L="1371600" marR="0" lvl="3" indent="0"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L="1828800" marR="0" lvl="4" indent="0"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L="2286000" marR="0" lvl="5" indent="0"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L="3200400" marR="0" lvl="6" indent="0"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L="4572000" marR="0" lvl="7" indent="0"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L="6400800" marR="0" lvl="8" indent="0"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599" name="Google Shape;599;p119"/>
          <p:cNvSpPr txBox="1">
            <a:spLocks noGrp="1"/>
          </p:cNvSpPr>
          <p:nvPr>
            <p:ph type="sldNum" idx="12"/>
          </p:nvPr>
        </p:nvSpPr>
        <p:spPr>
          <a:xfrm>
            <a:off x="457200" y="6356350"/>
            <a:ext cx="762000" cy="365100"/>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053285"/>
              </a:buClr>
              <a:buFont typeface="Century Gothic"/>
              <a:buNone/>
              <a:defRPr sz="1200" b="0" i="0" u="none">
                <a:solidFill>
                  <a:srgbClr val="053285"/>
                </a:solidFill>
                <a:latin typeface="Century Gothic"/>
                <a:ea typeface="Century Gothic"/>
                <a:cs typeface="Century Gothic"/>
                <a:sym typeface="Century Gothic"/>
              </a:defRPr>
            </a:lvl1pPr>
            <a:lvl2pPr marL="0" marR="0" lvl="1" indent="0" algn="l" rtl="0">
              <a:lnSpc>
                <a:spcPct val="100000"/>
              </a:lnSpc>
              <a:spcBef>
                <a:spcPts val="0"/>
              </a:spcBef>
              <a:spcAft>
                <a:spcPts val="0"/>
              </a:spcAft>
              <a:buClr>
                <a:srgbClr val="053285"/>
              </a:buClr>
              <a:buFont typeface="Century Gothic"/>
              <a:buNone/>
              <a:defRPr sz="1200" b="0" i="0" u="none">
                <a:solidFill>
                  <a:srgbClr val="053285"/>
                </a:solidFill>
                <a:latin typeface="Century Gothic"/>
                <a:ea typeface="Century Gothic"/>
                <a:cs typeface="Century Gothic"/>
                <a:sym typeface="Century Gothic"/>
              </a:defRPr>
            </a:lvl2pPr>
            <a:lvl3pPr marL="0" marR="0" lvl="2" indent="0" algn="l" rtl="0">
              <a:lnSpc>
                <a:spcPct val="100000"/>
              </a:lnSpc>
              <a:spcBef>
                <a:spcPts val="0"/>
              </a:spcBef>
              <a:spcAft>
                <a:spcPts val="0"/>
              </a:spcAft>
              <a:buClr>
                <a:srgbClr val="053285"/>
              </a:buClr>
              <a:buFont typeface="Century Gothic"/>
              <a:buNone/>
              <a:defRPr sz="1200" b="0" i="0" u="none">
                <a:solidFill>
                  <a:srgbClr val="053285"/>
                </a:solidFill>
                <a:latin typeface="Century Gothic"/>
                <a:ea typeface="Century Gothic"/>
                <a:cs typeface="Century Gothic"/>
                <a:sym typeface="Century Gothic"/>
              </a:defRPr>
            </a:lvl3pPr>
            <a:lvl4pPr marL="0" marR="0" lvl="3" indent="0" algn="l" rtl="0">
              <a:lnSpc>
                <a:spcPct val="100000"/>
              </a:lnSpc>
              <a:spcBef>
                <a:spcPts val="0"/>
              </a:spcBef>
              <a:spcAft>
                <a:spcPts val="0"/>
              </a:spcAft>
              <a:buClr>
                <a:srgbClr val="053285"/>
              </a:buClr>
              <a:buFont typeface="Century Gothic"/>
              <a:buNone/>
              <a:defRPr sz="1200" b="0" i="0" u="none">
                <a:solidFill>
                  <a:srgbClr val="053285"/>
                </a:solidFill>
                <a:latin typeface="Century Gothic"/>
                <a:ea typeface="Century Gothic"/>
                <a:cs typeface="Century Gothic"/>
                <a:sym typeface="Century Gothic"/>
              </a:defRPr>
            </a:lvl4pPr>
            <a:lvl5pPr marL="0" marR="0" lvl="4" indent="0" algn="l" rtl="0">
              <a:lnSpc>
                <a:spcPct val="100000"/>
              </a:lnSpc>
              <a:spcBef>
                <a:spcPts val="0"/>
              </a:spcBef>
              <a:spcAft>
                <a:spcPts val="0"/>
              </a:spcAft>
              <a:buClr>
                <a:srgbClr val="053285"/>
              </a:buClr>
              <a:buFont typeface="Century Gothic"/>
              <a:buNone/>
              <a:defRPr sz="1200" b="0" i="0" u="none">
                <a:solidFill>
                  <a:srgbClr val="053285"/>
                </a:solidFill>
                <a:latin typeface="Century Gothic"/>
                <a:ea typeface="Century Gothic"/>
                <a:cs typeface="Century Gothic"/>
                <a:sym typeface="Century Gothic"/>
              </a:defRPr>
            </a:lvl5pPr>
            <a:lvl6pPr marL="0" marR="0" lvl="5" indent="0" algn="l" rtl="0">
              <a:lnSpc>
                <a:spcPct val="100000"/>
              </a:lnSpc>
              <a:spcBef>
                <a:spcPts val="0"/>
              </a:spcBef>
              <a:spcAft>
                <a:spcPts val="0"/>
              </a:spcAft>
              <a:buClr>
                <a:srgbClr val="053285"/>
              </a:buClr>
              <a:buFont typeface="Century Gothic"/>
              <a:buNone/>
              <a:defRPr sz="1200" b="0" i="0" u="none">
                <a:solidFill>
                  <a:srgbClr val="053285"/>
                </a:solidFill>
                <a:latin typeface="Century Gothic"/>
                <a:ea typeface="Century Gothic"/>
                <a:cs typeface="Century Gothic"/>
                <a:sym typeface="Century Gothic"/>
              </a:defRPr>
            </a:lvl6pPr>
            <a:lvl7pPr marL="0" marR="0" lvl="6" indent="0" algn="l" rtl="0">
              <a:lnSpc>
                <a:spcPct val="100000"/>
              </a:lnSpc>
              <a:spcBef>
                <a:spcPts val="0"/>
              </a:spcBef>
              <a:spcAft>
                <a:spcPts val="0"/>
              </a:spcAft>
              <a:buClr>
                <a:srgbClr val="053285"/>
              </a:buClr>
              <a:buFont typeface="Century Gothic"/>
              <a:buNone/>
              <a:defRPr sz="1200" b="0" i="0" u="none">
                <a:solidFill>
                  <a:srgbClr val="053285"/>
                </a:solidFill>
                <a:latin typeface="Century Gothic"/>
                <a:ea typeface="Century Gothic"/>
                <a:cs typeface="Century Gothic"/>
                <a:sym typeface="Century Gothic"/>
              </a:defRPr>
            </a:lvl7pPr>
            <a:lvl8pPr marL="0" marR="0" lvl="7" indent="0" algn="l" rtl="0">
              <a:lnSpc>
                <a:spcPct val="100000"/>
              </a:lnSpc>
              <a:spcBef>
                <a:spcPts val="0"/>
              </a:spcBef>
              <a:spcAft>
                <a:spcPts val="0"/>
              </a:spcAft>
              <a:buClr>
                <a:srgbClr val="053285"/>
              </a:buClr>
              <a:buFont typeface="Century Gothic"/>
              <a:buNone/>
              <a:defRPr sz="1200" b="0" i="0" u="none">
                <a:solidFill>
                  <a:srgbClr val="053285"/>
                </a:solidFill>
                <a:latin typeface="Century Gothic"/>
                <a:ea typeface="Century Gothic"/>
                <a:cs typeface="Century Gothic"/>
                <a:sym typeface="Century Gothic"/>
              </a:defRPr>
            </a:lvl8pPr>
            <a:lvl9pPr marL="0" marR="0" lvl="8" indent="0" algn="l" rtl="0">
              <a:lnSpc>
                <a:spcPct val="100000"/>
              </a:lnSpc>
              <a:spcBef>
                <a:spcPts val="0"/>
              </a:spcBef>
              <a:spcAft>
                <a:spcPts val="0"/>
              </a:spcAft>
              <a:buClr>
                <a:srgbClr val="053285"/>
              </a:buClr>
              <a:buFont typeface="Century Gothic"/>
              <a:buNone/>
              <a:defRPr sz="1200" b="0" i="0" u="none">
                <a:solidFill>
                  <a:srgbClr val="053285"/>
                </a:solidFill>
                <a:latin typeface="Century Gothic"/>
                <a:ea typeface="Century Gothic"/>
                <a:cs typeface="Century Gothic"/>
                <a:sym typeface="Century Gothic"/>
              </a:defRPr>
            </a:lvl9pPr>
          </a:lstStyle>
          <a:p>
            <a:pPr marL="0" lvl="0" indent="0" algn="l" rtl="0">
              <a:spcBef>
                <a:spcPts val="0"/>
              </a:spcBef>
              <a:spcAft>
                <a:spcPts val="0"/>
              </a:spcAft>
              <a:buNone/>
            </a:pPr>
            <a:fld id="{00000000-1234-1234-1234-123412341234}" type="slidenum">
              <a:rPr lang="en-US"/>
              <a:pPr marL="0" lvl="0" indent="0" algn="l" rtl="0">
                <a:spcBef>
                  <a:spcPts val="0"/>
                </a:spcBef>
                <a:spcAft>
                  <a:spcPts val="0"/>
                </a:spcAft>
                <a:buNone/>
              </a:pPr>
              <a:t>‹#›</a:t>
            </a:fld>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00"/>
        <p:cNvGrpSpPr/>
        <p:nvPr/>
      </p:nvGrpSpPr>
      <p:grpSpPr>
        <a:xfrm>
          <a:off x="0" y="0"/>
          <a:ext cx="0" cy="0"/>
          <a:chOff x="0" y="0"/>
          <a:chExt cx="0" cy="0"/>
        </a:xfrm>
      </p:grpSpPr>
      <p:sp>
        <p:nvSpPr>
          <p:cNvPr id="601" name="Google Shape;601;p120"/>
          <p:cNvSpPr txBox="1">
            <a:spLocks noGrp="1"/>
          </p:cNvSpPr>
          <p:nvPr>
            <p:ph type="title"/>
          </p:nvPr>
        </p:nvSpPr>
        <p:spPr>
          <a:xfrm>
            <a:off x="1792288" y="4800600"/>
            <a:ext cx="5486400" cy="566700"/>
          </a:xfrm>
          <a:prstGeom prst="rect">
            <a:avLst/>
          </a:prstGeom>
          <a:noFill/>
          <a:ln>
            <a:noFill/>
          </a:ln>
        </p:spPr>
        <p:txBody>
          <a:bodyPr spcFirstLastPara="1" wrap="square" lIns="91425" tIns="91425" rIns="91425" bIns="91425" anchor="b" anchorCtr="0"/>
          <a:lstStyle>
            <a:lvl1pPr marL="0" marR="0" lvl="0" indent="0" algn="l" rtl="0">
              <a:spcBef>
                <a:spcPts val="0"/>
              </a:spcBef>
              <a:spcAft>
                <a:spcPts val="0"/>
              </a:spcAft>
              <a:buSzPts val="1400"/>
              <a:buNone/>
              <a:defRPr sz="2000" b="1" i="0" u="none" strike="noStrike" cap="none">
                <a:solidFill>
                  <a:schemeClr val="dk2"/>
                </a:solidFill>
                <a:latin typeface="Rockwell"/>
                <a:ea typeface="Rockwell"/>
                <a:cs typeface="Rockwell"/>
                <a:sym typeface="Rockwell"/>
              </a:defRPr>
            </a:lvl1pPr>
            <a:lvl2pPr marL="0" marR="0" lvl="1" indent="0" algn="l" rtl="0">
              <a:spcBef>
                <a:spcPts val="0"/>
              </a:spcBef>
              <a:spcAft>
                <a:spcPts val="0"/>
              </a:spcAft>
              <a:buSzPts val="1400"/>
              <a:buNone/>
              <a:defRPr sz="3200" b="0" i="0" u="none" strike="noStrike" cap="none">
                <a:solidFill>
                  <a:schemeClr val="lt1"/>
                </a:solidFill>
                <a:latin typeface="Rockwell"/>
                <a:ea typeface="Rockwell"/>
                <a:cs typeface="Rockwell"/>
                <a:sym typeface="Rockwell"/>
              </a:defRPr>
            </a:lvl2pPr>
            <a:lvl3pPr marL="0" marR="0" lvl="2" indent="0" algn="l" rtl="0">
              <a:spcBef>
                <a:spcPts val="0"/>
              </a:spcBef>
              <a:spcAft>
                <a:spcPts val="0"/>
              </a:spcAft>
              <a:buSzPts val="1400"/>
              <a:buNone/>
              <a:defRPr sz="3200" b="0" i="0" u="none" strike="noStrike" cap="none">
                <a:solidFill>
                  <a:schemeClr val="lt1"/>
                </a:solidFill>
                <a:latin typeface="Rockwell"/>
                <a:ea typeface="Rockwell"/>
                <a:cs typeface="Rockwell"/>
                <a:sym typeface="Rockwell"/>
              </a:defRPr>
            </a:lvl3pPr>
            <a:lvl4pPr marL="0" marR="0" lvl="3" indent="0" algn="l" rtl="0">
              <a:spcBef>
                <a:spcPts val="0"/>
              </a:spcBef>
              <a:spcAft>
                <a:spcPts val="0"/>
              </a:spcAft>
              <a:buSzPts val="1400"/>
              <a:buNone/>
              <a:defRPr sz="3200" b="0" i="0" u="none" strike="noStrike" cap="none">
                <a:solidFill>
                  <a:schemeClr val="lt1"/>
                </a:solidFill>
                <a:latin typeface="Rockwell"/>
                <a:ea typeface="Rockwell"/>
                <a:cs typeface="Rockwell"/>
                <a:sym typeface="Rockwell"/>
              </a:defRPr>
            </a:lvl4pPr>
            <a:lvl5pPr marL="0" marR="0" lvl="4" indent="0" algn="l" rtl="0">
              <a:spcBef>
                <a:spcPts val="0"/>
              </a:spcBef>
              <a:spcAft>
                <a:spcPts val="0"/>
              </a:spcAft>
              <a:buSzPts val="1400"/>
              <a:buNone/>
              <a:defRPr sz="3200" b="0" i="0" u="none" strike="noStrike" cap="none">
                <a:solidFill>
                  <a:schemeClr val="lt1"/>
                </a:solidFill>
                <a:latin typeface="Rockwell"/>
                <a:ea typeface="Rockwell"/>
                <a:cs typeface="Rockwell"/>
                <a:sym typeface="Rockwell"/>
              </a:defRPr>
            </a:lvl5pPr>
            <a:lvl6pPr marL="457200" marR="0" lvl="5" indent="0" algn="l" rtl="0">
              <a:spcBef>
                <a:spcPts val="0"/>
              </a:spcBef>
              <a:spcAft>
                <a:spcPts val="0"/>
              </a:spcAft>
              <a:buSzPts val="1400"/>
              <a:buNone/>
              <a:defRPr sz="3200" b="0" i="0" u="none" strike="noStrike" cap="none">
                <a:solidFill>
                  <a:schemeClr val="lt1"/>
                </a:solidFill>
                <a:latin typeface="Rockwell"/>
                <a:ea typeface="Rockwell"/>
                <a:cs typeface="Rockwell"/>
                <a:sym typeface="Rockwell"/>
              </a:defRPr>
            </a:lvl6pPr>
            <a:lvl7pPr marL="914400" marR="0" lvl="6" indent="0" algn="l" rtl="0">
              <a:spcBef>
                <a:spcPts val="0"/>
              </a:spcBef>
              <a:spcAft>
                <a:spcPts val="0"/>
              </a:spcAft>
              <a:buSzPts val="1400"/>
              <a:buNone/>
              <a:defRPr sz="3200" b="0" i="0" u="none" strike="noStrike" cap="none">
                <a:solidFill>
                  <a:schemeClr val="lt1"/>
                </a:solidFill>
                <a:latin typeface="Rockwell"/>
                <a:ea typeface="Rockwell"/>
                <a:cs typeface="Rockwell"/>
                <a:sym typeface="Rockwell"/>
              </a:defRPr>
            </a:lvl7pPr>
            <a:lvl8pPr marL="1371600" marR="0" lvl="7" indent="0" algn="l" rtl="0">
              <a:spcBef>
                <a:spcPts val="0"/>
              </a:spcBef>
              <a:spcAft>
                <a:spcPts val="0"/>
              </a:spcAft>
              <a:buSzPts val="1400"/>
              <a:buNone/>
              <a:defRPr sz="3200" b="0" i="0" u="none" strike="noStrike" cap="none">
                <a:solidFill>
                  <a:schemeClr val="lt1"/>
                </a:solidFill>
                <a:latin typeface="Rockwell"/>
                <a:ea typeface="Rockwell"/>
                <a:cs typeface="Rockwell"/>
                <a:sym typeface="Rockwell"/>
              </a:defRPr>
            </a:lvl8pPr>
            <a:lvl9pPr marL="1828800" marR="0" lvl="8" indent="0" algn="l" rtl="0">
              <a:spcBef>
                <a:spcPts val="0"/>
              </a:spcBef>
              <a:spcAft>
                <a:spcPts val="0"/>
              </a:spcAft>
              <a:buSzPts val="1400"/>
              <a:buNone/>
              <a:defRPr sz="3200" b="0" i="0" u="none" strike="noStrike" cap="none">
                <a:solidFill>
                  <a:schemeClr val="lt1"/>
                </a:solidFill>
                <a:latin typeface="Rockwell"/>
                <a:ea typeface="Rockwell"/>
                <a:cs typeface="Rockwell"/>
                <a:sym typeface="Rockwell"/>
              </a:defRPr>
            </a:lvl9pPr>
          </a:lstStyle>
          <a:p>
            <a:endParaRPr/>
          </a:p>
        </p:txBody>
      </p:sp>
      <p:sp>
        <p:nvSpPr>
          <p:cNvPr id="602" name="Google Shape;602;p120"/>
          <p:cNvSpPr>
            <a:spLocks noGrp="1"/>
          </p:cNvSpPr>
          <p:nvPr>
            <p:ph type="pic" idx="2"/>
          </p:nvPr>
        </p:nvSpPr>
        <p:spPr>
          <a:xfrm>
            <a:off x="1792288" y="612775"/>
            <a:ext cx="5486400" cy="4114800"/>
          </a:xfrm>
          <a:prstGeom prst="rect">
            <a:avLst/>
          </a:prstGeom>
          <a:noFill/>
          <a:ln>
            <a:noFill/>
          </a:ln>
        </p:spPr>
        <p:txBody>
          <a:bodyPr spcFirstLastPara="1" wrap="square" lIns="91425" tIns="91425" rIns="91425" bIns="91425" anchor="t" anchorCtr="0"/>
          <a:lstStyle>
            <a:lvl1pPr marL="0" marR="0" lvl="0" indent="0" algn="l" rtl="0">
              <a:spcBef>
                <a:spcPts val="560"/>
              </a:spcBef>
              <a:spcAft>
                <a:spcPts val="0"/>
              </a:spcAft>
              <a:buClr>
                <a:schemeClr val="dk2"/>
              </a:buClr>
              <a:buSzPts val="1400"/>
              <a:buFont typeface="Arial"/>
              <a:buNone/>
              <a:defRPr sz="2800">
                <a:solidFill>
                  <a:schemeClr val="dk2"/>
                </a:solidFill>
                <a:latin typeface="Century Gothic"/>
                <a:ea typeface="Century Gothic"/>
                <a:cs typeface="Century Gothic"/>
                <a:sym typeface="Century Gothic"/>
              </a:defRPr>
            </a:lvl1pPr>
            <a:lvl2pPr marL="457200" marR="0" lvl="1" indent="0" algn="l" rtl="0">
              <a:spcBef>
                <a:spcPts val="560"/>
              </a:spcBef>
              <a:spcAft>
                <a:spcPts val="0"/>
              </a:spcAft>
              <a:buClr>
                <a:schemeClr val="dk2"/>
              </a:buClr>
              <a:buSzPts val="1400"/>
              <a:buFont typeface="Arial"/>
              <a:buNone/>
              <a:defRPr sz="2800" b="0" i="0" u="none" strike="noStrike" cap="none">
                <a:solidFill>
                  <a:schemeClr val="dk2"/>
                </a:solidFill>
                <a:latin typeface="Century Gothic"/>
                <a:ea typeface="Century Gothic"/>
                <a:cs typeface="Century Gothic"/>
                <a:sym typeface="Century Gothic"/>
              </a:defRPr>
            </a:lvl2pPr>
            <a:lvl3pPr marL="914400" marR="0" lvl="2" indent="0" algn="l" rtl="0">
              <a:spcBef>
                <a:spcPts val="480"/>
              </a:spcBef>
              <a:spcAft>
                <a:spcPts val="0"/>
              </a:spcAft>
              <a:buClr>
                <a:schemeClr val="dk2"/>
              </a:buClr>
              <a:buSzPts val="1400"/>
              <a:buFont typeface="Courier New"/>
              <a:buNone/>
              <a:defRPr sz="2400" b="0" i="0" u="none" strike="noStrike" cap="none">
                <a:solidFill>
                  <a:schemeClr val="dk2"/>
                </a:solidFill>
                <a:latin typeface="Century Gothic"/>
                <a:ea typeface="Century Gothic"/>
                <a:cs typeface="Century Gothic"/>
                <a:sym typeface="Century Gothic"/>
              </a:defRPr>
            </a:lvl3pPr>
            <a:lvl4pPr marL="1371600" marR="0" lvl="3" indent="0" algn="l" rtl="0">
              <a:spcBef>
                <a:spcPts val="400"/>
              </a:spcBef>
              <a:spcAft>
                <a:spcPts val="0"/>
              </a:spcAft>
              <a:buClr>
                <a:schemeClr val="dk2"/>
              </a:buClr>
              <a:buSzPts val="1400"/>
              <a:buFont typeface="Arial"/>
              <a:buNone/>
              <a:defRPr sz="2000" b="0" i="0" u="none" strike="noStrike" cap="none">
                <a:solidFill>
                  <a:schemeClr val="dk2"/>
                </a:solidFill>
                <a:latin typeface="Century Gothic"/>
                <a:ea typeface="Century Gothic"/>
                <a:cs typeface="Century Gothic"/>
                <a:sym typeface="Century Gothic"/>
              </a:defRPr>
            </a:lvl4pPr>
            <a:lvl5pPr marL="1828800" marR="0" lvl="4" indent="0" algn="l" rtl="0">
              <a:spcBef>
                <a:spcPts val="400"/>
              </a:spcBef>
              <a:spcAft>
                <a:spcPts val="0"/>
              </a:spcAft>
              <a:buClr>
                <a:schemeClr val="dk2"/>
              </a:buClr>
              <a:buSzPts val="1400"/>
              <a:buFont typeface="Arial"/>
              <a:buNone/>
              <a:defRPr sz="2000" b="0" i="0" u="none" strike="noStrike" cap="none">
                <a:solidFill>
                  <a:schemeClr val="dk2"/>
                </a:solidFill>
                <a:latin typeface="Century Gothic"/>
                <a:ea typeface="Century Gothic"/>
                <a:cs typeface="Century Gothic"/>
                <a:sym typeface="Century Gothic"/>
              </a:defRPr>
            </a:lvl5pPr>
            <a:lvl6pPr marL="2286000" marR="0" lvl="5" indent="0" algn="l" rtl="0">
              <a:spcBef>
                <a:spcPts val="400"/>
              </a:spcBef>
              <a:spcAft>
                <a:spcPts val="0"/>
              </a:spcAft>
              <a:buClr>
                <a:schemeClr val="dk1"/>
              </a:buClr>
              <a:buSzPts val="1400"/>
              <a:buFont typeface="Arial"/>
              <a:buNone/>
              <a:defRPr sz="2000" b="0" i="0" u="none" strike="noStrike" cap="none">
                <a:solidFill>
                  <a:schemeClr val="dk1"/>
                </a:solidFill>
                <a:latin typeface="Century Gothic"/>
                <a:ea typeface="Century Gothic"/>
                <a:cs typeface="Century Gothic"/>
                <a:sym typeface="Century Gothic"/>
              </a:defRPr>
            </a:lvl6pPr>
            <a:lvl7pPr marL="2743200" marR="0" lvl="6" indent="0" algn="l" rtl="0">
              <a:spcBef>
                <a:spcPts val="400"/>
              </a:spcBef>
              <a:spcAft>
                <a:spcPts val="0"/>
              </a:spcAft>
              <a:buClr>
                <a:schemeClr val="dk1"/>
              </a:buClr>
              <a:buSzPts val="1400"/>
              <a:buFont typeface="Arial"/>
              <a:buNone/>
              <a:defRPr sz="2000" b="0" i="0" u="none" strike="noStrike" cap="none">
                <a:solidFill>
                  <a:schemeClr val="dk1"/>
                </a:solidFill>
                <a:latin typeface="Century Gothic"/>
                <a:ea typeface="Century Gothic"/>
                <a:cs typeface="Century Gothic"/>
                <a:sym typeface="Century Gothic"/>
              </a:defRPr>
            </a:lvl7pPr>
            <a:lvl8pPr marL="3200400" marR="0" lvl="7" indent="0" algn="l" rtl="0">
              <a:spcBef>
                <a:spcPts val="400"/>
              </a:spcBef>
              <a:spcAft>
                <a:spcPts val="0"/>
              </a:spcAft>
              <a:buClr>
                <a:schemeClr val="dk1"/>
              </a:buClr>
              <a:buSzPts val="1400"/>
              <a:buFont typeface="Arial"/>
              <a:buNone/>
              <a:defRPr sz="2000" b="0" i="0" u="none" strike="noStrike" cap="none">
                <a:solidFill>
                  <a:schemeClr val="dk1"/>
                </a:solidFill>
                <a:latin typeface="Century Gothic"/>
                <a:ea typeface="Century Gothic"/>
                <a:cs typeface="Century Gothic"/>
                <a:sym typeface="Century Gothic"/>
              </a:defRPr>
            </a:lvl8pPr>
            <a:lvl9pPr marL="3657600" marR="0" lvl="8" indent="0" algn="l" rtl="0">
              <a:spcBef>
                <a:spcPts val="400"/>
              </a:spcBef>
              <a:spcAft>
                <a:spcPts val="0"/>
              </a:spcAft>
              <a:buClr>
                <a:schemeClr val="dk1"/>
              </a:buClr>
              <a:buSzPts val="1400"/>
              <a:buFont typeface="Arial"/>
              <a:buNone/>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603" name="Google Shape;603;p120"/>
          <p:cNvSpPr txBox="1">
            <a:spLocks noGrp="1"/>
          </p:cNvSpPr>
          <p:nvPr>
            <p:ph type="body" idx="1"/>
          </p:nvPr>
        </p:nvSpPr>
        <p:spPr>
          <a:xfrm>
            <a:off x="1792288" y="5367338"/>
            <a:ext cx="5486400" cy="804900"/>
          </a:xfrm>
          <a:prstGeom prst="rect">
            <a:avLst/>
          </a:prstGeom>
          <a:noFill/>
          <a:ln>
            <a:noFill/>
          </a:ln>
        </p:spPr>
        <p:txBody>
          <a:bodyPr spcFirstLastPara="1" wrap="square" lIns="91425" tIns="91425" rIns="91425" bIns="91425" anchor="t" anchorCtr="0"/>
          <a:lstStyle>
            <a:lvl1pPr marL="457200" marR="0" lvl="0" indent="-228600" algn="l" rtl="0">
              <a:spcBef>
                <a:spcPts val="280"/>
              </a:spcBef>
              <a:spcAft>
                <a:spcPts val="0"/>
              </a:spcAft>
              <a:buClr>
                <a:schemeClr val="dk2"/>
              </a:buClr>
              <a:buSzPts val="1400"/>
              <a:buFont typeface="Arial"/>
              <a:buNone/>
              <a:defRPr sz="1400">
                <a:solidFill>
                  <a:schemeClr val="dk2"/>
                </a:solidFill>
                <a:latin typeface="Century Gothic"/>
                <a:ea typeface="Century Gothic"/>
                <a:cs typeface="Century Gothic"/>
                <a:sym typeface="Century Gothic"/>
              </a:defRPr>
            </a:lvl1pPr>
            <a:lvl2pPr marL="914400" marR="0" lvl="1" indent="-228600" algn="l" rtl="0">
              <a:spcBef>
                <a:spcPts val="240"/>
              </a:spcBef>
              <a:spcAft>
                <a:spcPts val="0"/>
              </a:spcAft>
              <a:buClr>
                <a:schemeClr val="dk2"/>
              </a:buClr>
              <a:buSzPts val="2000"/>
              <a:buFont typeface="Arial"/>
              <a:buNone/>
              <a:defRPr sz="1200" b="0" i="0" u="none" strike="noStrike" cap="none">
                <a:solidFill>
                  <a:schemeClr val="dk2"/>
                </a:solidFill>
                <a:latin typeface="Century Gothic"/>
                <a:ea typeface="Century Gothic"/>
                <a:cs typeface="Century Gothic"/>
                <a:sym typeface="Century Gothic"/>
              </a:defRPr>
            </a:lvl2pPr>
            <a:lvl3pPr marL="1371600" marR="0" lvl="2" indent="-228600" algn="l" rtl="0">
              <a:spcBef>
                <a:spcPts val="200"/>
              </a:spcBef>
              <a:spcAft>
                <a:spcPts val="0"/>
              </a:spcAft>
              <a:buClr>
                <a:schemeClr val="dk2"/>
              </a:buClr>
              <a:buSzPts val="1800"/>
              <a:buFont typeface="Courier New"/>
              <a:buNone/>
              <a:defRPr sz="1000" b="0" i="0" u="none" strike="noStrike" cap="none">
                <a:solidFill>
                  <a:schemeClr val="dk2"/>
                </a:solidFill>
                <a:latin typeface="Century Gothic"/>
                <a:ea typeface="Century Gothic"/>
                <a:cs typeface="Century Gothic"/>
                <a:sym typeface="Century Gothic"/>
              </a:defRPr>
            </a:lvl3pPr>
            <a:lvl4pPr marL="1828800" marR="0" lvl="3" indent="-228600" algn="l" rtl="0">
              <a:spcBef>
                <a:spcPts val="180"/>
              </a:spcBef>
              <a:spcAft>
                <a:spcPts val="0"/>
              </a:spcAft>
              <a:buClr>
                <a:schemeClr val="dk2"/>
              </a:buClr>
              <a:buSzPts val="1600"/>
              <a:buFont typeface="Arial"/>
              <a:buNone/>
              <a:defRPr sz="900" b="0" i="0" u="none" strike="noStrike" cap="none">
                <a:solidFill>
                  <a:schemeClr val="dk2"/>
                </a:solidFill>
                <a:latin typeface="Century Gothic"/>
                <a:ea typeface="Century Gothic"/>
                <a:cs typeface="Century Gothic"/>
                <a:sym typeface="Century Gothic"/>
              </a:defRPr>
            </a:lvl4pPr>
            <a:lvl5pPr marL="2286000" marR="0" lvl="4" indent="-228600" algn="l" rtl="0">
              <a:spcBef>
                <a:spcPts val="180"/>
              </a:spcBef>
              <a:spcAft>
                <a:spcPts val="0"/>
              </a:spcAft>
              <a:buClr>
                <a:schemeClr val="dk2"/>
              </a:buClr>
              <a:buSzPts val="1600"/>
              <a:buFont typeface="Arial"/>
              <a:buNone/>
              <a:defRPr sz="900" b="0" i="0" u="none" strike="noStrike" cap="none">
                <a:solidFill>
                  <a:schemeClr val="dk2"/>
                </a:solidFill>
                <a:latin typeface="Century Gothic"/>
                <a:ea typeface="Century Gothic"/>
                <a:cs typeface="Century Gothic"/>
                <a:sym typeface="Century Gothic"/>
              </a:defRPr>
            </a:lvl5pPr>
            <a:lvl6pPr marL="2743200" marR="0" lvl="5" indent="-228600" algn="l" rtl="0">
              <a:spcBef>
                <a:spcPts val="180"/>
              </a:spcBef>
              <a:spcAft>
                <a:spcPts val="0"/>
              </a:spcAft>
              <a:buClr>
                <a:schemeClr val="dk1"/>
              </a:buClr>
              <a:buSzPts val="2000"/>
              <a:buFont typeface="Arial"/>
              <a:buNone/>
              <a:defRPr sz="900" b="0" i="0" u="none" strike="noStrike" cap="none">
                <a:solidFill>
                  <a:schemeClr val="dk1"/>
                </a:solidFill>
                <a:latin typeface="Century Gothic"/>
                <a:ea typeface="Century Gothic"/>
                <a:cs typeface="Century Gothic"/>
                <a:sym typeface="Century Gothic"/>
              </a:defRPr>
            </a:lvl6pPr>
            <a:lvl7pPr marL="3200400" marR="0" lvl="6" indent="-228600" algn="l" rtl="0">
              <a:spcBef>
                <a:spcPts val="180"/>
              </a:spcBef>
              <a:spcAft>
                <a:spcPts val="0"/>
              </a:spcAft>
              <a:buClr>
                <a:schemeClr val="dk1"/>
              </a:buClr>
              <a:buSzPts val="2000"/>
              <a:buFont typeface="Arial"/>
              <a:buNone/>
              <a:defRPr sz="900" b="0" i="0" u="none" strike="noStrike" cap="none">
                <a:solidFill>
                  <a:schemeClr val="dk1"/>
                </a:solidFill>
                <a:latin typeface="Century Gothic"/>
                <a:ea typeface="Century Gothic"/>
                <a:cs typeface="Century Gothic"/>
                <a:sym typeface="Century Gothic"/>
              </a:defRPr>
            </a:lvl7pPr>
            <a:lvl8pPr marL="3657600" marR="0" lvl="7" indent="-228600" algn="l" rtl="0">
              <a:spcBef>
                <a:spcPts val="180"/>
              </a:spcBef>
              <a:spcAft>
                <a:spcPts val="0"/>
              </a:spcAft>
              <a:buClr>
                <a:schemeClr val="dk1"/>
              </a:buClr>
              <a:buSzPts val="2000"/>
              <a:buFont typeface="Arial"/>
              <a:buNone/>
              <a:defRPr sz="900" b="0" i="0" u="none" strike="noStrike" cap="none">
                <a:solidFill>
                  <a:schemeClr val="dk1"/>
                </a:solidFill>
                <a:latin typeface="Century Gothic"/>
                <a:ea typeface="Century Gothic"/>
                <a:cs typeface="Century Gothic"/>
                <a:sym typeface="Century Gothic"/>
              </a:defRPr>
            </a:lvl8pPr>
            <a:lvl9pPr marL="4114800" marR="0" lvl="8" indent="-228600" algn="l" rtl="0">
              <a:spcBef>
                <a:spcPts val="180"/>
              </a:spcBef>
              <a:spcAft>
                <a:spcPts val="0"/>
              </a:spcAft>
              <a:buClr>
                <a:schemeClr val="dk1"/>
              </a:buClr>
              <a:buSzPts val="2000"/>
              <a:buFont typeface="Arial"/>
              <a:buNone/>
              <a:defRPr sz="900" b="0" i="0" u="none" strike="noStrike" cap="none">
                <a:solidFill>
                  <a:schemeClr val="dk1"/>
                </a:solidFill>
                <a:latin typeface="Century Gothic"/>
                <a:ea typeface="Century Gothic"/>
                <a:cs typeface="Century Gothic"/>
                <a:sym typeface="Century Gothic"/>
              </a:defRPr>
            </a:lvl9pPr>
          </a:lstStyle>
          <a:p>
            <a:endParaRPr/>
          </a:p>
        </p:txBody>
      </p:sp>
      <p:sp>
        <p:nvSpPr>
          <p:cNvPr id="604" name="Google Shape;604;p120"/>
          <p:cNvSpPr txBox="1">
            <a:spLocks noGrp="1"/>
          </p:cNvSpPr>
          <p:nvPr>
            <p:ph type="ftr" idx="11"/>
          </p:nvPr>
        </p:nvSpPr>
        <p:spPr>
          <a:xfrm>
            <a:off x="1600200" y="6356350"/>
            <a:ext cx="5334000" cy="365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SzPts val="1400"/>
              <a:buNone/>
              <a:defRPr sz="1800" b="0" i="0" u="none">
                <a:solidFill>
                  <a:schemeClr val="dk1"/>
                </a:solidFill>
                <a:latin typeface="Century Gothic"/>
                <a:ea typeface="Century Gothic"/>
                <a:cs typeface="Century Gothic"/>
                <a:sym typeface="Century Gothic"/>
              </a:defRPr>
            </a:lvl1pPr>
            <a:lvl2pPr marL="457200" marR="0" lvl="1" indent="0"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L="914400" marR="0" lvl="2" indent="0"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L="1371600" marR="0" lvl="3" indent="0"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L="1828800" marR="0" lvl="4" indent="0"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L="2286000" marR="0" lvl="5" indent="0"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L="3200400" marR="0" lvl="6" indent="0"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L="4572000" marR="0" lvl="7" indent="0"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L="6400800" marR="0" lvl="8" indent="0"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605" name="Google Shape;605;p120"/>
          <p:cNvSpPr txBox="1">
            <a:spLocks noGrp="1"/>
          </p:cNvSpPr>
          <p:nvPr>
            <p:ph type="sldNum" idx="12"/>
          </p:nvPr>
        </p:nvSpPr>
        <p:spPr>
          <a:xfrm>
            <a:off x="457200" y="6356350"/>
            <a:ext cx="762000" cy="365100"/>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053285"/>
              </a:buClr>
              <a:buFont typeface="Century Gothic"/>
              <a:buNone/>
              <a:defRPr sz="1200" b="0" i="0" u="none">
                <a:solidFill>
                  <a:srgbClr val="053285"/>
                </a:solidFill>
                <a:latin typeface="Century Gothic"/>
                <a:ea typeface="Century Gothic"/>
                <a:cs typeface="Century Gothic"/>
                <a:sym typeface="Century Gothic"/>
              </a:defRPr>
            </a:lvl1pPr>
            <a:lvl2pPr marL="0" marR="0" lvl="1" indent="0" algn="l" rtl="0">
              <a:lnSpc>
                <a:spcPct val="100000"/>
              </a:lnSpc>
              <a:spcBef>
                <a:spcPts val="0"/>
              </a:spcBef>
              <a:spcAft>
                <a:spcPts val="0"/>
              </a:spcAft>
              <a:buClr>
                <a:srgbClr val="053285"/>
              </a:buClr>
              <a:buFont typeface="Century Gothic"/>
              <a:buNone/>
              <a:defRPr sz="1200" b="0" i="0" u="none">
                <a:solidFill>
                  <a:srgbClr val="053285"/>
                </a:solidFill>
                <a:latin typeface="Century Gothic"/>
                <a:ea typeface="Century Gothic"/>
                <a:cs typeface="Century Gothic"/>
                <a:sym typeface="Century Gothic"/>
              </a:defRPr>
            </a:lvl2pPr>
            <a:lvl3pPr marL="0" marR="0" lvl="2" indent="0" algn="l" rtl="0">
              <a:lnSpc>
                <a:spcPct val="100000"/>
              </a:lnSpc>
              <a:spcBef>
                <a:spcPts val="0"/>
              </a:spcBef>
              <a:spcAft>
                <a:spcPts val="0"/>
              </a:spcAft>
              <a:buClr>
                <a:srgbClr val="053285"/>
              </a:buClr>
              <a:buFont typeface="Century Gothic"/>
              <a:buNone/>
              <a:defRPr sz="1200" b="0" i="0" u="none">
                <a:solidFill>
                  <a:srgbClr val="053285"/>
                </a:solidFill>
                <a:latin typeface="Century Gothic"/>
                <a:ea typeface="Century Gothic"/>
                <a:cs typeface="Century Gothic"/>
                <a:sym typeface="Century Gothic"/>
              </a:defRPr>
            </a:lvl3pPr>
            <a:lvl4pPr marL="0" marR="0" lvl="3" indent="0" algn="l" rtl="0">
              <a:lnSpc>
                <a:spcPct val="100000"/>
              </a:lnSpc>
              <a:spcBef>
                <a:spcPts val="0"/>
              </a:spcBef>
              <a:spcAft>
                <a:spcPts val="0"/>
              </a:spcAft>
              <a:buClr>
                <a:srgbClr val="053285"/>
              </a:buClr>
              <a:buFont typeface="Century Gothic"/>
              <a:buNone/>
              <a:defRPr sz="1200" b="0" i="0" u="none">
                <a:solidFill>
                  <a:srgbClr val="053285"/>
                </a:solidFill>
                <a:latin typeface="Century Gothic"/>
                <a:ea typeface="Century Gothic"/>
                <a:cs typeface="Century Gothic"/>
                <a:sym typeface="Century Gothic"/>
              </a:defRPr>
            </a:lvl4pPr>
            <a:lvl5pPr marL="0" marR="0" lvl="4" indent="0" algn="l" rtl="0">
              <a:lnSpc>
                <a:spcPct val="100000"/>
              </a:lnSpc>
              <a:spcBef>
                <a:spcPts val="0"/>
              </a:spcBef>
              <a:spcAft>
                <a:spcPts val="0"/>
              </a:spcAft>
              <a:buClr>
                <a:srgbClr val="053285"/>
              </a:buClr>
              <a:buFont typeface="Century Gothic"/>
              <a:buNone/>
              <a:defRPr sz="1200" b="0" i="0" u="none">
                <a:solidFill>
                  <a:srgbClr val="053285"/>
                </a:solidFill>
                <a:latin typeface="Century Gothic"/>
                <a:ea typeface="Century Gothic"/>
                <a:cs typeface="Century Gothic"/>
                <a:sym typeface="Century Gothic"/>
              </a:defRPr>
            </a:lvl5pPr>
            <a:lvl6pPr marL="0" marR="0" lvl="5" indent="0" algn="l" rtl="0">
              <a:lnSpc>
                <a:spcPct val="100000"/>
              </a:lnSpc>
              <a:spcBef>
                <a:spcPts val="0"/>
              </a:spcBef>
              <a:spcAft>
                <a:spcPts val="0"/>
              </a:spcAft>
              <a:buClr>
                <a:srgbClr val="053285"/>
              </a:buClr>
              <a:buFont typeface="Century Gothic"/>
              <a:buNone/>
              <a:defRPr sz="1200" b="0" i="0" u="none">
                <a:solidFill>
                  <a:srgbClr val="053285"/>
                </a:solidFill>
                <a:latin typeface="Century Gothic"/>
                <a:ea typeface="Century Gothic"/>
                <a:cs typeface="Century Gothic"/>
                <a:sym typeface="Century Gothic"/>
              </a:defRPr>
            </a:lvl6pPr>
            <a:lvl7pPr marL="0" marR="0" lvl="6" indent="0" algn="l" rtl="0">
              <a:lnSpc>
                <a:spcPct val="100000"/>
              </a:lnSpc>
              <a:spcBef>
                <a:spcPts val="0"/>
              </a:spcBef>
              <a:spcAft>
                <a:spcPts val="0"/>
              </a:spcAft>
              <a:buClr>
                <a:srgbClr val="053285"/>
              </a:buClr>
              <a:buFont typeface="Century Gothic"/>
              <a:buNone/>
              <a:defRPr sz="1200" b="0" i="0" u="none">
                <a:solidFill>
                  <a:srgbClr val="053285"/>
                </a:solidFill>
                <a:latin typeface="Century Gothic"/>
                <a:ea typeface="Century Gothic"/>
                <a:cs typeface="Century Gothic"/>
                <a:sym typeface="Century Gothic"/>
              </a:defRPr>
            </a:lvl7pPr>
            <a:lvl8pPr marL="0" marR="0" lvl="7" indent="0" algn="l" rtl="0">
              <a:lnSpc>
                <a:spcPct val="100000"/>
              </a:lnSpc>
              <a:spcBef>
                <a:spcPts val="0"/>
              </a:spcBef>
              <a:spcAft>
                <a:spcPts val="0"/>
              </a:spcAft>
              <a:buClr>
                <a:srgbClr val="053285"/>
              </a:buClr>
              <a:buFont typeface="Century Gothic"/>
              <a:buNone/>
              <a:defRPr sz="1200" b="0" i="0" u="none">
                <a:solidFill>
                  <a:srgbClr val="053285"/>
                </a:solidFill>
                <a:latin typeface="Century Gothic"/>
                <a:ea typeface="Century Gothic"/>
                <a:cs typeface="Century Gothic"/>
                <a:sym typeface="Century Gothic"/>
              </a:defRPr>
            </a:lvl8pPr>
            <a:lvl9pPr marL="0" marR="0" lvl="8" indent="0" algn="l" rtl="0">
              <a:lnSpc>
                <a:spcPct val="100000"/>
              </a:lnSpc>
              <a:spcBef>
                <a:spcPts val="0"/>
              </a:spcBef>
              <a:spcAft>
                <a:spcPts val="0"/>
              </a:spcAft>
              <a:buClr>
                <a:srgbClr val="053285"/>
              </a:buClr>
              <a:buFont typeface="Century Gothic"/>
              <a:buNone/>
              <a:defRPr sz="1200" b="0" i="0" u="none">
                <a:solidFill>
                  <a:srgbClr val="053285"/>
                </a:solidFill>
                <a:latin typeface="Century Gothic"/>
                <a:ea typeface="Century Gothic"/>
                <a:cs typeface="Century Gothic"/>
                <a:sym typeface="Century Gothic"/>
              </a:defRPr>
            </a:lvl9pPr>
          </a:lstStyle>
          <a:p>
            <a:pPr marL="0" lvl="0" indent="0" algn="l" rtl="0">
              <a:spcBef>
                <a:spcPts val="0"/>
              </a:spcBef>
              <a:spcAft>
                <a:spcPts val="0"/>
              </a:spcAft>
              <a:buNone/>
            </a:pPr>
            <a:fld id="{00000000-1234-1234-1234-123412341234}" type="slidenum">
              <a:rPr lang="en-US"/>
              <a:pPr marL="0" lvl="0" indent="0" algn="l" rtl="0">
                <a:spcBef>
                  <a:spcPts val="0"/>
                </a:spcBef>
                <a:spcAft>
                  <a:spcPts val="0"/>
                </a:spcAft>
                <a:buNone/>
              </a:pPr>
              <a:t>‹#›</a:t>
            </a:fld>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06"/>
        <p:cNvGrpSpPr/>
        <p:nvPr/>
      </p:nvGrpSpPr>
      <p:grpSpPr>
        <a:xfrm>
          <a:off x="0" y="0"/>
          <a:ext cx="0" cy="0"/>
          <a:chOff x="0" y="0"/>
          <a:chExt cx="0" cy="0"/>
        </a:xfrm>
      </p:grpSpPr>
      <p:sp>
        <p:nvSpPr>
          <p:cNvPr id="607" name="Google Shape;607;p121"/>
          <p:cNvSpPr txBox="1">
            <a:spLocks noGrp="1"/>
          </p:cNvSpPr>
          <p:nvPr>
            <p:ph type="title"/>
          </p:nvPr>
        </p:nvSpPr>
        <p:spPr>
          <a:xfrm>
            <a:off x="457200" y="609600"/>
            <a:ext cx="3008400" cy="825600"/>
          </a:xfrm>
          <a:prstGeom prst="rect">
            <a:avLst/>
          </a:prstGeom>
          <a:noFill/>
          <a:ln>
            <a:noFill/>
          </a:ln>
        </p:spPr>
        <p:txBody>
          <a:bodyPr spcFirstLastPara="1" wrap="square" lIns="91425" tIns="91425" rIns="91425" bIns="91425" anchor="b" anchorCtr="0"/>
          <a:lstStyle>
            <a:lvl1pPr marL="0" marR="0" lvl="0" indent="0" algn="l" rtl="0">
              <a:spcBef>
                <a:spcPts val="0"/>
              </a:spcBef>
              <a:spcAft>
                <a:spcPts val="0"/>
              </a:spcAft>
              <a:buSzPts val="1400"/>
              <a:buNone/>
              <a:defRPr sz="2000" b="1" i="0" u="none" strike="noStrike" cap="none">
                <a:solidFill>
                  <a:schemeClr val="dk2"/>
                </a:solidFill>
                <a:latin typeface="Rockwell"/>
                <a:ea typeface="Rockwell"/>
                <a:cs typeface="Rockwell"/>
                <a:sym typeface="Rockwell"/>
              </a:defRPr>
            </a:lvl1pPr>
            <a:lvl2pPr marL="0" marR="0" lvl="1" indent="0" algn="l" rtl="0">
              <a:spcBef>
                <a:spcPts val="0"/>
              </a:spcBef>
              <a:spcAft>
                <a:spcPts val="0"/>
              </a:spcAft>
              <a:buSzPts val="1400"/>
              <a:buNone/>
              <a:defRPr sz="3200" b="0" i="0" u="none" strike="noStrike" cap="none">
                <a:solidFill>
                  <a:schemeClr val="lt1"/>
                </a:solidFill>
                <a:latin typeface="Rockwell"/>
                <a:ea typeface="Rockwell"/>
                <a:cs typeface="Rockwell"/>
                <a:sym typeface="Rockwell"/>
              </a:defRPr>
            </a:lvl2pPr>
            <a:lvl3pPr marL="0" marR="0" lvl="2" indent="0" algn="l" rtl="0">
              <a:spcBef>
                <a:spcPts val="0"/>
              </a:spcBef>
              <a:spcAft>
                <a:spcPts val="0"/>
              </a:spcAft>
              <a:buSzPts val="1400"/>
              <a:buNone/>
              <a:defRPr sz="3200" b="0" i="0" u="none" strike="noStrike" cap="none">
                <a:solidFill>
                  <a:schemeClr val="lt1"/>
                </a:solidFill>
                <a:latin typeface="Rockwell"/>
                <a:ea typeface="Rockwell"/>
                <a:cs typeface="Rockwell"/>
                <a:sym typeface="Rockwell"/>
              </a:defRPr>
            </a:lvl3pPr>
            <a:lvl4pPr marL="0" marR="0" lvl="3" indent="0" algn="l" rtl="0">
              <a:spcBef>
                <a:spcPts val="0"/>
              </a:spcBef>
              <a:spcAft>
                <a:spcPts val="0"/>
              </a:spcAft>
              <a:buSzPts val="1400"/>
              <a:buNone/>
              <a:defRPr sz="3200" b="0" i="0" u="none" strike="noStrike" cap="none">
                <a:solidFill>
                  <a:schemeClr val="lt1"/>
                </a:solidFill>
                <a:latin typeface="Rockwell"/>
                <a:ea typeface="Rockwell"/>
                <a:cs typeface="Rockwell"/>
                <a:sym typeface="Rockwell"/>
              </a:defRPr>
            </a:lvl4pPr>
            <a:lvl5pPr marL="0" marR="0" lvl="4" indent="0" algn="l" rtl="0">
              <a:spcBef>
                <a:spcPts val="0"/>
              </a:spcBef>
              <a:spcAft>
                <a:spcPts val="0"/>
              </a:spcAft>
              <a:buSzPts val="1400"/>
              <a:buNone/>
              <a:defRPr sz="3200" b="0" i="0" u="none" strike="noStrike" cap="none">
                <a:solidFill>
                  <a:schemeClr val="lt1"/>
                </a:solidFill>
                <a:latin typeface="Rockwell"/>
                <a:ea typeface="Rockwell"/>
                <a:cs typeface="Rockwell"/>
                <a:sym typeface="Rockwell"/>
              </a:defRPr>
            </a:lvl5pPr>
            <a:lvl6pPr marL="457200" marR="0" lvl="5" indent="0" algn="l" rtl="0">
              <a:spcBef>
                <a:spcPts val="0"/>
              </a:spcBef>
              <a:spcAft>
                <a:spcPts val="0"/>
              </a:spcAft>
              <a:buSzPts val="1400"/>
              <a:buNone/>
              <a:defRPr sz="3200" b="0" i="0" u="none" strike="noStrike" cap="none">
                <a:solidFill>
                  <a:schemeClr val="lt1"/>
                </a:solidFill>
                <a:latin typeface="Rockwell"/>
                <a:ea typeface="Rockwell"/>
                <a:cs typeface="Rockwell"/>
                <a:sym typeface="Rockwell"/>
              </a:defRPr>
            </a:lvl6pPr>
            <a:lvl7pPr marL="914400" marR="0" lvl="6" indent="0" algn="l" rtl="0">
              <a:spcBef>
                <a:spcPts val="0"/>
              </a:spcBef>
              <a:spcAft>
                <a:spcPts val="0"/>
              </a:spcAft>
              <a:buSzPts val="1400"/>
              <a:buNone/>
              <a:defRPr sz="3200" b="0" i="0" u="none" strike="noStrike" cap="none">
                <a:solidFill>
                  <a:schemeClr val="lt1"/>
                </a:solidFill>
                <a:latin typeface="Rockwell"/>
                <a:ea typeface="Rockwell"/>
                <a:cs typeface="Rockwell"/>
                <a:sym typeface="Rockwell"/>
              </a:defRPr>
            </a:lvl7pPr>
            <a:lvl8pPr marL="1371600" marR="0" lvl="7" indent="0" algn="l" rtl="0">
              <a:spcBef>
                <a:spcPts val="0"/>
              </a:spcBef>
              <a:spcAft>
                <a:spcPts val="0"/>
              </a:spcAft>
              <a:buSzPts val="1400"/>
              <a:buNone/>
              <a:defRPr sz="3200" b="0" i="0" u="none" strike="noStrike" cap="none">
                <a:solidFill>
                  <a:schemeClr val="lt1"/>
                </a:solidFill>
                <a:latin typeface="Rockwell"/>
                <a:ea typeface="Rockwell"/>
                <a:cs typeface="Rockwell"/>
                <a:sym typeface="Rockwell"/>
              </a:defRPr>
            </a:lvl8pPr>
            <a:lvl9pPr marL="1828800" marR="0" lvl="8" indent="0" algn="l" rtl="0">
              <a:spcBef>
                <a:spcPts val="0"/>
              </a:spcBef>
              <a:spcAft>
                <a:spcPts val="0"/>
              </a:spcAft>
              <a:buSzPts val="1400"/>
              <a:buNone/>
              <a:defRPr sz="3200" b="0" i="0" u="none" strike="noStrike" cap="none">
                <a:solidFill>
                  <a:schemeClr val="lt1"/>
                </a:solidFill>
                <a:latin typeface="Rockwell"/>
                <a:ea typeface="Rockwell"/>
                <a:cs typeface="Rockwell"/>
                <a:sym typeface="Rockwell"/>
              </a:defRPr>
            </a:lvl9pPr>
          </a:lstStyle>
          <a:p>
            <a:endParaRPr/>
          </a:p>
        </p:txBody>
      </p:sp>
      <p:sp>
        <p:nvSpPr>
          <p:cNvPr id="608" name="Google Shape;608;p121"/>
          <p:cNvSpPr txBox="1">
            <a:spLocks noGrp="1"/>
          </p:cNvSpPr>
          <p:nvPr>
            <p:ph type="body" idx="1"/>
          </p:nvPr>
        </p:nvSpPr>
        <p:spPr>
          <a:xfrm>
            <a:off x="3575050" y="609600"/>
            <a:ext cx="5111700" cy="5516700"/>
          </a:xfrm>
          <a:prstGeom prst="rect">
            <a:avLst/>
          </a:prstGeom>
          <a:noFill/>
          <a:ln>
            <a:noFill/>
          </a:ln>
        </p:spPr>
        <p:txBody>
          <a:bodyPr spcFirstLastPara="1" wrap="square" lIns="91425" tIns="91425" rIns="91425" bIns="91425" anchor="t" anchorCtr="0"/>
          <a:lstStyle>
            <a:lvl1pPr marL="457200" marR="0" lvl="0" indent="-228600" algn="l" rtl="0">
              <a:spcBef>
                <a:spcPts val="560"/>
              </a:spcBef>
              <a:spcAft>
                <a:spcPts val="0"/>
              </a:spcAft>
              <a:buSzPts val="1400"/>
              <a:buNone/>
              <a:defRPr sz="2800">
                <a:solidFill>
                  <a:schemeClr val="dk2"/>
                </a:solidFill>
                <a:latin typeface="Century Gothic"/>
                <a:ea typeface="Century Gothic"/>
                <a:cs typeface="Century Gothic"/>
                <a:sym typeface="Century Gothic"/>
              </a:defRPr>
            </a:lvl1pPr>
            <a:lvl2pPr marL="914400" marR="0" lvl="1" indent="-381000" algn="l" rtl="0">
              <a:spcBef>
                <a:spcPts val="480"/>
              </a:spcBef>
              <a:spcAft>
                <a:spcPts val="0"/>
              </a:spcAft>
              <a:buClr>
                <a:schemeClr val="dk2"/>
              </a:buClr>
              <a:buSzPts val="2400"/>
              <a:buFont typeface="Arial"/>
              <a:buChar char="•"/>
              <a:defRPr sz="2400" b="0" i="0" u="none" strike="noStrike" cap="none">
                <a:solidFill>
                  <a:schemeClr val="dk2"/>
                </a:solidFill>
                <a:latin typeface="Century Gothic"/>
                <a:ea typeface="Century Gothic"/>
                <a:cs typeface="Century Gothic"/>
                <a:sym typeface="Century Gothic"/>
              </a:defRPr>
            </a:lvl2pPr>
            <a:lvl3pPr marL="1371600" marR="0" lvl="2" indent="-355600" algn="l" rtl="0">
              <a:spcBef>
                <a:spcPts val="400"/>
              </a:spcBef>
              <a:spcAft>
                <a:spcPts val="0"/>
              </a:spcAft>
              <a:buClr>
                <a:schemeClr val="dk2"/>
              </a:buClr>
              <a:buSzPts val="2000"/>
              <a:buFont typeface="Courier New"/>
              <a:buChar char="o"/>
              <a:defRPr sz="2000" b="0" i="0" u="none" strike="noStrike" cap="none">
                <a:solidFill>
                  <a:schemeClr val="dk2"/>
                </a:solidFill>
                <a:latin typeface="Century Gothic"/>
                <a:ea typeface="Century Gothic"/>
                <a:cs typeface="Century Gothic"/>
                <a:sym typeface="Century Gothic"/>
              </a:defRPr>
            </a:lvl3pPr>
            <a:lvl4pPr marL="1828800" marR="0" lvl="3" indent="-330200" algn="l" rtl="0">
              <a:spcBef>
                <a:spcPts val="320"/>
              </a:spcBef>
              <a:spcAft>
                <a:spcPts val="0"/>
              </a:spcAft>
              <a:buClr>
                <a:schemeClr val="dk2"/>
              </a:buClr>
              <a:buSzPts val="1600"/>
              <a:buFont typeface="Arial"/>
              <a:buChar char="–"/>
              <a:defRPr sz="1600" b="0" i="0" u="none" strike="noStrike" cap="none">
                <a:solidFill>
                  <a:schemeClr val="dk2"/>
                </a:solidFill>
                <a:latin typeface="Century Gothic"/>
                <a:ea typeface="Century Gothic"/>
                <a:cs typeface="Century Gothic"/>
                <a:sym typeface="Century Gothic"/>
              </a:defRPr>
            </a:lvl4pPr>
            <a:lvl5pPr marL="2286000" marR="0" lvl="4" indent="-330200" algn="l" rtl="0">
              <a:spcBef>
                <a:spcPts val="320"/>
              </a:spcBef>
              <a:spcAft>
                <a:spcPts val="0"/>
              </a:spcAft>
              <a:buClr>
                <a:schemeClr val="dk2"/>
              </a:buClr>
              <a:buSzPts val="1600"/>
              <a:buFont typeface="Arial"/>
              <a:buChar char="»"/>
              <a:defRPr sz="1600" b="0" i="0" u="none" strike="noStrike" cap="none">
                <a:solidFill>
                  <a:schemeClr val="dk2"/>
                </a:solidFill>
                <a:latin typeface="Century Gothic"/>
                <a:ea typeface="Century Gothic"/>
                <a:cs typeface="Century Gothic"/>
                <a:sym typeface="Century Gothic"/>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609" name="Google Shape;609;p121"/>
          <p:cNvSpPr txBox="1">
            <a:spLocks noGrp="1"/>
          </p:cNvSpPr>
          <p:nvPr>
            <p:ph type="body" idx="2"/>
          </p:nvPr>
        </p:nvSpPr>
        <p:spPr>
          <a:xfrm>
            <a:off x="457200" y="1435100"/>
            <a:ext cx="3008400" cy="4691100"/>
          </a:xfrm>
          <a:prstGeom prst="rect">
            <a:avLst/>
          </a:prstGeom>
          <a:noFill/>
          <a:ln>
            <a:noFill/>
          </a:ln>
        </p:spPr>
        <p:txBody>
          <a:bodyPr spcFirstLastPara="1" wrap="square" lIns="91425" tIns="91425" rIns="91425" bIns="91425" anchor="t" anchorCtr="0"/>
          <a:lstStyle>
            <a:lvl1pPr marL="457200" marR="0" lvl="0" indent="-228600" algn="l" rtl="0">
              <a:spcBef>
                <a:spcPts val="280"/>
              </a:spcBef>
              <a:spcAft>
                <a:spcPts val="0"/>
              </a:spcAft>
              <a:buClr>
                <a:schemeClr val="dk2"/>
              </a:buClr>
              <a:buSzPts val="1400"/>
              <a:buFont typeface="Arial"/>
              <a:buNone/>
              <a:defRPr sz="1400">
                <a:solidFill>
                  <a:schemeClr val="dk2"/>
                </a:solidFill>
                <a:latin typeface="Century Gothic"/>
                <a:ea typeface="Century Gothic"/>
                <a:cs typeface="Century Gothic"/>
                <a:sym typeface="Century Gothic"/>
              </a:defRPr>
            </a:lvl1pPr>
            <a:lvl2pPr marL="914400" marR="0" lvl="1" indent="-228600" algn="l" rtl="0">
              <a:spcBef>
                <a:spcPts val="240"/>
              </a:spcBef>
              <a:spcAft>
                <a:spcPts val="0"/>
              </a:spcAft>
              <a:buClr>
                <a:schemeClr val="dk2"/>
              </a:buClr>
              <a:buSzPts val="2000"/>
              <a:buFont typeface="Arial"/>
              <a:buNone/>
              <a:defRPr sz="1200" b="0" i="0" u="none" strike="noStrike" cap="none">
                <a:solidFill>
                  <a:schemeClr val="dk2"/>
                </a:solidFill>
                <a:latin typeface="Century Gothic"/>
                <a:ea typeface="Century Gothic"/>
                <a:cs typeface="Century Gothic"/>
                <a:sym typeface="Century Gothic"/>
              </a:defRPr>
            </a:lvl2pPr>
            <a:lvl3pPr marL="1371600" marR="0" lvl="2" indent="-228600" algn="l" rtl="0">
              <a:spcBef>
                <a:spcPts val="200"/>
              </a:spcBef>
              <a:spcAft>
                <a:spcPts val="0"/>
              </a:spcAft>
              <a:buClr>
                <a:schemeClr val="dk2"/>
              </a:buClr>
              <a:buSzPts val="1800"/>
              <a:buFont typeface="Courier New"/>
              <a:buNone/>
              <a:defRPr sz="1000" b="0" i="0" u="none" strike="noStrike" cap="none">
                <a:solidFill>
                  <a:schemeClr val="dk2"/>
                </a:solidFill>
                <a:latin typeface="Century Gothic"/>
                <a:ea typeface="Century Gothic"/>
                <a:cs typeface="Century Gothic"/>
                <a:sym typeface="Century Gothic"/>
              </a:defRPr>
            </a:lvl3pPr>
            <a:lvl4pPr marL="1828800" marR="0" lvl="3" indent="-228600" algn="l" rtl="0">
              <a:spcBef>
                <a:spcPts val="180"/>
              </a:spcBef>
              <a:spcAft>
                <a:spcPts val="0"/>
              </a:spcAft>
              <a:buClr>
                <a:schemeClr val="dk2"/>
              </a:buClr>
              <a:buSzPts val="1600"/>
              <a:buFont typeface="Arial"/>
              <a:buNone/>
              <a:defRPr sz="900" b="0" i="0" u="none" strike="noStrike" cap="none">
                <a:solidFill>
                  <a:schemeClr val="dk2"/>
                </a:solidFill>
                <a:latin typeface="Century Gothic"/>
                <a:ea typeface="Century Gothic"/>
                <a:cs typeface="Century Gothic"/>
                <a:sym typeface="Century Gothic"/>
              </a:defRPr>
            </a:lvl4pPr>
            <a:lvl5pPr marL="2286000" marR="0" lvl="4" indent="-228600" algn="l" rtl="0">
              <a:spcBef>
                <a:spcPts val="180"/>
              </a:spcBef>
              <a:spcAft>
                <a:spcPts val="0"/>
              </a:spcAft>
              <a:buClr>
                <a:schemeClr val="dk2"/>
              </a:buClr>
              <a:buSzPts val="1600"/>
              <a:buFont typeface="Arial"/>
              <a:buNone/>
              <a:defRPr sz="900" b="0" i="0" u="none" strike="noStrike" cap="none">
                <a:solidFill>
                  <a:schemeClr val="dk2"/>
                </a:solidFill>
                <a:latin typeface="Century Gothic"/>
                <a:ea typeface="Century Gothic"/>
                <a:cs typeface="Century Gothic"/>
                <a:sym typeface="Century Gothic"/>
              </a:defRPr>
            </a:lvl5pPr>
            <a:lvl6pPr marL="2743200" marR="0" lvl="5" indent="-228600" algn="l" rtl="0">
              <a:spcBef>
                <a:spcPts val="180"/>
              </a:spcBef>
              <a:spcAft>
                <a:spcPts val="0"/>
              </a:spcAft>
              <a:buClr>
                <a:schemeClr val="dk1"/>
              </a:buClr>
              <a:buSzPts val="2000"/>
              <a:buFont typeface="Arial"/>
              <a:buNone/>
              <a:defRPr sz="900" b="0" i="0" u="none" strike="noStrike" cap="none">
                <a:solidFill>
                  <a:schemeClr val="dk1"/>
                </a:solidFill>
                <a:latin typeface="Century Gothic"/>
                <a:ea typeface="Century Gothic"/>
                <a:cs typeface="Century Gothic"/>
                <a:sym typeface="Century Gothic"/>
              </a:defRPr>
            </a:lvl6pPr>
            <a:lvl7pPr marL="3200400" marR="0" lvl="6" indent="-228600" algn="l" rtl="0">
              <a:spcBef>
                <a:spcPts val="180"/>
              </a:spcBef>
              <a:spcAft>
                <a:spcPts val="0"/>
              </a:spcAft>
              <a:buClr>
                <a:schemeClr val="dk1"/>
              </a:buClr>
              <a:buSzPts val="2000"/>
              <a:buFont typeface="Arial"/>
              <a:buNone/>
              <a:defRPr sz="900" b="0" i="0" u="none" strike="noStrike" cap="none">
                <a:solidFill>
                  <a:schemeClr val="dk1"/>
                </a:solidFill>
                <a:latin typeface="Century Gothic"/>
                <a:ea typeface="Century Gothic"/>
                <a:cs typeface="Century Gothic"/>
                <a:sym typeface="Century Gothic"/>
              </a:defRPr>
            </a:lvl7pPr>
            <a:lvl8pPr marL="3657600" marR="0" lvl="7" indent="-228600" algn="l" rtl="0">
              <a:spcBef>
                <a:spcPts val="180"/>
              </a:spcBef>
              <a:spcAft>
                <a:spcPts val="0"/>
              </a:spcAft>
              <a:buClr>
                <a:schemeClr val="dk1"/>
              </a:buClr>
              <a:buSzPts val="2000"/>
              <a:buFont typeface="Arial"/>
              <a:buNone/>
              <a:defRPr sz="900" b="0" i="0" u="none" strike="noStrike" cap="none">
                <a:solidFill>
                  <a:schemeClr val="dk1"/>
                </a:solidFill>
                <a:latin typeface="Century Gothic"/>
                <a:ea typeface="Century Gothic"/>
                <a:cs typeface="Century Gothic"/>
                <a:sym typeface="Century Gothic"/>
              </a:defRPr>
            </a:lvl8pPr>
            <a:lvl9pPr marL="4114800" marR="0" lvl="8" indent="-228600" algn="l" rtl="0">
              <a:spcBef>
                <a:spcPts val="180"/>
              </a:spcBef>
              <a:spcAft>
                <a:spcPts val="0"/>
              </a:spcAft>
              <a:buClr>
                <a:schemeClr val="dk1"/>
              </a:buClr>
              <a:buSzPts val="2000"/>
              <a:buFont typeface="Arial"/>
              <a:buNone/>
              <a:defRPr sz="900" b="0" i="0" u="none" strike="noStrike" cap="none">
                <a:solidFill>
                  <a:schemeClr val="dk1"/>
                </a:solidFill>
                <a:latin typeface="Century Gothic"/>
                <a:ea typeface="Century Gothic"/>
                <a:cs typeface="Century Gothic"/>
                <a:sym typeface="Century Gothic"/>
              </a:defRPr>
            </a:lvl9pPr>
          </a:lstStyle>
          <a:p>
            <a:endParaRPr/>
          </a:p>
        </p:txBody>
      </p:sp>
      <p:sp>
        <p:nvSpPr>
          <p:cNvPr id="610" name="Google Shape;610;p121"/>
          <p:cNvSpPr txBox="1">
            <a:spLocks noGrp="1"/>
          </p:cNvSpPr>
          <p:nvPr>
            <p:ph type="ftr" idx="11"/>
          </p:nvPr>
        </p:nvSpPr>
        <p:spPr>
          <a:xfrm>
            <a:off x="1600200" y="6356350"/>
            <a:ext cx="5334000" cy="365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SzPts val="1400"/>
              <a:buNone/>
              <a:defRPr sz="1800" b="0" i="0" u="none">
                <a:solidFill>
                  <a:schemeClr val="dk1"/>
                </a:solidFill>
                <a:latin typeface="Century Gothic"/>
                <a:ea typeface="Century Gothic"/>
                <a:cs typeface="Century Gothic"/>
                <a:sym typeface="Century Gothic"/>
              </a:defRPr>
            </a:lvl1pPr>
            <a:lvl2pPr marL="457200" marR="0" lvl="1" indent="0"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L="914400" marR="0" lvl="2" indent="0"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L="1371600" marR="0" lvl="3" indent="0"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L="1828800" marR="0" lvl="4" indent="0"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L="2286000" marR="0" lvl="5" indent="0"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L="3200400" marR="0" lvl="6" indent="0"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L="4572000" marR="0" lvl="7" indent="0"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L="6400800" marR="0" lvl="8" indent="0"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611" name="Google Shape;611;p121"/>
          <p:cNvSpPr txBox="1">
            <a:spLocks noGrp="1"/>
          </p:cNvSpPr>
          <p:nvPr>
            <p:ph type="sldNum" idx="12"/>
          </p:nvPr>
        </p:nvSpPr>
        <p:spPr>
          <a:xfrm>
            <a:off x="457200" y="6356350"/>
            <a:ext cx="762000" cy="365100"/>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053285"/>
              </a:buClr>
              <a:buFont typeface="Century Gothic"/>
              <a:buNone/>
              <a:defRPr sz="1200" b="0" i="0" u="none">
                <a:solidFill>
                  <a:srgbClr val="053285"/>
                </a:solidFill>
                <a:latin typeface="Century Gothic"/>
                <a:ea typeface="Century Gothic"/>
                <a:cs typeface="Century Gothic"/>
                <a:sym typeface="Century Gothic"/>
              </a:defRPr>
            </a:lvl1pPr>
            <a:lvl2pPr marL="0" marR="0" lvl="1" indent="0" algn="l" rtl="0">
              <a:lnSpc>
                <a:spcPct val="100000"/>
              </a:lnSpc>
              <a:spcBef>
                <a:spcPts val="0"/>
              </a:spcBef>
              <a:spcAft>
                <a:spcPts val="0"/>
              </a:spcAft>
              <a:buClr>
                <a:srgbClr val="053285"/>
              </a:buClr>
              <a:buFont typeface="Century Gothic"/>
              <a:buNone/>
              <a:defRPr sz="1200" b="0" i="0" u="none">
                <a:solidFill>
                  <a:srgbClr val="053285"/>
                </a:solidFill>
                <a:latin typeface="Century Gothic"/>
                <a:ea typeface="Century Gothic"/>
                <a:cs typeface="Century Gothic"/>
                <a:sym typeface="Century Gothic"/>
              </a:defRPr>
            </a:lvl2pPr>
            <a:lvl3pPr marL="0" marR="0" lvl="2" indent="0" algn="l" rtl="0">
              <a:lnSpc>
                <a:spcPct val="100000"/>
              </a:lnSpc>
              <a:spcBef>
                <a:spcPts val="0"/>
              </a:spcBef>
              <a:spcAft>
                <a:spcPts val="0"/>
              </a:spcAft>
              <a:buClr>
                <a:srgbClr val="053285"/>
              </a:buClr>
              <a:buFont typeface="Century Gothic"/>
              <a:buNone/>
              <a:defRPr sz="1200" b="0" i="0" u="none">
                <a:solidFill>
                  <a:srgbClr val="053285"/>
                </a:solidFill>
                <a:latin typeface="Century Gothic"/>
                <a:ea typeface="Century Gothic"/>
                <a:cs typeface="Century Gothic"/>
                <a:sym typeface="Century Gothic"/>
              </a:defRPr>
            </a:lvl3pPr>
            <a:lvl4pPr marL="0" marR="0" lvl="3" indent="0" algn="l" rtl="0">
              <a:lnSpc>
                <a:spcPct val="100000"/>
              </a:lnSpc>
              <a:spcBef>
                <a:spcPts val="0"/>
              </a:spcBef>
              <a:spcAft>
                <a:spcPts val="0"/>
              </a:spcAft>
              <a:buClr>
                <a:srgbClr val="053285"/>
              </a:buClr>
              <a:buFont typeface="Century Gothic"/>
              <a:buNone/>
              <a:defRPr sz="1200" b="0" i="0" u="none">
                <a:solidFill>
                  <a:srgbClr val="053285"/>
                </a:solidFill>
                <a:latin typeface="Century Gothic"/>
                <a:ea typeface="Century Gothic"/>
                <a:cs typeface="Century Gothic"/>
                <a:sym typeface="Century Gothic"/>
              </a:defRPr>
            </a:lvl4pPr>
            <a:lvl5pPr marL="0" marR="0" lvl="4" indent="0" algn="l" rtl="0">
              <a:lnSpc>
                <a:spcPct val="100000"/>
              </a:lnSpc>
              <a:spcBef>
                <a:spcPts val="0"/>
              </a:spcBef>
              <a:spcAft>
                <a:spcPts val="0"/>
              </a:spcAft>
              <a:buClr>
                <a:srgbClr val="053285"/>
              </a:buClr>
              <a:buFont typeface="Century Gothic"/>
              <a:buNone/>
              <a:defRPr sz="1200" b="0" i="0" u="none">
                <a:solidFill>
                  <a:srgbClr val="053285"/>
                </a:solidFill>
                <a:latin typeface="Century Gothic"/>
                <a:ea typeface="Century Gothic"/>
                <a:cs typeface="Century Gothic"/>
                <a:sym typeface="Century Gothic"/>
              </a:defRPr>
            </a:lvl5pPr>
            <a:lvl6pPr marL="0" marR="0" lvl="5" indent="0" algn="l" rtl="0">
              <a:lnSpc>
                <a:spcPct val="100000"/>
              </a:lnSpc>
              <a:spcBef>
                <a:spcPts val="0"/>
              </a:spcBef>
              <a:spcAft>
                <a:spcPts val="0"/>
              </a:spcAft>
              <a:buClr>
                <a:srgbClr val="053285"/>
              </a:buClr>
              <a:buFont typeface="Century Gothic"/>
              <a:buNone/>
              <a:defRPr sz="1200" b="0" i="0" u="none">
                <a:solidFill>
                  <a:srgbClr val="053285"/>
                </a:solidFill>
                <a:latin typeface="Century Gothic"/>
                <a:ea typeface="Century Gothic"/>
                <a:cs typeface="Century Gothic"/>
                <a:sym typeface="Century Gothic"/>
              </a:defRPr>
            </a:lvl6pPr>
            <a:lvl7pPr marL="0" marR="0" lvl="6" indent="0" algn="l" rtl="0">
              <a:lnSpc>
                <a:spcPct val="100000"/>
              </a:lnSpc>
              <a:spcBef>
                <a:spcPts val="0"/>
              </a:spcBef>
              <a:spcAft>
                <a:spcPts val="0"/>
              </a:spcAft>
              <a:buClr>
                <a:srgbClr val="053285"/>
              </a:buClr>
              <a:buFont typeface="Century Gothic"/>
              <a:buNone/>
              <a:defRPr sz="1200" b="0" i="0" u="none">
                <a:solidFill>
                  <a:srgbClr val="053285"/>
                </a:solidFill>
                <a:latin typeface="Century Gothic"/>
                <a:ea typeface="Century Gothic"/>
                <a:cs typeface="Century Gothic"/>
                <a:sym typeface="Century Gothic"/>
              </a:defRPr>
            </a:lvl7pPr>
            <a:lvl8pPr marL="0" marR="0" lvl="7" indent="0" algn="l" rtl="0">
              <a:lnSpc>
                <a:spcPct val="100000"/>
              </a:lnSpc>
              <a:spcBef>
                <a:spcPts val="0"/>
              </a:spcBef>
              <a:spcAft>
                <a:spcPts val="0"/>
              </a:spcAft>
              <a:buClr>
                <a:srgbClr val="053285"/>
              </a:buClr>
              <a:buFont typeface="Century Gothic"/>
              <a:buNone/>
              <a:defRPr sz="1200" b="0" i="0" u="none">
                <a:solidFill>
                  <a:srgbClr val="053285"/>
                </a:solidFill>
                <a:latin typeface="Century Gothic"/>
                <a:ea typeface="Century Gothic"/>
                <a:cs typeface="Century Gothic"/>
                <a:sym typeface="Century Gothic"/>
              </a:defRPr>
            </a:lvl8pPr>
            <a:lvl9pPr marL="0" marR="0" lvl="8" indent="0" algn="l" rtl="0">
              <a:lnSpc>
                <a:spcPct val="100000"/>
              </a:lnSpc>
              <a:spcBef>
                <a:spcPts val="0"/>
              </a:spcBef>
              <a:spcAft>
                <a:spcPts val="0"/>
              </a:spcAft>
              <a:buClr>
                <a:srgbClr val="053285"/>
              </a:buClr>
              <a:buFont typeface="Century Gothic"/>
              <a:buNone/>
              <a:defRPr sz="1200" b="0" i="0" u="none">
                <a:solidFill>
                  <a:srgbClr val="053285"/>
                </a:solidFill>
                <a:latin typeface="Century Gothic"/>
                <a:ea typeface="Century Gothic"/>
                <a:cs typeface="Century Gothic"/>
                <a:sym typeface="Century Gothic"/>
              </a:defRPr>
            </a:lvl9pPr>
          </a:lstStyle>
          <a:p>
            <a:pPr marL="0" lvl="0" indent="0" algn="l" rtl="0">
              <a:spcBef>
                <a:spcPts val="0"/>
              </a:spcBef>
              <a:spcAft>
                <a:spcPts val="0"/>
              </a:spcAft>
              <a:buNone/>
            </a:pPr>
            <a:fld id="{00000000-1234-1234-1234-123412341234}" type="slidenum">
              <a:rPr lang="en-US"/>
              <a:pPr marL="0" lvl="0" indent="0" algn="l" rtl="0">
                <a:spcBef>
                  <a:spcPts val="0"/>
                </a:spcBef>
                <a:spcAft>
                  <a:spcPts val="0"/>
                </a:spcAft>
                <a:buNone/>
              </a:pPr>
              <a:t>‹#›</a:t>
            </a:fld>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12"/>
        <p:cNvGrpSpPr/>
        <p:nvPr/>
      </p:nvGrpSpPr>
      <p:grpSpPr>
        <a:xfrm>
          <a:off x="0" y="0"/>
          <a:ext cx="0" cy="0"/>
          <a:chOff x="0" y="0"/>
          <a:chExt cx="0" cy="0"/>
        </a:xfrm>
      </p:grpSpPr>
      <p:sp>
        <p:nvSpPr>
          <p:cNvPr id="613" name="Google Shape;613;p122"/>
          <p:cNvSpPr txBox="1">
            <a:spLocks noGrp="1"/>
          </p:cNvSpPr>
          <p:nvPr>
            <p:ph type="title"/>
          </p:nvPr>
        </p:nvSpPr>
        <p:spPr>
          <a:xfrm>
            <a:off x="4762" y="17462"/>
            <a:ext cx="9139200" cy="592200"/>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3200" b="0" i="0" u="none" strike="noStrike" cap="none">
                <a:solidFill>
                  <a:schemeClr val="lt1"/>
                </a:solidFill>
                <a:latin typeface="Rockwell"/>
                <a:ea typeface="Rockwell"/>
                <a:cs typeface="Rockwell"/>
                <a:sym typeface="Rockwell"/>
              </a:defRPr>
            </a:lvl1pPr>
            <a:lvl2pPr marL="0" marR="0" lvl="1" indent="0" algn="l" rtl="0">
              <a:spcBef>
                <a:spcPts val="0"/>
              </a:spcBef>
              <a:spcAft>
                <a:spcPts val="0"/>
              </a:spcAft>
              <a:buSzPts val="1400"/>
              <a:buNone/>
              <a:defRPr sz="3200" b="0" i="0" u="none" strike="noStrike" cap="none">
                <a:solidFill>
                  <a:schemeClr val="lt1"/>
                </a:solidFill>
                <a:latin typeface="Rockwell"/>
                <a:ea typeface="Rockwell"/>
                <a:cs typeface="Rockwell"/>
                <a:sym typeface="Rockwell"/>
              </a:defRPr>
            </a:lvl2pPr>
            <a:lvl3pPr marL="0" marR="0" lvl="2" indent="0" algn="l" rtl="0">
              <a:spcBef>
                <a:spcPts val="0"/>
              </a:spcBef>
              <a:spcAft>
                <a:spcPts val="0"/>
              </a:spcAft>
              <a:buSzPts val="1400"/>
              <a:buNone/>
              <a:defRPr sz="3200" b="0" i="0" u="none" strike="noStrike" cap="none">
                <a:solidFill>
                  <a:schemeClr val="lt1"/>
                </a:solidFill>
                <a:latin typeface="Rockwell"/>
                <a:ea typeface="Rockwell"/>
                <a:cs typeface="Rockwell"/>
                <a:sym typeface="Rockwell"/>
              </a:defRPr>
            </a:lvl3pPr>
            <a:lvl4pPr marL="0" marR="0" lvl="3" indent="0" algn="l" rtl="0">
              <a:spcBef>
                <a:spcPts val="0"/>
              </a:spcBef>
              <a:spcAft>
                <a:spcPts val="0"/>
              </a:spcAft>
              <a:buSzPts val="1400"/>
              <a:buNone/>
              <a:defRPr sz="3200" b="0" i="0" u="none" strike="noStrike" cap="none">
                <a:solidFill>
                  <a:schemeClr val="lt1"/>
                </a:solidFill>
                <a:latin typeface="Rockwell"/>
                <a:ea typeface="Rockwell"/>
                <a:cs typeface="Rockwell"/>
                <a:sym typeface="Rockwell"/>
              </a:defRPr>
            </a:lvl4pPr>
            <a:lvl5pPr marL="0" marR="0" lvl="4" indent="0" algn="l" rtl="0">
              <a:spcBef>
                <a:spcPts val="0"/>
              </a:spcBef>
              <a:spcAft>
                <a:spcPts val="0"/>
              </a:spcAft>
              <a:buSzPts val="1400"/>
              <a:buNone/>
              <a:defRPr sz="3200" b="0" i="0" u="none" strike="noStrike" cap="none">
                <a:solidFill>
                  <a:schemeClr val="lt1"/>
                </a:solidFill>
                <a:latin typeface="Rockwell"/>
                <a:ea typeface="Rockwell"/>
                <a:cs typeface="Rockwell"/>
                <a:sym typeface="Rockwell"/>
              </a:defRPr>
            </a:lvl5pPr>
            <a:lvl6pPr marL="457200" marR="0" lvl="5" indent="0" algn="l" rtl="0">
              <a:spcBef>
                <a:spcPts val="0"/>
              </a:spcBef>
              <a:spcAft>
                <a:spcPts val="0"/>
              </a:spcAft>
              <a:buSzPts val="1400"/>
              <a:buNone/>
              <a:defRPr sz="3200" b="0" i="0" u="none" strike="noStrike" cap="none">
                <a:solidFill>
                  <a:schemeClr val="lt1"/>
                </a:solidFill>
                <a:latin typeface="Rockwell"/>
                <a:ea typeface="Rockwell"/>
                <a:cs typeface="Rockwell"/>
                <a:sym typeface="Rockwell"/>
              </a:defRPr>
            </a:lvl6pPr>
            <a:lvl7pPr marL="914400" marR="0" lvl="6" indent="0" algn="l" rtl="0">
              <a:spcBef>
                <a:spcPts val="0"/>
              </a:spcBef>
              <a:spcAft>
                <a:spcPts val="0"/>
              </a:spcAft>
              <a:buSzPts val="1400"/>
              <a:buNone/>
              <a:defRPr sz="3200" b="0" i="0" u="none" strike="noStrike" cap="none">
                <a:solidFill>
                  <a:schemeClr val="lt1"/>
                </a:solidFill>
                <a:latin typeface="Rockwell"/>
                <a:ea typeface="Rockwell"/>
                <a:cs typeface="Rockwell"/>
                <a:sym typeface="Rockwell"/>
              </a:defRPr>
            </a:lvl7pPr>
            <a:lvl8pPr marL="1371600" marR="0" lvl="7" indent="0" algn="l" rtl="0">
              <a:spcBef>
                <a:spcPts val="0"/>
              </a:spcBef>
              <a:spcAft>
                <a:spcPts val="0"/>
              </a:spcAft>
              <a:buSzPts val="1400"/>
              <a:buNone/>
              <a:defRPr sz="3200" b="0" i="0" u="none" strike="noStrike" cap="none">
                <a:solidFill>
                  <a:schemeClr val="lt1"/>
                </a:solidFill>
                <a:latin typeface="Rockwell"/>
                <a:ea typeface="Rockwell"/>
                <a:cs typeface="Rockwell"/>
                <a:sym typeface="Rockwell"/>
              </a:defRPr>
            </a:lvl8pPr>
            <a:lvl9pPr marL="1828800" marR="0" lvl="8" indent="0" algn="l" rtl="0">
              <a:spcBef>
                <a:spcPts val="0"/>
              </a:spcBef>
              <a:spcAft>
                <a:spcPts val="0"/>
              </a:spcAft>
              <a:buSzPts val="1400"/>
              <a:buNone/>
              <a:defRPr sz="3200" b="0" i="0" u="none" strike="noStrike" cap="none">
                <a:solidFill>
                  <a:schemeClr val="lt1"/>
                </a:solidFill>
                <a:latin typeface="Rockwell"/>
                <a:ea typeface="Rockwell"/>
                <a:cs typeface="Rockwell"/>
                <a:sym typeface="Rockwell"/>
              </a:defRPr>
            </a:lvl9pPr>
          </a:lstStyle>
          <a:p>
            <a:endParaRPr/>
          </a:p>
        </p:txBody>
      </p:sp>
      <p:sp>
        <p:nvSpPr>
          <p:cNvPr id="614" name="Google Shape;614;p122"/>
          <p:cNvSpPr txBox="1">
            <a:spLocks noGrp="1"/>
          </p:cNvSpPr>
          <p:nvPr>
            <p:ph type="ftr" idx="11"/>
          </p:nvPr>
        </p:nvSpPr>
        <p:spPr>
          <a:xfrm>
            <a:off x="1600200" y="6356350"/>
            <a:ext cx="5334000" cy="365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SzPts val="1400"/>
              <a:buNone/>
              <a:defRPr sz="1800" b="0" i="0" u="none">
                <a:solidFill>
                  <a:schemeClr val="dk1"/>
                </a:solidFill>
                <a:latin typeface="Century Gothic"/>
                <a:ea typeface="Century Gothic"/>
                <a:cs typeface="Century Gothic"/>
                <a:sym typeface="Century Gothic"/>
              </a:defRPr>
            </a:lvl1pPr>
            <a:lvl2pPr marL="457200" marR="0" lvl="1" indent="0"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L="914400" marR="0" lvl="2" indent="0"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L="1371600" marR="0" lvl="3" indent="0"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L="1828800" marR="0" lvl="4" indent="0"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L="2286000" marR="0" lvl="5" indent="0"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L="3200400" marR="0" lvl="6" indent="0"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L="4572000" marR="0" lvl="7" indent="0"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L="6400800" marR="0" lvl="8" indent="0"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615" name="Google Shape;615;p122"/>
          <p:cNvSpPr txBox="1">
            <a:spLocks noGrp="1"/>
          </p:cNvSpPr>
          <p:nvPr>
            <p:ph type="sldNum" idx="12"/>
          </p:nvPr>
        </p:nvSpPr>
        <p:spPr>
          <a:xfrm>
            <a:off x="457200" y="6356350"/>
            <a:ext cx="762000" cy="365100"/>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053285"/>
              </a:buClr>
              <a:buFont typeface="Century Gothic"/>
              <a:buNone/>
              <a:defRPr sz="1200" b="0" i="0" u="none">
                <a:solidFill>
                  <a:srgbClr val="053285"/>
                </a:solidFill>
                <a:latin typeface="Century Gothic"/>
                <a:ea typeface="Century Gothic"/>
                <a:cs typeface="Century Gothic"/>
                <a:sym typeface="Century Gothic"/>
              </a:defRPr>
            </a:lvl1pPr>
            <a:lvl2pPr marL="0" marR="0" lvl="1" indent="0" algn="l" rtl="0">
              <a:lnSpc>
                <a:spcPct val="100000"/>
              </a:lnSpc>
              <a:spcBef>
                <a:spcPts val="0"/>
              </a:spcBef>
              <a:spcAft>
                <a:spcPts val="0"/>
              </a:spcAft>
              <a:buClr>
                <a:srgbClr val="053285"/>
              </a:buClr>
              <a:buFont typeface="Century Gothic"/>
              <a:buNone/>
              <a:defRPr sz="1200" b="0" i="0" u="none">
                <a:solidFill>
                  <a:srgbClr val="053285"/>
                </a:solidFill>
                <a:latin typeface="Century Gothic"/>
                <a:ea typeface="Century Gothic"/>
                <a:cs typeface="Century Gothic"/>
                <a:sym typeface="Century Gothic"/>
              </a:defRPr>
            </a:lvl2pPr>
            <a:lvl3pPr marL="0" marR="0" lvl="2" indent="0" algn="l" rtl="0">
              <a:lnSpc>
                <a:spcPct val="100000"/>
              </a:lnSpc>
              <a:spcBef>
                <a:spcPts val="0"/>
              </a:spcBef>
              <a:spcAft>
                <a:spcPts val="0"/>
              </a:spcAft>
              <a:buClr>
                <a:srgbClr val="053285"/>
              </a:buClr>
              <a:buFont typeface="Century Gothic"/>
              <a:buNone/>
              <a:defRPr sz="1200" b="0" i="0" u="none">
                <a:solidFill>
                  <a:srgbClr val="053285"/>
                </a:solidFill>
                <a:latin typeface="Century Gothic"/>
                <a:ea typeface="Century Gothic"/>
                <a:cs typeface="Century Gothic"/>
                <a:sym typeface="Century Gothic"/>
              </a:defRPr>
            </a:lvl3pPr>
            <a:lvl4pPr marL="0" marR="0" lvl="3" indent="0" algn="l" rtl="0">
              <a:lnSpc>
                <a:spcPct val="100000"/>
              </a:lnSpc>
              <a:spcBef>
                <a:spcPts val="0"/>
              </a:spcBef>
              <a:spcAft>
                <a:spcPts val="0"/>
              </a:spcAft>
              <a:buClr>
                <a:srgbClr val="053285"/>
              </a:buClr>
              <a:buFont typeface="Century Gothic"/>
              <a:buNone/>
              <a:defRPr sz="1200" b="0" i="0" u="none">
                <a:solidFill>
                  <a:srgbClr val="053285"/>
                </a:solidFill>
                <a:latin typeface="Century Gothic"/>
                <a:ea typeface="Century Gothic"/>
                <a:cs typeface="Century Gothic"/>
                <a:sym typeface="Century Gothic"/>
              </a:defRPr>
            </a:lvl4pPr>
            <a:lvl5pPr marL="0" marR="0" lvl="4" indent="0" algn="l" rtl="0">
              <a:lnSpc>
                <a:spcPct val="100000"/>
              </a:lnSpc>
              <a:spcBef>
                <a:spcPts val="0"/>
              </a:spcBef>
              <a:spcAft>
                <a:spcPts val="0"/>
              </a:spcAft>
              <a:buClr>
                <a:srgbClr val="053285"/>
              </a:buClr>
              <a:buFont typeface="Century Gothic"/>
              <a:buNone/>
              <a:defRPr sz="1200" b="0" i="0" u="none">
                <a:solidFill>
                  <a:srgbClr val="053285"/>
                </a:solidFill>
                <a:latin typeface="Century Gothic"/>
                <a:ea typeface="Century Gothic"/>
                <a:cs typeface="Century Gothic"/>
                <a:sym typeface="Century Gothic"/>
              </a:defRPr>
            </a:lvl5pPr>
            <a:lvl6pPr marL="0" marR="0" lvl="5" indent="0" algn="l" rtl="0">
              <a:lnSpc>
                <a:spcPct val="100000"/>
              </a:lnSpc>
              <a:spcBef>
                <a:spcPts val="0"/>
              </a:spcBef>
              <a:spcAft>
                <a:spcPts val="0"/>
              </a:spcAft>
              <a:buClr>
                <a:srgbClr val="053285"/>
              </a:buClr>
              <a:buFont typeface="Century Gothic"/>
              <a:buNone/>
              <a:defRPr sz="1200" b="0" i="0" u="none">
                <a:solidFill>
                  <a:srgbClr val="053285"/>
                </a:solidFill>
                <a:latin typeface="Century Gothic"/>
                <a:ea typeface="Century Gothic"/>
                <a:cs typeface="Century Gothic"/>
                <a:sym typeface="Century Gothic"/>
              </a:defRPr>
            </a:lvl6pPr>
            <a:lvl7pPr marL="0" marR="0" lvl="6" indent="0" algn="l" rtl="0">
              <a:lnSpc>
                <a:spcPct val="100000"/>
              </a:lnSpc>
              <a:spcBef>
                <a:spcPts val="0"/>
              </a:spcBef>
              <a:spcAft>
                <a:spcPts val="0"/>
              </a:spcAft>
              <a:buClr>
                <a:srgbClr val="053285"/>
              </a:buClr>
              <a:buFont typeface="Century Gothic"/>
              <a:buNone/>
              <a:defRPr sz="1200" b="0" i="0" u="none">
                <a:solidFill>
                  <a:srgbClr val="053285"/>
                </a:solidFill>
                <a:latin typeface="Century Gothic"/>
                <a:ea typeface="Century Gothic"/>
                <a:cs typeface="Century Gothic"/>
                <a:sym typeface="Century Gothic"/>
              </a:defRPr>
            </a:lvl7pPr>
            <a:lvl8pPr marL="0" marR="0" lvl="7" indent="0" algn="l" rtl="0">
              <a:lnSpc>
                <a:spcPct val="100000"/>
              </a:lnSpc>
              <a:spcBef>
                <a:spcPts val="0"/>
              </a:spcBef>
              <a:spcAft>
                <a:spcPts val="0"/>
              </a:spcAft>
              <a:buClr>
                <a:srgbClr val="053285"/>
              </a:buClr>
              <a:buFont typeface="Century Gothic"/>
              <a:buNone/>
              <a:defRPr sz="1200" b="0" i="0" u="none">
                <a:solidFill>
                  <a:srgbClr val="053285"/>
                </a:solidFill>
                <a:latin typeface="Century Gothic"/>
                <a:ea typeface="Century Gothic"/>
                <a:cs typeface="Century Gothic"/>
                <a:sym typeface="Century Gothic"/>
              </a:defRPr>
            </a:lvl8pPr>
            <a:lvl9pPr marL="0" marR="0" lvl="8" indent="0" algn="l" rtl="0">
              <a:lnSpc>
                <a:spcPct val="100000"/>
              </a:lnSpc>
              <a:spcBef>
                <a:spcPts val="0"/>
              </a:spcBef>
              <a:spcAft>
                <a:spcPts val="0"/>
              </a:spcAft>
              <a:buClr>
                <a:srgbClr val="053285"/>
              </a:buClr>
              <a:buFont typeface="Century Gothic"/>
              <a:buNone/>
              <a:defRPr sz="1200" b="0" i="0" u="none">
                <a:solidFill>
                  <a:srgbClr val="053285"/>
                </a:solidFill>
                <a:latin typeface="Century Gothic"/>
                <a:ea typeface="Century Gothic"/>
                <a:cs typeface="Century Gothic"/>
                <a:sym typeface="Century Gothic"/>
              </a:defRPr>
            </a:lvl9pPr>
          </a:lstStyle>
          <a:p>
            <a:pPr marL="0" lvl="0" indent="0" algn="l" rtl="0">
              <a:spcBef>
                <a:spcPts val="0"/>
              </a:spcBef>
              <a:spcAft>
                <a:spcPts val="0"/>
              </a:spcAft>
              <a:buNone/>
            </a:pPr>
            <a:fld id="{00000000-1234-1234-1234-123412341234}" type="slidenum">
              <a:rPr lang="en-US"/>
              <a:pPr marL="0" lvl="0" indent="0" algn="l" rtl="0">
                <a:spcBef>
                  <a:spcPts val="0"/>
                </a:spcBef>
                <a:spcAft>
                  <a:spcPts val="0"/>
                </a:spcAft>
                <a:buNone/>
              </a:pPr>
              <a:t>‹#›</a:t>
            </a:fld>
            <a:endParaRP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616"/>
        <p:cNvGrpSpPr/>
        <p:nvPr/>
      </p:nvGrpSpPr>
      <p:grpSpPr>
        <a:xfrm>
          <a:off x="0" y="0"/>
          <a:ext cx="0" cy="0"/>
          <a:chOff x="0" y="0"/>
          <a:chExt cx="0" cy="0"/>
        </a:xfrm>
      </p:grpSpPr>
      <p:sp>
        <p:nvSpPr>
          <p:cNvPr id="617" name="Google Shape;617;p123"/>
          <p:cNvSpPr txBox="1">
            <a:spLocks noGrp="1"/>
          </p:cNvSpPr>
          <p:nvPr>
            <p:ph type="title"/>
          </p:nvPr>
        </p:nvSpPr>
        <p:spPr>
          <a:xfrm>
            <a:off x="4762" y="17462"/>
            <a:ext cx="9139200" cy="592200"/>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3200" b="0" i="0" u="none" strike="noStrike" cap="none">
                <a:solidFill>
                  <a:schemeClr val="lt1"/>
                </a:solidFill>
                <a:latin typeface="Rockwell"/>
                <a:ea typeface="Rockwell"/>
                <a:cs typeface="Rockwell"/>
                <a:sym typeface="Rockwell"/>
              </a:defRPr>
            </a:lvl1pPr>
            <a:lvl2pPr marL="0" marR="0" lvl="1" indent="0" algn="l" rtl="0">
              <a:spcBef>
                <a:spcPts val="0"/>
              </a:spcBef>
              <a:spcAft>
                <a:spcPts val="0"/>
              </a:spcAft>
              <a:buSzPts val="1400"/>
              <a:buNone/>
              <a:defRPr sz="3200" b="0" i="0" u="none" strike="noStrike" cap="none">
                <a:solidFill>
                  <a:schemeClr val="lt1"/>
                </a:solidFill>
                <a:latin typeface="Rockwell"/>
                <a:ea typeface="Rockwell"/>
                <a:cs typeface="Rockwell"/>
                <a:sym typeface="Rockwell"/>
              </a:defRPr>
            </a:lvl2pPr>
            <a:lvl3pPr marL="0" marR="0" lvl="2" indent="0" algn="l" rtl="0">
              <a:spcBef>
                <a:spcPts val="0"/>
              </a:spcBef>
              <a:spcAft>
                <a:spcPts val="0"/>
              </a:spcAft>
              <a:buSzPts val="1400"/>
              <a:buNone/>
              <a:defRPr sz="3200" b="0" i="0" u="none" strike="noStrike" cap="none">
                <a:solidFill>
                  <a:schemeClr val="lt1"/>
                </a:solidFill>
                <a:latin typeface="Rockwell"/>
                <a:ea typeface="Rockwell"/>
                <a:cs typeface="Rockwell"/>
                <a:sym typeface="Rockwell"/>
              </a:defRPr>
            </a:lvl3pPr>
            <a:lvl4pPr marL="0" marR="0" lvl="3" indent="0" algn="l" rtl="0">
              <a:spcBef>
                <a:spcPts val="0"/>
              </a:spcBef>
              <a:spcAft>
                <a:spcPts val="0"/>
              </a:spcAft>
              <a:buSzPts val="1400"/>
              <a:buNone/>
              <a:defRPr sz="3200" b="0" i="0" u="none" strike="noStrike" cap="none">
                <a:solidFill>
                  <a:schemeClr val="lt1"/>
                </a:solidFill>
                <a:latin typeface="Rockwell"/>
                <a:ea typeface="Rockwell"/>
                <a:cs typeface="Rockwell"/>
                <a:sym typeface="Rockwell"/>
              </a:defRPr>
            </a:lvl4pPr>
            <a:lvl5pPr marL="0" marR="0" lvl="4" indent="0" algn="l" rtl="0">
              <a:spcBef>
                <a:spcPts val="0"/>
              </a:spcBef>
              <a:spcAft>
                <a:spcPts val="0"/>
              </a:spcAft>
              <a:buSzPts val="1400"/>
              <a:buNone/>
              <a:defRPr sz="3200" b="0" i="0" u="none" strike="noStrike" cap="none">
                <a:solidFill>
                  <a:schemeClr val="lt1"/>
                </a:solidFill>
                <a:latin typeface="Rockwell"/>
                <a:ea typeface="Rockwell"/>
                <a:cs typeface="Rockwell"/>
                <a:sym typeface="Rockwell"/>
              </a:defRPr>
            </a:lvl5pPr>
            <a:lvl6pPr marL="457200" marR="0" lvl="5" indent="0" algn="l" rtl="0">
              <a:spcBef>
                <a:spcPts val="0"/>
              </a:spcBef>
              <a:spcAft>
                <a:spcPts val="0"/>
              </a:spcAft>
              <a:buSzPts val="1400"/>
              <a:buNone/>
              <a:defRPr sz="3200" b="0" i="0" u="none" strike="noStrike" cap="none">
                <a:solidFill>
                  <a:schemeClr val="lt1"/>
                </a:solidFill>
                <a:latin typeface="Rockwell"/>
                <a:ea typeface="Rockwell"/>
                <a:cs typeface="Rockwell"/>
                <a:sym typeface="Rockwell"/>
              </a:defRPr>
            </a:lvl6pPr>
            <a:lvl7pPr marL="914400" marR="0" lvl="6" indent="0" algn="l" rtl="0">
              <a:spcBef>
                <a:spcPts val="0"/>
              </a:spcBef>
              <a:spcAft>
                <a:spcPts val="0"/>
              </a:spcAft>
              <a:buSzPts val="1400"/>
              <a:buNone/>
              <a:defRPr sz="3200" b="0" i="0" u="none" strike="noStrike" cap="none">
                <a:solidFill>
                  <a:schemeClr val="lt1"/>
                </a:solidFill>
                <a:latin typeface="Rockwell"/>
                <a:ea typeface="Rockwell"/>
                <a:cs typeface="Rockwell"/>
                <a:sym typeface="Rockwell"/>
              </a:defRPr>
            </a:lvl7pPr>
            <a:lvl8pPr marL="1371600" marR="0" lvl="7" indent="0" algn="l" rtl="0">
              <a:spcBef>
                <a:spcPts val="0"/>
              </a:spcBef>
              <a:spcAft>
                <a:spcPts val="0"/>
              </a:spcAft>
              <a:buSzPts val="1400"/>
              <a:buNone/>
              <a:defRPr sz="3200" b="0" i="0" u="none" strike="noStrike" cap="none">
                <a:solidFill>
                  <a:schemeClr val="lt1"/>
                </a:solidFill>
                <a:latin typeface="Rockwell"/>
                <a:ea typeface="Rockwell"/>
                <a:cs typeface="Rockwell"/>
                <a:sym typeface="Rockwell"/>
              </a:defRPr>
            </a:lvl8pPr>
            <a:lvl9pPr marL="1828800" marR="0" lvl="8" indent="0" algn="l" rtl="0">
              <a:spcBef>
                <a:spcPts val="0"/>
              </a:spcBef>
              <a:spcAft>
                <a:spcPts val="0"/>
              </a:spcAft>
              <a:buSzPts val="1400"/>
              <a:buNone/>
              <a:defRPr sz="3200" b="0" i="0" u="none" strike="noStrike" cap="none">
                <a:solidFill>
                  <a:schemeClr val="lt1"/>
                </a:solidFill>
                <a:latin typeface="Rockwell"/>
                <a:ea typeface="Rockwell"/>
                <a:cs typeface="Rockwell"/>
                <a:sym typeface="Rockwell"/>
              </a:defRPr>
            </a:lvl9pPr>
          </a:lstStyle>
          <a:p>
            <a:endParaRPr/>
          </a:p>
        </p:txBody>
      </p:sp>
      <p:sp>
        <p:nvSpPr>
          <p:cNvPr id="618" name="Google Shape;618;p123"/>
          <p:cNvSpPr txBox="1">
            <a:spLocks noGrp="1"/>
          </p:cNvSpPr>
          <p:nvPr>
            <p:ph type="body" idx="1"/>
          </p:nvPr>
        </p:nvSpPr>
        <p:spPr>
          <a:xfrm>
            <a:off x="457200" y="1535113"/>
            <a:ext cx="4040100" cy="639900"/>
          </a:xfrm>
          <a:prstGeom prst="rect">
            <a:avLst/>
          </a:prstGeom>
          <a:noFill/>
          <a:ln>
            <a:noFill/>
          </a:ln>
        </p:spPr>
        <p:txBody>
          <a:bodyPr spcFirstLastPara="1" wrap="square" lIns="91425" tIns="91425" rIns="91425" bIns="91425" anchor="b" anchorCtr="0"/>
          <a:lstStyle>
            <a:lvl1pPr marL="457200" marR="0" lvl="0" indent="-228600" algn="l" rtl="0">
              <a:spcBef>
                <a:spcPts val="480"/>
              </a:spcBef>
              <a:spcAft>
                <a:spcPts val="0"/>
              </a:spcAft>
              <a:buClr>
                <a:schemeClr val="dk2"/>
              </a:buClr>
              <a:buSzPts val="1400"/>
              <a:buFont typeface="Arial"/>
              <a:buNone/>
              <a:defRPr sz="2400" b="1">
                <a:solidFill>
                  <a:schemeClr val="dk2"/>
                </a:solidFill>
                <a:latin typeface="Century Gothic"/>
                <a:ea typeface="Century Gothic"/>
                <a:cs typeface="Century Gothic"/>
                <a:sym typeface="Century Gothic"/>
              </a:defRPr>
            </a:lvl1pPr>
            <a:lvl2pPr marL="914400" marR="0" lvl="1" indent="-228600" algn="l" rtl="0">
              <a:spcBef>
                <a:spcPts val="400"/>
              </a:spcBef>
              <a:spcAft>
                <a:spcPts val="0"/>
              </a:spcAft>
              <a:buClr>
                <a:schemeClr val="dk2"/>
              </a:buClr>
              <a:buSzPts val="2000"/>
              <a:buFont typeface="Arial"/>
              <a:buNone/>
              <a:defRPr sz="2000" b="1" i="0" u="none" strike="noStrike" cap="none">
                <a:solidFill>
                  <a:schemeClr val="dk2"/>
                </a:solidFill>
                <a:latin typeface="Century Gothic"/>
                <a:ea typeface="Century Gothic"/>
                <a:cs typeface="Century Gothic"/>
                <a:sym typeface="Century Gothic"/>
              </a:defRPr>
            </a:lvl2pPr>
            <a:lvl3pPr marL="1371600" marR="0" lvl="2" indent="-228600" algn="l" rtl="0">
              <a:spcBef>
                <a:spcPts val="360"/>
              </a:spcBef>
              <a:spcAft>
                <a:spcPts val="0"/>
              </a:spcAft>
              <a:buClr>
                <a:schemeClr val="dk2"/>
              </a:buClr>
              <a:buSzPts val="1800"/>
              <a:buFont typeface="Courier New"/>
              <a:buNone/>
              <a:defRPr sz="1800" b="1" i="0" u="none" strike="noStrike" cap="none">
                <a:solidFill>
                  <a:schemeClr val="dk2"/>
                </a:solidFill>
                <a:latin typeface="Century Gothic"/>
                <a:ea typeface="Century Gothic"/>
                <a:cs typeface="Century Gothic"/>
                <a:sym typeface="Century Gothic"/>
              </a:defRPr>
            </a:lvl3pPr>
            <a:lvl4pPr marL="1828800" marR="0" lvl="3" indent="-228600" algn="l" rtl="0">
              <a:spcBef>
                <a:spcPts val="320"/>
              </a:spcBef>
              <a:spcAft>
                <a:spcPts val="0"/>
              </a:spcAft>
              <a:buClr>
                <a:schemeClr val="dk2"/>
              </a:buClr>
              <a:buSzPts val="1600"/>
              <a:buFont typeface="Arial"/>
              <a:buNone/>
              <a:defRPr sz="1600" b="1" i="0" u="none" strike="noStrike" cap="none">
                <a:solidFill>
                  <a:schemeClr val="dk2"/>
                </a:solidFill>
                <a:latin typeface="Century Gothic"/>
                <a:ea typeface="Century Gothic"/>
                <a:cs typeface="Century Gothic"/>
                <a:sym typeface="Century Gothic"/>
              </a:defRPr>
            </a:lvl4pPr>
            <a:lvl5pPr marL="2286000" marR="0" lvl="4" indent="-228600" algn="l" rtl="0">
              <a:spcBef>
                <a:spcPts val="320"/>
              </a:spcBef>
              <a:spcAft>
                <a:spcPts val="0"/>
              </a:spcAft>
              <a:buClr>
                <a:schemeClr val="dk2"/>
              </a:buClr>
              <a:buSzPts val="1600"/>
              <a:buFont typeface="Arial"/>
              <a:buNone/>
              <a:defRPr sz="1600" b="1" i="0" u="none" strike="noStrike" cap="none">
                <a:solidFill>
                  <a:schemeClr val="dk2"/>
                </a:solidFill>
                <a:latin typeface="Century Gothic"/>
                <a:ea typeface="Century Gothic"/>
                <a:cs typeface="Century Gothic"/>
                <a:sym typeface="Century Gothic"/>
              </a:defRPr>
            </a:lvl5pPr>
            <a:lvl6pPr marL="2743200" marR="0" lvl="5" indent="-228600" algn="l" rtl="0">
              <a:spcBef>
                <a:spcPts val="320"/>
              </a:spcBef>
              <a:spcAft>
                <a:spcPts val="0"/>
              </a:spcAft>
              <a:buClr>
                <a:schemeClr val="dk1"/>
              </a:buClr>
              <a:buSzPts val="2000"/>
              <a:buFont typeface="Arial"/>
              <a:buNone/>
              <a:defRPr sz="1600" b="1" i="0" u="none" strike="noStrike" cap="none">
                <a:solidFill>
                  <a:schemeClr val="dk1"/>
                </a:solidFill>
                <a:latin typeface="Century Gothic"/>
                <a:ea typeface="Century Gothic"/>
                <a:cs typeface="Century Gothic"/>
                <a:sym typeface="Century Gothic"/>
              </a:defRPr>
            </a:lvl6pPr>
            <a:lvl7pPr marL="3200400" marR="0" lvl="6" indent="-228600" algn="l" rtl="0">
              <a:spcBef>
                <a:spcPts val="320"/>
              </a:spcBef>
              <a:spcAft>
                <a:spcPts val="0"/>
              </a:spcAft>
              <a:buClr>
                <a:schemeClr val="dk1"/>
              </a:buClr>
              <a:buSzPts val="2000"/>
              <a:buFont typeface="Arial"/>
              <a:buNone/>
              <a:defRPr sz="1600" b="1" i="0" u="none" strike="noStrike" cap="none">
                <a:solidFill>
                  <a:schemeClr val="dk1"/>
                </a:solidFill>
                <a:latin typeface="Century Gothic"/>
                <a:ea typeface="Century Gothic"/>
                <a:cs typeface="Century Gothic"/>
                <a:sym typeface="Century Gothic"/>
              </a:defRPr>
            </a:lvl7pPr>
            <a:lvl8pPr marL="3657600" marR="0" lvl="7" indent="-228600" algn="l" rtl="0">
              <a:spcBef>
                <a:spcPts val="320"/>
              </a:spcBef>
              <a:spcAft>
                <a:spcPts val="0"/>
              </a:spcAft>
              <a:buClr>
                <a:schemeClr val="dk1"/>
              </a:buClr>
              <a:buSzPts val="2000"/>
              <a:buFont typeface="Arial"/>
              <a:buNone/>
              <a:defRPr sz="1600" b="1" i="0" u="none" strike="noStrike" cap="none">
                <a:solidFill>
                  <a:schemeClr val="dk1"/>
                </a:solidFill>
                <a:latin typeface="Century Gothic"/>
                <a:ea typeface="Century Gothic"/>
                <a:cs typeface="Century Gothic"/>
                <a:sym typeface="Century Gothic"/>
              </a:defRPr>
            </a:lvl8pPr>
            <a:lvl9pPr marL="4114800" marR="0" lvl="8" indent="-228600" algn="l" rtl="0">
              <a:spcBef>
                <a:spcPts val="320"/>
              </a:spcBef>
              <a:spcAft>
                <a:spcPts val="0"/>
              </a:spcAft>
              <a:buClr>
                <a:schemeClr val="dk1"/>
              </a:buClr>
              <a:buSzPts val="2000"/>
              <a:buFont typeface="Arial"/>
              <a:buNone/>
              <a:defRPr sz="1600" b="1" i="0" u="none" strike="noStrike" cap="none">
                <a:solidFill>
                  <a:schemeClr val="dk1"/>
                </a:solidFill>
                <a:latin typeface="Century Gothic"/>
                <a:ea typeface="Century Gothic"/>
                <a:cs typeface="Century Gothic"/>
                <a:sym typeface="Century Gothic"/>
              </a:defRPr>
            </a:lvl9pPr>
          </a:lstStyle>
          <a:p>
            <a:endParaRPr/>
          </a:p>
        </p:txBody>
      </p:sp>
      <p:sp>
        <p:nvSpPr>
          <p:cNvPr id="619" name="Google Shape;619;p123"/>
          <p:cNvSpPr txBox="1">
            <a:spLocks noGrp="1"/>
          </p:cNvSpPr>
          <p:nvPr>
            <p:ph type="body" idx="2"/>
          </p:nvPr>
        </p:nvSpPr>
        <p:spPr>
          <a:xfrm>
            <a:off x="457200" y="2174875"/>
            <a:ext cx="4040100" cy="3951300"/>
          </a:xfrm>
          <a:prstGeom prst="rect">
            <a:avLst/>
          </a:prstGeom>
          <a:noFill/>
          <a:ln>
            <a:noFill/>
          </a:ln>
        </p:spPr>
        <p:txBody>
          <a:bodyPr spcFirstLastPara="1" wrap="square" lIns="91425" tIns="91425" rIns="91425" bIns="91425" anchor="t" anchorCtr="0"/>
          <a:lstStyle>
            <a:lvl1pPr marL="457200" marR="0" lvl="0" indent="-228600" algn="l" rtl="0">
              <a:spcBef>
                <a:spcPts val="480"/>
              </a:spcBef>
              <a:spcAft>
                <a:spcPts val="0"/>
              </a:spcAft>
              <a:buSzPts val="1400"/>
              <a:buNone/>
              <a:defRPr sz="2400">
                <a:solidFill>
                  <a:schemeClr val="dk2"/>
                </a:solidFill>
                <a:latin typeface="Century Gothic"/>
                <a:ea typeface="Century Gothic"/>
                <a:cs typeface="Century Gothic"/>
                <a:sym typeface="Century Gothic"/>
              </a:defRPr>
            </a:lvl1pPr>
            <a:lvl2pPr marL="914400" marR="0" lvl="1" indent="-355600" algn="l" rtl="0">
              <a:spcBef>
                <a:spcPts val="400"/>
              </a:spcBef>
              <a:spcAft>
                <a:spcPts val="0"/>
              </a:spcAft>
              <a:buClr>
                <a:schemeClr val="dk2"/>
              </a:buClr>
              <a:buSzPts val="2000"/>
              <a:buFont typeface="Arial"/>
              <a:buChar char="•"/>
              <a:defRPr sz="2000" b="0" i="0" u="none" strike="noStrike" cap="none">
                <a:solidFill>
                  <a:schemeClr val="dk2"/>
                </a:solidFill>
                <a:latin typeface="Century Gothic"/>
                <a:ea typeface="Century Gothic"/>
                <a:cs typeface="Century Gothic"/>
                <a:sym typeface="Century Gothic"/>
              </a:defRPr>
            </a:lvl2pPr>
            <a:lvl3pPr marL="1371600" marR="0" lvl="2" indent="-342900" algn="l" rtl="0">
              <a:spcBef>
                <a:spcPts val="360"/>
              </a:spcBef>
              <a:spcAft>
                <a:spcPts val="0"/>
              </a:spcAft>
              <a:buClr>
                <a:schemeClr val="dk2"/>
              </a:buClr>
              <a:buSzPts val="1800"/>
              <a:buFont typeface="Courier New"/>
              <a:buChar char="o"/>
              <a:defRPr sz="1800" b="0" i="0" u="none" strike="noStrike" cap="none">
                <a:solidFill>
                  <a:schemeClr val="dk2"/>
                </a:solidFill>
                <a:latin typeface="Century Gothic"/>
                <a:ea typeface="Century Gothic"/>
                <a:cs typeface="Century Gothic"/>
                <a:sym typeface="Century Gothic"/>
              </a:defRPr>
            </a:lvl3pPr>
            <a:lvl4pPr marL="1828800" marR="0" lvl="3" indent="-330200" algn="l" rtl="0">
              <a:spcBef>
                <a:spcPts val="320"/>
              </a:spcBef>
              <a:spcAft>
                <a:spcPts val="0"/>
              </a:spcAft>
              <a:buClr>
                <a:schemeClr val="dk2"/>
              </a:buClr>
              <a:buSzPts val="1600"/>
              <a:buFont typeface="Arial"/>
              <a:buChar char="–"/>
              <a:defRPr sz="1600" b="0" i="0" u="none" strike="noStrike" cap="none">
                <a:solidFill>
                  <a:schemeClr val="dk2"/>
                </a:solidFill>
                <a:latin typeface="Century Gothic"/>
                <a:ea typeface="Century Gothic"/>
                <a:cs typeface="Century Gothic"/>
                <a:sym typeface="Century Gothic"/>
              </a:defRPr>
            </a:lvl4pPr>
            <a:lvl5pPr marL="2286000" marR="0" lvl="4" indent="-330200" algn="l" rtl="0">
              <a:spcBef>
                <a:spcPts val="320"/>
              </a:spcBef>
              <a:spcAft>
                <a:spcPts val="0"/>
              </a:spcAft>
              <a:buClr>
                <a:schemeClr val="dk2"/>
              </a:buClr>
              <a:buSzPts val="1600"/>
              <a:buFont typeface="Arial"/>
              <a:buChar char="»"/>
              <a:defRPr sz="1600" b="0" i="0" u="none" strike="noStrike" cap="none">
                <a:solidFill>
                  <a:schemeClr val="dk2"/>
                </a:solidFill>
                <a:latin typeface="Century Gothic"/>
                <a:ea typeface="Century Gothic"/>
                <a:cs typeface="Century Gothic"/>
                <a:sym typeface="Century Gothic"/>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Century Gothic"/>
                <a:ea typeface="Century Gothic"/>
                <a:cs typeface="Century Gothic"/>
                <a:sym typeface="Century Gothic"/>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Century Gothic"/>
                <a:ea typeface="Century Gothic"/>
                <a:cs typeface="Century Gothic"/>
                <a:sym typeface="Century Gothic"/>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Century Gothic"/>
                <a:ea typeface="Century Gothic"/>
                <a:cs typeface="Century Gothic"/>
                <a:sym typeface="Century Gothic"/>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Century Gothic"/>
                <a:ea typeface="Century Gothic"/>
                <a:cs typeface="Century Gothic"/>
                <a:sym typeface="Century Gothic"/>
              </a:defRPr>
            </a:lvl9pPr>
          </a:lstStyle>
          <a:p>
            <a:endParaRPr/>
          </a:p>
        </p:txBody>
      </p:sp>
      <p:sp>
        <p:nvSpPr>
          <p:cNvPr id="620" name="Google Shape;620;p123"/>
          <p:cNvSpPr txBox="1">
            <a:spLocks noGrp="1"/>
          </p:cNvSpPr>
          <p:nvPr>
            <p:ph type="body" idx="3"/>
          </p:nvPr>
        </p:nvSpPr>
        <p:spPr>
          <a:xfrm>
            <a:off x="4645025" y="1535113"/>
            <a:ext cx="4041900" cy="639900"/>
          </a:xfrm>
          <a:prstGeom prst="rect">
            <a:avLst/>
          </a:prstGeom>
          <a:noFill/>
          <a:ln>
            <a:noFill/>
          </a:ln>
        </p:spPr>
        <p:txBody>
          <a:bodyPr spcFirstLastPara="1" wrap="square" lIns="91425" tIns="91425" rIns="91425" bIns="91425" anchor="b" anchorCtr="0"/>
          <a:lstStyle>
            <a:lvl1pPr marL="457200" marR="0" lvl="0" indent="-228600" algn="l" rtl="0">
              <a:spcBef>
                <a:spcPts val="480"/>
              </a:spcBef>
              <a:spcAft>
                <a:spcPts val="0"/>
              </a:spcAft>
              <a:buClr>
                <a:schemeClr val="dk2"/>
              </a:buClr>
              <a:buSzPts val="1400"/>
              <a:buFont typeface="Arial"/>
              <a:buNone/>
              <a:defRPr sz="2400" b="1">
                <a:solidFill>
                  <a:schemeClr val="dk2"/>
                </a:solidFill>
                <a:latin typeface="Century Gothic"/>
                <a:ea typeface="Century Gothic"/>
                <a:cs typeface="Century Gothic"/>
                <a:sym typeface="Century Gothic"/>
              </a:defRPr>
            </a:lvl1pPr>
            <a:lvl2pPr marL="914400" marR="0" lvl="1" indent="-228600" algn="l" rtl="0">
              <a:spcBef>
                <a:spcPts val="400"/>
              </a:spcBef>
              <a:spcAft>
                <a:spcPts val="0"/>
              </a:spcAft>
              <a:buClr>
                <a:schemeClr val="dk2"/>
              </a:buClr>
              <a:buSzPts val="2000"/>
              <a:buFont typeface="Arial"/>
              <a:buNone/>
              <a:defRPr sz="2000" b="1" i="0" u="none" strike="noStrike" cap="none">
                <a:solidFill>
                  <a:schemeClr val="dk2"/>
                </a:solidFill>
                <a:latin typeface="Century Gothic"/>
                <a:ea typeface="Century Gothic"/>
                <a:cs typeface="Century Gothic"/>
                <a:sym typeface="Century Gothic"/>
              </a:defRPr>
            </a:lvl2pPr>
            <a:lvl3pPr marL="1371600" marR="0" lvl="2" indent="-228600" algn="l" rtl="0">
              <a:spcBef>
                <a:spcPts val="360"/>
              </a:spcBef>
              <a:spcAft>
                <a:spcPts val="0"/>
              </a:spcAft>
              <a:buClr>
                <a:schemeClr val="dk2"/>
              </a:buClr>
              <a:buSzPts val="1800"/>
              <a:buFont typeface="Courier New"/>
              <a:buNone/>
              <a:defRPr sz="1800" b="1" i="0" u="none" strike="noStrike" cap="none">
                <a:solidFill>
                  <a:schemeClr val="dk2"/>
                </a:solidFill>
                <a:latin typeface="Century Gothic"/>
                <a:ea typeface="Century Gothic"/>
                <a:cs typeface="Century Gothic"/>
                <a:sym typeface="Century Gothic"/>
              </a:defRPr>
            </a:lvl3pPr>
            <a:lvl4pPr marL="1828800" marR="0" lvl="3" indent="-228600" algn="l" rtl="0">
              <a:spcBef>
                <a:spcPts val="320"/>
              </a:spcBef>
              <a:spcAft>
                <a:spcPts val="0"/>
              </a:spcAft>
              <a:buClr>
                <a:schemeClr val="dk2"/>
              </a:buClr>
              <a:buSzPts val="1600"/>
              <a:buFont typeface="Arial"/>
              <a:buNone/>
              <a:defRPr sz="1600" b="1" i="0" u="none" strike="noStrike" cap="none">
                <a:solidFill>
                  <a:schemeClr val="dk2"/>
                </a:solidFill>
                <a:latin typeface="Century Gothic"/>
                <a:ea typeface="Century Gothic"/>
                <a:cs typeface="Century Gothic"/>
                <a:sym typeface="Century Gothic"/>
              </a:defRPr>
            </a:lvl4pPr>
            <a:lvl5pPr marL="2286000" marR="0" lvl="4" indent="-228600" algn="l" rtl="0">
              <a:spcBef>
                <a:spcPts val="320"/>
              </a:spcBef>
              <a:spcAft>
                <a:spcPts val="0"/>
              </a:spcAft>
              <a:buClr>
                <a:schemeClr val="dk2"/>
              </a:buClr>
              <a:buSzPts val="1600"/>
              <a:buFont typeface="Arial"/>
              <a:buNone/>
              <a:defRPr sz="1600" b="1" i="0" u="none" strike="noStrike" cap="none">
                <a:solidFill>
                  <a:schemeClr val="dk2"/>
                </a:solidFill>
                <a:latin typeface="Century Gothic"/>
                <a:ea typeface="Century Gothic"/>
                <a:cs typeface="Century Gothic"/>
                <a:sym typeface="Century Gothic"/>
              </a:defRPr>
            </a:lvl5pPr>
            <a:lvl6pPr marL="2743200" marR="0" lvl="5" indent="-228600" algn="l" rtl="0">
              <a:spcBef>
                <a:spcPts val="320"/>
              </a:spcBef>
              <a:spcAft>
                <a:spcPts val="0"/>
              </a:spcAft>
              <a:buClr>
                <a:schemeClr val="dk1"/>
              </a:buClr>
              <a:buSzPts val="2000"/>
              <a:buFont typeface="Arial"/>
              <a:buNone/>
              <a:defRPr sz="1600" b="1" i="0" u="none" strike="noStrike" cap="none">
                <a:solidFill>
                  <a:schemeClr val="dk1"/>
                </a:solidFill>
                <a:latin typeface="Century Gothic"/>
                <a:ea typeface="Century Gothic"/>
                <a:cs typeface="Century Gothic"/>
                <a:sym typeface="Century Gothic"/>
              </a:defRPr>
            </a:lvl6pPr>
            <a:lvl7pPr marL="3200400" marR="0" lvl="6" indent="-228600" algn="l" rtl="0">
              <a:spcBef>
                <a:spcPts val="320"/>
              </a:spcBef>
              <a:spcAft>
                <a:spcPts val="0"/>
              </a:spcAft>
              <a:buClr>
                <a:schemeClr val="dk1"/>
              </a:buClr>
              <a:buSzPts val="2000"/>
              <a:buFont typeface="Arial"/>
              <a:buNone/>
              <a:defRPr sz="1600" b="1" i="0" u="none" strike="noStrike" cap="none">
                <a:solidFill>
                  <a:schemeClr val="dk1"/>
                </a:solidFill>
                <a:latin typeface="Century Gothic"/>
                <a:ea typeface="Century Gothic"/>
                <a:cs typeface="Century Gothic"/>
                <a:sym typeface="Century Gothic"/>
              </a:defRPr>
            </a:lvl7pPr>
            <a:lvl8pPr marL="3657600" marR="0" lvl="7" indent="-228600" algn="l" rtl="0">
              <a:spcBef>
                <a:spcPts val="320"/>
              </a:spcBef>
              <a:spcAft>
                <a:spcPts val="0"/>
              </a:spcAft>
              <a:buClr>
                <a:schemeClr val="dk1"/>
              </a:buClr>
              <a:buSzPts val="2000"/>
              <a:buFont typeface="Arial"/>
              <a:buNone/>
              <a:defRPr sz="1600" b="1" i="0" u="none" strike="noStrike" cap="none">
                <a:solidFill>
                  <a:schemeClr val="dk1"/>
                </a:solidFill>
                <a:latin typeface="Century Gothic"/>
                <a:ea typeface="Century Gothic"/>
                <a:cs typeface="Century Gothic"/>
                <a:sym typeface="Century Gothic"/>
              </a:defRPr>
            </a:lvl8pPr>
            <a:lvl9pPr marL="4114800" marR="0" lvl="8" indent="-228600" algn="l" rtl="0">
              <a:spcBef>
                <a:spcPts val="320"/>
              </a:spcBef>
              <a:spcAft>
                <a:spcPts val="0"/>
              </a:spcAft>
              <a:buClr>
                <a:schemeClr val="dk1"/>
              </a:buClr>
              <a:buSzPts val="2000"/>
              <a:buFont typeface="Arial"/>
              <a:buNone/>
              <a:defRPr sz="1600" b="1" i="0" u="none" strike="noStrike" cap="none">
                <a:solidFill>
                  <a:schemeClr val="dk1"/>
                </a:solidFill>
                <a:latin typeface="Century Gothic"/>
                <a:ea typeface="Century Gothic"/>
                <a:cs typeface="Century Gothic"/>
                <a:sym typeface="Century Gothic"/>
              </a:defRPr>
            </a:lvl9pPr>
          </a:lstStyle>
          <a:p>
            <a:endParaRPr/>
          </a:p>
        </p:txBody>
      </p:sp>
      <p:sp>
        <p:nvSpPr>
          <p:cNvPr id="621" name="Google Shape;621;p123"/>
          <p:cNvSpPr txBox="1">
            <a:spLocks noGrp="1"/>
          </p:cNvSpPr>
          <p:nvPr>
            <p:ph type="body" idx="4"/>
          </p:nvPr>
        </p:nvSpPr>
        <p:spPr>
          <a:xfrm>
            <a:off x="4645025" y="2174875"/>
            <a:ext cx="4041900" cy="3951300"/>
          </a:xfrm>
          <a:prstGeom prst="rect">
            <a:avLst/>
          </a:prstGeom>
          <a:noFill/>
          <a:ln>
            <a:noFill/>
          </a:ln>
        </p:spPr>
        <p:txBody>
          <a:bodyPr spcFirstLastPara="1" wrap="square" lIns="91425" tIns="91425" rIns="91425" bIns="91425" anchor="t" anchorCtr="0"/>
          <a:lstStyle>
            <a:lvl1pPr marL="457200" marR="0" lvl="0" indent="-228600" algn="l" rtl="0">
              <a:spcBef>
                <a:spcPts val="480"/>
              </a:spcBef>
              <a:spcAft>
                <a:spcPts val="0"/>
              </a:spcAft>
              <a:buSzPts val="1400"/>
              <a:buNone/>
              <a:defRPr sz="2400">
                <a:solidFill>
                  <a:schemeClr val="dk2"/>
                </a:solidFill>
                <a:latin typeface="Century Gothic"/>
                <a:ea typeface="Century Gothic"/>
                <a:cs typeface="Century Gothic"/>
                <a:sym typeface="Century Gothic"/>
              </a:defRPr>
            </a:lvl1pPr>
            <a:lvl2pPr marL="914400" marR="0" lvl="1" indent="-355600" algn="l" rtl="0">
              <a:spcBef>
                <a:spcPts val="400"/>
              </a:spcBef>
              <a:spcAft>
                <a:spcPts val="0"/>
              </a:spcAft>
              <a:buClr>
                <a:schemeClr val="dk2"/>
              </a:buClr>
              <a:buSzPts val="2000"/>
              <a:buFont typeface="Arial"/>
              <a:buChar char="•"/>
              <a:defRPr sz="2000" b="0" i="0" u="none" strike="noStrike" cap="none">
                <a:solidFill>
                  <a:schemeClr val="dk2"/>
                </a:solidFill>
                <a:latin typeface="Century Gothic"/>
                <a:ea typeface="Century Gothic"/>
                <a:cs typeface="Century Gothic"/>
                <a:sym typeface="Century Gothic"/>
              </a:defRPr>
            </a:lvl2pPr>
            <a:lvl3pPr marL="1371600" marR="0" lvl="2" indent="-342900" algn="l" rtl="0">
              <a:spcBef>
                <a:spcPts val="360"/>
              </a:spcBef>
              <a:spcAft>
                <a:spcPts val="0"/>
              </a:spcAft>
              <a:buClr>
                <a:schemeClr val="dk2"/>
              </a:buClr>
              <a:buSzPts val="1800"/>
              <a:buFont typeface="Courier New"/>
              <a:buChar char="o"/>
              <a:defRPr sz="1800" b="0" i="0" u="none" strike="noStrike" cap="none">
                <a:solidFill>
                  <a:schemeClr val="dk2"/>
                </a:solidFill>
                <a:latin typeface="Century Gothic"/>
                <a:ea typeface="Century Gothic"/>
                <a:cs typeface="Century Gothic"/>
                <a:sym typeface="Century Gothic"/>
              </a:defRPr>
            </a:lvl3pPr>
            <a:lvl4pPr marL="1828800" marR="0" lvl="3" indent="-330200" algn="l" rtl="0">
              <a:spcBef>
                <a:spcPts val="320"/>
              </a:spcBef>
              <a:spcAft>
                <a:spcPts val="0"/>
              </a:spcAft>
              <a:buClr>
                <a:schemeClr val="dk2"/>
              </a:buClr>
              <a:buSzPts val="1600"/>
              <a:buFont typeface="Arial"/>
              <a:buChar char="–"/>
              <a:defRPr sz="1600" b="0" i="0" u="none" strike="noStrike" cap="none">
                <a:solidFill>
                  <a:schemeClr val="dk2"/>
                </a:solidFill>
                <a:latin typeface="Century Gothic"/>
                <a:ea typeface="Century Gothic"/>
                <a:cs typeface="Century Gothic"/>
                <a:sym typeface="Century Gothic"/>
              </a:defRPr>
            </a:lvl4pPr>
            <a:lvl5pPr marL="2286000" marR="0" lvl="4" indent="-330200" algn="l" rtl="0">
              <a:spcBef>
                <a:spcPts val="320"/>
              </a:spcBef>
              <a:spcAft>
                <a:spcPts val="0"/>
              </a:spcAft>
              <a:buClr>
                <a:schemeClr val="dk2"/>
              </a:buClr>
              <a:buSzPts val="1600"/>
              <a:buFont typeface="Arial"/>
              <a:buChar char="»"/>
              <a:defRPr sz="1600" b="0" i="0" u="none" strike="noStrike" cap="none">
                <a:solidFill>
                  <a:schemeClr val="dk2"/>
                </a:solidFill>
                <a:latin typeface="Century Gothic"/>
                <a:ea typeface="Century Gothic"/>
                <a:cs typeface="Century Gothic"/>
                <a:sym typeface="Century Gothic"/>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Century Gothic"/>
                <a:ea typeface="Century Gothic"/>
                <a:cs typeface="Century Gothic"/>
                <a:sym typeface="Century Gothic"/>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Century Gothic"/>
                <a:ea typeface="Century Gothic"/>
                <a:cs typeface="Century Gothic"/>
                <a:sym typeface="Century Gothic"/>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Century Gothic"/>
                <a:ea typeface="Century Gothic"/>
                <a:cs typeface="Century Gothic"/>
                <a:sym typeface="Century Gothic"/>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Century Gothic"/>
                <a:ea typeface="Century Gothic"/>
                <a:cs typeface="Century Gothic"/>
                <a:sym typeface="Century Gothic"/>
              </a:defRPr>
            </a:lvl9pPr>
          </a:lstStyle>
          <a:p>
            <a:endParaRPr/>
          </a:p>
        </p:txBody>
      </p:sp>
      <p:sp>
        <p:nvSpPr>
          <p:cNvPr id="622" name="Google Shape;622;p123"/>
          <p:cNvSpPr txBox="1">
            <a:spLocks noGrp="1"/>
          </p:cNvSpPr>
          <p:nvPr>
            <p:ph type="ftr" idx="11"/>
          </p:nvPr>
        </p:nvSpPr>
        <p:spPr>
          <a:xfrm>
            <a:off x="1600200" y="6356350"/>
            <a:ext cx="5334000" cy="365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SzPts val="1400"/>
              <a:buNone/>
              <a:defRPr sz="1800" b="0" i="0" u="none">
                <a:solidFill>
                  <a:schemeClr val="dk1"/>
                </a:solidFill>
                <a:latin typeface="Century Gothic"/>
                <a:ea typeface="Century Gothic"/>
                <a:cs typeface="Century Gothic"/>
                <a:sym typeface="Century Gothic"/>
              </a:defRPr>
            </a:lvl1pPr>
            <a:lvl2pPr marL="457200" marR="0" lvl="1" indent="0"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L="914400" marR="0" lvl="2" indent="0"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L="1371600" marR="0" lvl="3" indent="0"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L="1828800" marR="0" lvl="4" indent="0"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L="2286000" marR="0" lvl="5" indent="0"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L="3200400" marR="0" lvl="6" indent="0"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L="4572000" marR="0" lvl="7" indent="0"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L="6400800" marR="0" lvl="8" indent="0"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623" name="Google Shape;623;p123"/>
          <p:cNvSpPr txBox="1">
            <a:spLocks noGrp="1"/>
          </p:cNvSpPr>
          <p:nvPr>
            <p:ph type="sldNum" idx="12"/>
          </p:nvPr>
        </p:nvSpPr>
        <p:spPr>
          <a:xfrm>
            <a:off x="457200" y="6356350"/>
            <a:ext cx="762000" cy="365100"/>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053285"/>
              </a:buClr>
              <a:buFont typeface="Century Gothic"/>
              <a:buNone/>
              <a:defRPr sz="1200" b="0" i="0" u="none">
                <a:solidFill>
                  <a:srgbClr val="053285"/>
                </a:solidFill>
                <a:latin typeface="Century Gothic"/>
                <a:ea typeface="Century Gothic"/>
                <a:cs typeface="Century Gothic"/>
                <a:sym typeface="Century Gothic"/>
              </a:defRPr>
            </a:lvl1pPr>
            <a:lvl2pPr marL="0" marR="0" lvl="1" indent="0" algn="l" rtl="0">
              <a:lnSpc>
                <a:spcPct val="100000"/>
              </a:lnSpc>
              <a:spcBef>
                <a:spcPts val="0"/>
              </a:spcBef>
              <a:spcAft>
                <a:spcPts val="0"/>
              </a:spcAft>
              <a:buClr>
                <a:srgbClr val="053285"/>
              </a:buClr>
              <a:buFont typeface="Century Gothic"/>
              <a:buNone/>
              <a:defRPr sz="1200" b="0" i="0" u="none">
                <a:solidFill>
                  <a:srgbClr val="053285"/>
                </a:solidFill>
                <a:latin typeface="Century Gothic"/>
                <a:ea typeface="Century Gothic"/>
                <a:cs typeface="Century Gothic"/>
                <a:sym typeface="Century Gothic"/>
              </a:defRPr>
            </a:lvl2pPr>
            <a:lvl3pPr marL="0" marR="0" lvl="2" indent="0" algn="l" rtl="0">
              <a:lnSpc>
                <a:spcPct val="100000"/>
              </a:lnSpc>
              <a:spcBef>
                <a:spcPts val="0"/>
              </a:spcBef>
              <a:spcAft>
                <a:spcPts val="0"/>
              </a:spcAft>
              <a:buClr>
                <a:srgbClr val="053285"/>
              </a:buClr>
              <a:buFont typeface="Century Gothic"/>
              <a:buNone/>
              <a:defRPr sz="1200" b="0" i="0" u="none">
                <a:solidFill>
                  <a:srgbClr val="053285"/>
                </a:solidFill>
                <a:latin typeface="Century Gothic"/>
                <a:ea typeface="Century Gothic"/>
                <a:cs typeface="Century Gothic"/>
                <a:sym typeface="Century Gothic"/>
              </a:defRPr>
            </a:lvl3pPr>
            <a:lvl4pPr marL="0" marR="0" lvl="3" indent="0" algn="l" rtl="0">
              <a:lnSpc>
                <a:spcPct val="100000"/>
              </a:lnSpc>
              <a:spcBef>
                <a:spcPts val="0"/>
              </a:spcBef>
              <a:spcAft>
                <a:spcPts val="0"/>
              </a:spcAft>
              <a:buClr>
                <a:srgbClr val="053285"/>
              </a:buClr>
              <a:buFont typeface="Century Gothic"/>
              <a:buNone/>
              <a:defRPr sz="1200" b="0" i="0" u="none">
                <a:solidFill>
                  <a:srgbClr val="053285"/>
                </a:solidFill>
                <a:latin typeface="Century Gothic"/>
                <a:ea typeface="Century Gothic"/>
                <a:cs typeface="Century Gothic"/>
                <a:sym typeface="Century Gothic"/>
              </a:defRPr>
            </a:lvl4pPr>
            <a:lvl5pPr marL="0" marR="0" lvl="4" indent="0" algn="l" rtl="0">
              <a:lnSpc>
                <a:spcPct val="100000"/>
              </a:lnSpc>
              <a:spcBef>
                <a:spcPts val="0"/>
              </a:spcBef>
              <a:spcAft>
                <a:spcPts val="0"/>
              </a:spcAft>
              <a:buClr>
                <a:srgbClr val="053285"/>
              </a:buClr>
              <a:buFont typeface="Century Gothic"/>
              <a:buNone/>
              <a:defRPr sz="1200" b="0" i="0" u="none">
                <a:solidFill>
                  <a:srgbClr val="053285"/>
                </a:solidFill>
                <a:latin typeface="Century Gothic"/>
                <a:ea typeface="Century Gothic"/>
                <a:cs typeface="Century Gothic"/>
                <a:sym typeface="Century Gothic"/>
              </a:defRPr>
            </a:lvl5pPr>
            <a:lvl6pPr marL="0" marR="0" lvl="5" indent="0" algn="l" rtl="0">
              <a:lnSpc>
                <a:spcPct val="100000"/>
              </a:lnSpc>
              <a:spcBef>
                <a:spcPts val="0"/>
              </a:spcBef>
              <a:spcAft>
                <a:spcPts val="0"/>
              </a:spcAft>
              <a:buClr>
                <a:srgbClr val="053285"/>
              </a:buClr>
              <a:buFont typeface="Century Gothic"/>
              <a:buNone/>
              <a:defRPr sz="1200" b="0" i="0" u="none">
                <a:solidFill>
                  <a:srgbClr val="053285"/>
                </a:solidFill>
                <a:latin typeface="Century Gothic"/>
                <a:ea typeface="Century Gothic"/>
                <a:cs typeface="Century Gothic"/>
                <a:sym typeface="Century Gothic"/>
              </a:defRPr>
            </a:lvl6pPr>
            <a:lvl7pPr marL="0" marR="0" lvl="6" indent="0" algn="l" rtl="0">
              <a:lnSpc>
                <a:spcPct val="100000"/>
              </a:lnSpc>
              <a:spcBef>
                <a:spcPts val="0"/>
              </a:spcBef>
              <a:spcAft>
                <a:spcPts val="0"/>
              </a:spcAft>
              <a:buClr>
                <a:srgbClr val="053285"/>
              </a:buClr>
              <a:buFont typeface="Century Gothic"/>
              <a:buNone/>
              <a:defRPr sz="1200" b="0" i="0" u="none">
                <a:solidFill>
                  <a:srgbClr val="053285"/>
                </a:solidFill>
                <a:latin typeface="Century Gothic"/>
                <a:ea typeface="Century Gothic"/>
                <a:cs typeface="Century Gothic"/>
                <a:sym typeface="Century Gothic"/>
              </a:defRPr>
            </a:lvl7pPr>
            <a:lvl8pPr marL="0" marR="0" lvl="7" indent="0" algn="l" rtl="0">
              <a:lnSpc>
                <a:spcPct val="100000"/>
              </a:lnSpc>
              <a:spcBef>
                <a:spcPts val="0"/>
              </a:spcBef>
              <a:spcAft>
                <a:spcPts val="0"/>
              </a:spcAft>
              <a:buClr>
                <a:srgbClr val="053285"/>
              </a:buClr>
              <a:buFont typeface="Century Gothic"/>
              <a:buNone/>
              <a:defRPr sz="1200" b="0" i="0" u="none">
                <a:solidFill>
                  <a:srgbClr val="053285"/>
                </a:solidFill>
                <a:latin typeface="Century Gothic"/>
                <a:ea typeface="Century Gothic"/>
                <a:cs typeface="Century Gothic"/>
                <a:sym typeface="Century Gothic"/>
              </a:defRPr>
            </a:lvl8pPr>
            <a:lvl9pPr marL="0" marR="0" lvl="8" indent="0" algn="l" rtl="0">
              <a:lnSpc>
                <a:spcPct val="100000"/>
              </a:lnSpc>
              <a:spcBef>
                <a:spcPts val="0"/>
              </a:spcBef>
              <a:spcAft>
                <a:spcPts val="0"/>
              </a:spcAft>
              <a:buClr>
                <a:srgbClr val="053285"/>
              </a:buClr>
              <a:buFont typeface="Century Gothic"/>
              <a:buNone/>
              <a:defRPr sz="1200" b="0" i="0" u="none">
                <a:solidFill>
                  <a:srgbClr val="053285"/>
                </a:solidFill>
                <a:latin typeface="Century Gothic"/>
                <a:ea typeface="Century Gothic"/>
                <a:cs typeface="Century Gothic"/>
                <a:sym typeface="Century Gothic"/>
              </a:defRPr>
            </a:lvl9pPr>
          </a:lstStyle>
          <a:p>
            <a:pPr marL="0" lvl="0" indent="0" algn="l" rtl="0">
              <a:spcBef>
                <a:spcPts val="0"/>
              </a:spcBef>
              <a:spcAft>
                <a:spcPts val="0"/>
              </a:spcAft>
              <a:buNone/>
            </a:pPr>
            <a:fld id="{00000000-1234-1234-1234-123412341234}" type="slidenum">
              <a:rPr lang="en-US"/>
              <a:pPr marL="0" lvl="0" indent="0" algn="l" rtl="0">
                <a:spcBef>
                  <a:spcPts val="0"/>
                </a:spcBef>
                <a:spcAft>
                  <a:spcPts val="0"/>
                </a:spcAft>
                <a:buNone/>
              </a:pPr>
              <a:t>‹#›</a:t>
            </a:fld>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624"/>
        <p:cNvGrpSpPr/>
        <p:nvPr/>
      </p:nvGrpSpPr>
      <p:grpSpPr>
        <a:xfrm>
          <a:off x="0" y="0"/>
          <a:ext cx="0" cy="0"/>
          <a:chOff x="0" y="0"/>
          <a:chExt cx="0" cy="0"/>
        </a:xfrm>
      </p:grpSpPr>
      <p:sp>
        <p:nvSpPr>
          <p:cNvPr id="625" name="Google Shape;625;p124"/>
          <p:cNvSpPr txBox="1">
            <a:spLocks noGrp="1"/>
          </p:cNvSpPr>
          <p:nvPr>
            <p:ph type="title"/>
          </p:nvPr>
        </p:nvSpPr>
        <p:spPr>
          <a:xfrm>
            <a:off x="4762" y="17462"/>
            <a:ext cx="9139200" cy="592200"/>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3200" b="0" i="0" u="none" strike="noStrike" cap="none">
                <a:solidFill>
                  <a:schemeClr val="lt1"/>
                </a:solidFill>
                <a:latin typeface="Rockwell"/>
                <a:ea typeface="Rockwell"/>
                <a:cs typeface="Rockwell"/>
                <a:sym typeface="Rockwell"/>
              </a:defRPr>
            </a:lvl1pPr>
            <a:lvl2pPr marL="0" marR="0" lvl="1" indent="0" algn="l" rtl="0">
              <a:spcBef>
                <a:spcPts val="0"/>
              </a:spcBef>
              <a:spcAft>
                <a:spcPts val="0"/>
              </a:spcAft>
              <a:buSzPts val="1400"/>
              <a:buNone/>
              <a:defRPr sz="3200" b="0" i="0" u="none" strike="noStrike" cap="none">
                <a:solidFill>
                  <a:schemeClr val="lt1"/>
                </a:solidFill>
                <a:latin typeface="Rockwell"/>
                <a:ea typeface="Rockwell"/>
                <a:cs typeface="Rockwell"/>
                <a:sym typeface="Rockwell"/>
              </a:defRPr>
            </a:lvl2pPr>
            <a:lvl3pPr marL="0" marR="0" lvl="2" indent="0" algn="l" rtl="0">
              <a:spcBef>
                <a:spcPts val="0"/>
              </a:spcBef>
              <a:spcAft>
                <a:spcPts val="0"/>
              </a:spcAft>
              <a:buSzPts val="1400"/>
              <a:buNone/>
              <a:defRPr sz="3200" b="0" i="0" u="none" strike="noStrike" cap="none">
                <a:solidFill>
                  <a:schemeClr val="lt1"/>
                </a:solidFill>
                <a:latin typeface="Rockwell"/>
                <a:ea typeface="Rockwell"/>
                <a:cs typeface="Rockwell"/>
                <a:sym typeface="Rockwell"/>
              </a:defRPr>
            </a:lvl3pPr>
            <a:lvl4pPr marL="0" marR="0" lvl="3" indent="0" algn="l" rtl="0">
              <a:spcBef>
                <a:spcPts val="0"/>
              </a:spcBef>
              <a:spcAft>
                <a:spcPts val="0"/>
              </a:spcAft>
              <a:buSzPts val="1400"/>
              <a:buNone/>
              <a:defRPr sz="3200" b="0" i="0" u="none" strike="noStrike" cap="none">
                <a:solidFill>
                  <a:schemeClr val="lt1"/>
                </a:solidFill>
                <a:latin typeface="Rockwell"/>
                <a:ea typeface="Rockwell"/>
                <a:cs typeface="Rockwell"/>
                <a:sym typeface="Rockwell"/>
              </a:defRPr>
            </a:lvl4pPr>
            <a:lvl5pPr marL="0" marR="0" lvl="4" indent="0" algn="l" rtl="0">
              <a:spcBef>
                <a:spcPts val="0"/>
              </a:spcBef>
              <a:spcAft>
                <a:spcPts val="0"/>
              </a:spcAft>
              <a:buSzPts val="1400"/>
              <a:buNone/>
              <a:defRPr sz="3200" b="0" i="0" u="none" strike="noStrike" cap="none">
                <a:solidFill>
                  <a:schemeClr val="lt1"/>
                </a:solidFill>
                <a:latin typeface="Rockwell"/>
                <a:ea typeface="Rockwell"/>
                <a:cs typeface="Rockwell"/>
                <a:sym typeface="Rockwell"/>
              </a:defRPr>
            </a:lvl5pPr>
            <a:lvl6pPr marL="457200" marR="0" lvl="5" indent="0" algn="l" rtl="0">
              <a:spcBef>
                <a:spcPts val="0"/>
              </a:spcBef>
              <a:spcAft>
                <a:spcPts val="0"/>
              </a:spcAft>
              <a:buSzPts val="1400"/>
              <a:buNone/>
              <a:defRPr sz="3200" b="0" i="0" u="none" strike="noStrike" cap="none">
                <a:solidFill>
                  <a:schemeClr val="lt1"/>
                </a:solidFill>
                <a:latin typeface="Rockwell"/>
                <a:ea typeface="Rockwell"/>
                <a:cs typeface="Rockwell"/>
                <a:sym typeface="Rockwell"/>
              </a:defRPr>
            </a:lvl6pPr>
            <a:lvl7pPr marL="914400" marR="0" lvl="6" indent="0" algn="l" rtl="0">
              <a:spcBef>
                <a:spcPts val="0"/>
              </a:spcBef>
              <a:spcAft>
                <a:spcPts val="0"/>
              </a:spcAft>
              <a:buSzPts val="1400"/>
              <a:buNone/>
              <a:defRPr sz="3200" b="0" i="0" u="none" strike="noStrike" cap="none">
                <a:solidFill>
                  <a:schemeClr val="lt1"/>
                </a:solidFill>
                <a:latin typeface="Rockwell"/>
                <a:ea typeface="Rockwell"/>
                <a:cs typeface="Rockwell"/>
                <a:sym typeface="Rockwell"/>
              </a:defRPr>
            </a:lvl7pPr>
            <a:lvl8pPr marL="1371600" marR="0" lvl="7" indent="0" algn="l" rtl="0">
              <a:spcBef>
                <a:spcPts val="0"/>
              </a:spcBef>
              <a:spcAft>
                <a:spcPts val="0"/>
              </a:spcAft>
              <a:buSzPts val="1400"/>
              <a:buNone/>
              <a:defRPr sz="3200" b="0" i="0" u="none" strike="noStrike" cap="none">
                <a:solidFill>
                  <a:schemeClr val="lt1"/>
                </a:solidFill>
                <a:latin typeface="Rockwell"/>
                <a:ea typeface="Rockwell"/>
                <a:cs typeface="Rockwell"/>
                <a:sym typeface="Rockwell"/>
              </a:defRPr>
            </a:lvl8pPr>
            <a:lvl9pPr marL="1828800" marR="0" lvl="8" indent="0" algn="l" rtl="0">
              <a:spcBef>
                <a:spcPts val="0"/>
              </a:spcBef>
              <a:spcAft>
                <a:spcPts val="0"/>
              </a:spcAft>
              <a:buSzPts val="1400"/>
              <a:buNone/>
              <a:defRPr sz="3200" b="0" i="0" u="none" strike="noStrike" cap="none">
                <a:solidFill>
                  <a:schemeClr val="lt1"/>
                </a:solidFill>
                <a:latin typeface="Rockwell"/>
                <a:ea typeface="Rockwell"/>
                <a:cs typeface="Rockwell"/>
                <a:sym typeface="Rockwell"/>
              </a:defRPr>
            </a:lvl9pPr>
          </a:lstStyle>
          <a:p>
            <a:endParaRPr/>
          </a:p>
        </p:txBody>
      </p:sp>
      <p:sp>
        <p:nvSpPr>
          <p:cNvPr id="626" name="Google Shape;626;p124"/>
          <p:cNvSpPr txBox="1">
            <a:spLocks noGrp="1"/>
          </p:cNvSpPr>
          <p:nvPr>
            <p:ph type="body" idx="1"/>
          </p:nvPr>
        </p:nvSpPr>
        <p:spPr>
          <a:xfrm>
            <a:off x="457200" y="990600"/>
            <a:ext cx="8229600" cy="5257800"/>
          </a:xfrm>
          <a:prstGeom prst="rect">
            <a:avLst/>
          </a:prstGeom>
          <a:noFill/>
          <a:ln>
            <a:noFill/>
          </a:ln>
        </p:spPr>
        <p:txBody>
          <a:bodyPr spcFirstLastPara="1" wrap="square" lIns="91425" tIns="91425" rIns="91425" bIns="91425" anchor="t" anchorCtr="0"/>
          <a:lstStyle>
            <a:lvl1pPr marL="457200" marR="0" lvl="0" indent="-228600" algn="l" rtl="0">
              <a:spcBef>
                <a:spcPts val="480"/>
              </a:spcBef>
              <a:spcAft>
                <a:spcPts val="0"/>
              </a:spcAft>
              <a:buSzPts val="1400"/>
              <a:buNone/>
              <a:defRPr sz="2400">
                <a:solidFill>
                  <a:schemeClr val="dk2"/>
                </a:solidFill>
                <a:latin typeface="Century Gothic"/>
                <a:ea typeface="Century Gothic"/>
                <a:cs typeface="Century Gothic"/>
                <a:sym typeface="Century Gothic"/>
              </a:defRPr>
            </a:lvl1pPr>
            <a:lvl2pPr marL="914400" marR="0" lvl="1" indent="-355600" algn="l" rtl="0">
              <a:spcBef>
                <a:spcPts val="400"/>
              </a:spcBef>
              <a:spcAft>
                <a:spcPts val="0"/>
              </a:spcAft>
              <a:buClr>
                <a:schemeClr val="dk2"/>
              </a:buClr>
              <a:buSzPts val="2000"/>
              <a:buFont typeface="Arial"/>
              <a:buChar char="•"/>
              <a:defRPr sz="2000" b="0" i="0" u="none" strike="noStrike" cap="none">
                <a:solidFill>
                  <a:schemeClr val="dk2"/>
                </a:solidFill>
                <a:latin typeface="Century Gothic"/>
                <a:ea typeface="Century Gothic"/>
                <a:cs typeface="Century Gothic"/>
                <a:sym typeface="Century Gothic"/>
              </a:defRPr>
            </a:lvl2pPr>
            <a:lvl3pPr marL="1371600" marR="0" lvl="2" indent="-342900" algn="l" rtl="0">
              <a:spcBef>
                <a:spcPts val="360"/>
              </a:spcBef>
              <a:spcAft>
                <a:spcPts val="0"/>
              </a:spcAft>
              <a:buClr>
                <a:schemeClr val="dk2"/>
              </a:buClr>
              <a:buSzPts val="1800"/>
              <a:buFont typeface="Courier New"/>
              <a:buChar char="o"/>
              <a:defRPr sz="1800" b="0" i="0" u="none" strike="noStrike" cap="none">
                <a:solidFill>
                  <a:schemeClr val="dk2"/>
                </a:solidFill>
                <a:latin typeface="Century Gothic"/>
                <a:ea typeface="Century Gothic"/>
                <a:cs typeface="Century Gothic"/>
                <a:sym typeface="Century Gothic"/>
              </a:defRPr>
            </a:lvl3pPr>
            <a:lvl4pPr marL="1828800" marR="0" lvl="3" indent="-330200" algn="l" rtl="0">
              <a:spcBef>
                <a:spcPts val="320"/>
              </a:spcBef>
              <a:spcAft>
                <a:spcPts val="0"/>
              </a:spcAft>
              <a:buClr>
                <a:schemeClr val="dk2"/>
              </a:buClr>
              <a:buSzPts val="1600"/>
              <a:buFont typeface="Arial"/>
              <a:buChar char="–"/>
              <a:defRPr sz="1600" b="0" i="0" u="none" strike="noStrike" cap="none">
                <a:solidFill>
                  <a:schemeClr val="dk2"/>
                </a:solidFill>
                <a:latin typeface="Century Gothic"/>
                <a:ea typeface="Century Gothic"/>
                <a:cs typeface="Century Gothic"/>
                <a:sym typeface="Century Gothic"/>
              </a:defRPr>
            </a:lvl4pPr>
            <a:lvl5pPr marL="2286000" marR="0" lvl="4" indent="-330200" algn="l" rtl="0">
              <a:spcBef>
                <a:spcPts val="320"/>
              </a:spcBef>
              <a:spcAft>
                <a:spcPts val="0"/>
              </a:spcAft>
              <a:buClr>
                <a:schemeClr val="dk2"/>
              </a:buClr>
              <a:buSzPts val="1600"/>
              <a:buFont typeface="Arial"/>
              <a:buChar char="»"/>
              <a:defRPr sz="1600" b="0" i="0" u="none" strike="noStrike" cap="none">
                <a:solidFill>
                  <a:schemeClr val="dk2"/>
                </a:solidFill>
                <a:latin typeface="Century Gothic"/>
                <a:ea typeface="Century Gothic"/>
                <a:cs typeface="Century Gothic"/>
                <a:sym typeface="Century Gothic"/>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627" name="Google Shape;627;p124"/>
          <p:cNvSpPr txBox="1">
            <a:spLocks noGrp="1"/>
          </p:cNvSpPr>
          <p:nvPr>
            <p:ph type="ftr" idx="11"/>
          </p:nvPr>
        </p:nvSpPr>
        <p:spPr>
          <a:xfrm>
            <a:off x="1600200" y="6356350"/>
            <a:ext cx="5334000" cy="365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SzPts val="1400"/>
              <a:buNone/>
              <a:defRPr sz="1800" b="0" i="0" u="none">
                <a:solidFill>
                  <a:schemeClr val="dk1"/>
                </a:solidFill>
                <a:latin typeface="Century Gothic"/>
                <a:ea typeface="Century Gothic"/>
                <a:cs typeface="Century Gothic"/>
                <a:sym typeface="Century Gothic"/>
              </a:defRPr>
            </a:lvl1pPr>
            <a:lvl2pPr marL="457200" marR="0" lvl="1" indent="0"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L="914400" marR="0" lvl="2" indent="0"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L="1371600" marR="0" lvl="3" indent="0"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L="1828800" marR="0" lvl="4" indent="0"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L="2286000" marR="0" lvl="5" indent="0"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L="3200400" marR="0" lvl="6" indent="0"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L="4572000" marR="0" lvl="7" indent="0"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L="6400800" marR="0" lvl="8" indent="0"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628" name="Google Shape;628;p124"/>
          <p:cNvSpPr txBox="1">
            <a:spLocks noGrp="1"/>
          </p:cNvSpPr>
          <p:nvPr>
            <p:ph type="sldNum" idx="12"/>
          </p:nvPr>
        </p:nvSpPr>
        <p:spPr>
          <a:xfrm>
            <a:off x="457200" y="6356350"/>
            <a:ext cx="762000" cy="365100"/>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053285"/>
              </a:buClr>
              <a:buFont typeface="Century Gothic"/>
              <a:buNone/>
              <a:defRPr sz="1200" b="0" i="0" u="none">
                <a:solidFill>
                  <a:srgbClr val="053285"/>
                </a:solidFill>
                <a:latin typeface="Century Gothic"/>
                <a:ea typeface="Century Gothic"/>
                <a:cs typeface="Century Gothic"/>
                <a:sym typeface="Century Gothic"/>
              </a:defRPr>
            </a:lvl1pPr>
            <a:lvl2pPr marL="0" marR="0" lvl="1" indent="0" algn="l" rtl="0">
              <a:lnSpc>
                <a:spcPct val="100000"/>
              </a:lnSpc>
              <a:spcBef>
                <a:spcPts val="0"/>
              </a:spcBef>
              <a:spcAft>
                <a:spcPts val="0"/>
              </a:spcAft>
              <a:buClr>
                <a:srgbClr val="053285"/>
              </a:buClr>
              <a:buFont typeface="Century Gothic"/>
              <a:buNone/>
              <a:defRPr sz="1200" b="0" i="0" u="none">
                <a:solidFill>
                  <a:srgbClr val="053285"/>
                </a:solidFill>
                <a:latin typeface="Century Gothic"/>
                <a:ea typeface="Century Gothic"/>
                <a:cs typeface="Century Gothic"/>
                <a:sym typeface="Century Gothic"/>
              </a:defRPr>
            </a:lvl2pPr>
            <a:lvl3pPr marL="0" marR="0" lvl="2" indent="0" algn="l" rtl="0">
              <a:lnSpc>
                <a:spcPct val="100000"/>
              </a:lnSpc>
              <a:spcBef>
                <a:spcPts val="0"/>
              </a:spcBef>
              <a:spcAft>
                <a:spcPts val="0"/>
              </a:spcAft>
              <a:buClr>
                <a:srgbClr val="053285"/>
              </a:buClr>
              <a:buFont typeface="Century Gothic"/>
              <a:buNone/>
              <a:defRPr sz="1200" b="0" i="0" u="none">
                <a:solidFill>
                  <a:srgbClr val="053285"/>
                </a:solidFill>
                <a:latin typeface="Century Gothic"/>
                <a:ea typeface="Century Gothic"/>
                <a:cs typeface="Century Gothic"/>
                <a:sym typeface="Century Gothic"/>
              </a:defRPr>
            </a:lvl3pPr>
            <a:lvl4pPr marL="0" marR="0" lvl="3" indent="0" algn="l" rtl="0">
              <a:lnSpc>
                <a:spcPct val="100000"/>
              </a:lnSpc>
              <a:spcBef>
                <a:spcPts val="0"/>
              </a:spcBef>
              <a:spcAft>
                <a:spcPts val="0"/>
              </a:spcAft>
              <a:buClr>
                <a:srgbClr val="053285"/>
              </a:buClr>
              <a:buFont typeface="Century Gothic"/>
              <a:buNone/>
              <a:defRPr sz="1200" b="0" i="0" u="none">
                <a:solidFill>
                  <a:srgbClr val="053285"/>
                </a:solidFill>
                <a:latin typeface="Century Gothic"/>
                <a:ea typeface="Century Gothic"/>
                <a:cs typeface="Century Gothic"/>
                <a:sym typeface="Century Gothic"/>
              </a:defRPr>
            </a:lvl4pPr>
            <a:lvl5pPr marL="0" marR="0" lvl="4" indent="0" algn="l" rtl="0">
              <a:lnSpc>
                <a:spcPct val="100000"/>
              </a:lnSpc>
              <a:spcBef>
                <a:spcPts val="0"/>
              </a:spcBef>
              <a:spcAft>
                <a:spcPts val="0"/>
              </a:spcAft>
              <a:buClr>
                <a:srgbClr val="053285"/>
              </a:buClr>
              <a:buFont typeface="Century Gothic"/>
              <a:buNone/>
              <a:defRPr sz="1200" b="0" i="0" u="none">
                <a:solidFill>
                  <a:srgbClr val="053285"/>
                </a:solidFill>
                <a:latin typeface="Century Gothic"/>
                <a:ea typeface="Century Gothic"/>
                <a:cs typeface="Century Gothic"/>
                <a:sym typeface="Century Gothic"/>
              </a:defRPr>
            </a:lvl5pPr>
            <a:lvl6pPr marL="0" marR="0" lvl="5" indent="0" algn="l" rtl="0">
              <a:lnSpc>
                <a:spcPct val="100000"/>
              </a:lnSpc>
              <a:spcBef>
                <a:spcPts val="0"/>
              </a:spcBef>
              <a:spcAft>
                <a:spcPts val="0"/>
              </a:spcAft>
              <a:buClr>
                <a:srgbClr val="053285"/>
              </a:buClr>
              <a:buFont typeface="Century Gothic"/>
              <a:buNone/>
              <a:defRPr sz="1200" b="0" i="0" u="none">
                <a:solidFill>
                  <a:srgbClr val="053285"/>
                </a:solidFill>
                <a:latin typeface="Century Gothic"/>
                <a:ea typeface="Century Gothic"/>
                <a:cs typeface="Century Gothic"/>
                <a:sym typeface="Century Gothic"/>
              </a:defRPr>
            </a:lvl6pPr>
            <a:lvl7pPr marL="0" marR="0" lvl="6" indent="0" algn="l" rtl="0">
              <a:lnSpc>
                <a:spcPct val="100000"/>
              </a:lnSpc>
              <a:spcBef>
                <a:spcPts val="0"/>
              </a:spcBef>
              <a:spcAft>
                <a:spcPts val="0"/>
              </a:spcAft>
              <a:buClr>
                <a:srgbClr val="053285"/>
              </a:buClr>
              <a:buFont typeface="Century Gothic"/>
              <a:buNone/>
              <a:defRPr sz="1200" b="0" i="0" u="none">
                <a:solidFill>
                  <a:srgbClr val="053285"/>
                </a:solidFill>
                <a:latin typeface="Century Gothic"/>
                <a:ea typeface="Century Gothic"/>
                <a:cs typeface="Century Gothic"/>
                <a:sym typeface="Century Gothic"/>
              </a:defRPr>
            </a:lvl7pPr>
            <a:lvl8pPr marL="0" marR="0" lvl="7" indent="0" algn="l" rtl="0">
              <a:lnSpc>
                <a:spcPct val="100000"/>
              </a:lnSpc>
              <a:spcBef>
                <a:spcPts val="0"/>
              </a:spcBef>
              <a:spcAft>
                <a:spcPts val="0"/>
              </a:spcAft>
              <a:buClr>
                <a:srgbClr val="053285"/>
              </a:buClr>
              <a:buFont typeface="Century Gothic"/>
              <a:buNone/>
              <a:defRPr sz="1200" b="0" i="0" u="none">
                <a:solidFill>
                  <a:srgbClr val="053285"/>
                </a:solidFill>
                <a:latin typeface="Century Gothic"/>
                <a:ea typeface="Century Gothic"/>
                <a:cs typeface="Century Gothic"/>
                <a:sym typeface="Century Gothic"/>
              </a:defRPr>
            </a:lvl8pPr>
            <a:lvl9pPr marL="0" marR="0" lvl="8" indent="0" algn="l" rtl="0">
              <a:lnSpc>
                <a:spcPct val="100000"/>
              </a:lnSpc>
              <a:spcBef>
                <a:spcPts val="0"/>
              </a:spcBef>
              <a:spcAft>
                <a:spcPts val="0"/>
              </a:spcAft>
              <a:buClr>
                <a:srgbClr val="053285"/>
              </a:buClr>
              <a:buFont typeface="Century Gothic"/>
              <a:buNone/>
              <a:defRPr sz="1200" b="0" i="0" u="none">
                <a:solidFill>
                  <a:srgbClr val="053285"/>
                </a:solidFill>
                <a:latin typeface="Century Gothic"/>
                <a:ea typeface="Century Gothic"/>
                <a:cs typeface="Century Gothic"/>
                <a:sym typeface="Century Gothic"/>
              </a:defRPr>
            </a:lvl9pPr>
          </a:lstStyle>
          <a:p>
            <a:pPr marL="0" lvl="0" indent="0" algn="l" rtl="0">
              <a:spcBef>
                <a:spcPts val="0"/>
              </a:spcBef>
              <a:spcAft>
                <a:spcPts val="0"/>
              </a:spcAft>
              <a:buNone/>
            </a:pPr>
            <a:fld id="{00000000-1234-1234-1234-123412341234}" type="slidenum">
              <a:rPr lang="en-US"/>
              <a:pPr marL="0" lvl="0" indent="0" algn="l" rtl="0">
                <a:spcBef>
                  <a:spcPts val="0"/>
                </a:spcBef>
                <a:spcAft>
                  <a:spcPts val="0"/>
                </a:spcAft>
                <a:buNone/>
              </a:pPr>
              <a:t>‹#›</a:t>
            </a:fld>
            <a:endParaRP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634"/>
        <p:cNvGrpSpPr/>
        <p:nvPr/>
      </p:nvGrpSpPr>
      <p:grpSpPr>
        <a:xfrm>
          <a:off x="0" y="0"/>
          <a:ext cx="0" cy="0"/>
          <a:chOff x="0" y="0"/>
          <a:chExt cx="0" cy="0"/>
        </a:xfrm>
      </p:grpSpPr>
      <p:sp>
        <p:nvSpPr>
          <p:cNvPr id="635" name="Google Shape;635;p126"/>
          <p:cNvSpPr txBox="1">
            <a:spLocks noGrp="1"/>
          </p:cNvSpPr>
          <p:nvPr>
            <p:ph type="title"/>
          </p:nvPr>
        </p:nvSpPr>
        <p:spPr>
          <a:xfrm>
            <a:off x="4354" y="17417"/>
            <a:ext cx="9139500" cy="592200"/>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Clr>
                <a:schemeClr val="lt1"/>
              </a:buClr>
              <a:buSzPts val="3200"/>
              <a:buFont typeface="Rockwell"/>
              <a:buNone/>
              <a:defRPr sz="3200" b="0" i="0" u="none" strike="noStrike" cap="none">
                <a:solidFill>
                  <a:schemeClr val="lt1"/>
                </a:solidFill>
                <a:latin typeface="Rockwell"/>
                <a:ea typeface="Rockwell"/>
                <a:cs typeface="Rockwell"/>
                <a:sym typeface="Rockwel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636" name="Google Shape;636;p126"/>
          <p:cNvSpPr txBox="1">
            <a:spLocks noGrp="1"/>
          </p:cNvSpPr>
          <p:nvPr>
            <p:ph type="body" idx="1"/>
          </p:nvPr>
        </p:nvSpPr>
        <p:spPr>
          <a:xfrm>
            <a:off x="457200" y="990601"/>
            <a:ext cx="8229600" cy="5257800"/>
          </a:xfrm>
          <a:prstGeom prst="rect">
            <a:avLst/>
          </a:prstGeom>
          <a:noFill/>
          <a:ln>
            <a:noFill/>
          </a:ln>
        </p:spPr>
        <p:txBody>
          <a:bodyPr spcFirstLastPara="1" wrap="square" lIns="91425" tIns="45700" rIns="91425" bIns="45700" anchor="t" anchorCtr="0"/>
          <a:lstStyle>
            <a:lvl1pPr marL="457200" marR="0" lvl="0" indent="-228600" algn="l" rtl="0">
              <a:spcBef>
                <a:spcPts val="640"/>
              </a:spcBef>
              <a:spcAft>
                <a:spcPts val="0"/>
              </a:spcAft>
              <a:buClr>
                <a:schemeClr val="dk1"/>
              </a:buClr>
              <a:buSzPts val="3200"/>
              <a:buFont typeface="Arial"/>
              <a:buNone/>
              <a:defRPr sz="3200" b="0" i="0" u="none" strike="noStrike" cap="none">
                <a:solidFill>
                  <a:schemeClr val="dk1"/>
                </a:solidFill>
                <a:latin typeface="Century Gothic"/>
                <a:ea typeface="Century Gothic"/>
                <a:cs typeface="Century Gothic"/>
                <a:sym typeface="Century Gothic"/>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entury Gothic"/>
                <a:ea typeface="Century Gothic"/>
                <a:cs typeface="Century Gothic"/>
                <a:sym typeface="Century Gothic"/>
              </a:defRPr>
            </a:lvl2pPr>
            <a:lvl3pPr marL="1371600" marR="0" lvl="2" indent="-381000" algn="l" rtl="0">
              <a:spcBef>
                <a:spcPts val="480"/>
              </a:spcBef>
              <a:spcAft>
                <a:spcPts val="0"/>
              </a:spcAft>
              <a:buClr>
                <a:schemeClr val="dk1"/>
              </a:buClr>
              <a:buSzPts val="2400"/>
              <a:buFont typeface="Courier New"/>
              <a:buChar char="o"/>
              <a:defRPr sz="2400" b="0" i="0" u="none" strike="noStrike" cap="none">
                <a:solidFill>
                  <a:schemeClr val="dk1"/>
                </a:solidFill>
                <a:latin typeface="Century Gothic"/>
                <a:ea typeface="Century Gothic"/>
                <a:cs typeface="Century Gothic"/>
                <a:sym typeface="Century Gothic"/>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637" name="Google Shape;637;p126"/>
          <p:cNvSpPr txBox="1">
            <a:spLocks noGrp="1"/>
          </p:cNvSpPr>
          <p:nvPr>
            <p:ph type="ftr" idx="11"/>
          </p:nvPr>
        </p:nvSpPr>
        <p:spPr>
          <a:xfrm>
            <a:off x="1600200" y="6356350"/>
            <a:ext cx="5334000" cy="3651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b="0" i="0" u="none" strike="noStrike" cap="none">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638" name="Google Shape;638;p126"/>
          <p:cNvSpPr txBox="1">
            <a:spLocks noGrp="1"/>
          </p:cNvSpPr>
          <p:nvPr>
            <p:ph type="sldNum" idx="12"/>
          </p:nvPr>
        </p:nvSpPr>
        <p:spPr>
          <a:xfrm>
            <a:off x="533400" y="6356350"/>
            <a:ext cx="762000" cy="365100"/>
          </a:xfrm>
          <a:prstGeom prst="rect">
            <a:avLst/>
          </a:prstGeom>
          <a:noFill/>
          <a:ln>
            <a:noFill/>
          </a:ln>
        </p:spPr>
        <p:txBody>
          <a:bodyPr spcFirstLastPara="1" wrap="square" lIns="91425" tIns="45700" rIns="91425" bIns="45700" anchor="ctr" anchorCtr="0">
            <a:noAutofit/>
          </a:bodyPr>
          <a:lstStyle>
            <a:lvl1pPr marL="0" marR="0" lvl="0" indent="0" algn="ctr" rtl="0">
              <a:spcBef>
                <a:spcPts val="0"/>
              </a:spcBef>
              <a:buNone/>
              <a:defRPr sz="1200" b="0" i="0" u="none" strike="noStrike" cap="none">
                <a:solidFill>
                  <a:srgbClr val="888888"/>
                </a:solidFill>
                <a:latin typeface="Century Gothic"/>
                <a:ea typeface="Century Gothic"/>
                <a:cs typeface="Century Gothic"/>
                <a:sym typeface="Century Gothic"/>
              </a:defRPr>
            </a:lvl1pPr>
            <a:lvl2pPr marL="0" marR="0" lvl="1" indent="0" algn="ctr" rtl="0">
              <a:spcBef>
                <a:spcPts val="0"/>
              </a:spcBef>
              <a:buNone/>
              <a:defRPr sz="1200" b="0" i="0" u="none" strike="noStrike" cap="none">
                <a:solidFill>
                  <a:srgbClr val="888888"/>
                </a:solidFill>
                <a:latin typeface="Century Gothic"/>
                <a:ea typeface="Century Gothic"/>
                <a:cs typeface="Century Gothic"/>
                <a:sym typeface="Century Gothic"/>
              </a:defRPr>
            </a:lvl2pPr>
            <a:lvl3pPr marL="0" marR="0" lvl="2" indent="0" algn="ctr" rtl="0">
              <a:spcBef>
                <a:spcPts val="0"/>
              </a:spcBef>
              <a:buNone/>
              <a:defRPr sz="1200" b="0" i="0" u="none" strike="noStrike" cap="none">
                <a:solidFill>
                  <a:srgbClr val="888888"/>
                </a:solidFill>
                <a:latin typeface="Century Gothic"/>
                <a:ea typeface="Century Gothic"/>
                <a:cs typeface="Century Gothic"/>
                <a:sym typeface="Century Gothic"/>
              </a:defRPr>
            </a:lvl3pPr>
            <a:lvl4pPr marL="0" marR="0" lvl="3" indent="0" algn="ctr" rtl="0">
              <a:spcBef>
                <a:spcPts val="0"/>
              </a:spcBef>
              <a:buNone/>
              <a:defRPr sz="1200" b="0" i="0" u="none" strike="noStrike" cap="none">
                <a:solidFill>
                  <a:srgbClr val="888888"/>
                </a:solidFill>
                <a:latin typeface="Century Gothic"/>
                <a:ea typeface="Century Gothic"/>
                <a:cs typeface="Century Gothic"/>
                <a:sym typeface="Century Gothic"/>
              </a:defRPr>
            </a:lvl4pPr>
            <a:lvl5pPr marL="0" marR="0" lvl="4" indent="0" algn="ctr" rtl="0">
              <a:spcBef>
                <a:spcPts val="0"/>
              </a:spcBef>
              <a:buNone/>
              <a:defRPr sz="1200" b="0" i="0" u="none" strike="noStrike" cap="none">
                <a:solidFill>
                  <a:srgbClr val="888888"/>
                </a:solidFill>
                <a:latin typeface="Century Gothic"/>
                <a:ea typeface="Century Gothic"/>
                <a:cs typeface="Century Gothic"/>
                <a:sym typeface="Century Gothic"/>
              </a:defRPr>
            </a:lvl5pPr>
            <a:lvl6pPr marL="0" marR="0" lvl="5" indent="0" algn="ctr" rtl="0">
              <a:spcBef>
                <a:spcPts val="0"/>
              </a:spcBef>
              <a:buNone/>
              <a:defRPr sz="1200" b="0" i="0" u="none" strike="noStrike" cap="none">
                <a:solidFill>
                  <a:srgbClr val="888888"/>
                </a:solidFill>
                <a:latin typeface="Century Gothic"/>
                <a:ea typeface="Century Gothic"/>
                <a:cs typeface="Century Gothic"/>
                <a:sym typeface="Century Gothic"/>
              </a:defRPr>
            </a:lvl6pPr>
            <a:lvl7pPr marL="0" marR="0" lvl="6" indent="0" algn="ctr" rtl="0">
              <a:spcBef>
                <a:spcPts val="0"/>
              </a:spcBef>
              <a:buNone/>
              <a:defRPr sz="1200" b="0" i="0" u="none" strike="noStrike" cap="none">
                <a:solidFill>
                  <a:srgbClr val="888888"/>
                </a:solidFill>
                <a:latin typeface="Century Gothic"/>
                <a:ea typeface="Century Gothic"/>
                <a:cs typeface="Century Gothic"/>
                <a:sym typeface="Century Gothic"/>
              </a:defRPr>
            </a:lvl7pPr>
            <a:lvl8pPr marL="0" marR="0" lvl="7" indent="0" algn="ctr" rtl="0">
              <a:spcBef>
                <a:spcPts val="0"/>
              </a:spcBef>
              <a:buNone/>
              <a:defRPr sz="1200" b="0" i="0" u="none" strike="noStrike" cap="none">
                <a:solidFill>
                  <a:srgbClr val="888888"/>
                </a:solidFill>
                <a:latin typeface="Century Gothic"/>
                <a:ea typeface="Century Gothic"/>
                <a:cs typeface="Century Gothic"/>
                <a:sym typeface="Century Gothic"/>
              </a:defRPr>
            </a:lvl8pPr>
            <a:lvl9pPr marL="0" marR="0" lvl="8" indent="0" algn="ctr" rtl="0">
              <a:spcBef>
                <a:spcPts val="0"/>
              </a:spcBef>
              <a:buNone/>
              <a:defRPr sz="1200" b="0" i="0" u="none" strike="noStrike" cap="none">
                <a:solidFill>
                  <a:srgbClr val="888888"/>
                </a:solidFill>
                <a:latin typeface="Century Gothic"/>
                <a:ea typeface="Century Gothic"/>
                <a:cs typeface="Century Gothic"/>
                <a:sym typeface="Century Gothic"/>
              </a:defRPr>
            </a:lvl9pPr>
          </a:lstStyle>
          <a:p>
            <a:pPr marL="0" lvl="0" indent="0" algn="ctr" rtl="0">
              <a:spcBef>
                <a:spcPts val="0"/>
              </a:spcBef>
              <a:spcAft>
                <a:spcPts val="0"/>
              </a:spcAft>
              <a:buNone/>
            </a:pPr>
            <a:fld id="{00000000-1234-1234-1234-123412341234}" type="slidenum">
              <a:rPr lang="en-US"/>
              <a:pPr marL="0" lvl="0" indent="0" algn="ctr" rtl="0">
                <a:spcBef>
                  <a:spcPts val="0"/>
                </a:spcBef>
                <a:spcAft>
                  <a:spcPts val="0"/>
                </a:spcAft>
                <a:buNone/>
              </a:pPr>
              <a:t>‹#›</a:t>
            </a:fld>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639"/>
        <p:cNvGrpSpPr/>
        <p:nvPr/>
      </p:nvGrpSpPr>
      <p:grpSpPr>
        <a:xfrm>
          <a:off x="0" y="0"/>
          <a:ext cx="0" cy="0"/>
          <a:chOff x="0" y="0"/>
          <a:chExt cx="0" cy="0"/>
        </a:xfrm>
      </p:grpSpPr>
      <p:sp>
        <p:nvSpPr>
          <p:cNvPr id="640" name="Google Shape;640;p127"/>
          <p:cNvSpPr txBox="1">
            <a:spLocks noGrp="1"/>
          </p:cNvSpPr>
          <p:nvPr>
            <p:ph type="title"/>
          </p:nvPr>
        </p:nvSpPr>
        <p:spPr>
          <a:xfrm>
            <a:off x="4354" y="17417"/>
            <a:ext cx="9139500" cy="592200"/>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Clr>
                <a:schemeClr val="lt1"/>
              </a:buClr>
              <a:buSzPts val="3200"/>
              <a:buFont typeface="Rockwell"/>
              <a:buNone/>
              <a:defRPr sz="3200" b="0" i="0" u="none" strike="noStrike" cap="none">
                <a:solidFill>
                  <a:schemeClr val="lt1"/>
                </a:solidFill>
                <a:latin typeface="Rockwell"/>
                <a:ea typeface="Rockwell"/>
                <a:cs typeface="Rockwell"/>
                <a:sym typeface="Rockwel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641" name="Google Shape;641;p127"/>
          <p:cNvSpPr txBox="1">
            <a:spLocks noGrp="1"/>
          </p:cNvSpPr>
          <p:nvPr>
            <p:ph type="body" idx="1"/>
          </p:nvPr>
        </p:nvSpPr>
        <p:spPr>
          <a:xfrm>
            <a:off x="457200" y="1600200"/>
            <a:ext cx="4038600" cy="4526100"/>
          </a:xfrm>
          <a:prstGeom prst="rect">
            <a:avLst/>
          </a:prstGeom>
          <a:noFill/>
          <a:ln>
            <a:noFill/>
          </a:ln>
        </p:spPr>
        <p:txBody>
          <a:bodyPr spcFirstLastPara="1" wrap="square" lIns="91425" tIns="45700" rIns="91425" bIns="45700" anchor="t" anchorCtr="0"/>
          <a:lstStyle>
            <a:lvl1pPr marL="457200" marR="0" lvl="0" indent="-228600" algn="l" rtl="0">
              <a:spcBef>
                <a:spcPts val="560"/>
              </a:spcBef>
              <a:spcAft>
                <a:spcPts val="0"/>
              </a:spcAft>
              <a:buClr>
                <a:schemeClr val="dk1"/>
              </a:buClr>
              <a:buSzPts val="2800"/>
              <a:buFont typeface="Arial"/>
              <a:buNone/>
              <a:defRPr sz="2800" b="0" i="0" u="none" strike="noStrike" cap="none">
                <a:solidFill>
                  <a:schemeClr val="dk1"/>
                </a:solidFill>
                <a:latin typeface="Century Gothic"/>
                <a:ea typeface="Century Gothic"/>
                <a:cs typeface="Century Gothic"/>
                <a:sym typeface="Century Gothic"/>
              </a:defRPr>
            </a:lvl1pPr>
            <a:lvl2pPr marL="914400" marR="0" lvl="1" indent="-381000" algn="l" rtl="0">
              <a:spcBef>
                <a:spcPts val="480"/>
              </a:spcBef>
              <a:spcAft>
                <a:spcPts val="0"/>
              </a:spcAft>
              <a:buClr>
                <a:schemeClr val="dk1"/>
              </a:buClr>
              <a:buSzPts val="2400"/>
              <a:buFont typeface="Arial"/>
              <a:buChar char="•"/>
              <a:defRPr sz="2400" b="0" i="0" u="none" strike="noStrike" cap="none">
                <a:solidFill>
                  <a:schemeClr val="dk1"/>
                </a:solidFill>
                <a:latin typeface="Century Gothic"/>
                <a:ea typeface="Century Gothic"/>
                <a:cs typeface="Century Gothic"/>
                <a:sym typeface="Century Gothic"/>
              </a:defRPr>
            </a:lvl2pPr>
            <a:lvl3pPr marL="1371600" marR="0" lvl="2" indent="-355600" algn="l" rtl="0">
              <a:spcBef>
                <a:spcPts val="400"/>
              </a:spcBef>
              <a:spcAft>
                <a:spcPts val="0"/>
              </a:spcAft>
              <a:buClr>
                <a:schemeClr val="dk1"/>
              </a:buClr>
              <a:buSzPts val="2000"/>
              <a:buFont typeface="Courier New"/>
              <a:buChar char="o"/>
              <a:defRPr sz="2000" b="0" i="0" u="none" strike="noStrike" cap="none">
                <a:solidFill>
                  <a:schemeClr val="dk1"/>
                </a:solidFill>
                <a:latin typeface="Century Gothic"/>
                <a:ea typeface="Century Gothic"/>
                <a:cs typeface="Century Gothic"/>
                <a:sym typeface="Century Gothic"/>
              </a:defRPr>
            </a:lvl3pPr>
            <a:lvl4pPr marL="1828800" marR="0" lvl="3" indent="-342900" algn="l" rtl="0">
              <a:spcBef>
                <a:spcPts val="36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4pPr>
            <a:lvl5pPr marL="2286000" marR="0" lvl="4" indent="-342900" algn="l" rtl="0">
              <a:spcBef>
                <a:spcPts val="36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642" name="Google Shape;642;p127"/>
          <p:cNvSpPr txBox="1">
            <a:spLocks noGrp="1"/>
          </p:cNvSpPr>
          <p:nvPr>
            <p:ph type="body" idx="2"/>
          </p:nvPr>
        </p:nvSpPr>
        <p:spPr>
          <a:xfrm>
            <a:off x="4648200" y="1600200"/>
            <a:ext cx="4038600" cy="4526100"/>
          </a:xfrm>
          <a:prstGeom prst="rect">
            <a:avLst/>
          </a:prstGeom>
          <a:noFill/>
          <a:ln>
            <a:noFill/>
          </a:ln>
        </p:spPr>
        <p:txBody>
          <a:bodyPr spcFirstLastPara="1" wrap="square" lIns="91425" tIns="45700" rIns="91425" bIns="45700" anchor="t" anchorCtr="0"/>
          <a:lstStyle>
            <a:lvl1pPr marL="457200" marR="0" lvl="0" indent="-228600" algn="l" rtl="0">
              <a:spcBef>
                <a:spcPts val="560"/>
              </a:spcBef>
              <a:spcAft>
                <a:spcPts val="0"/>
              </a:spcAft>
              <a:buClr>
                <a:schemeClr val="dk1"/>
              </a:buClr>
              <a:buSzPts val="2800"/>
              <a:buFont typeface="Arial"/>
              <a:buNone/>
              <a:defRPr sz="2800" b="0" i="0" u="none" strike="noStrike" cap="none">
                <a:solidFill>
                  <a:schemeClr val="dk1"/>
                </a:solidFill>
                <a:latin typeface="Century Gothic"/>
                <a:ea typeface="Century Gothic"/>
                <a:cs typeface="Century Gothic"/>
                <a:sym typeface="Century Gothic"/>
              </a:defRPr>
            </a:lvl1pPr>
            <a:lvl2pPr marL="914400" marR="0" lvl="1" indent="-381000" algn="l" rtl="0">
              <a:spcBef>
                <a:spcPts val="480"/>
              </a:spcBef>
              <a:spcAft>
                <a:spcPts val="0"/>
              </a:spcAft>
              <a:buClr>
                <a:schemeClr val="dk1"/>
              </a:buClr>
              <a:buSzPts val="2400"/>
              <a:buFont typeface="Arial"/>
              <a:buChar char="•"/>
              <a:defRPr sz="2400" b="0" i="0" u="none" strike="noStrike" cap="none">
                <a:solidFill>
                  <a:schemeClr val="dk1"/>
                </a:solidFill>
                <a:latin typeface="Century Gothic"/>
                <a:ea typeface="Century Gothic"/>
                <a:cs typeface="Century Gothic"/>
                <a:sym typeface="Century Gothic"/>
              </a:defRPr>
            </a:lvl2pPr>
            <a:lvl3pPr marL="1371600" marR="0" lvl="2" indent="-355600" algn="l" rtl="0">
              <a:spcBef>
                <a:spcPts val="400"/>
              </a:spcBef>
              <a:spcAft>
                <a:spcPts val="0"/>
              </a:spcAft>
              <a:buClr>
                <a:schemeClr val="dk1"/>
              </a:buClr>
              <a:buSzPts val="2000"/>
              <a:buFont typeface="Courier New"/>
              <a:buChar char="o"/>
              <a:defRPr sz="2000" b="0" i="0" u="none" strike="noStrike" cap="none">
                <a:solidFill>
                  <a:schemeClr val="dk1"/>
                </a:solidFill>
                <a:latin typeface="Century Gothic"/>
                <a:ea typeface="Century Gothic"/>
                <a:cs typeface="Century Gothic"/>
                <a:sym typeface="Century Gothic"/>
              </a:defRPr>
            </a:lvl3pPr>
            <a:lvl4pPr marL="1828800" marR="0" lvl="3" indent="-342900" algn="l" rtl="0">
              <a:spcBef>
                <a:spcPts val="36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4pPr>
            <a:lvl5pPr marL="2286000" marR="0" lvl="4" indent="-342900" algn="l" rtl="0">
              <a:spcBef>
                <a:spcPts val="36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643" name="Google Shape;643;p127"/>
          <p:cNvSpPr txBox="1">
            <a:spLocks noGrp="1"/>
          </p:cNvSpPr>
          <p:nvPr>
            <p:ph type="ftr" idx="11"/>
          </p:nvPr>
        </p:nvSpPr>
        <p:spPr>
          <a:xfrm>
            <a:off x="1600200" y="6356350"/>
            <a:ext cx="5334000" cy="3651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644" name="Google Shape;644;p127"/>
          <p:cNvSpPr txBox="1">
            <a:spLocks noGrp="1"/>
          </p:cNvSpPr>
          <p:nvPr>
            <p:ph type="sldNum" idx="12"/>
          </p:nvPr>
        </p:nvSpPr>
        <p:spPr>
          <a:xfrm>
            <a:off x="533400" y="6356350"/>
            <a:ext cx="762000" cy="365100"/>
          </a:xfrm>
          <a:prstGeom prst="rect">
            <a:avLst/>
          </a:prstGeom>
          <a:noFill/>
          <a:ln>
            <a:noFill/>
          </a:ln>
        </p:spPr>
        <p:txBody>
          <a:bodyPr spcFirstLastPara="1" wrap="square" lIns="91425" tIns="45700" rIns="91425" bIns="45700" anchor="ctr" anchorCtr="0">
            <a:noAutofit/>
          </a:bodyPr>
          <a:lstStyle>
            <a:lvl1pPr marL="0" marR="0" lvl="0" indent="0" algn="ctr" rtl="0">
              <a:spcBef>
                <a:spcPts val="0"/>
              </a:spcBef>
              <a:buNone/>
              <a:defRPr sz="1200">
                <a:solidFill>
                  <a:srgbClr val="888888"/>
                </a:solidFill>
                <a:latin typeface="Century Gothic"/>
                <a:ea typeface="Century Gothic"/>
                <a:cs typeface="Century Gothic"/>
                <a:sym typeface="Century Gothic"/>
              </a:defRPr>
            </a:lvl1pPr>
            <a:lvl2pPr marL="0" marR="0" lvl="1" indent="0" algn="ctr" rtl="0">
              <a:spcBef>
                <a:spcPts val="0"/>
              </a:spcBef>
              <a:buNone/>
              <a:defRPr sz="1200">
                <a:solidFill>
                  <a:srgbClr val="888888"/>
                </a:solidFill>
                <a:latin typeface="Century Gothic"/>
                <a:ea typeface="Century Gothic"/>
                <a:cs typeface="Century Gothic"/>
                <a:sym typeface="Century Gothic"/>
              </a:defRPr>
            </a:lvl2pPr>
            <a:lvl3pPr marL="0" marR="0" lvl="2" indent="0" algn="ctr" rtl="0">
              <a:spcBef>
                <a:spcPts val="0"/>
              </a:spcBef>
              <a:buNone/>
              <a:defRPr sz="1200">
                <a:solidFill>
                  <a:srgbClr val="888888"/>
                </a:solidFill>
                <a:latin typeface="Century Gothic"/>
                <a:ea typeface="Century Gothic"/>
                <a:cs typeface="Century Gothic"/>
                <a:sym typeface="Century Gothic"/>
              </a:defRPr>
            </a:lvl3pPr>
            <a:lvl4pPr marL="0" marR="0" lvl="3" indent="0" algn="ctr" rtl="0">
              <a:spcBef>
                <a:spcPts val="0"/>
              </a:spcBef>
              <a:buNone/>
              <a:defRPr sz="1200">
                <a:solidFill>
                  <a:srgbClr val="888888"/>
                </a:solidFill>
                <a:latin typeface="Century Gothic"/>
                <a:ea typeface="Century Gothic"/>
                <a:cs typeface="Century Gothic"/>
                <a:sym typeface="Century Gothic"/>
              </a:defRPr>
            </a:lvl4pPr>
            <a:lvl5pPr marL="0" marR="0" lvl="4" indent="0" algn="ctr" rtl="0">
              <a:spcBef>
                <a:spcPts val="0"/>
              </a:spcBef>
              <a:buNone/>
              <a:defRPr sz="1200">
                <a:solidFill>
                  <a:srgbClr val="888888"/>
                </a:solidFill>
                <a:latin typeface="Century Gothic"/>
                <a:ea typeface="Century Gothic"/>
                <a:cs typeface="Century Gothic"/>
                <a:sym typeface="Century Gothic"/>
              </a:defRPr>
            </a:lvl5pPr>
            <a:lvl6pPr marL="0" marR="0" lvl="5" indent="0" algn="ctr" rtl="0">
              <a:spcBef>
                <a:spcPts val="0"/>
              </a:spcBef>
              <a:buNone/>
              <a:defRPr sz="1200">
                <a:solidFill>
                  <a:srgbClr val="888888"/>
                </a:solidFill>
                <a:latin typeface="Century Gothic"/>
                <a:ea typeface="Century Gothic"/>
                <a:cs typeface="Century Gothic"/>
                <a:sym typeface="Century Gothic"/>
              </a:defRPr>
            </a:lvl6pPr>
            <a:lvl7pPr marL="0" marR="0" lvl="6" indent="0" algn="ctr" rtl="0">
              <a:spcBef>
                <a:spcPts val="0"/>
              </a:spcBef>
              <a:buNone/>
              <a:defRPr sz="1200">
                <a:solidFill>
                  <a:srgbClr val="888888"/>
                </a:solidFill>
                <a:latin typeface="Century Gothic"/>
                <a:ea typeface="Century Gothic"/>
                <a:cs typeface="Century Gothic"/>
                <a:sym typeface="Century Gothic"/>
              </a:defRPr>
            </a:lvl7pPr>
            <a:lvl8pPr marL="0" marR="0" lvl="7" indent="0" algn="ctr" rtl="0">
              <a:spcBef>
                <a:spcPts val="0"/>
              </a:spcBef>
              <a:buNone/>
              <a:defRPr sz="1200">
                <a:solidFill>
                  <a:srgbClr val="888888"/>
                </a:solidFill>
                <a:latin typeface="Century Gothic"/>
                <a:ea typeface="Century Gothic"/>
                <a:cs typeface="Century Gothic"/>
                <a:sym typeface="Century Gothic"/>
              </a:defRPr>
            </a:lvl8pPr>
            <a:lvl9pPr marL="0" marR="0" lvl="8" indent="0" algn="ctr" rtl="0">
              <a:spcBef>
                <a:spcPts val="0"/>
              </a:spcBef>
              <a:buNone/>
              <a:defRPr sz="1200">
                <a:solidFill>
                  <a:srgbClr val="888888"/>
                </a:solidFill>
                <a:latin typeface="Century Gothic"/>
                <a:ea typeface="Century Gothic"/>
                <a:cs typeface="Century Gothic"/>
                <a:sym typeface="Century Gothic"/>
              </a:defRPr>
            </a:lvl9pPr>
          </a:lstStyle>
          <a:p>
            <a:pPr marL="0" lvl="0" indent="0" algn="ctr" rtl="0">
              <a:spcBef>
                <a:spcPts val="0"/>
              </a:spcBef>
              <a:spcAft>
                <a:spcPts val="0"/>
              </a:spcAft>
              <a:buNone/>
            </a:pPr>
            <a:fld id="{00000000-1234-1234-1234-123412341234}" type="slidenum">
              <a:rPr lang="en-US"/>
              <a:pPr marL="0" lvl="0" indent="0" algn="ctr" rtl="0">
                <a:spcBef>
                  <a:spcPts val="0"/>
                </a:spcBef>
                <a:spcAft>
                  <a:spcPts val="0"/>
                </a:spcAft>
                <a:buNone/>
              </a:pPr>
              <a:t>‹#›</a:t>
            </a:fld>
            <a:endParaRP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45"/>
        <p:cNvGrpSpPr/>
        <p:nvPr/>
      </p:nvGrpSpPr>
      <p:grpSpPr>
        <a:xfrm>
          <a:off x="0" y="0"/>
          <a:ext cx="0" cy="0"/>
          <a:chOff x="0" y="0"/>
          <a:chExt cx="0" cy="0"/>
        </a:xfrm>
      </p:grpSpPr>
      <p:sp>
        <p:nvSpPr>
          <p:cNvPr id="646" name="Google Shape;646;p128"/>
          <p:cNvSpPr txBox="1">
            <a:spLocks noGrp="1"/>
          </p:cNvSpPr>
          <p:nvPr>
            <p:ph type="ftr" idx="11"/>
          </p:nvPr>
        </p:nvSpPr>
        <p:spPr>
          <a:xfrm>
            <a:off x="1600200" y="6356350"/>
            <a:ext cx="5334000" cy="3651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647" name="Google Shape;647;p128"/>
          <p:cNvSpPr txBox="1">
            <a:spLocks noGrp="1"/>
          </p:cNvSpPr>
          <p:nvPr>
            <p:ph type="sldNum" idx="12"/>
          </p:nvPr>
        </p:nvSpPr>
        <p:spPr>
          <a:xfrm>
            <a:off x="533400" y="6356350"/>
            <a:ext cx="762000" cy="365100"/>
          </a:xfrm>
          <a:prstGeom prst="rect">
            <a:avLst/>
          </a:prstGeom>
          <a:noFill/>
          <a:ln>
            <a:noFill/>
          </a:ln>
        </p:spPr>
        <p:txBody>
          <a:bodyPr spcFirstLastPara="1" wrap="square" lIns="91425" tIns="45700" rIns="91425" bIns="45700" anchor="ctr" anchorCtr="0">
            <a:noAutofit/>
          </a:bodyPr>
          <a:lstStyle>
            <a:lvl1pPr marL="0" marR="0" lvl="0" indent="0" algn="ctr" rtl="0">
              <a:spcBef>
                <a:spcPts val="0"/>
              </a:spcBef>
              <a:buNone/>
              <a:defRPr sz="1200">
                <a:solidFill>
                  <a:srgbClr val="888888"/>
                </a:solidFill>
                <a:latin typeface="Century Gothic"/>
                <a:ea typeface="Century Gothic"/>
                <a:cs typeface="Century Gothic"/>
                <a:sym typeface="Century Gothic"/>
              </a:defRPr>
            </a:lvl1pPr>
            <a:lvl2pPr marL="0" marR="0" lvl="1" indent="0" algn="ctr" rtl="0">
              <a:spcBef>
                <a:spcPts val="0"/>
              </a:spcBef>
              <a:buNone/>
              <a:defRPr sz="1200">
                <a:solidFill>
                  <a:srgbClr val="888888"/>
                </a:solidFill>
                <a:latin typeface="Century Gothic"/>
                <a:ea typeface="Century Gothic"/>
                <a:cs typeface="Century Gothic"/>
                <a:sym typeface="Century Gothic"/>
              </a:defRPr>
            </a:lvl2pPr>
            <a:lvl3pPr marL="0" marR="0" lvl="2" indent="0" algn="ctr" rtl="0">
              <a:spcBef>
                <a:spcPts val="0"/>
              </a:spcBef>
              <a:buNone/>
              <a:defRPr sz="1200">
                <a:solidFill>
                  <a:srgbClr val="888888"/>
                </a:solidFill>
                <a:latin typeface="Century Gothic"/>
                <a:ea typeface="Century Gothic"/>
                <a:cs typeface="Century Gothic"/>
                <a:sym typeface="Century Gothic"/>
              </a:defRPr>
            </a:lvl3pPr>
            <a:lvl4pPr marL="0" marR="0" lvl="3" indent="0" algn="ctr" rtl="0">
              <a:spcBef>
                <a:spcPts val="0"/>
              </a:spcBef>
              <a:buNone/>
              <a:defRPr sz="1200">
                <a:solidFill>
                  <a:srgbClr val="888888"/>
                </a:solidFill>
                <a:latin typeface="Century Gothic"/>
                <a:ea typeface="Century Gothic"/>
                <a:cs typeface="Century Gothic"/>
                <a:sym typeface="Century Gothic"/>
              </a:defRPr>
            </a:lvl4pPr>
            <a:lvl5pPr marL="0" marR="0" lvl="4" indent="0" algn="ctr" rtl="0">
              <a:spcBef>
                <a:spcPts val="0"/>
              </a:spcBef>
              <a:buNone/>
              <a:defRPr sz="1200">
                <a:solidFill>
                  <a:srgbClr val="888888"/>
                </a:solidFill>
                <a:latin typeface="Century Gothic"/>
                <a:ea typeface="Century Gothic"/>
                <a:cs typeface="Century Gothic"/>
                <a:sym typeface="Century Gothic"/>
              </a:defRPr>
            </a:lvl5pPr>
            <a:lvl6pPr marL="0" marR="0" lvl="5" indent="0" algn="ctr" rtl="0">
              <a:spcBef>
                <a:spcPts val="0"/>
              </a:spcBef>
              <a:buNone/>
              <a:defRPr sz="1200">
                <a:solidFill>
                  <a:srgbClr val="888888"/>
                </a:solidFill>
                <a:latin typeface="Century Gothic"/>
                <a:ea typeface="Century Gothic"/>
                <a:cs typeface="Century Gothic"/>
                <a:sym typeface="Century Gothic"/>
              </a:defRPr>
            </a:lvl6pPr>
            <a:lvl7pPr marL="0" marR="0" lvl="6" indent="0" algn="ctr" rtl="0">
              <a:spcBef>
                <a:spcPts val="0"/>
              </a:spcBef>
              <a:buNone/>
              <a:defRPr sz="1200">
                <a:solidFill>
                  <a:srgbClr val="888888"/>
                </a:solidFill>
                <a:latin typeface="Century Gothic"/>
                <a:ea typeface="Century Gothic"/>
                <a:cs typeface="Century Gothic"/>
                <a:sym typeface="Century Gothic"/>
              </a:defRPr>
            </a:lvl7pPr>
            <a:lvl8pPr marL="0" marR="0" lvl="7" indent="0" algn="ctr" rtl="0">
              <a:spcBef>
                <a:spcPts val="0"/>
              </a:spcBef>
              <a:buNone/>
              <a:defRPr sz="1200">
                <a:solidFill>
                  <a:srgbClr val="888888"/>
                </a:solidFill>
                <a:latin typeface="Century Gothic"/>
                <a:ea typeface="Century Gothic"/>
                <a:cs typeface="Century Gothic"/>
                <a:sym typeface="Century Gothic"/>
              </a:defRPr>
            </a:lvl8pPr>
            <a:lvl9pPr marL="0" marR="0" lvl="8" indent="0" algn="ctr" rtl="0">
              <a:spcBef>
                <a:spcPts val="0"/>
              </a:spcBef>
              <a:buNone/>
              <a:defRPr sz="1200">
                <a:solidFill>
                  <a:srgbClr val="888888"/>
                </a:solidFill>
                <a:latin typeface="Century Gothic"/>
                <a:ea typeface="Century Gothic"/>
                <a:cs typeface="Century Gothic"/>
                <a:sym typeface="Century Gothic"/>
              </a:defRPr>
            </a:lvl9pPr>
          </a:lstStyle>
          <a:p>
            <a:pPr marL="0" lvl="0" indent="0" algn="ctr" rtl="0">
              <a:spcBef>
                <a:spcPts val="0"/>
              </a:spcBef>
              <a:spcAft>
                <a:spcPts val="0"/>
              </a:spcAft>
              <a:buNone/>
            </a:pPr>
            <a:fld id="{00000000-1234-1234-1234-123412341234}" type="slidenum">
              <a:rPr lang="en-US"/>
              <a:pPr marL="0" lvl="0" indent="0" algn="ctr" rtl="0">
                <a:spcBef>
                  <a:spcPts val="0"/>
                </a:spcBef>
                <a:spcAft>
                  <a:spcPts val="0"/>
                </a:spcAft>
                <a:buNone/>
              </a:pPr>
              <a:t>‹#›</a:t>
            </a:fld>
            <a:endParaRP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648"/>
        <p:cNvGrpSpPr/>
        <p:nvPr/>
      </p:nvGrpSpPr>
      <p:grpSpPr>
        <a:xfrm>
          <a:off x="0" y="0"/>
          <a:ext cx="0" cy="0"/>
          <a:chOff x="0" y="0"/>
          <a:chExt cx="0" cy="0"/>
        </a:xfrm>
      </p:grpSpPr>
      <p:sp>
        <p:nvSpPr>
          <p:cNvPr id="649" name="Google Shape;649;p129"/>
          <p:cNvSpPr txBox="1">
            <a:spLocks noGrp="1"/>
          </p:cNvSpPr>
          <p:nvPr>
            <p:ph type="ctrTitle"/>
          </p:nvPr>
        </p:nvSpPr>
        <p:spPr>
          <a:xfrm>
            <a:off x="685800" y="2130425"/>
            <a:ext cx="7772400" cy="1470000"/>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Clr>
                <a:schemeClr val="lt1"/>
              </a:buClr>
              <a:buSzPts val="3200"/>
              <a:buFont typeface="Rockwell"/>
              <a:buNone/>
              <a:defRPr sz="3200" b="0" i="0" u="none" strike="noStrike" cap="none">
                <a:solidFill>
                  <a:schemeClr val="lt1"/>
                </a:solidFill>
                <a:latin typeface="Rockwell"/>
                <a:ea typeface="Rockwell"/>
                <a:cs typeface="Rockwell"/>
                <a:sym typeface="Rockwel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650" name="Google Shape;650;p129"/>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lstStyle>
            <a:lvl1pPr marR="0" lvl="0" algn="ctr" rtl="0">
              <a:spcBef>
                <a:spcPts val="640"/>
              </a:spcBef>
              <a:spcAft>
                <a:spcPts val="0"/>
              </a:spcAft>
              <a:buClr>
                <a:srgbClr val="888888"/>
              </a:buClr>
              <a:buSzPts val="3200"/>
              <a:buFont typeface="Arial"/>
              <a:buNone/>
              <a:defRPr sz="3200" b="0" i="0" u="none" strike="noStrike" cap="none">
                <a:solidFill>
                  <a:srgbClr val="888888"/>
                </a:solidFill>
                <a:latin typeface="Century Gothic"/>
                <a:ea typeface="Century Gothic"/>
                <a:cs typeface="Century Gothic"/>
                <a:sym typeface="Century Gothic"/>
              </a:defRPr>
            </a:lvl1pPr>
            <a:lvl2pPr marR="0" lvl="1" algn="ctr" rtl="0">
              <a:spcBef>
                <a:spcPts val="560"/>
              </a:spcBef>
              <a:spcAft>
                <a:spcPts val="0"/>
              </a:spcAft>
              <a:buClr>
                <a:srgbClr val="888888"/>
              </a:buClr>
              <a:buSzPts val="2800"/>
              <a:buFont typeface="Arial"/>
              <a:buNone/>
              <a:defRPr sz="2800" b="0" i="0" u="none" strike="noStrike" cap="none">
                <a:solidFill>
                  <a:srgbClr val="888888"/>
                </a:solidFill>
                <a:latin typeface="Century Gothic"/>
                <a:ea typeface="Century Gothic"/>
                <a:cs typeface="Century Gothic"/>
                <a:sym typeface="Century Gothic"/>
              </a:defRPr>
            </a:lvl2pPr>
            <a:lvl3pPr marR="0" lvl="2" algn="ctr" rtl="0">
              <a:spcBef>
                <a:spcPts val="480"/>
              </a:spcBef>
              <a:spcAft>
                <a:spcPts val="0"/>
              </a:spcAft>
              <a:buClr>
                <a:srgbClr val="888888"/>
              </a:buClr>
              <a:buSzPts val="2400"/>
              <a:buFont typeface="Courier New"/>
              <a:buNone/>
              <a:defRPr sz="2400" b="0" i="0" u="none" strike="noStrike" cap="none">
                <a:solidFill>
                  <a:srgbClr val="888888"/>
                </a:solidFill>
                <a:latin typeface="Century Gothic"/>
                <a:ea typeface="Century Gothic"/>
                <a:cs typeface="Century Gothic"/>
                <a:sym typeface="Century Gothic"/>
              </a:defRPr>
            </a:lvl3pPr>
            <a:lvl4pPr marR="0" lvl="3" algn="ctr" rtl="0">
              <a:spcBef>
                <a:spcPts val="400"/>
              </a:spcBef>
              <a:spcAft>
                <a:spcPts val="0"/>
              </a:spcAft>
              <a:buClr>
                <a:srgbClr val="888888"/>
              </a:buClr>
              <a:buSzPts val="2000"/>
              <a:buFont typeface="Arial"/>
              <a:buNone/>
              <a:defRPr sz="2000" b="0" i="0" u="none" strike="noStrike" cap="none">
                <a:solidFill>
                  <a:srgbClr val="888888"/>
                </a:solidFill>
                <a:latin typeface="Century Gothic"/>
                <a:ea typeface="Century Gothic"/>
                <a:cs typeface="Century Gothic"/>
                <a:sym typeface="Century Gothic"/>
              </a:defRPr>
            </a:lvl4pPr>
            <a:lvl5pPr marR="0" lvl="4" algn="ctr" rtl="0">
              <a:spcBef>
                <a:spcPts val="400"/>
              </a:spcBef>
              <a:spcAft>
                <a:spcPts val="0"/>
              </a:spcAft>
              <a:buClr>
                <a:srgbClr val="888888"/>
              </a:buClr>
              <a:buSzPts val="2000"/>
              <a:buFont typeface="Arial"/>
              <a:buNone/>
              <a:defRPr sz="2000" b="0" i="0" u="none" strike="noStrike" cap="none">
                <a:solidFill>
                  <a:srgbClr val="888888"/>
                </a:solidFill>
                <a:latin typeface="Century Gothic"/>
                <a:ea typeface="Century Gothic"/>
                <a:cs typeface="Century Gothic"/>
                <a:sym typeface="Century Gothic"/>
              </a:defRPr>
            </a:lvl5pPr>
            <a:lvl6pPr marR="0" lvl="5" algn="ctr" rtl="0">
              <a:spcBef>
                <a:spcPts val="400"/>
              </a:spcBef>
              <a:spcAft>
                <a:spcPts val="0"/>
              </a:spcAft>
              <a:buClr>
                <a:srgbClr val="888888"/>
              </a:buClr>
              <a:buSzPts val="2000"/>
              <a:buFont typeface="Arial"/>
              <a:buNone/>
              <a:defRPr sz="2000" b="0" i="0" u="none" strike="noStrike" cap="none">
                <a:solidFill>
                  <a:srgbClr val="888888"/>
                </a:solidFill>
                <a:latin typeface="Century Gothic"/>
                <a:ea typeface="Century Gothic"/>
                <a:cs typeface="Century Gothic"/>
                <a:sym typeface="Century Gothic"/>
              </a:defRPr>
            </a:lvl6pPr>
            <a:lvl7pPr marR="0" lvl="6" algn="ctr" rtl="0">
              <a:spcBef>
                <a:spcPts val="400"/>
              </a:spcBef>
              <a:spcAft>
                <a:spcPts val="0"/>
              </a:spcAft>
              <a:buClr>
                <a:srgbClr val="888888"/>
              </a:buClr>
              <a:buSzPts val="2000"/>
              <a:buFont typeface="Arial"/>
              <a:buNone/>
              <a:defRPr sz="2000" b="0" i="0" u="none" strike="noStrike" cap="none">
                <a:solidFill>
                  <a:srgbClr val="888888"/>
                </a:solidFill>
                <a:latin typeface="Century Gothic"/>
                <a:ea typeface="Century Gothic"/>
                <a:cs typeface="Century Gothic"/>
                <a:sym typeface="Century Gothic"/>
              </a:defRPr>
            </a:lvl7pPr>
            <a:lvl8pPr marR="0" lvl="7" algn="ctr" rtl="0">
              <a:spcBef>
                <a:spcPts val="400"/>
              </a:spcBef>
              <a:spcAft>
                <a:spcPts val="0"/>
              </a:spcAft>
              <a:buClr>
                <a:srgbClr val="888888"/>
              </a:buClr>
              <a:buSzPts val="2000"/>
              <a:buFont typeface="Arial"/>
              <a:buNone/>
              <a:defRPr sz="2000" b="0" i="0" u="none" strike="noStrike" cap="none">
                <a:solidFill>
                  <a:srgbClr val="888888"/>
                </a:solidFill>
                <a:latin typeface="Century Gothic"/>
                <a:ea typeface="Century Gothic"/>
                <a:cs typeface="Century Gothic"/>
                <a:sym typeface="Century Gothic"/>
              </a:defRPr>
            </a:lvl8pPr>
            <a:lvl9pPr marR="0" lvl="8" algn="ctr" rtl="0">
              <a:spcBef>
                <a:spcPts val="400"/>
              </a:spcBef>
              <a:spcAft>
                <a:spcPts val="0"/>
              </a:spcAft>
              <a:buClr>
                <a:srgbClr val="888888"/>
              </a:buClr>
              <a:buSzPts val="2000"/>
              <a:buFont typeface="Arial"/>
              <a:buNone/>
              <a:defRPr sz="2000" b="0" i="0" u="none" strike="noStrike" cap="none">
                <a:solidFill>
                  <a:srgbClr val="888888"/>
                </a:solidFill>
                <a:latin typeface="Century Gothic"/>
                <a:ea typeface="Century Gothic"/>
                <a:cs typeface="Century Gothic"/>
                <a:sym typeface="Century Gothic"/>
              </a:defRPr>
            </a:lvl9pPr>
          </a:lstStyle>
          <a:p>
            <a:endParaRPr/>
          </a:p>
        </p:txBody>
      </p:sp>
      <p:sp>
        <p:nvSpPr>
          <p:cNvPr id="651" name="Google Shape;651;p129"/>
          <p:cNvSpPr txBox="1">
            <a:spLocks noGrp="1"/>
          </p:cNvSpPr>
          <p:nvPr>
            <p:ph type="ftr" idx="11"/>
          </p:nvPr>
        </p:nvSpPr>
        <p:spPr>
          <a:xfrm>
            <a:off x="1600200" y="6356350"/>
            <a:ext cx="5334000" cy="3651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652" name="Google Shape;652;p129"/>
          <p:cNvSpPr txBox="1">
            <a:spLocks noGrp="1"/>
          </p:cNvSpPr>
          <p:nvPr>
            <p:ph type="sldNum" idx="12"/>
          </p:nvPr>
        </p:nvSpPr>
        <p:spPr>
          <a:xfrm>
            <a:off x="533400" y="6356350"/>
            <a:ext cx="762000" cy="365100"/>
          </a:xfrm>
          <a:prstGeom prst="rect">
            <a:avLst/>
          </a:prstGeom>
          <a:noFill/>
          <a:ln>
            <a:noFill/>
          </a:ln>
        </p:spPr>
        <p:txBody>
          <a:bodyPr spcFirstLastPara="1" wrap="square" lIns="91425" tIns="45700" rIns="91425" bIns="45700" anchor="ctr" anchorCtr="0">
            <a:noAutofit/>
          </a:bodyPr>
          <a:lstStyle>
            <a:lvl1pPr marL="0" marR="0" lvl="0" indent="0" algn="ctr" rtl="0">
              <a:spcBef>
                <a:spcPts val="0"/>
              </a:spcBef>
              <a:buNone/>
              <a:defRPr sz="1200">
                <a:solidFill>
                  <a:srgbClr val="888888"/>
                </a:solidFill>
                <a:latin typeface="Century Gothic"/>
                <a:ea typeface="Century Gothic"/>
                <a:cs typeface="Century Gothic"/>
                <a:sym typeface="Century Gothic"/>
              </a:defRPr>
            </a:lvl1pPr>
            <a:lvl2pPr marL="0" marR="0" lvl="1" indent="0" algn="ctr" rtl="0">
              <a:spcBef>
                <a:spcPts val="0"/>
              </a:spcBef>
              <a:buNone/>
              <a:defRPr sz="1200">
                <a:solidFill>
                  <a:srgbClr val="888888"/>
                </a:solidFill>
                <a:latin typeface="Century Gothic"/>
                <a:ea typeface="Century Gothic"/>
                <a:cs typeface="Century Gothic"/>
                <a:sym typeface="Century Gothic"/>
              </a:defRPr>
            </a:lvl2pPr>
            <a:lvl3pPr marL="0" marR="0" lvl="2" indent="0" algn="ctr" rtl="0">
              <a:spcBef>
                <a:spcPts val="0"/>
              </a:spcBef>
              <a:buNone/>
              <a:defRPr sz="1200">
                <a:solidFill>
                  <a:srgbClr val="888888"/>
                </a:solidFill>
                <a:latin typeface="Century Gothic"/>
                <a:ea typeface="Century Gothic"/>
                <a:cs typeface="Century Gothic"/>
                <a:sym typeface="Century Gothic"/>
              </a:defRPr>
            </a:lvl3pPr>
            <a:lvl4pPr marL="0" marR="0" lvl="3" indent="0" algn="ctr" rtl="0">
              <a:spcBef>
                <a:spcPts val="0"/>
              </a:spcBef>
              <a:buNone/>
              <a:defRPr sz="1200">
                <a:solidFill>
                  <a:srgbClr val="888888"/>
                </a:solidFill>
                <a:latin typeface="Century Gothic"/>
                <a:ea typeface="Century Gothic"/>
                <a:cs typeface="Century Gothic"/>
                <a:sym typeface="Century Gothic"/>
              </a:defRPr>
            </a:lvl4pPr>
            <a:lvl5pPr marL="0" marR="0" lvl="4" indent="0" algn="ctr" rtl="0">
              <a:spcBef>
                <a:spcPts val="0"/>
              </a:spcBef>
              <a:buNone/>
              <a:defRPr sz="1200">
                <a:solidFill>
                  <a:srgbClr val="888888"/>
                </a:solidFill>
                <a:latin typeface="Century Gothic"/>
                <a:ea typeface="Century Gothic"/>
                <a:cs typeface="Century Gothic"/>
                <a:sym typeface="Century Gothic"/>
              </a:defRPr>
            </a:lvl5pPr>
            <a:lvl6pPr marL="0" marR="0" lvl="5" indent="0" algn="ctr" rtl="0">
              <a:spcBef>
                <a:spcPts val="0"/>
              </a:spcBef>
              <a:buNone/>
              <a:defRPr sz="1200">
                <a:solidFill>
                  <a:srgbClr val="888888"/>
                </a:solidFill>
                <a:latin typeface="Century Gothic"/>
                <a:ea typeface="Century Gothic"/>
                <a:cs typeface="Century Gothic"/>
                <a:sym typeface="Century Gothic"/>
              </a:defRPr>
            </a:lvl6pPr>
            <a:lvl7pPr marL="0" marR="0" lvl="6" indent="0" algn="ctr" rtl="0">
              <a:spcBef>
                <a:spcPts val="0"/>
              </a:spcBef>
              <a:buNone/>
              <a:defRPr sz="1200">
                <a:solidFill>
                  <a:srgbClr val="888888"/>
                </a:solidFill>
                <a:latin typeface="Century Gothic"/>
                <a:ea typeface="Century Gothic"/>
                <a:cs typeface="Century Gothic"/>
                <a:sym typeface="Century Gothic"/>
              </a:defRPr>
            </a:lvl7pPr>
            <a:lvl8pPr marL="0" marR="0" lvl="7" indent="0" algn="ctr" rtl="0">
              <a:spcBef>
                <a:spcPts val="0"/>
              </a:spcBef>
              <a:buNone/>
              <a:defRPr sz="1200">
                <a:solidFill>
                  <a:srgbClr val="888888"/>
                </a:solidFill>
                <a:latin typeface="Century Gothic"/>
                <a:ea typeface="Century Gothic"/>
                <a:cs typeface="Century Gothic"/>
                <a:sym typeface="Century Gothic"/>
              </a:defRPr>
            </a:lvl8pPr>
            <a:lvl9pPr marL="0" marR="0" lvl="8" indent="0" algn="ctr" rtl="0">
              <a:spcBef>
                <a:spcPts val="0"/>
              </a:spcBef>
              <a:buNone/>
              <a:defRPr sz="1200">
                <a:solidFill>
                  <a:srgbClr val="888888"/>
                </a:solidFill>
                <a:latin typeface="Century Gothic"/>
                <a:ea typeface="Century Gothic"/>
                <a:cs typeface="Century Gothic"/>
                <a:sym typeface="Century Gothic"/>
              </a:defRPr>
            </a:lvl9pPr>
          </a:lstStyle>
          <a:p>
            <a:pPr marL="0" lvl="0" indent="0" algn="ctr" rtl="0">
              <a:spcBef>
                <a:spcPts val="0"/>
              </a:spcBef>
              <a:spcAft>
                <a:spcPts val="0"/>
              </a:spcAft>
              <a:buNone/>
            </a:pPr>
            <a:fld id="{00000000-1234-1234-1234-123412341234}" type="slidenum">
              <a:rPr lang="en-US"/>
              <a:pPr marL="0" lvl="0" indent="0" algn="ctr" rtl="0">
                <a:spcBef>
                  <a:spcPts val="0"/>
                </a:spcBef>
                <a:spcAft>
                  <a:spcPts val="0"/>
                </a:spcAft>
                <a:buNone/>
              </a:pPr>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3"/>
        <p:cNvGrpSpPr/>
        <p:nvPr/>
      </p:nvGrpSpPr>
      <p:grpSpPr>
        <a:xfrm>
          <a:off x="0" y="0"/>
          <a:ext cx="0" cy="0"/>
          <a:chOff x="0" y="0"/>
          <a:chExt cx="0" cy="0"/>
        </a:xfrm>
      </p:grpSpPr>
      <p:sp>
        <p:nvSpPr>
          <p:cNvPr id="54" name="Google Shape;54;p14"/>
          <p:cNvSpPr txBox="1">
            <a:spLocks noGrp="1"/>
          </p:cNvSpPr>
          <p:nvPr>
            <p:ph type="title"/>
          </p:nvPr>
        </p:nvSpPr>
        <p:spPr>
          <a:xfrm>
            <a:off x="457200" y="609600"/>
            <a:ext cx="3008313" cy="825500"/>
          </a:xfrm>
          <a:prstGeom prst="rect">
            <a:avLst/>
          </a:prstGeom>
          <a:noFill/>
          <a:ln>
            <a:noFill/>
          </a:ln>
        </p:spPr>
        <p:txBody>
          <a:bodyPr spcFirstLastPara="1" wrap="square" lIns="91425" tIns="45700" rIns="91425" bIns="45700" anchor="b" anchorCtr="0"/>
          <a:lstStyle>
            <a:lvl1pPr marR="0" lvl="0" algn="l" rtl="0">
              <a:spcBef>
                <a:spcPts val="0"/>
              </a:spcBef>
              <a:spcAft>
                <a:spcPts val="0"/>
              </a:spcAft>
              <a:buClr>
                <a:schemeClr val="dk2"/>
              </a:buClr>
              <a:buSzPts val="2000"/>
              <a:buFont typeface="Rockwell"/>
              <a:buNone/>
              <a:defRPr sz="2000" b="1" i="0" u="none" strike="noStrike" cap="none">
                <a:solidFill>
                  <a:schemeClr val="dk2"/>
                </a:solidFill>
                <a:latin typeface="Rockwell"/>
                <a:ea typeface="Rockwell"/>
                <a:cs typeface="Rockwell"/>
                <a:sym typeface="Rockwel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5" name="Google Shape;55;p14"/>
          <p:cNvSpPr txBox="1">
            <a:spLocks noGrp="1"/>
          </p:cNvSpPr>
          <p:nvPr>
            <p:ph type="body" idx="1"/>
          </p:nvPr>
        </p:nvSpPr>
        <p:spPr>
          <a:xfrm>
            <a:off x="3575050" y="609600"/>
            <a:ext cx="5111750" cy="5516563"/>
          </a:xfrm>
          <a:prstGeom prst="rect">
            <a:avLst/>
          </a:prstGeom>
          <a:noFill/>
          <a:ln>
            <a:noFill/>
          </a:ln>
        </p:spPr>
        <p:txBody>
          <a:bodyPr spcFirstLastPara="1" wrap="square" lIns="91425" tIns="45700" rIns="91425" bIns="45700" anchor="t" anchorCtr="0"/>
          <a:lstStyle>
            <a:lvl1pPr marL="457200" marR="0" lvl="0" indent="-228600" algn="l" rtl="0">
              <a:spcBef>
                <a:spcPts val="560"/>
              </a:spcBef>
              <a:spcAft>
                <a:spcPts val="0"/>
              </a:spcAft>
              <a:buClr>
                <a:schemeClr val="dk2"/>
              </a:buClr>
              <a:buSzPts val="2800"/>
              <a:buFont typeface="Arial"/>
              <a:buNone/>
              <a:defRPr sz="2800" b="0" i="0" u="none" strike="noStrike" cap="none">
                <a:solidFill>
                  <a:schemeClr val="dk2"/>
                </a:solidFill>
                <a:latin typeface="Century Gothic"/>
                <a:ea typeface="Century Gothic"/>
                <a:cs typeface="Century Gothic"/>
                <a:sym typeface="Century Gothic"/>
              </a:defRPr>
            </a:lvl1pPr>
            <a:lvl2pPr marL="914400" marR="0" lvl="1" indent="-381000" algn="l" rtl="0">
              <a:spcBef>
                <a:spcPts val="480"/>
              </a:spcBef>
              <a:spcAft>
                <a:spcPts val="0"/>
              </a:spcAft>
              <a:buClr>
                <a:schemeClr val="dk2"/>
              </a:buClr>
              <a:buSzPts val="2400"/>
              <a:buFont typeface="Arial"/>
              <a:buChar char="•"/>
              <a:defRPr sz="2400" b="0" i="0" u="none" strike="noStrike" cap="none">
                <a:solidFill>
                  <a:schemeClr val="dk2"/>
                </a:solidFill>
                <a:latin typeface="Century Gothic"/>
                <a:ea typeface="Century Gothic"/>
                <a:cs typeface="Century Gothic"/>
                <a:sym typeface="Century Gothic"/>
              </a:defRPr>
            </a:lvl2pPr>
            <a:lvl3pPr marL="1371600" marR="0" lvl="2" indent="-355600" algn="l" rtl="0">
              <a:spcBef>
                <a:spcPts val="400"/>
              </a:spcBef>
              <a:spcAft>
                <a:spcPts val="0"/>
              </a:spcAft>
              <a:buClr>
                <a:schemeClr val="dk2"/>
              </a:buClr>
              <a:buSzPts val="2000"/>
              <a:buFont typeface="Courier New"/>
              <a:buChar char="o"/>
              <a:defRPr sz="2000" b="0" i="0" u="none" strike="noStrike" cap="none">
                <a:solidFill>
                  <a:schemeClr val="dk2"/>
                </a:solidFill>
                <a:latin typeface="Century Gothic"/>
                <a:ea typeface="Century Gothic"/>
                <a:cs typeface="Century Gothic"/>
                <a:sym typeface="Century Gothic"/>
              </a:defRPr>
            </a:lvl3pPr>
            <a:lvl4pPr marL="1828800" marR="0" lvl="3" indent="-330200" algn="l" rtl="0">
              <a:spcBef>
                <a:spcPts val="320"/>
              </a:spcBef>
              <a:spcAft>
                <a:spcPts val="0"/>
              </a:spcAft>
              <a:buClr>
                <a:schemeClr val="dk2"/>
              </a:buClr>
              <a:buSzPts val="1600"/>
              <a:buFont typeface="Arial"/>
              <a:buChar char="–"/>
              <a:defRPr sz="1600" b="0" i="0" u="none" strike="noStrike" cap="none">
                <a:solidFill>
                  <a:schemeClr val="dk2"/>
                </a:solidFill>
                <a:latin typeface="Century Gothic"/>
                <a:ea typeface="Century Gothic"/>
                <a:cs typeface="Century Gothic"/>
                <a:sym typeface="Century Gothic"/>
              </a:defRPr>
            </a:lvl4pPr>
            <a:lvl5pPr marL="2286000" marR="0" lvl="4" indent="-330200" algn="l" rtl="0">
              <a:spcBef>
                <a:spcPts val="320"/>
              </a:spcBef>
              <a:spcAft>
                <a:spcPts val="0"/>
              </a:spcAft>
              <a:buClr>
                <a:schemeClr val="dk2"/>
              </a:buClr>
              <a:buSzPts val="1600"/>
              <a:buFont typeface="Arial"/>
              <a:buChar char="»"/>
              <a:defRPr sz="1600" b="0" i="0" u="none" strike="noStrike" cap="none">
                <a:solidFill>
                  <a:schemeClr val="dk2"/>
                </a:solidFill>
                <a:latin typeface="Century Gothic"/>
                <a:ea typeface="Century Gothic"/>
                <a:cs typeface="Century Gothic"/>
                <a:sym typeface="Century Gothic"/>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56" name="Google Shape;56;p14"/>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lstStyle>
            <a:lvl1pPr marL="457200" marR="0" lvl="0" indent="-228600" algn="l" rtl="0">
              <a:spcBef>
                <a:spcPts val="280"/>
              </a:spcBef>
              <a:spcAft>
                <a:spcPts val="0"/>
              </a:spcAft>
              <a:buClr>
                <a:schemeClr val="dk2"/>
              </a:buClr>
              <a:buSzPts val="1400"/>
              <a:buFont typeface="Arial"/>
              <a:buNone/>
              <a:defRPr sz="1400" b="0" i="0" u="none" strike="noStrike" cap="none">
                <a:solidFill>
                  <a:schemeClr val="dk2"/>
                </a:solidFill>
                <a:latin typeface="Century Gothic"/>
                <a:ea typeface="Century Gothic"/>
                <a:cs typeface="Century Gothic"/>
                <a:sym typeface="Century Gothic"/>
              </a:defRPr>
            </a:lvl1pPr>
            <a:lvl2pPr marL="914400" marR="0" lvl="1" indent="-228600" algn="l" rtl="0">
              <a:spcBef>
                <a:spcPts val="240"/>
              </a:spcBef>
              <a:spcAft>
                <a:spcPts val="0"/>
              </a:spcAft>
              <a:buClr>
                <a:schemeClr val="dk2"/>
              </a:buClr>
              <a:buSzPts val="1200"/>
              <a:buFont typeface="Arial"/>
              <a:buNone/>
              <a:defRPr sz="1200" b="0" i="0" u="none" strike="noStrike" cap="none">
                <a:solidFill>
                  <a:schemeClr val="dk2"/>
                </a:solidFill>
                <a:latin typeface="Century Gothic"/>
                <a:ea typeface="Century Gothic"/>
                <a:cs typeface="Century Gothic"/>
                <a:sym typeface="Century Gothic"/>
              </a:defRPr>
            </a:lvl2pPr>
            <a:lvl3pPr marL="1371600" marR="0" lvl="2" indent="-228600" algn="l" rtl="0">
              <a:spcBef>
                <a:spcPts val="200"/>
              </a:spcBef>
              <a:spcAft>
                <a:spcPts val="0"/>
              </a:spcAft>
              <a:buClr>
                <a:schemeClr val="dk2"/>
              </a:buClr>
              <a:buSzPts val="1000"/>
              <a:buFont typeface="Courier New"/>
              <a:buNone/>
              <a:defRPr sz="1000" b="0" i="0" u="none" strike="noStrike" cap="none">
                <a:solidFill>
                  <a:schemeClr val="dk2"/>
                </a:solidFill>
                <a:latin typeface="Century Gothic"/>
                <a:ea typeface="Century Gothic"/>
                <a:cs typeface="Century Gothic"/>
                <a:sym typeface="Century Gothic"/>
              </a:defRPr>
            </a:lvl3pPr>
            <a:lvl4pPr marL="1828800" marR="0" lvl="3" indent="-228600" algn="l" rtl="0">
              <a:spcBef>
                <a:spcPts val="180"/>
              </a:spcBef>
              <a:spcAft>
                <a:spcPts val="0"/>
              </a:spcAft>
              <a:buClr>
                <a:schemeClr val="dk2"/>
              </a:buClr>
              <a:buSzPts val="900"/>
              <a:buFont typeface="Arial"/>
              <a:buNone/>
              <a:defRPr sz="900" b="0" i="0" u="none" strike="noStrike" cap="none">
                <a:solidFill>
                  <a:schemeClr val="dk2"/>
                </a:solidFill>
                <a:latin typeface="Century Gothic"/>
                <a:ea typeface="Century Gothic"/>
                <a:cs typeface="Century Gothic"/>
                <a:sym typeface="Century Gothic"/>
              </a:defRPr>
            </a:lvl4pPr>
            <a:lvl5pPr marL="2286000" marR="0" lvl="4" indent="-228600" algn="l" rtl="0">
              <a:spcBef>
                <a:spcPts val="180"/>
              </a:spcBef>
              <a:spcAft>
                <a:spcPts val="0"/>
              </a:spcAft>
              <a:buClr>
                <a:schemeClr val="dk2"/>
              </a:buClr>
              <a:buSzPts val="900"/>
              <a:buFont typeface="Arial"/>
              <a:buNone/>
              <a:defRPr sz="900" b="0" i="0" u="none" strike="noStrike" cap="none">
                <a:solidFill>
                  <a:schemeClr val="dk2"/>
                </a:solidFill>
                <a:latin typeface="Century Gothic"/>
                <a:ea typeface="Century Gothic"/>
                <a:cs typeface="Century Gothic"/>
                <a:sym typeface="Century Gothic"/>
              </a:defRPr>
            </a:lvl5pPr>
            <a:lvl6pPr marL="2743200" marR="0" lvl="5" indent="-228600" algn="l" rtl="0">
              <a:spcBef>
                <a:spcPts val="180"/>
              </a:spcBef>
              <a:spcAft>
                <a:spcPts val="0"/>
              </a:spcAft>
              <a:buClr>
                <a:schemeClr val="dk1"/>
              </a:buClr>
              <a:buSzPts val="900"/>
              <a:buFont typeface="Arial"/>
              <a:buNone/>
              <a:defRPr sz="900" b="0" i="0" u="none" strike="noStrike" cap="none">
                <a:solidFill>
                  <a:schemeClr val="dk1"/>
                </a:solidFill>
                <a:latin typeface="Century Gothic"/>
                <a:ea typeface="Century Gothic"/>
                <a:cs typeface="Century Gothic"/>
                <a:sym typeface="Century Gothic"/>
              </a:defRPr>
            </a:lvl6pPr>
            <a:lvl7pPr marL="3200400" marR="0" lvl="6" indent="-228600" algn="l" rtl="0">
              <a:spcBef>
                <a:spcPts val="180"/>
              </a:spcBef>
              <a:spcAft>
                <a:spcPts val="0"/>
              </a:spcAft>
              <a:buClr>
                <a:schemeClr val="dk1"/>
              </a:buClr>
              <a:buSzPts val="900"/>
              <a:buFont typeface="Arial"/>
              <a:buNone/>
              <a:defRPr sz="900" b="0" i="0" u="none" strike="noStrike" cap="none">
                <a:solidFill>
                  <a:schemeClr val="dk1"/>
                </a:solidFill>
                <a:latin typeface="Century Gothic"/>
                <a:ea typeface="Century Gothic"/>
                <a:cs typeface="Century Gothic"/>
                <a:sym typeface="Century Gothic"/>
              </a:defRPr>
            </a:lvl7pPr>
            <a:lvl8pPr marL="3657600" marR="0" lvl="7" indent="-228600" algn="l" rtl="0">
              <a:spcBef>
                <a:spcPts val="180"/>
              </a:spcBef>
              <a:spcAft>
                <a:spcPts val="0"/>
              </a:spcAft>
              <a:buClr>
                <a:schemeClr val="dk1"/>
              </a:buClr>
              <a:buSzPts val="900"/>
              <a:buFont typeface="Arial"/>
              <a:buNone/>
              <a:defRPr sz="900" b="0" i="0" u="none" strike="noStrike" cap="none">
                <a:solidFill>
                  <a:schemeClr val="dk1"/>
                </a:solidFill>
                <a:latin typeface="Century Gothic"/>
                <a:ea typeface="Century Gothic"/>
                <a:cs typeface="Century Gothic"/>
                <a:sym typeface="Century Gothic"/>
              </a:defRPr>
            </a:lvl8pPr>
            <a:lvl9pPr marL="4114800" marR="0" lvl="8" indent="-228600" algn="l" rtl="0">
              <a:spcBef>
                <a:spcPts val="180"/>
              </a:spcBef>
              <a:spcAft>
                <a:spcPts val="0"/>
              </a:spcAft>
              <a:buClr>
                <a:schemeClr val="dk1"/>
              </a:buClr>
              <a:buSzPts val="900"/>
              <a:buFont typeface="Arial"/>
              <a:buNone/>
              <a:defRPr sz="900" b="0" i="0" u="none" strike="noStrike" cap="none">
                <a:solidFill>
                  <a:schemeClr val="dk1"/>
                </a:solidFill>
                <a:latin typeface="Century Gothic"/>
                <a:ea typeface="Century Gothic"/>
                <a:cs typeface="Century Gothic"/>
                <a:sym typeface="Century Gothic"/>
              </a:defRPr>
            </a:lvl9pPr>
          </a:lstStyle>
          <a:p>
            <a:endParaRPr/>
          </a:p>
        </p:txBody>
      </p:sp>
      <p:sp>
        <p:nvSpPr>
          <p:cNvPr id="57" name="Google Shape;57;p14"/>
          <p:cNvSpPr txBox="1">
            <a:spLocks noGrp="1"/>
          </p:cNvSpPr>
          <p:nvPr>
            <p:ph type="ftr" idx="11"/>
          </p:nvPr>
        </p:nvSpPr>
        <p:spPr>
          <a:xfrm>
            <a:off x="1600200" y="6356350"/>
            <a:ext cx="5334000" cy="365125"/>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800" b="0" i="0" u="none">
                <a:solidFill>
                  <a:schemeClr val="dk1"/>
                </a:solidFill>
                <a:latin typeface="Century Gothic"/>
                <a:ea typeface="Century Gothic"/>
                <a:cs typeface="Century Gothic"/>
                <a:sym typeface="Century Gothic"/>
              </a:defRPr>
            </a:lvl1pPr>
            <a:lvl2pPr marR="0" lvl="1"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58" name="Google Shape;58;p14"/>
          <p:cNvSpPr txBox="1">
            <a:spLocks noGrp="1"/>
          </p:cNvSpPr>
          <p:nvPr>
            <p:ph type="sldNum" idx="12"/>
          </p:nvPr>
        </p:nvSpPr>
        <p:spPr>
          <a:xfrm>
            <a:off x="457200" y="6356350"/>
            <a:ext cx="762000" cy="365125"/>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chemeClr val="dk2"/>
              </a:buClr>
              <a:buSzPts val="1200"/>
              <a:buFont typeface="Century Gothic"/>
              <a:buNone/>
              <a:defRPr sz="1200" b="0" i="0" u="none">
                <a:solidFill>
                  <a:schemeClr val="dk2"/>
                </a:solidFill>
                <a:latin typeface="Century Gothic"/>
                <a:ea typeface="Century Gothic"/>
                <a:cs typeface="Century Gothic"/>
                <a:sym typeface="Century Gothic"/>
              </a:defRPr>
            </a:lvl1pPr>
            <a:lvl2pPr marL="0" marR="0" lvl="1" indent="0" algn="l" rtl="0">
              <a:lnSpc>
                <a:spcPct val="100000"/>
              </a:lnSpc>
              <a:spcBef>
                <a:spcPts val="0"/>
              </a:spcBef>
              <a:spcAft>
                <a:spcPts val="0"/>
              </a:spcAft>
              <a:buClr>
                <a:schemeClr val="dk2"/>
              </a:buClr>
              <a:buSzPts val="1200"/>
              <a:buFont typeface="Century Gothic"/>
              <a:buNone/>
              <a:defRPr sz="1200" b="0" i="0" u="none">
                <a:solidFill>
                  <a:schemeClr val="dk2"/>
                </a:solidFill>
                <a:latin typeface="Century Gothic"/>
                <a:ea typeface="Century Gothic"/>
                <a:cs typeface="Century Gothic"/>
                <a:sym typeface="Century Gothic"/>
              </a:defRPr>
            </a:lvl2pPr>
            <a:lvl3pPr marL="0" marR="0" lvl="2" indent="0" algn="l" rtl="0">
              <a:lnSpc>
                <a:spcPct val="100000"/>
              </a:lnSpc>
              <a:spcBef>
                <a:spcPts val="0"/>
              </a:spcBef>
              <a:spcAft>
                <a:spcPts val="0"/>
              </a:spcAft>
              <a:buClr>
                <a:schemeClr val="dk2"/>
              </a:buClr>
              <a:buSzPts val="1200"/>
              <a:buFont typeface="Century Gothic"/>
              <a:buNone/>
              <a:defRPr sz="1200" b="0" i="0" u="none">
                <a:solidFill>
                  <a:schemeClr val="dk2"/>
                </a:solidFill>
                <a:latin typeface="Century Gothic"/>
                <a:ea typeface="Century Gothic"/>
                <a:cs typeface="Century Gothic"/>
                <a:sym typeface="Century Gothic"/>
              </a:defRPr>
            </a:lvl3pPr>
            <a:lvl4pPr marL="0" marR="0" lvl="3" indent="0" algn="l" rtl="0">
              <a:lnSpc>
                <a:spcPct val="100000"/>
              </a:lnSpc>
              <a:spcBef>
                <a:spcPts val="0"/>
              </a:spcBef>
              <a:spcAft>
                <a:spcPts val="0"/>
              </a:spcAft>
              <a:buClr>
                <a:schemeClr val="dk2"/>
              </a:buClr>
              <a:buSzPts val="1200"/>
              <a:buFont typeface="Century Gothic"/>
              <a:buNone/>
              <a:defRPr sz="1200" b="0" i="0" u="none">
                <a:solidFill>
                  <a:schemeClr val="dk2"/>
                </a:solidFill>
                <a:latin typeface="Century Gothic"/>
                <a:ea typeface="Century Gothic"/>
                <a:cs typeface="Century Gothic"/>
                <a:sym typeface="Century Gothic"/>
              </a:defRPr>
            </a:lvl4pPr>
            <a:lvl5pPr marL="0" marR="0" lvl="4" indent="0" algn="l" rtl="0">
              <a:lnSpc>
                <a:spcPct val="100000"/>
              </a:lnSpc>
              <a:spcBef>
                <a:spcPts val="0"/>
              </a:spcBef>
              <a:spcAft>
                <a:spcPts val="0"/>
              </a:spcAft>
              <a:buClr>
                <a:schemeClr val="dk2"/>
              </a:buClr>
              <a:buSzPts val="1200"/>
              <a:buFont typeface="Century Gothic"/>
              <a:buNone/>
              <a:defRPr sz="1200" b="0" i="0" u="none">
                <a:solidFill>
                  <a:schemeClr val="dk2"/>
                </a:solidFill>
                <a:latin typeface="Century Gothic"/>
                <a:ea typeface="Century Gothic"/>
                <a:cs typeface="Century Gothic"/>
                <a:sym typeface="Century Gothic"/>
              </a:defRPr>
            </a:lvl5pPr>
            <a:lvl6pPr marL="0" marR="0" lvl="5" indent="0" algn="l" rtl="0">
              <a:lnSpc>
                <a:spcPct val="100000"/>
              </a:lnSpc>
              <a:spcBef>
                <a:spcPts val="0"/>
              </a:spcBef>
              <a:spcAft>
                <a:spcPts val="0"/>
              </a:spcAft>
              <a:buClr>
                <a:schemeClr val="dk2"/>
              </a:buClr>
              <a:buSzPts val="1200"/>
              <a:buFont typeface="Century Gothic"/>
              <a:buNone/>
              <a:defRPr sz="1200" b="0" i="0" u="none">
                <a:solidFill>
                  <a:schemeClr val="dk2"/>
                </a:solidFill>
                <a:latin typeface="Century Gothic"/>
                <a:ea typeface="Century Gothic"/>
                <a:cs typeface="Century Gothic"/>
                <a:sym typeface="Century Gothic"/>
              </a:defRPr>
            </a:lvl6pPr>
            <a:lvl7pPr marL="0" marR="0" lvl="6" indent="0" algn="l" rtl="0">
              <a:lnSpc>
                <a:spcPct val="100000"/>
              </a:lnSpc>
              <a:spcBef>
                <a:spcPts val="0"/>
              </a:spcBef>
              <a:spcAft>
                <a:spcPts val="0"/>
              </a:spcAft>
              <a:buClr>
                <a:schemeClr val="dk2"/>
              </a:buClr>
              <a:buSzPts val="1200"/>
              <a:buFont typeface="Century Gothic"/>
              <a:buNone/>
              <a:defRPr sz="1200" b="0" i="0" u="none">
                <a:solidFill>
                  <a:schemeClr val="dk2"/>
                </a:solidFill>
                <a:latin typeface="Century Gothic"/>
                <a:ea typeface="Century Gothic"/>
                <a:cs typeface="Century Gothic"/>
                <a:sym typeface="Century Gothic"/>
              </a:defRPr>
            </a:lvl7pPr>
            <a:lvl8pPr marL="0" marR="0" lvl="7" indent="0" algn="l" rtl="0">
              <a:lnSpc>
                <a:spcPct val="100000"/>
              </a:lnSpc>
              <a:spcBef>
                <a:spcPts val="0"/>
              </a:spcBef>
              <a:spcAft>
                <a:spcPts val="0"/>
              </a:spcAft>
              <a:buClr>
                <a:schemeClr val="dk2"/>
              </a:buClr>
              <a:buSzPts val="1200"/>
              <a:buFont typeface="Century Gothic"/>
              <a:buNone/>
              <a:defRPr sz="1200" b="0" i="0" u="none">
                <a:solidFill>
                  <a:schemeClr val="dk2"/>
                </a:solidFill>
                <a:latin typeface="Century Gothic"/>
                <a:ea typeface="Century Gothic"/>
                <a:cs typeface="Century Gothic"/>
                <a:sym typeface="Century Gothic"/>
              </a:defRPr>
            </a:lvl8pPr>
            <a:lvl9pPr marL="0" marR="0" lvl="8" indent="0" algn="l" rtl="0">
              <a:lnSpc>
                <a:spcPct val="100000"/>
              </a:lnSpc>
              <a:spcBef>
                <a:spcPts val="0"/>
              </a:spcBef>
              <a:spcAft>
                <a:spcPts val="0"/>
              </a:spcAft>
              <a:buClr>
                <a:schemeClr val="dk2"/>
              </a:buClr>
              <a:buSzPts val="1200"/>
              <a:buFont typeface="Century Gothic"/>
              <a:buNone/>
              <a:defRPr sz="1200" b="0" i="0" u="none">
                <a:solidFill>
                  <a:schemeClr val="dk2"/>
                </a:solidFill>
                <a:latin typeface="Century Gothic"/>
                <a:ea typeface="Century Gothic"/>
                <a:cs typeface="Century Gothic"/>
                <a:sym typeface="Century Gothic"/>
              </a:defRPr>
            </a:lvl9pPr>
          </a:lstStyle>
          <a:p>
            <a:pPr marL="0" lvl="0" indent="0" algn="l" rtl="0">
              <a:spcBef>
                <a:spcPts val="0"/>
              </a:spcBef>
              <a:spcAft>
                <a:spcPts val="0"/>
              </a:spcAft>
              <a:buNone/>
            </a:pPr>
            <a:fld id="{00000000-1234-1234-1234-123412341234}" type="slidenum">
              <a:rPr lang="en-US"/>
              <a:pPr marL="0" lvl="0" indent="0" algn="l" rtl="0">
                <a:spcBef>
                  <a:spcPts val="0"/>
                </a:spcBef>
                <a:spcAft>
                  <a:spcPts val="0"/>
                </a:spcAft>
                <a:buNone/>
              </a:pPr>
              <a:t>‹#›</a:t>
            </a:fld>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653"/>
        <p:cNvGrpSpPr/>
        <p:nvPr/>
      </p:nvGrpSpPr>
      <p:grpSpPr>
        <a:xfrm>
          <a:off x="0" y="0"/>
          <a:ext cx="0" cy="0"/>
          <a:chOff x="0" y="0"/>
          <a:chExt cx="0" cy="0"/>
        </a:xfrm>
      </p:grpSpPr>
      <p:sp>
        <p:nvSpPr>
          <p:cNvPr id="654" name="Google Shape;654;p130"/>
          <p:cNvSpPr txBox="1">
            <a:spLocks noGrp="1"/>
          </p:cNvSpPr>
          <p:nvPr>
            <p:ph type="title"/>
          </p:nvPr>
        </p:nvSpPr>
        <p:spPr>
          <a:xfrm>
            <a:off x="722313" y="4406900"/>
            <a:ext cx="7772400" cy="13620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Clr>
                <a:schemeClr val="lt1"/>
              </a:buClr>
              <a:buSzPts val="4000"/>
              <a:buFont typeface="Rockwell"/>
              <a:buNone/>
              <a:defRPr sz="4000" b="1" i="0" u="none" strike="noStrike" cap="none">
                <a:solidFill>
                  <a:schemeClr val="lt1"/>
                </a:solidFill>
                <a:latin typeface="Rockwell"/>
                <a:ea typeface="Rockwell"/>
                <a:cs typeface="Rockwell"/>
                <a:sym typeface="Rockwel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655" name="Google Shape;655;p130"/>
          <p:cNvSpPr txBox="1">
            <a:spLocks noGrp="1"/>
          </p:cNvSpPr>
          <p:nvPr>
            <p:ph type="body" idx="1"/>
          </p:nvPr>
        </p:nvSpPr>
        <p:spPr>
          <a:xfrm>
            <a:off x="722313" y="2906713"/>
            <a:ext cx="7772400" cy="1500300"/>
          </a:xfrm>
          <a:prstGeom prst="rect">
            <a:avLst/>
          </a:prstGeom>
          <a:noFill/>
          <a:ln>
            <a:noFill/>
          </a:ln>
        </p:spPr>
        <p:txBody>
          <a:bodyPr spcFirstLastPara="1" wrap="square" lIns="91425" tIns="45700" rIns="91425" bIns="45700" anchor="b" anchorCtr="0"/>
          <a:lstStyle>
            <a:lvl1pPr marL="457200" marR="0" lvl="0" indent="-228600" algn="l" rtl="0">
              <a:spcBef>
                <a:spcPts val="400"/>
              </a:spcBef>
              <a:spcAft>
                <a:spcPts val="0"/>
              </a:spcAft>
              <a:buClr>
                <a:srgbClr val="888888"/>
              </a:buClr>
              <a:buSzPts val="2000"/>
              <a:buFont typeface="Arial"/>
              <a:buNone/>
              <a:defRPr sz="2000" b="0" i="0" u="none" strike="noStrike" cap="none">
                <a:solidFill>
                  <a:srgbClr val="888888"/>
                </a:solidFill>
                <a:latin typeface="Century Gothic"/>
                <a:ea typeface="Century Gothic"/>
                <a:cs typeface="Century Gothic"/>
                <a:sym typeface="Century Gothic"/>
              </a:defRPr>
            </a:lvl1pPr>
            <a:lvl2pPr marL="914400" marR="0" lvl="1" indent="-228600" algn="l" rtl="0">
              <a:spcBef>
                <a:spcPts val="360"/>
              </a:spcBef>
              <a:spcAft>
                <a:spcPts val="0"/>
              </a:spcAft>
              <a:buClr>
                <a:srgbClr val="888888"/>
              </a:buClr>
              <a:buSzPts val="1800"/>
              <a:buFont typeface="Arial"/>
              <a:buNone/>
              <a:defRPr sz="1800" b="0" i="0" u="none" strike="noStrike" cap="none">
                <a:solidFill>
                  <a:srgbClr val="888888"/>
                </a:solidFill>
                <a:latin typeface="Century Gothic"/>
                <a:ea typeface="Century Gothic"/>
                <a:cs typeface="Century Gothic"/>
                <a:sym typeface="Century Gothic"/>
              </a:defRPr>
            </a:lvl2pPr>
            <a:lvl3pPr marL="1371600" marR="0" lvl="2" indent="-228600" algn="l" rtl="0">
              <a:spcBef>
                <a:spcPts val="320"/>
              </a:spcBef>
              <a:spcAft>
                <a:spcPts val="0"/>
              </a:spcAft>
              <a:buClr>
                <a:srgbClr val="888888"/>
              </a:buClr>
              <a:buSzPts val="1600"/>
              <a:buFont typeface="Courier New"/>
              <a:buNone/>
              <a:defRPr sz="1600" b="0" i="0" u="none" strike="noStrike" cap="none">
                <a:solidFill>
                  <a:srgbClr val="888888"/>
                </a:solidFill>
                <a:latin typeface="Century Gothic"/>
                <a:ea typeface="Century Gothic"/>
                <a:cs typeface="Century Gothic"/>
                <a:sym typeface="Century Gothic"/>
              </a:defRPr>
            </a:lvl3pPr>
            <a:lvl4pPr marL="1828800" marR="0" lvl="3" indent="-228600" algn="l" rtl="0">
              <a:spcBef>
                <a:spcPts val="280"/>
              </a:spcBef>
              <a:spcAft>
                <a:spcPts val="0"/>
              </a:spcAft>
              <a:buClr>
                <a:srgbClr val="888888"/>
              </a:buClr>
              <a:buSzPts val="1400"/>
              <a:buFont typeface="Arial"/>
              <a:buNone/>
              <a:defRPr sz="1400" b="0" i="0" u="none" strike="noStrike" cap="none">
                <a:solidFill>
                  <a:srgbClr val="888888"/>
                </a:solidFill>
                <a:latin typeface="Century Gothic"/>
                <a:ea typeface="Century Gothic"/>
                <a:cs typeface="Century Gothic"/>
                <a:sym typeface="Century Gothic"/>
              </a:defRPr>
            </a:lvl4pPr>
            <a:lvl5pPr marL="2286000" marR="0" lvl="4" indent="-228600" algn="l" rtl="0">
              <a:spcBef>
                <a:spcPts val="280"/>
              </a:spcBef>
              <a:spcAft>
                <a:spcPts val="0"/>
              </a:spcAft>
              <a:buClr>
                <a:srgbClr val="888888"/>
              </a:buClr>
              <a:buSzPts val="1400"/>
              <a:buFont typeface="Arial"/>
              <a:buNone/>
              <a:defRPr sz="1400" b="0" i="0" u="none" strike="noStrike" cap="none">
                <a:solidFill>
                  <a:srgbClr val="888888"/>
                </a:solidFill>
                <a:latin typeface="Century Gothic"/>
                <a:ea typeface="Century Gothic"/>
                <a:cs typeface="Century Gothic"/>
                <a:sym typeface="Century Gothic"/>
              </a:defRPr>
            </a:lvl5pPr>
            <a:lvl6pPr marL="2743200" marR="0" lvl="5" indent="-228600" algn="l" rtl="0">
              <a:spcBef>
                <a:spcPts val="280"/>
              </a:spcBef>
              <a:spcAft>
                <a:spcPts val="0"/>
              </a:spcAft>
              <a:buClr>
                <a:srgbClr val="888888"/>
              </a:buClr>
              <a:buSzPts val="1400"/>
              <a:buFont typeface="Arial"/>
              <a:buNone/>
              <a:defRPr sz="1400" b="0" i="0" u="none" strike="noStrike" cap="none">
                <a:solidFill>
                  <a:srgbClr val="888888"/>
                </a:solidFill>
                <a:latin typeface="Century Gothic"/>
                <a:ea typeface="Century Gothic"/>
                <a:cs typeface="Century Gothic"/>
                <a:sym typeface="Century Gothic"/>
              </a:defRPr>
            </a:lvl6pPr>
            <a:lvl7pPr marL="3200400" marR="0" lvl="6" indent="-228600" algn="l" rtl="0">
              <a:spcBef>
                <a:spcPts val="280"/>
              </a:spcBef>
              <a:spcAft>
                <a:spcPts val="0"/>
              </a:spcAft>
              <a:buClr>
                <a:srgbClr val="888888"/>
              </a:buClr>
              <a:buSzPts val="1400"/>
              <a:buFont typeface="Arial"/>
              <a:buNone/>
              <a:defRPr sz="1400" b="0" i="0" u="none" strike="noStrike" cap="none">
                <a:solidFill>
                  <a:srgbClr val="888888"/>
                </a:solidFill>
                <a:latin typeface="Century Gothic"/>
                <a:ea typeface="Century Gothic"/>
                <a:cs typeface="Century Gothic"/>
                <a:sym typeface="Century Gothic"/>
              </a:defRPr>
            </a:lvl7pPr>
            <a:lvl8pPr marL="3657600" marR="0" lvl="7" indent="-228600" algn="l" rtl="0">
              <a:spcBef>
                <a:spcPts val="280"/>
              </a:spcBef>
              <a:spcAft>
                <a:spcPts val="0"/>
              </a:spcAft>
              <a:buClr>
                <a:srgbClr val="888888"/>
              </a:buClr>
              <a:buSzPts val="1400"/>
              <a:buFont typeface="Arial"/>
              <a:buNone/>
              <a:defRPr sz="1400" b="0" i="0" u="none" strike="noStrike" cap="none">
                <a:solidFill>
                  <a:srgbClr val="888888"/>
                </a:solidFill>
                <a:latin typeface="Century Gothic"/>
                <a:ea typeface="Century Gothic"/>
                <a:cs typeface="Century Gothic"/>
                <a:sym typeface="Century Gothic"/>
              </a:defRPr>
            </a:lvl8pPr>
            <a:lvl9pPr marL="4114800" marR="0" lvl="8" indent="-228600" algn="l" rtl="0">
              <a:spcBef>
                <a:spcPts val="280"/>
              </a:spcBef>
              <a:spcAft>
                <a:spcPts val="0"/>
              </a:spcAft>
              <a:buClr>
                <a:srgbClr val="888888"/>
              </a:buClr>
              <a:buSzPts val="1400"/>
              <a:buFont typeface="Arial"/>
              <a:buNone/>
              <a:defRPr sz="1400" b="0" i="0" u="none" strike="noStrike" cap="none">
                <a:solidFill>
                  <a:srgbClr val="888888"/>
                </a:solidFill>
                <a:latin typeface="Century Gothic"/>
                <a:ea typeface="Century Gothic"/>
                <a:cs typeface="Century Gothic"/>
                <a:sym typeface="Century Gothic"/>
              </a:defRPr>
            </a:lvl9pPr>
          </a:lstStyle>
          <a:p>
            <a:endParaRPr/>
          </a:p>
        </p:txBody>
      </p:sp>
      <p:sp>
        <p:nvSpPr>
          <p:cNvPr id="656" name="Google Shape;656;p130"/>
          <p:cNvSpPr txBox="1">
            <a:spLocks noGrp="1"/>
          </p:cNvSpPr>
          <p:nvPr>
            <p:ph type="ftr" idx="11"/>
          </p:nvPr>
        </p:nvSpPr>
        <p:spPr>
          <a:xfrm>
            <a:off x="1600200" y="6356350"/>
            <a:ext cx="5334000" cy="3651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657" name="Google Shape;657;p130"/>
          <p:cNvSpPr txBox="1">
            <a:spLocks noGrp="1"/>
          </p:cNvSpPr>
          <p:nvPr>
            <p:ph type="sldNum" idx="12"/>
          </p:nvPr>
        </p:nvSpPr>
        <p:spPr>
          <a:xfrm>
            <a:off x="533400" y="6356350"/>
            <a:ext cx="762000" cy="365100"/>
          </a:xfrm>
          <a:prstGeom prst="rect">
            <a:avLst/>
          </a:prstGeom>
          <a:noFill/>
          <a:ln>
            <a:noFill/>
          </a:ln>
        </p:spPr>
        <p:txBody>
          <a:bodyPr spcFirstLastPara="1" wrap="square" lIns="91425" tIns="45700" rIns="91425" bIns="45700" anchor="ctr" anchorCtr="0">
            <a:noAutofit/>
          </a:bodyPr>
          <a:lstStyle>
            <a:lvl1pPr marL="0" marR="0" lvl="0" indent="0" algn="ctr" rtl="0">
              <a:spcBef>
                <a:spcPts val="0"/>
              </a:spcBef>
              <a:buNone/>
              <a:defRPr sz="1200">
                <a:solidFill>
                  <a:srgbClr val="888888"/>
                </a:solidFill>
                <a:latin typeface="Century Gothic"/>
                <a:ea typeface="Century Gothic"/>
                <a:cs typeface="Century Gothic"/>
                <a:sym typeface="Century Gothic"/>
              </a:defRPr>
            </a:lvl1pPr>
            <a:lvl2pPr marL="0" marR="0" lvl="1" indent="0" algn="ctr" rtl="0">
              <a:spcBef>
                <a:spcPts val="0"/>
              </a:spcBef>
              <a:buNone/>
              <a:defRPr sz="1200">
                <a:solidFill>
                  <a:srgbClr val="888888"/>
                </a:solidFill>
                <a:latin typeface="Century Gothic"/>
                <a:ea typeface="Century Gothic"/>
                <a:cs typeface="Century Gothic"/>
                <a:sym typeface="Century Gothic"/>
              </a:defRPr>
            </a:lvl2pPr>
            <a:lvl3pPr marL="0" marR="0" lvl="2" indent="0" algn="ctr" rtl="0">
              <a:spcBef>
                <a:spcPts val="0"/>
              </a:spcBef>
              <a:buNone/>
              <a:defRPr sz="1200">
                <a:solidFill>
                  <a:srgbClr val="888888"/>
                </a:solidFill>
                <a:latin typeface="Century Gothic"/>
                <a:ea typeface="Century Gothic"/>
                <a:cs typeface="Century Gothic"/>
                <a:sym typeface="Century Gothic"/>
              </a:defRPr>
            </a:lvl3pPr>
            <a:lvl4pPr marL="0" marR="0" lvl="3" indent="0" algn="ctr" rtl="0">
              <a:spcBef>
                <a:spcPts val="0"/>
              </a:spcBef>
              <a:buNone/>
              <a:defRPr sz="1200">
                <a:solidFill>
                  <a:srgbClr val="888888"/>
                </a:solidFill>
                <a:latin typeface="Century Gothic"/>
                <a:ea typeface="Century Gothic"/>
                <a:cs typeface="Century Gothic"/>
                <a:sym typeface="Century Gothic"/>
              </a:defRPr>
            </a:lvl4pPr>
            <a:lvl5pPr marL="0" marR="0" lvl="4" indent="0" algn="ctr" rtl="0">
              <a:spcBef>
                <a:spcPts val="0"/>
              </a:spcBef>
              <a:buNone/>
              <a:defRPr sz="1200">
                <a:solidFill>
                  <a:srgbClr val="888888"/>
                </a:solidFill>
                <a:latin typeface="Century Gothic"/>
                <a:ea typeface="Century Gothic"/>
                <a:cs typeface="Century Gothic"/>
                <a:sym typeface="Century Gothic"/>
              </a:defRPr>
            </a:lvl5pPr>
            <a:lvl6pPr marL="0" marR="0" lvl="5" indent="0" algn="ctr" rtl="0">
              <a:spcBef>
                <a:spcPts val="0"/>
              </a:spcBef>
              <a:buNone/>
              <a:defRPr sz="1200">
                <a:solidFill>
                  <a:srgbClr val="888888"/>
                </a:solidFill>
                <a:latin typeface="Century Gothic"/>
                <a:ea typeface="Century Gothic"/>
                <a:cs typeface="Century Gothic"/>
                <a:sym typeface="Century Gothic"/>
              </a:defRPr>
            </a:lvl6pPr>
            <a:lvl7pPr marL="0" marR="0" lvl="6" indent="0" algn="ctr" rtl="0">
              <a:spcBef>
                <a:spcPts val="0"/>
              </a:spcBef>
              <a:buNone/>
              <a:defRPr sz="1200">
                <a:solidFill>
                  <a:srgbClr val="888888"/>
                </a:solidFill>
                <a:latin typeface="Century Gothic"/>
                <a:ea typeface="Century Gothic"/>
                <a:cs typeface="Century Gothic"/>
                <a:sym typeface="Century Gothic"/>
              </a:defRPr>
            </a:lvl7pPr>
            <a:lvl8pPr marL="0" marR="0" lvl="7" indent="0" algn="ctr" rtl="0">
              <a:spcBef>
                <a:spcPts val="0"/>
              </a:spcBef>
              <a:buNone/>
              <a:defRPr sz="1200">
                <a:solidFill>
                  <a:srgbClr val="888888"/>
                </a:solidFill>
                <a:latin typeface="Century Gothic"/>
                <a:ea typeface="Century Gothic"/>
                <a:cs typeface="Century Gothic"/>
                <a:sym typeface="Century Gothic"/>
              </a:defRPr>
            </a:lvl8pPr>
            <a:lvl9pPr marL="0" marR="0" lvl="8" indent="0" algn="ctr" rtl="0">
              <a:spcBef>
                <a:spcPts val="0"/>
              </a:spcBef>
              <a:buNone/>
              <a:defRPr sz="1200">
                <a:solidFill>
                  <a:srgbClr val="888888"/>
                </a:solidFill>
                <a:latin typeface="Century Gothic"/>
                <a:ea typeface="Century Gothic"/>
                <a:cs typeface="Century Gothic"/>
                <a:sym typeface="Century Gothic"/>
              </a:defRPr>
            </a:lvl9pPr>
          </a:lstStyle>
          <a:p>
            <a:pPr marL="0" lvl="0" indent="0" algn="ctr" rtl="0">
              <a:spcBef>
                <a:spcPts val="0"/>
              </a:spcBef>
              <a:spcAft>
                <a:spcPts val="0"/>
              </a:spcAft>
              <a:buNone/>
            </a:pPr>
            <a:fld id="{00000000-1234-1234-1234-123412341234}" type="slidenum">
              <a:rPr lang="en-US"/>
              <a:pPr marL="0" lvl="0" indent="0" algn="ctr" rtl="0">
                <a:spcBef>
                  <a:spcPts val="0"/>
                </a:spcBef>
                <a:spcAft>
                  <a:spcPts val="0"/>
                </a:spcAft>
                <a:buNone/>
              </a:pPr>
              <a:t>‹#›</a:t>
            </a:fld>
            <a:endParaRPr/>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658"/>
        <p:cNvGrpSpPr/>
        <p:nvPr/>
      </p:nvGrpSpPr>
      <p:grpSpPr>
        <a:xfrm>
          <a:off x="0" y="0"/>
          <a:ext cx="0" cy="0"/>
          <a:chOff x="0" y="0"/>
          <a:chExt cx="0" cy="0"/>
        </a:xfrm>
      </p:grpSpPr>
      <p:sp>
        <p:nvSpPr>
          <p:cNvPr id="659" name="Google Shape;659;p131"/>
          <p:cNvSpPr txBox="1">
            <a:spLocks noGrp="1"/>
          </p:cNvSpPr>
          <p:nvPr>
            <p:ph type="title"/>
          </p:nvPr>
        </p:nvSpPr>
        <p:spPr>
          <a:xfrm>
            <a:off x="4354" y="17417"/>
            <a:ext cx="9139500" cy="592200"/>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Clr>
                <a:schemeClr val="lt1"/>
              </a:buClr>
              <a:buSzPts val="3200"/>
              <a:buFont typeface="Rockwell"/>
              <a:buNone/>
              <a:defRPr sz="3200" b="0" i="0" u="none" strike="noStrike" cap="none">
                <a:solidFill>
                  <a:schemeClr val="lt1"/>
                </a:solidFill>
                <a:latin typeface="Rockwell"/>
                <a:ea typeface="Rockwell"/>
                <a:cs typeface="Rockwell"/>
                <a:sym typeface="Rockwel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660" name="Google Shape;660;p131"/>
          <p:cNvSpPr txBox="1">
            <a:spLocks noGrp="1"/>
          </p:cNvSpPr>
          <p:nvPr>
            <p:ph type="body" idx="1"/>
          </p:nvPr>
        </p:nvSpPr>
        <p:spPr>
          <a:xfrm>
            <a:off x="457200" y="1535113"/>
            <a:ext cx="4040100" cy="639900"/>
          </a:xfrm>
          <a:prstGeom prst="rect">
            <a:avLst/>
          </a:prstGeom>
          <a:noFill/>
          <a:ln>
            <a:noFill/>
          </a:ln>
        </p:spPr>
        <p:txBody>
          <a:bodyPr spcFirstLastPara="1" wrap="square" lIns="91425" tIns="45700" rIns="91425" bIns="45700" anchor="b" anchorCtr="0"/>
          <a:lstStyle>
            <a:lvl1pPr marL="457200" marR="0" lvl="0" indent="-228600" algn="l" rtl="0">
              <a:spcBef>
                <a:spcPts val="480"/>
              </a:spcBef>
              <a:spcAft>
                <a:spcPts val="0"/>
              </a:spcAft>
              <a:buClr>
                <a:schemeClr val="dk1"/>
              </a:buClr>
              <a:buSzPts val="2400"/>
              <a:buFont typeface="Arial"/>
              <a:buNone/>
              <a:defRPr sz="2400" b="1" i="0" u="none" strike="noStrike" cap="none">
                <a:solidFill>
                  <a:schemeClr val="dk1"/>
                </a:solidFill>
                <a:latin typeface="Century Gothic"/>
                <a:ea typeface="Century Gothic"/>
                <a:cs typeface="Century Gothic"/>
                <a:sym typeface="Century Gothic"/>
              </a:defRPr>
            </a:lvl1pPr>
            <a:lvl2pPr marL="914400" marR="0" lvl="1" indent="-228600" algn="l" rtl="0">
              <a:spcBef>
                <a:spcPts val="400"/>
              </a:spcBef>
              <a:spcAft>
                <a:spcPts val="0"/>
              </a:spcAft>
              <a:buClr>
                <a:schemeClr val="dk1"/>
              </a:buClr>
              <a:buSzPts val="2000"/>
              <a:buFont typeface="Arial"/>
              <a:buNone/>
              <a:defRPr sz="2000" b="1" i="0" u="none" strike="noStrike" cap="none">
                <a:solidFill>
                  <a:schemeClr val="dk1"/>
                </a:solidFill>
                <a:latin typeface="Century Gothic"/>
                <a:ea typeface="Century Gothic"/>
                <a:cs typeface="Century Gothic"/>
                <a:sym typeface="Century Gothic"/>
              </a:defRPr>
            </a:lvl2pPr>
            <a:lvl3pPr marL="1371600" marR="0" lvl="2" indent="-228600" algn="l" rtl="0">
              <a:spcBef>
                <a:spcPts val="360"/>
              </a:spcBef>
              <a:spcAft>
                <a:spcPts val="0"/>
              </a:spcAft>
              <a:buClr>
                <a:schemeClr val="dk1"/>
              </a:buClr>
              <a:buSzPts val="1800"/>
              <a:buFont typeface="Courier New"/>
              <a:buNone/>
              <a:defRPr sz="1800" b="1" i="0" u="none" strike="noStrike" cap="none">
                <a:solidFill>
                  <a:schemeClr val="dk1"/>
                </a:solidFill>
                <a:latin typeface="Century Gothic"/>
                <a:ea typeface="Century Gothic"/>
                <a:cs typeface="Century Gothic"/>
                <a:sym typeface="Century Gothic"/>
              </a:defRPr>
            </a:lvl3pPr>
            <a:lvl4pPr marL="1828800" marR="0" lvl="3" indent="-228600" algn="l" rtl="0">
              <a:spcBef>
                <a:spcPts val="320"/>
              </a:spcBef>
              <a:spcAft>
                <a:spcPts val="0"/>
              </a:spcAft>
              <a:buClr>
                <a:schemeClr val="dk1"/>
              </a:buClr>
              <a:buSzPts val="1600"/>
              <a:buFont typeface="Arial"/>
              <a:buNone/>
              <a:defRPr sz="1600" b="1" i="0" u="none" strike="noStrike" cap="none">
                <a:solidFill>
                  <a:schemeClr val="dk1"/>
                </a:solidFill>
                <a:latin typeface="Century Gothic"/>
                <a:ea typeface="Century Gothic"/>
                <a:cs typeface="Century Gothic"/>
                <a:sym typeface="Century Gothic"/>
              </a:defRPr>
            </a:lvl4pPr>
            <a:lvl5pPr marL="2286000" marR="0" lvl="4" indent="-228600" algn="l" rtl="0">
              <a:spcBef>
                <a:spcPts val="320"/>
              </a:spcBef>
              <a:spcAft>
                <a:spcPts val="0"/>
              </a:spcAft>
              <a:buClr>
                <a:schemeClr val="dk1"/>
              </a:buClr>
              <a:buSzPts val="1600"/>
              <a:buFont typeface="Arial"/>
              <a:buNone/>
              <a:defRPr sz="1600" b="1" i="0" u="none" strike="noStrike" cap="none">
                <a:solidFill>
                  <a:schemeClr val="dk1"/>
                </a:solidFill>
                <a:latin typeface="Century Gothic"/>
                <a:ea typeface="Century Gothic"/>
                <a:cs typeface="Century Gothic"/>
                <a:sym typeface="Century Gothic"/>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Century Gothic"/>
                <a:ea typeface="Century Gothic"/>
                <a:cs typeface="Century Gothic"/>
                <a:sym typeface="Century Gothic"/>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Century Gothic"/>
                <a:ea typeface="Century Gothic"/>
                <a:cs typeface="Century Gothic"/>
                <a:sym typeface="Century Gothic"/>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Century Gothic"/>
                <a:ea typeface="Century Gothic"/>
                <a:cs typeface="Century Gothic"/>
                <a:sym typeface="Century Gothic"/>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Century Gothic"/>
                <a:ea typeface="Century Gothic"/>
                <a:cs typeface="Century Gothic"/>
                <a:sym typeface="Century Gothic"/>
              </a:defRPr>
            </a:lvl9pPr>
          </a:lstStyle>
          <a:p>
            <a:endParaRPr/>
          </a:p>
        </p:txBody>
      </p:sp>
      <p:sp>
        <p:nvSpPr>
          <p:cNvPr id="661" name="Google Shape;661;p131"/>
          <p:cNvSpPr txBox="1">
            <a:spLocks noGrp="1"/>
          </p:cNvSpPr>
          <p:nvPr>
            <p:ph type="body" idx="2"/>
          </p:nvPr>
        </p:nvSpPr>
        <p:spPr>
          <a:xfrm>
            <a:off x="457200" y="2174875"/>
            <a:ext cx="4040100" cy="3951300"/>
          </a:xfrm>
          <a:prstGeom prst="rect">
            <a:avLst/>
          </a:prstGeom>
          <a:noFill/>
          <a:ln>
            <a:noFill/>
          </a:ln>
        </p:spPr>
        <p:txBody>
          <a:bodyPr spcFirstLastPara="1" wrap="square" lIns="91425" tIns="45700" rIns="91425" bIns="45700" anchor="t" anchorCtr="0"/>
          <a:lstStyle>
            <a:lvl1pPr marL="457200" marR="0" lvl="0" indent="-228600" algn="l" rtl="0">
              <a:spcBef>
                <a:spcPts val="480"/>
              </a:spcBef>
              <a:spcAft>
                <a:spcPts val="0"/>
              </a:spcAft>
              <a:buClr>
                <a:schemeClr val="dk1"/>
              </a:buClr>
              <a:buSzPts val="2400"/>
              <a:buFont typeface="Arial"/>
              <a:buNone/>
              <a:defRPr sz="2400" b="0" i="0" u="none" strike="noStrike" cap="none">
                <a:solidFill>
                  <a:schemeClr val="dk1"/>
                </a:solidFill>
                <a:latin typeface="Century Gothic"/>
                <a:ea typeface="Century Gothic"/>
                <a:cs typeface="Century Gothic"/>
                <a:sym typeface="Century Gothic"/>
              </a:defRPr>
            </a:lvl1pPr>
            <a:lvl2pPr marL="914400" marR="0" lvl="1"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2pPr>
            <a:lvl3pPr marL="1371600" marR="0" lvl="2" indent="-342900" algn="l" rtl="0">
              <a:spcBef>
                <a:spcPts val="360"/>
              </a:spcBef>
              <a:spcAft>
                <a:spcPts val="0"/>
              </a:spcAft>
              <a:buClr>
                <a:schemeClr val="dk1"/>
              </a:buClr>
              <a:buSzPts val="1800"/>
              <a:buFont typeface="Courier New"/>
              <a:buChar char="o"/>
              <a:defRPr sz="1800" b="0" i="0" u="none" strike="noStrike" cap="none">
                <a:solidFill>
                  <a:schemeClr val="dk1"/>
                </a:solidFill>
                <a:latin typeface="Century Gothic"/>
                <a:ea typeface="Century Gothic"/>
                <a:cs typeface="Century Gothic"/>
                <a:sym typeface="Century Gothic"/>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Century Gothic"/>
                <a:ea typeface="Century Gothic"/>
                <a:cs typeface="Century Gothic"/>
                <a:sym typeface="Century Gothic"/>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Century Gothic"/>
                <a:ea typeface="Century Gothic"/>
                <a:cs typeface="Century Gothic"/>
                <a:sym typeface="Century Gothic"/>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Century Gothic"/>
                <a:ea typeface="Century Gothic"/>
                <a:cs typeface="Century Gothic"/>
                <a:sym typeface="Century Gothic"/>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Century Gothic"/>
                <a:ea typeface="Century Gothic"/>
                <a:cs typeface="Century Gothic"/>
                <a:sym typeface="Century Gothic"/>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Century Gothic"/>
                <a:ea typeface="Century Gothic"/>
                <a:cs typeface="Century Gothic"/>
                <a:sym typeface="Century Gothic"/>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Century Gothic"/>
                <a:ea typeface="Century Gothic"/>
                <a:cs typeface="Century Gothic"/>
                <a:sym typeface="Century Gothic"/>
              </a:defRPr>
            </a:lvl9pPr>
          </a:lstStyle>
          <a:p>
            <a:endParaRPr/>
          </a:p>
        </p:txBody>
      </p:sp>
      <p:sp>
        <p:nvSpPr>
          <p:cNvPr id="662" name="Google Shape;662;p131"/>
          <p:cNvSpPr txBox="1">
            <a:spLocks noGrp="1"/>
          </p:cNvSpPr>
          <p:nvPr>
            <p:ph type="body" idx="3"/>
          </p:nvPr>
        </p:nvSpPr>
        <p:spPr>
          <a:xfrm>
            <a:off x="4645025" y="1535113"/>
            <a:ext cx="4041900" cy="639900"/>
          </a:xfrm>
          <a:prstGeom prst="rect">
            <a:avLst/>
          </a:prstGeom>
          <a:noFill/>
          <a:ln>
            <a:noFill/>
          </a:ln>
        </p:spPr>
        <p:txBody>
          <a:bodyPr spcFirstLastPara="1" wrap="square" lIns="91425" tIns="45700" rIns="91425" bIns="45700" anchor="b" anchorCtr="0"/>
          <a:lstStyle>
            <a:lvl1pPr marL="457200" marR="0" lvl="0" indent="-228600" algn="l" rtl="0">
              <a:spcBef>
                <a:spcPts val="480"/>
              </a:spcBef>
              <a:spcAft>
                <a:spcPts val="0"/>
              </a:spcAft>
              <a:buClr>
                <a:schemeClr val="dk1"/>
              </a:buClr>
              <a:buSzPts val="2400"/>
              <a:buFont typeface="Arial"/>
              <a:buNone/>
              <a:defRPr sz="2400" b="1" i="0" u="none" strike="noStrike" cap="none">
                <a:solidFill>
                  <a:schemeClr val="dk1"/>
                </a:solidFill>
                <a:latin typeface="Century Gothic"/>
                <a:ea typeface="Century Gothic"/>
                <a:cs typeface="Century Gothic"/>
                <a:sym typeface="Century Gothic"/>
              </a:defRPr>
            </a:lvl1pPr>
            <a:lvl2pPr marL="914400" marR="0" lvl="1" indent="-228600" algn="l" rtl="0">
              <a:spcBef>
                <a:spcPts val="400"/>
              </a:spcBef>
              <a:spcAft>
                <a:spcPts val="0"/>
              </a:spcAft>
              <a:buClr>
                <a:schemeClr val="dk1"/>
              </a:buClr>
              <a:buSzPts val="2000"/>
              <a:buFont typeface="Arial"/>
              <a:buNone/>
              <a:defRPr sz="2000" b="1" i="0" u="none" strike="noStrike" cap="none">
                <a:solidFill>
                  <a:schemeClr val="dk1"/>
                </a:solidFill>
                <a:latin typeface="Century Gothic"/>
                <a:ea typeface="Century Gothic"/>
                <a:cs typeface="Century Gothic"/>
                <a:sym typeface="Century Gothic"/>
              </a:defRPr>
            </a:lvl2pPr>
            <a:lvl3pPr marL="1371600" marR="0" lvl="2" indent="-228600" algn="l" rtl="0">
              <a:spcBef>
                <a:spcPts val="360"/>
              </a:spcBef>
              <a:spcAft>
                <a:spcPts val="0"/>
              </a:spcAft>
              <a:buClr>
                <a:schemeClr val="dk1"/>
              </a:buClr>
              <a:buSzPts val="1800"/>
              <a:buFont typeface="Courier New"/>
              <a:buNone/>
              <a:defRPr sz="1800" b="1" i="0" u="none" strike="noStrike" cap="none">
                <a:solidFill>
                  <a:schemeClr val="dk1"/>
                </a:solidFill>
                <a:latin typeface="Century Gothic"/>
                <a:ea typeface="Century Gothic"/>
                <a:cs typeface="Century Gothic"/>
                <a:sym typeface="Century Gothic"/>
              </a:defRPr>
            </a:lvl3pPr>
            <a:lvl4pPr marL="1828800" marR="0" lvl="3" indent="-228600" algn="l" rtl="0">
              <a:spcBef>
                <a:spcPts val="320"/>
              </a:spcBef>
              <a:spcAft>
                <a:spcPts val="0"/>
              </a:spcAft>
              <a:buClr>
                <a:schemeClr val="dk1"/>
              </a:buClr>
              <a:buSzPts val="1600"/>
              <a:buFont typeface="Arial"/>
              <a:buNone/>
              <a:defRPr sz="1600" b="1" i="0" u="none" strike="noStrike" cap="none">
                <a:solidFill>
                  <a:schemeClr val="dk1"/>
                </a:solidFill>
                <a:latin typeface="Century Gothic"/>
                <a:ea typeface="Century Gothic"/>
                <a:cs typeface="Century Gothic"/>
                <a:sym typeface="Century Gothic"/>
              </a:defRPr>
            </a:lvl4pPr>
            <a:lvl5pPr marL="2286000" marR="0" lvl="4" indent="-228600" algn="l" rtl="0">
              <a:spcBef>
                <a:spcPts val="320"/>
              </a:spcBef>
              <a:spcAft>
                <a:spcPts val="0"/>
              </a:spcAft>
              <a:buClr>
                <a:schemeClr val="dk1"/>
              </a:buClr>
              <a:buSzPts val="1600"/>
              <a:buFont typeface="Arial"/>
              <a:buNone/>
              <a:defRPr sz="1600" b="1" i="0" u="none" strike="noStrike" cap="none">
                <a:solidFill>
                  <a:schemeClr val="dk1"/>
                </a:solidFill>
                <a:latin typeface="Century Gothic"/>
                <a:ea typeface="Century Gothic"/>
                <a:cs typeface="Century Gothic"/>
                <a:sym typeface="Century Gothic"/>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Century Gothic"/>
                <a:ea typeface="Century Gothic"/>
                <a:cs typeface="Century Gothic"/>
                <a:sym typeface="Century Gothic"/>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Century Gothic"/>
                <a:ea typeface="Century Gothic"/>
                <a:cs typeface="Century Gothic"/>
                <a:sym typeface="Century Gothic"/>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Century Gothic"/>
                <a:ea typeface="Century Gothic"/>
                <a:cs typeface="Century Gothic"/>
                <a:sym typeface="Century Gothic"/>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Century Gothic"/>
                <a:ea typeface="Century Gothic"/>
                <a:cs typeface="Century Gothic"/>
                <a:sym typeface="Century Gothic"/>
              </a:defRPr>
            </a:lvl9pPr>
          </a:lstStyle>
          <a:p>
            <a:endParaRPr/>
          </a:p>
        </p:txBody>
      </p:sp>
      <p:sp>
        <p:nvSpPr>
          <p:cNvPr id="663" name="Google Shape;663;p131"/>
          <p:cNvSpPr txBox="1">
            <a:spLocks noGrp="1"/>
          </p:cNvSpPr>
          <p:nvPr>
            <p:ph type="body" idx="4"/>
          </p:nvPr>
        </p:nvSpPr>
        <p:spPr>
          <a:xfrm>
            <a:off x="4645025" y="2174875"/>
            <a:ext cx="4041900" cy="3951300"/>
          </a:xfrm>
          <a:prstGeom prst="rect">
            <a:avLst/>
          </a:prstGeom>
          <a:noFill/>
          <a:ln>
            <a:noFill/>
          </a:ln>
        </p:spPr>
        <p:txBody>
          <a:bodyPr spcFirstLastPara="1" wrap="square" lIns="91425" tIns="45700" rIns="91425" bIns="45700" anchor="t" anchorCtr="0"/>
          <a:lstStyle>
            <a:lvl1pPr marL="457200" marR="0" lvl="0" indent="-228600" algn="l" rtl="0">
              <a:spcBef>
                <a:spcPts val="480"/>
              </a:spcBef>
              <a:spcAft>
                <a:spcPts val="0"/>
              </a:spcAft>
              <a:buClr>
                <a:schemeClr val="dk1"/>
              </a:buClr>
              <a:buSzPts val="2400"/>
              <a:buFont typeface="Arial"/>
              <a:buNone/>
              <a:defRPr sz="2400" b="0" i="0" u="none" strike="noStrike" cap="none">
                <a:solidFill>
                  <a:schemeClr val="dk1"/>
                </a:solidFill>
                <a:latin typeface="Century Gothic"/>
                <a:ea typeface="Century Gothic"/>
                <a:cs typeface="Century Gothic"/>
                <a:sym typeface="Century Gothic"/>
              </a:defRPr>
            </a:lvl1pPr>
            <a:lvl2pPr marL="914400" marR="0" lvl="1"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2pPr>
            <a:lvl3pPr marL="1371600" marR="0" lvl="2" indent="-342900" algn="l" rtl="0">
              <a:spcBef>
                <a:spcPts val="360"/>
              </a:spcBef>
              <a:spcAft>
                <a:spcPts val="0"/>
              </a:spcAft>
              <a:buClr>
                <a:schemeClr val="dk1"/>
              </a:buClr>
              <a:buSzPts val="1800"/>
              <a:buFont typeface="Courier New"/>
              <a:buChar char="o"/>
              <a:defRPr sz="1800" b="0" i="0" u="none" strike="noStrike" cap="none">
                <a:solidFill>
                  <a:schemeClr val="dk1"/>
                </a:solidFill>
                <a:latin typeface="Century Gothic"/>
                <a:ea typeface="Century Gothic"/>
                <a:cs typeface="Century Gothic"/>
                <a:sym typeface="Century Gothic"/>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Century Gothic"/>
                <a:ea typeface="Century Gothic"/>
                <a:cs typeface="Century Gothic"/>
                <a:sym typeface="Century Gothic"/>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Century Gothic"/>
                <a:ea typeface="Century Gothic"/>
                <a:cs typeface="Century Gothic"/>
                <a:sym typeface="Century Gothic"/>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Century Gothic"/>
                <a:ea typeface="Century Gothic"/>
                <a:cs typeface="Century Gothic"/>
                <a:sym typeface="Century Gothic"/>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Century Gothic"/>
                <a:ea typeface="Century Gothic"/>
                <a:cs typeface="Century Gothic"/>
                <a:sym typeface="Century Gothic"/>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Century Gothic"/>
                <a:ea typeface="Century Gothic"/>
                <a:cs typeface="Century Gothic"/>
                <a:sym typeface="Century Gothic"/>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Century Gothic"/>
                <a:ea typeface="Century Gothic"/>
                <a:cs typeface="Century Gothic"/>
                <a:sym typeface="Century Gothic"/>
              </a:defRPr>
            </a:lvl9pPr>
          </a:lstStyle>
          <a:p>
            <a:endParaRPr/>
          </a:p>
        </p:txBody>
      </p:sp>
      <p:sp>
        <p:nvSpPr>
          <p:cNvPr id="664" name="Google Shape;664;p131"/>
          <p:cNvSpPr txBox="1">
            <a:spLocks noGrp="1"/>
          </p:cNvSpPr>
          <p:nvPr>
            <p:ph type="ftr" idx="11"/>
          </p:nvPr>
        </p:nvSpPr>
        <p:spPr>
          <a:xfrm>
            <a:off x="1600200" y="6356350"/>
            <a:ext cx="5334000" cy="3651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665" name="Google Shape;665;p131"/>
          <p:cNvSpPr txBox="1">
            <a:spLocks noGrp="1"/>
          </p:cNvSpPr>
          <p:nvPr>
            <p:ph type="sldNum" idx="12"/>
          </p:nvPr>
        </p:nvSpPr>
        <p:spPr>
          <a:xfrm>
            <a:off x="533400" y="6356350"/>
            <a:ext cx="762000" cy="365100"/>
          </a:xfrm>
          <a:prstGeom prst="rect">
            <a:avLst/>
          </a:prstGeom>
          <a:noFill/>
          <a:ln>
            <a:noFill/>
          </a:ln>
        </p:spPr>
        <p:txBody>
          <a:bodyPr spcFirstLastPara="1" wrap="square" lIns="91425" tIns="45700" rIns="91425" bIns="45700" anchor="ctr" anchorCtr="0">
            <a:noAutofit/>
          </a:bodyPr>
          <a:lstStyle>
            <a:lvl1pPr marL="0" marR="0" lvl="0" indent="0" algn="ctr" rtl="0">
              <a:spcBef>
                <a:spcPts val="0"/>
              </a:spcBef>
              <a:buNone/>
              <a:defRPr sz="1200">
                <a:solidFill>
                  <a:srgbClr val="888888"/>
                </a:solidFill>
                <a:latin typeface="Century Gothic"/>
                <a:ea typeface="Century Gothic"/>
                <a:cs typeface="Century Gothic"/>
                <a:sym typeface="Century Gothic"/>
              </a:defRPr>
            </a:lvl1pPr>
            <a:lvl2pPr marL="0" marR="0" lvl="1" indent="0" algn="ctr" rtl="0">
              <a:spcBef>
                <a:spcPts val="0"/>
              </a:spcBef>
              <a:buNone/>
              <a:defRPr sz="1200">
                <a:solidFill>
                  <a:srgbClr val="888888"/>
                </a:solidFill>
                <a:latin typeface="Century Gothic"/>
                <a:ea typeface="Century Gothic"/>
                <a:cs typeface="Century Gothic"/>
                <a:sym typeface="Century Gothic"/>
              </a:defRPr>
            </a:lvl2pPr>
            <a:lvl3pPr marL="0" marR="0" lvl="2" indent="0" algn="ctr" rtl="0">
              <a:spcBef>
                <a:spcPts val="0"/>
              </a:spcBef>
              <a:buNone/>
              <a:defRPr sz="1200">
                <a:solidFill>
                  <a:srgbClr val="888888"/>
                </a:solidFill>
                <a:latin typeface="Century Gothic"/>
                <a:ea typeface="Century Gothic"/>
                <a:cs typeface="Century Gothic"/>
                <a:sym typeface="Century Gothic"/>
              </a:defRPr>
            </a:lvl3pPr>
            <a:lvl4pPr marL="0" marR="0" lvl="3" indent="0" algn="ctr" rtl="0">
              <a:spcBef>
                <a:spcPts val="0"/>
              </a:spcBef>
              <a:buNone/>
              <a:defRPr sz="1200">
                <a:solidFill>
                  <a:srgbClr val="888888"/>
                </a:solidFill>
                <a:latin typeface="Century Gothic"/>
                <a:ea typeface="Century Gothic"/>
                <a:cs typeface="Century Gothic"/>
                <a:sym typeface="Century Gothic"/>
              </a:defRPr>
            </a:lvl4pPr>
            <a:lvl5pPr marL="0" marR="0" lvl="4" indent="0" algn="ctr" rtl="0">
              <a:spcBef>
                <a:spcPts val="0"/>
              </a:spcBef>
              <a:buNone/>
              <a:defRPr sz="1200">
                <a:solidFill>
                  <a:srgbClr val="888888"/>
                </a:solidFill>
                <a:latin typeface="Century Gothic"/>
                <a:ea typeface="Century Gothic"/>
                <a:cs typeface="Century Gothic"/>
                <a:sym typeface="Century Gothic"/>
              </a:defRPr>
            </a:lvl5pPr>
            <a:lvl6pPr marL="0" marR="0" lvl="5" indent="0" algn="ctr" rtl="0">
              <a:spcBef>
                <a:spcPts val="0"/>
              </a:spcBef>
              <a:buNone/>
              <a:defRPr sz="1200">
                <a:solidFill>
                  <a:srgbClr val="888888"/>
                </a:solidFill>
                <a:latin typeface="Century Gothic"/>
                <a:ea typeface="Century Gothic"/>
                <a:cs typeface="Century Gothic"/>
                <a:sym typeface="Century Gothic"/>
              </a:defRPr>
            </a:lvl6pPr>
            <a:lvl7pPr marL="0" marR="0" lvl="6" indent="0" algn="ctr" rtl="0">
              <a:spcBef>
                <a:spcPts val="0"/>
              </a:spcBef>
              <a:buNone/>
              <a:defRPr sz="1200">
                <a:solidFill>
                  <a:srgbClr val="888888"/>
                </a:solidFill>
                <a:latin typeface="Century Gothic"/>
                <a:ea typeface="Century Gothic"/>
                <a:cs typeface="Century Gothic"/>
                <a:sym typeface="Century Gothic"/>
              </a:defRPr>
            </a:lvl7pPr>
            <a:lvl8pPr marL="0" marR="0" lvl="7" indent="0" algn="ctr" rtl="0">
              <a:spcBef>
                <a:spcPts val="0"/>
              </a:spcBef>
              <a:buNone/>
              <a:defRPr sz="1200">
                <a:solidFill>
                  <a:srgbClr val="888888"/>
                </a:solidFill>
                <a:latin typeface="Century Gothic"/>
                <a:ea typeface="Century Gothic"/>
                <a:cs typeface="Century Gothic"/>
                <a:sym typeface="Century Gothic"/>
              </a:defRPr>
            </a:lvl8pPr>
            <a:lvl9pPr marL="0" marR="0" lvl="8" indent="0" algn="ctr" rtl="0">
              <a:spcBef>
                <a:spcPts val="0"/>
              </a:spcBef>
              <a:buNone/>
              <a:defRPr sz="1200">
                <a:solidFill>
                  <a:srgbClr val="888888"/>
                </a:solidFill>
                <a:latin typeface="Century Gothic"/>
                <a:ea typeface="Century Gothic"/>
                <a:cs typeface="Century Gothic"/>
                <a:sym typeface="Century Gothic"/>
              </a:defRPr>
            </a:lvl9pPr>
          </a:lstStyle>
          <a:p>
            <a:pPr marL="0" lvl="0" indent="0" algn="ctr" rtl="0">
              <a:spcBef>
                <a:spcPts val="0"/>
              </a:spcBef>
              <a:spcAft>
                <a:spcPts val="0"/>
              </a:spcAft>
              <a:buNone/>
            </a:pPr>
            <a:fld id="{00000000-1234-1234-1234-123412341234}" type="slidenum">
              <a:rPr lang="en-US"/>
              <a:pPr marL="0" lvl="0" indent="0" algn="ctr" rtl="0">
                <a:spcBef>
                  <a:spcPts val="0"/>
                </a:spcBef>
                <a:spcAft>
                  <a:spcPts val="0"/>
                </a:spcAft>
                <a:buNone/>
              </a:pPr>
              <a:t>‹#›</a:t>
            </a:fld>
            <a:endParaRPr/>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66"/>
        <p:cNvGrpSpPr/>
        <p:nvPr/>
      </p:nvGrpSpPr>
      <p:grpSpPr>
        <a:xfrm>
          <a:off x="0" y="0"/>
          <a:ext cx="0" cy="0"/>
          <a:chOff x="0" y="0"/>
          <a:chExt cx="0" cy="0"/>
        </a:xfrm>
      </p:grpSpPr>
      <p:sp>
        <p:nvSpPr>
          <p:cNvPr id="667" name="Google Shape;667;p132"/>
          <p:cNvSpPr txBox="1">
            <a:spLocks noGrp="1"/>
          </p:cNvSpPr>
          <p:nvPr>
            <p:ph type="title"/>
          </p:nvPr>
        </p:nvSpPr>
        <p:spPr>
          <a:xfrm>
            <a:off x="4354" y="17417"/>
            <a:ext cx="9139500" cy="592200"/>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Clr>
                <a:schemeClr val="lt1"/>
              </a:buClr>
              <a:buSzPts val="3200"/>
              <a:buFont typeface="Rockwell"/>
              <a:buNone/>
              <a:defRPr sz="3200" b="0" i="0" u="none" strike="noStrike" cap="none">
                <a:solidFill>
                  <a:schemeClr val="lt1"/>
                </a:solidFill>
                <a:latin typeface="Rockwell"/>
                <a:ea typeface="Rockwell"/>
                <a:cs typeface="Rockwell"/>
                <a:sym typeface="Rockwel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668" name="Google Shape;668;p132"/>
          <p:cNvSpPr txBox="1">
            <a:spLocks noGrp="1"/>
          </p:cNvSpPr>
          <p:nvPr>
            <p:ph type="ftr" idx="11"/>
          </p:nvPr>
        </p:nvSpPr>
        <p:spPr>
          <a:xfrm>
            <a:off x="1600200" y="6356350"/>
            <a:ext cx="5334000" cy="3651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669" name="Google Shape;669;p132"/>
          <p:cNvSpPr txBox="1">
            <a:spLocks noGrp="1"/>
          </p:cNvSpPr>
          <p:nvPr>
            <p:ph type="sldNum" idx="12"/>
          </p:nvPr>
        </p:nvSpPr>
        <p:spPr>
          <a:xfrm>
            <a:off x="533400" y="6356350"/>
            <a:ext cx="762000" cy="365100"/>
          </a:xfrm>
          <a:prstGeom prst="rect">
            <a:avLst/>
          </a:prstGeom>
          <a:noFill/>
          <a:ln>
            <a:noFill/>
          </a:ln>
        </p:spPr>
        <p:txBody>
          <a:bodyPr spcFirstLastPara="1" wrap="square" lIns="91425" tIns="45700" rIns="91425" bIns="45700" anchor="ctr" anchorCtr="0">
            <a:noAutofit/>
          </a:bodyPr>
          <a:lstStyle>
            <a:lvl1pPr marL="0" marR="0" lvl="0" indent="0" algn="ctr" rtl="0">
              <a:spcBef>
                <a:spcPts val="0"/>
              </a:spcBef>
              <a:buNone/>
              <a:defRPr sz="1200">
                <a:solidFill>
                  <a:srgbClr val="888888"/>
                </a:solidFill>
                <a:latin typeface="Century Gothic"/>
                <a:ea typeface="Century Gothic"/>
                <a:cs typeface="Century Gothic"/>
                <a:sym typeface="Century Gothic"/>
              </a:defRPr>
            </a:lvl1pPr>
            <a:lvl2pPr marL="0" marR="0" lvl="1" indent="0" algn="ctr" rtl="0">
              <a:spcBef>
                <a:spcPts val="0"/>
              </a:spcBef>
              <a:buNone/>
              <a:defRPr sz="1200">
                <a:solidFill>
                  <a:srgbClr val="888888"/>
                </a:solidFill>
                <a:latin typeface="Century Gothic"/>
                <a:ea typeface="Century Gothic"/>
                <a:cs typeface="Century Gothic"/>
                <a:sym typeface="Century Gothic"/>
              </a:defRPr>
            </a:lvl2pPr>
            <a:lvl3pPr marL="0" marR="0" lvl="2" indent="0" algn="ctr" rtl="0">
              <a:spcBef>
                <a:spcPts val="0"/>
              </a:spcBef>
              <a:buNone/>
              <a:defRPr sz="1200">
                <a:solidFill>
                  <a:srgbClr val="888888"/>
                </a:solidFill>
                <a:latin typeface="Century Gothic"/>
                <a:ea typeface="Century Gothic"/>
                <a:cs typeface="Century Gothic"/>
                <a:sym typeface="Century Gothic"/>
              </a:defRPr>
            </a:lvl3pPr>
            <a:lvl4pPr marL="0" marR="0" lvl="3" indent="0" algn="ctr" rtl="0">
              <a:spcBef>
                <a:spcPts val="0"/>
              </a:spcBef>
              <a:buNone/>
              <a:defRPr sz="1200">
                <a:solidFill>
                  <a:srgbClr val="888888"/>
                </a:solidFill>
                <a:latin typeface="Century Gothic"/>
                <a:ea typeface="Century Gothic"/>
                <a:cs typeface="Century Gothic"/>
                <a:sym typeface="Century Gothic"/>
              </a:defRPr>
            </a:lvl4pPr>
            <a:lvl5pPr marL="0" marR="0" lvl="4" indent="0" algn="ctr" rtl="0">
              <a:spcBef>
                <a:spcPts val="0"/>
              </a:spcBef>
              <a:buNone/>
              <a:defRPr sz="1200">
                <a:solidFill>
                  <a:srgbClr val="888888"/>
                </a:solidFill>
                <a:latin typeface="Century Gothic"/>
                <a:ea typeface="Century Gothic"/>
                <a:cs typeface="Century Gothic"/>
                <a:sym typeface="Century Gothic"/>
              </a:defRPr>
            </a:lvl5pPr>
            <a:lvl6pPr marL="0" marR="0" lvl="5" indent="0" algn="ctr" rtl="0">
              <a:spcBef>
                <a:spcPts val="0"/>
              </a:spcBef>
              <a:buNone/>
              <a:defRPr sz="1200">
                <a:solidFill>
                  <a:srgbClr val="888888"/>
                </a:solidFill>
                <a:latin typeface="Century Gothic"/>
                <a:ea typeface="Century Gothic"/>
                <a:cs typeface="Century Gothic"/>
                <a:sym typeface="Century Gothic"/>
              </a:defRPr>
            </a:lvl6pPr>
            <a:lvl7pPr marL="0" marR="0" lvl="6" indent="0" algn="ctr" rtl="0">
              <a:spcBef>
                <a:spcPts val="0"/>
              </a:spcBef>
              <a:buNone/>
              <a:defRPr sz="1200">
                <a:solidFill>
                  <a:srgbClr val="888888"/>
                </a:solidFill>
                <a:latin typeface="Century Gothic"/>
                <a:ea typeface="Century Gothic"/>
                <a:cs typeface="Century Gothic"/>
                <a:sym typeface="Century Gothic"/>
              </a:defRPr>
            </a:lvl7pPr>
            <a:lvl8pPr marL="0" marR="0" lvl="7" indent="0" algn="ctr" rtl="0">
              <a:spcBef>
                <a:spcPts val="0"/>
              </a:spcBef>
              <a:buNone/>
              <a:defRPr sz="1200">
                <a:solidFill>
                  <a:srgbClr val="888888"/>
                </a:solidFill>
                <a:latin typeface="Century Gothic"/>
                <a:ea typeface="Century Gothic"/>
                <a:cs typeface="Century Gothic"/>
                <a:sym typeface="Century Gothic"/>
              </a:defRPr>
            </a:lvl8pPr>
            <a:lvl9pPr marL="0" marR="0" lvl="8" indent="0" algn="ctr" rtl="0">
              <a:spcBef>
                <a:spcPts val="0"/>
              </a:spcBef>
              <a:buNone/>
              <a:defRPr sz="1200">
                <a:solidFill>
                  <a:srgbClr val="888888"/>
                </a:solidFill>
                <a:latin typeface="Century Gothic"/>
                <a:ea typeface="Century Gothic"/>
                <a:cs typeface="Century Gothic"/>
                <a:sym typeface="Century Gothic"/>
              </a:defRPr>
            </a:lvl9pPr>
          </a:lstStyle>
          <a:p>
            <a:pPr marL="0" lvl="0" indent="0" algn="ctr" rtl="0">
              <a:spcBef>
                <a:spcPts val="0"/>
              </a:spcBef>
              <a:spcAft>
                <a:spcPts val="0"/>
              </a:spcAft>
              <a:buNone/>
            </a:pPr>
            <a:fld id="{00000000-1234-1234-1234-123412341234}" type="slidenum">
              <a:rPr lang="en-US"/>
              <a:pPr marL="0" lvl="0" indent="0" algn="ctr" rtl="0">
                <a:spcBef>
                  <a:spcPts val="0"/>
                </a:spcBef>
                <a:spcAft>
                  <a:spcPts val="0"/>
                </a:spcAft>
                <a:buNone/>
              </a:pPr>
              <a:t>‹#›</a:t>
            </a:fld>
            <a:endParaRPr/>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70"/>
        <p:cNvGrpSpPr/>
        <p:nvPr/>
      </p:nvGrpSpPr>
      <p:grpSpPr>
        <a:xfrm>
          <a:off x="0" y="0"/>
          <a:ext cx="0" cy="0"/>
          <a:chOff x="0" y="0"/>
          <a:chExt cx="0" cy="0"/>
        </a:xfrm>
      </p:grpSpPr>
      <p:sp>
        <p:nvSpPr>
          <p:cNvPr id="671" name="Google Shape;671;p133"/>
          <p:cNvSpPr txBox="1">
            <a:spLocks noGrp="1"/>
          </p:cNvSpPr>
          <p:nvPr>
            <p:ph type="title"/>
          </p:nvPr>
        </p:nvSpPr>
        <p:spPr>
          <a:xfrm>
            <a:off x="457200" y="273050"/>
            <a:ext cx="3008400" cy="1161900"/>
          </a:xfrm>
          <a:prstGeom prst="rect">
            <a:avLst/>
          </a:prstGeom>
          <a:noFill/>
          <a:ln>
            <a:noFill/>
          </a:ln>
        </p:spPr>
        <p:txBody>
          <a:bodyPr spcFirstLastPara="1" wrap="square" lIns="91425" tIns="45700" rIns="91425" bIns="45700" anchor="b" anchorCtr="0"/>
          <a:lstStyle>
            <a:lvl1pPr marR="0" lvl="0" algn="l" rtl="0">
              <a:spcBef>
                <a:spcPts val="0"/>
              </a:spcBef>
              <a:spcAft>
                <a:spcPts val="0"/>
              </a:spcAft>
              <a:buClr>
                <a:schemeClr val="lt1"/>
              </a:buClr>
              <a:buSzPts val="2000"/>
              <a:buFont typeface="Rockwell"/>
              <a:buNone/>
              <a:defRPr sz="2000" b="1" i="0" u="none" strike="noStrike" cap="none">
                <a:solidFill>
                  <a:schemeClr val="lt1"/>
                </a:solidFill>
                <a:latin typeface="Rockwell"/>
                <a:ea typeface="Rockwell"/>
                <a:cs typeface="Rockwell"/>
                <a:sym typeface="Rockwel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672" name="Google Shape;672;p133"/>
          <p:cNvSpPr txBox="1">
            <a:spLocks noGrp="1"/>
          </p:cNvSpPr>
          <p:nvPr>
            <p:ph type="body" idx="1"/>
          </p:nvPr>
        </p:nvSpPr>
        <p:spPr>
          <a:xfrm>
            <a:off x="3575050" y="273050"/>
            <a:ext cx="5111700" cy="5853000"/>
          </a:xfrm>
          <a:prstGeom prst="rect">
            <a:avLst/>
          </a:prstGeom>
          <a:noFill/>
          <a:ln>
            <a:noFill/>
          </a:ln>
        </p:spPr>
        <p:txBody>
          <a:bodyPr spcFirstLastPara="1" wrap="square" lIns="91425" tIns="45700" rIns="91425" bIns="45700" anchor="t" anchorCtr="0"/>
          <a:lstStyle>
            <a:lvl1pPr marL="457200" marR="0" lvl="0" indent="-228600" algn="l" rtl="0">
              <a:spcBef>
                <a:spcPts val="640"/>
              </a:spcBef>
              <a:spcAft>
                <a:spcPts val="0"/>
              </a:spcAft>
              <a:buClr>
                <a:schemeClr val="dk1"/>
              </a:buClr>
              <a:buSzPts val="3200"/>
              <a:buFont typeface="Arial"/>
              <a:buNone/>
              <a:defRPr sz="3200" b="0" i="0" u="none" strike="noStrike" cap="none">
                <a:solidFill>
                  <a:schemeClr val="dk1"/>
                </a:solidFill>
                <a:latin typeface="Century Gothic"/>
                <a:ea typeface="Century Gothic"/>
                <a:cs typeface="Century Gothic"/>
                <a:sym typeface="Century Gothic"/>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entury Gothic"/>
                <a:ea typeface="Century Gothic"/>
                <a:cs typeface="Century Gothic"/>
                <a:sym typeface="Century Gothic"/>
              </a:defRPr>
            </a:lvl2pPr>
            <a:lvl3pPr marL="1371600" marR="0" lvl="2" indent="-381000" algn="l" rtl="0">
              <a:spcBef>
                <a:spcPts val="480"/>
              </a:spcBef>
              <a:spcAft>
                <a:spcPts val="0"/>
              </a:spcAft>
              <a:buClr>
                <a:schemeClr val="dk1"/>
              </a:buClr>
              <a:buSzPts val="2400"/>
              <a:buFont typeface="Courier New"/>
              <a:buChar char="o"/>
              <a:defRPr sz="2400" b="0" i="0" u="none" strike="noStrike" cap="none">
                <a:solidFill>
                  <a:schemeClr val="dk1"/>
                </a:solidFill>
                <a:latin typeface="Century Gothic"/>
                <a:ea typeface="Century Gothic"/>
                <a:cs typeface="Century Gothic"/>
                <a:sym typeface="Century Gothic"/>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673" name="Google Shape;673;p133"/>
          <p:cNvSpPr txBox="1">
            <a:spLocks noGrp="1"/>
          </p:cNvSpPr>
          <p:nvPr>
            <p:ph type="body" idx="2"/>
          </p:nvPr>
        </p:nvSpPr>
        <p:spPr>
          <a:xfrm>
            <a:off x="457200" y="1435100"/>
            <a:ext cx="3008400" cy="4691100"/>
          </a:xfrm>
          <a:prstGeom prst="rect">
            <a:avLst/>
          </a:prstGeom>
          <a:noFill/>
          <a:ln>
            <a:noFill/>
          </a:ln>
        </p:spPr>
        <p:txBody>
          <a:bodyPr spcFirstLastPara="1" wrap="square" lIns="91425" tIns="45700" rIns="91425" bIns="45700" anchor="t" anchorCtr="0"/>
          <a:lstStyle>
            <a:lvl1pPr marL="457200" marR="0" lvl="0" indent="-228600" algn="l" rtl="0">
              <a:spcBef>
                <a:spcPts val="280"/>
              </a:spcBef>
              <a:spcAft>
                <a:spcPts val="0"/>
              </a:spcAft>
              <a:buClr>
                <a:schemeClr val="dk1"/>
              </a:buClr>
              <a:buSzPts val="1400"/>
              <a:buFont typeface="Arial"/>
              <a:buNone/>
              <a:defRPr sz="1400" b="0" i="0" u="none" strike="noStrike" cap="none">
                <a:solidFill>
                  <a:schemeClr val="dk1"/>
                </a:solidFill>
                <a:latin typeface="Century Gothic"/>
                <a:ea typeface="Century Gothic"/>
                <a:cs typeface="Century Gothic"/>
                <a:sym typeface="Century Gothic"/>
              </a:defRPr>
            </a:lvl1pPr>
            <a:lvl2pPr marL="914400" marR="0" lvl="1" indent="-228600" algn="l" rtl="0">
              <a:spcBef>
                <a:spcPts val="240"/>
              </a:spcBef>
              <a:spcAft>
                <a:spcPts val="0"/>
              </a:spcAft>
              <a:buClr>
                <a:schemeClr val="dk1"/>
              </a:buClr>
              <a:buSzPts val="1200"/>
              <a:buFont typeface="Arial"/>
              <a:buNone/>
              <a:defRPr sz="1200" b="0" i="0" u="none" strike="noStrike" cap="none">
                <a:solidFill>
                  <a:schemeClr val="dk1"/>
                </a:solidFill>
                <a:latin typeface="Century Gothic"/>
                <a:ea typeface="Century Gothic"/>
                <a:cs typeface="Century Gothic"/>
                <a:sym typeface="Century Gothic"/>
              </a:defRPr>
            </a:lvl2pPr>
            <a:lvl3pPr marL="1371600" marR="0" lvl="2" indent="-228600" algn="l" rtl="0">
              <a:spcBef>
                <a:spcPts val="200"/>
              </a:spcBef>
              <a:spcAft>
                <a:spcPts val="0"/>
              </a:spcAft>
              <a:buClr>
                <a:schemeClr val="dk1"/>
              </a:buClr>
              <a:buSzPts val="1000"/>
              <a:buFont typeface="Courier New"/>
              <a:buNone/>
              <a:defRPr sz="1000" b="0" i="0" u="none" strike="noStrike" cap="none">
                <a:solidFill>
                  <a:schemeClr val="dk1"/>
                </a:solidFill>
                <a:latin typeface="Century Gothic"/>
                <a:ea typeface="Century Gothic"/>
                <a:cs typeface="Century Gothic"/>
                <a:sym typeface="Century Gothic"/>
              </a:defRPr>
            </a:lvl3pPr>
            <a:lvl4pPr marL="1828800" marR="0" lvl="3" indent="-228600" algn="l" rtl="0">
              <a:spcBef>
                <a:spcPts val="180"/>
              </a:spcBef>
              <a:spcAft>
                <a:spcPts val="0"/>
              </a:spcAft>
              <a:buClr>
                <a:schemeClr val="dk1"/>
              </a:buClr>
              <a:buSzPts val="900"/>
              <a:buFont typeface="Arial"/>
              <a:buNone/>
              <a:defRPr sz="900" b="0" i="0" u="none" strike="noStrike" cap="none">
                <a:solidFill>
                  <a:schemeClr val="dk1"/>
                </a:solidFill>
                <a:latin typeface="Century Gothic"/>
                <a:ea typeface="Century Gothic"/>
                <a:cs typeface="Century Gothic"/>
                <a:sym typeface="Century Gothic"/>
              </a:defRPr>
            </a:lvl4pPr>
            <a:lvl5pPr marL="2286000" marR="0" lvl="4" indent="-228600" algn="l" rtl="0">
              <a:spcBef>
                <a:spcPts val="180"/>
              </a:spcBef>
              <a:spcAft>
                <a:spcPts val="0"/>
              </a:spcAft>
              <a:buClr>
                <a:schemeClr val="dk1"/>
              </a:buClr>
              <a:buSzPts val="900"/>
              <a:buFont typeface="Arial"/>
              <a:buNone/>
              <a:defRPr sz="900" b="0" i="0" u="none" strike="noStrike" cap="none">
                <a:solidFill>
                  <a:schemeClr val="dk1"/>
                </a:solidFill>
                <a:latin typeface="Century Gothic"/>
                <a:ea typeface="Century Gothic"/>
                <a:cs typeface="Century Gothic"/>
                <a:sym typeface="Century Gothic"/>
              </a:defRPr>
            </a:lvl5pPr>
            <a:lvl6pPr marL="2743200" marR="0" lvl="5" indent="-228600" algn="l" rtl="0">
              <a:spcBef>
                <a:spcPts val="180"/>
              </a:spcBef>
              <a:spcAft>
                <a:spcPts val="0"/>
              </a:spcAft>
              <a:buClr>
                <a:schemeClr val="dk1"/>
              </a:buClr>
              <a:buSzPts val="900"/>
              <a:buFont typeface="Arial"/>
              <a:buNone/>
              <a:defRPr sz="900" b="0" i="0" u="none" strike="noStrike" cap="none">
                <a:solidFill>
                  <a:schemeClr val="dk1"/>
                </a:solidFill>
                <a:latin typeface="Century Gothic"/>
                <a:ea typeface="Century Gothic"/>
                <a:cs typeface="Century Gothic"/>
                <a:sym typeface="Century Gothic"/>
              </a:defRPr>
            </a:lvl6pPr>
            <a:lvl7pPr marL="3200400" marR="0" lvl="6" indent="-228600" algn="l" rtl="0">
              <a:spcBef>
                <a:spcPts val="180"/>
              </a:spcBef>
              <a:spcAft>
                <a:spcPts val="0"/>
              </a:spcAft>
              <a:buClr>
                <a:schemeClr val="dk1"/>
              </a:buClr>
              <a:buSzPts val="900"/>
              <a:buFont typeface="Arial"/>
              <a:buNone/>
              <a:defRPr sz="900" b="0" i="0" u="none" strike="noStrike" cap="none">
                <a:solidFill>
                  <a:schemeClr val="dk1"/>
                </a:solidFill>
                <a:latin typeface="Century Gothic"/>
                <a:ea typeface="Century Gothic"/>
                <a:cs typeface="Century Gothic"/>
                <a:sym typeface="Century Gothic"/>
              </a:defRPr>
            </a:lvl7pPr>
            <a:lvl8pPr marL="3657600" marR="0" lvl="7" indent="-228600" algn="l" rtl="0">
              <a:spcBef>
                <a:spcPts val="180"/>
              </a:spcBef>
              <a:spcAft>
                <a:spcPts val="0"/>
              </a:spcAft>
              <a:buClr>
                <a:schemeClr val="dk1"/>
              </a:buClr>
              <a:buSzPts val="900"/>
              <a:buFont typeface="Arial"/>
              <a:buNone/>
              <a:defRPr sz="900" b="0" i="0" u="none" strike="noStrike" cap="none">
                <a:solidFill>
                  <a:schemeClr val="dk1"/>
                </a:solidFill>
                <a:latin typeface="Century Gothic"/>
                <a:ea typeface="Century Gothic"/>
                <a:cs typeface="Century Gothic"/>
                <a:sym typeface="Century Gothic"/>
              </a:defRPr>
            </a:lvl8pPr>
            <a:lvl9pPr marL="4114800" marR="0" lvl="8" indent="-228600" algn="l" rtl="0">
              <a:spcBef>
                <a:spcPts val="180"/>
              </a:spcBef>
              <a:spcAft>
                <a:spcPts val="0"/>
              </a:spcAft>
              <a:buClr>
                <a:schemeClr val="dk1"/>
              </a:buClr>
              <a:buSzPts val="900"/>
              <a:buFont typeface="Arial"/>
              <a:buNone/>
              <a:defRPr sz="900" b="0" i="0" u="none" strike="noStrike" cap="none">
                <a:solidFill>
                  <a:schemeClr val="dk1"/>
                </a:solidFill>
                <a:latin typeface="Century Gothic"/>
                <a:ea typeface="Century Gothic"/>
                <a:cs typeface="Century Gothic"/>
                <a:sym typeface="Century Gothic"/>
              </a:defRPr>
            </a:lvl9pPr>
          </a:lstStyle>
          <a:p>
            <a:endParaRPr/>
          </a:p>
        </p:txBody>
      </p:sp>
      <p:sp>
        <p:nvSpPr>
          <p:cNvPr id="674" name="Google Shape;674;p133"/>
          <p:cNvSpPr txBox="1">
            <a:spLocks noGrp="1"/>
          </p:cNvSpPr>
          <p:nvPr>
            <p:ph type="ftr" idx="11"/>
          </p:nvPr>
        </p:nvSpPr>
        <p:spPr>
          <a:xfrm>
            <a:off x="1600200" y="6356350"/>
            <a:ext cx="5334000" cy="3651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675" name="Google Shape;675;p133"/>
          <p:cNvSpPr txBox="1">
            <a:spLocks noGrp="1"/>
          </p:cNvSpPr>
          <p:nvPr>
            <p:ph type="sldNum" idx="12"/>
          </p:nvPr>
        </p:nvSpPr>
        <p:spPr>
          <a:xfrm>
            <a:off x="533400" y="6356350"/>
            <a:ext cx="762000" cy="365100"/>
          </a:xfrm>
          <a:prstGeom prst="rect">
            <a:avLst/>
          </a:prstGeom>
          <a:noFill/>
          <a:ln>
            <a:noFill/>
          </a:ln>
        </p:spPr>
        <p:txBody>
          <a:bodyPr spcFirstLastPara="1" wrap="square" lIns="91425" tIns="45700" rIns="91425" bIns="45700" anchor="ctr" anchorCtr="0">
            <a:noAutofit/>
          </a:bodyPr>
          <a:lstStyle>
            <a:lvl1pPr marL="0" marR="0" lvl="0" indent="0" algn="ctr" rtl="0">
              <a:spcBef>
                <a:spcPts val="0"/>
              </a:spcBef>
              <a:buNone/>
              <a:defRPr sz="1200">
                <a:solidFill>
                  <a:srgbClr val="888888"/>
                </a:solidFill>
                <a:latin typeface="Century Gothic"/>
                <a:ea typeface="Century Gothic"/>
                <a:cs typeface="Century Gothic"/>
                <a:sym typeface="Century Gothic"/>
              </a:defRPr>
            </a:lvl1pPr>
            <a:lvl2pPr marL="0" marR="0" lvl="1" indent="0" algn="ctr" rtl="0">
              <a:spcBef>
                <a:spcPts val="0"/>
              </a:spcBef>
              <a:buNone/>
              <a:defRPr sz="1200">
                <a:solidFill>
                  <a:srgbClr val="888888"/>
                </a:solidFill>
                <a:latin typeface="Century Gothic"/>
                <a:ea typeface="Century Gothic"/>
                <a:cs typeface="Century Gothic"/>
                <a:sym typeface="Century Gothic"/>
              </a:defRPr>
            </a:lvl2pPr>
            <a:lvl3pPr marL="0" marR="0" lvl="2" indent="0" algn="ctr" rtl="0">
              <a:spcBef>
                <a:spcPts val="0"/>
              </a:spcBef>
              <a:buNone/>
              <a:defRPr sz="1200">
                <a:solidFill>
                  <a:srgbClr val="888888"/>
                </a:solidFill>
                <a:latin typeface="Century Gothic"/>
                <a:ea typeface="Century Gothic"/>
                <a:cs typeface="Century Gothic"/>
                <a:sym typeface="Century Gothic"/>
              </a:defRPr>
            </a:lvl3pPr>
            <a:lvl4pPr marL="0" marR="0" lvl="3" indent="0" algn="ctr" rtl="0">
              <a:spcBef>
                <a:spcPts val="0"/>
              </a:spcBef>
              <a:buNone/>
              <a:defRPr sz="1200">
                <a:solidFill>
                  <a:srgbClr val="888888"/>
                </a:solidFill>
                <a:latin typeface="Century Gothic"/>
                <a:ea typeface="Century Gothic"/>
                <a:cs typeface="Century Gothic"/>
                <a:sym typeface="Century Gothic"/>
              </a:defRPr>
            </a:lvl4pPr>
            <a:lvl5pPr marL="0" marR="0" lvl="4" indent="0" algn="ctr" rtl="0">
              <a:spcBef>
                <a:spcPts val="0"/>
              </a:spcBef>
              <a:buNone/>
              <a:defRPr sz="1200">
                <a:solidFill>
                  <a:srgbClr val="888888"/>
                </a:solidFill>
                <a:latin typeface="Century Gothic"/>
                <a:ea typeface="Century Gothic"/>
                <a:cs typeface="Century Gothic"/>
                <a:sym typeface="Century Gothic"/>
              </a:defRPr>
            </a:lvl5pPr>
            <a:lvl6pPr marL="0" marR="0" lvl="5" indent="0" algn="ctr" rtl="0">
              <a:spcBef>
                <a:spcPts val="0"/>
              </a:spcBef>
              <a:buNone/>
              <a:defRPr sz="1200">
                <a:solidFill>
                  <a:srgbClr val="888888"/>
                </a:solidFill>
                <a:latin typeface="Century Gothic"/>
                <a:ea typeface="Century Gothic"/>
                <a:cs typeface="Century Gothic"/>
                <a:sym typeface="Century Gothic"/>
              </a:defRPr>
            </a:lvl6pPr>
            <a:lvl7pPr marL="0" marR="0" lvl="6" indent="0" algn="ctr" rtl="0">
              <a:spcBef>
                <a:spcPts val="0"/>
              </a:spcBef>
              <a:buNone/>
              <a:defRPr sz="1200">
                <a:solidFill>
                  <a:srgbClr val="888888"/>
                </a:solidFill>
                <a:latin typeface="Century Gothic"/>
                <a:ea typeface="Century Gothic"/>
                <a:cs typeface="Century Gothic"/>
                <a:sym typeface="Century Gothic"/>
              </a:defRPr>
            </a:lvl7pPr>
            <a:lvl8pPr marL="0" marR="0" lvl="7" indent="0" algn="ctr" rtl="0">
              <a:spcBef>
                <a:spcPts val="0"/>
              </a:spcBef>
              <a:buNone/>
              <a:defRPr sz="1200">
                <a:solidFill>
                  <a:srgbClr val="888888"/>
                </a:solidFill>
                <a:latin typeface="Century Gothic"/>
                <a:ea typeface="Century Gothic"/>
                <a:cs typeface="Century Gothic"/>
                <a:sym typeface="Century Gothic"/>
              </a:defRPr>
            </a:lvl8pPr>
            <a:lvl9pPr marL="0" marR="0" lvl="8" indent="0" algn="ctr" rtl="0">
              <a:spcBef>
                <a:spcPts val="0"/>
              </a:spcBef>
              <a:buNone/>
              <a:defRPr sz="1200">
                <a:solidFill>
                  <a:srgbClr val="888888"/>
                </a:solidFill>
                <a:latin typeface="Century Gothic"/>
                <a:ea typeface="Century Gothic"/>
                <a:cs typeface="Century Gothic"/>
                <a:sym typeface="Century Gothic"/>
              </a:defRPr>
            </a:lvl9pPr>
          </a:lstStyle>
          <a:p>
            <a:pPr marL="0" lvl="0" indent="0" algn="ctr" rtl="0">
              <a:spcBef>
                <a:spcPts val="0"/>
              </a:spcBef>
              <a:spcAft>
                <a:spcPts val="0"/>
              </a:spcAft>
              <a:buNone/>
            </a:pPr>
            <a:fld id="{00000000-1234-1234-1234-123412341234}" type="slidenum">
              <a:rPr lang="en-US"/>
              <a:pPr marL="0" lvl="0" indent="0" algn="ctr" rtl="0">
                <a:spcBef>
                  <a:spcPts val="0"/>
                </a:spcBef>
                <a:spcAft>
                  <a:spcPts val="0"/>
                </a:spcAft>
                <a:buNone/>
              </a:pPr>
              <a:t>‹#›</a:t>
            </a:fld>
            <a:endParaRPr/>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76"/>
        <p:cNvGrpSpPr/>
        <p:nvPr/>
      </p:nvGrpSpPr>
      <p:grpSpPr>
        <a:xfrm>
          <a:off x="0" y="0"/>
          <a:ext cx="0" cy="0"/>
          <a:chOff x="0" y="0"/>
          <a:chExt cx="0" cy="0"/>
        </a:xfrm>
      </p:grpSpPr>
      <p:sp>
        <p:nvSpPr>
          <p:cNvPr id="677" name="Google Shape;677;p134"/>
          <p:cNvSpPr txBox="1">
            <a:spLocks noGrp="1"/>
          </p:cNvSpPr>
          <p:nvPr>
            <p:ph type="title"/>
          </p:nvPr>
        </p:nvSpPr>
        <p:spPr>
          <a:xfrm>
            <a:off x="1792288" y="4800600"/>
            <a:ext cx="5486400" cy="566700"/>
          </a:xfrm>
          <a:prstGeom prst="rect">
            <a:avLst/>
          </a:prstGeom>
          <a:noFill/>
          <a:ln>
            <a:noFill/>
          </a:ln>
        </p:spPr>
        <p:txBody>
          <a:bodyPr spcFirstLastPara="1" wrap="square" lIns="91425" tIns="45700" rIns="91425" bIns="45700" anchor="b" anchorCtr="0"/>
          <a:lstStyle>
            <a:lvl1pPr marR="0" lvl="0" algn="l" rtl="0">
              <a:spcBef>
                <a:spcPts val="0"/>
              </a:spcBef>
              <a:spcAft>
                <a:spcPts val="0"/>
              </a:spcAft>
              <a:buClr>
                <a:schemeClr val="lt1"/>
              </a:buClr>
              <a:buSzPts val="2000"/>
              <a:buFont typeface="Rockwell"/>
              <a:buNone/>
              <a:defRPr sz="2000" b="1" i="0" u="none" strike="noStrike" cap="none">
                <a:solidFill>
                  <a:schemeClr val="lt1"/>
                </a:solidFill>
                <a:latin typeface="Rockwell"/>
                <a:ea typeface="Rockwell"/>
                <a:cs typeface="Rockwell"/>
                <a:sym typeface="Rockwel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678" name="Google Shape;678;p134"/>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lstStyle>
            <a:lvl1pPr marR="0" lvl="0" algn="l" rtl="0">
              <a:spcBef>
                <a:spcPts val="640"/>
              </a:spcBef>
              <a:spcAft>
                <a:spcPts val="0"/>
              </a:spcAft>
              <a:buClr>
                <a:schemeClr val="dk1"/>
              </a:buClr>
              <a:buSzPts val="3200"/>
              <a:buFont typeface="Arial"/>
              <a:buNone/>
              <a:defRPr sz="3200" b="0" i="0" u="none" strike="noStrike" cap="none">
                <a:solidFill>
                  <a:schemeClr val="dk1"/>
                </a:solidFill>
                <a:latin typeface="Century Gothic"/>
                <a:ea typeface="Century Gothic"/>
                <a:cs typeface="Century Gothic"/>
                <a:sym typeface="Century Gothic"/>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Century Gothic"/>
                <a:ea typeface="Century Gothic"/>
                <a:cs typeface="Century Gothic"/>
                <a:sym typeface="Century Gothic"/>
              </a:defRPr>
            </a:lvl2pPr>
            <a:lvl3pPr marR="0" lvl="2" algn="l" rtl="0">
              <a:spcBef>
                <a:spcPts val="480"/>
              </a:spcBef>
              <a:spcAft>
                <a:spcPts val="0"/>
              </a:spcAft>
              <a:buClr>
                <a:schemeClr val="dk1"/>
              </a:buClr>
              <a:buSzPts val="2400"/>
              <a:buFont typeface="Courier New"/>
              <a:buNone/>
              <a:defRPr sz="2400" b="0" i="0" u="none" strike="noStrike" cap="none">
                <a:solidFill>
                  <a:schemeClr val="dk1"/>
                </a:solidFill>
                <a:latin typeface="Century Gothic"/>
                <a:ea typeface="Century Gothic"/>
                <a:cs typeface="Century Gothic"/>
                <a:sym typeface="Century Gothic"/>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679" name="Google Shape;679;p134"/>
          <p:cNvSpPr txBox="1">
            <a:spLocks noGrp="1"/>
          </p:cNvSpPr>
          <p:nvPr>
            <p:ph type="body" idx="1"/>
          </p:nvPr>
        </p:nvSpPr>
        <p:spPr>
          <a:xfrm>
            <a:off x="1792288" y="5367338"/>
            <a:ext cx="5486400" cy="804900"/>
          </a:xfrm>
          <a:prstGeom prst="rect">
            <a:avLst/>
          </a:prstGeom>
          <a:noFill/>
          <a:ln>
            <a:noFill/>
          </a:ln>
        </p:spPr>
        <p:txBody>
          <a:bodyPr spcFirstLastPara="1" wrap="square" lIns="91425" tIns="45700" rIns="91425" bIns="45700" anchor="t" anchorCtr="0"/>
          <a:lstStyle>
            <a:lvl1pPr marL="457200" marR="0" lvl="0" indent="-228600" algn="l" rtl="0">
              <a:spcBef>
                <a:spcPts val="280"/>
              </a:spcBef>
              <a:spcAft>
                <a:spcPts val="0"/>
              </a:spcAft>
              <a:buClr>
                <a:schemeClr val="dk1"/>
              </a:buClr>
              <a:buSzPts val="1400"/>
              <a:buFont typeface="Arial"/>
              <a:buNone/>
              <a:defRPr sz="1400" b="0" i="0" u="none" strike="noStrike" cap="none">
                <a:solidFill>
                  <a:schemeClr val="dk1"/>
                </a:solidFill>
                <a:latin typeface="Century Gothic"/>
                <a:ea typeface="Century Gothic"/>
                <a:cs typeface="Century Gothic"/>
                <a:sym typeface="Century Gothic"/>
              </a:defRPr>
            </a:lvl1pPr>
            <a:lvl2pPr marL="914400" marR="0" lvl="1" indent="-228600" algn="l" rtl="0">
              <a:spcBef>
                <a:spcPts val="240"/>
              </a:spcBef>
              <a:spcAft>
                <a:spcPts val="0"/>
              </a:spcAft>
              <a:buClr>
                <a:schemeClr val="dk1"/>
              </a:buClr>
              <a:buSzPts val="1200"/>
              <a:buFont typeface="Arial"/>
              <a:buNone/>
              <a:defRPr sz="1200" b="0" i="0" u="none" strike="noStrike" cap="none">
                <a:solidFill>
                  <a:schemeClr val="dk1"/>
                </a:solidFill>
                <a:latin typeface="Century Gothic"/>
                <a:ea typeface="Century Gothic"/>
                <a:cs typeface="Century Gothic"/>
                <a:sym typeface="Century Gothic"/>
              </a:defRPr>
            </a:lvl2pPr>
            <a:lvl3pPr marL="1371600" marR="0" lvl="2" indent="-228600" algn="l" rtl="0">
              <a:spcBef>
                <a:spcPts val="200"/>
              </a:spcBef>
              <a:spcAft>
                <a:spcPts val="0"/>
              </a:spcAft>
              <a:buClr>
                <a:schemeClr val="dk1"/>
              </a:buClr>
              <a:buSzPts val="1000"/>
              <a:buFont typeface="Courier New"/>
              <a:buNone/>
              <a:defRPr sz="1000" b="0" i="0" u="none" strike="noStrike" cap="none">
                <a:solidFill>
                  <a:schemeClr val="dk1"/>
                </a:solidFill>
                <a:latin typeface="Century Gothic"/>
                <a:ea typeface="Century Gothic"/>
                <a:cs typeface="Century Gothic"/>
                <a:sym typeface="Century Gothic"/>
              </a:defRPr>
            </a:lvl3pPr>
            <a:lvl4pPr marL="1828800" marR="0" lvl="3" indent="-228600" algn="l" rtl="0">
              <a:spcBef>
                <a:spcPts val="180"/>
              </a:spcBef>
              <a:spcAft>
                <a:spcPts val="0"/>
              </a:spcAft>
              <a:buClr>
                <a:schemeClr val="dk1"/>
              </a:buClr>
              <a:buSzPts val="900"/>
              <a:buFont typeface="Arial"/>
              <a:buNone/>
              <a:defRPr sz="900" b="0" i="0" u="none" strike="noStrike" cap="none">
                <a:solidFill>
                  <a:schemeClr val="dk1"/>
                </a:solidFill>
                <a:latin typeface="Century Gothic"/>
                <a:ea typeface="Century Gothic"/>
                <a:cs typeface="Century Gothic"/>
                <a:sym typeface="Century Gothic"/>
              </a:defRPr>
            </a:lvl4pPr>
            <a:lvl5pPr marL="2286000" marR="0" lvl="4" indent="-228600" algn="l" rtl="0">
              <a:spcBef>
                <a:spcPts val="180"/>
              </a:spcBef>
              <a:spcAft>
                <a:spcPts val="0"/>
              </a:spcAft>
              <a:buClr>
                <a:schemeClr val="dk1"/>
              </a:buClr>
              <a:buSzPts val="900"/>
              <a:buFont typeface="Arial"/>
              <a:buNone/>
              <a:defRPr sz="900" b="0" i="0" u="none" strike="noStrike" cap="none">
                <a:solidFill>
                  <a:schemeClr val="dk1"/>
                </a:solidFill>
                <a:latin typeface="Century Gothic"/>
                <a:ea typeface="Century Gothic"/>
                <a:cs typeface="Century Gothic"/>
                <a:sym typeface="Century Gothic"/>
              </a:defRPr>
            </a:lvl5pPr>
            <a:lvl6pPr marL="2743200" marR="0" lvl="5" indent="-228600" algn="l" rtl="0">
              <a:spcBef>
                <a:spcPts val="180"/>
              </a:spcBef>
              <a:spcAft>
                <a:spcPts val="0"/>
              </a:spcAft>
              <a:buClr>
                <a:schemeClr val="dk1"/>
              </a:buClr>
              <a:buSzPts val="900"/>
              <a:buFont typeface="Arial"/>
              <a:buNone/>
              <a:defRPr sz="900" b="0" i="0" u="none" strike="noStrike" cap="none">
                <a:solidFill>
                  <a:schemeClr val="dk1"/>
                </a:solidFill>
                <a:latin typeface="Century Gothic"/>
                <a:ea typeface="Century Gothic"/>
                <a:cs typeface="Century Gothic"/>
                <a:sym typeface="Century Gothic"/>
              </a:defRPr>
            </a:lvl6pPr>
            <a:lvl7pPr marL="3200400" marR="0" lvl="6" indent="-228600" algn="l" rtl="0">
              <a:spcBef>
                <a:spcPts val="180"/>
              </a:spcBef>
              <a:spcAft>
                <a:spcPts val="0"/>
              </a:spcAft>
              <a:buClr>
                <a:schemeClr val="dk1"/>
              </a:buClr>
              <a:buSzPts val="900"/>
              <a:buFont typeface="Arial"/>
              <a:buNone/>
              <a:defRPr sz="900" b="0" i="0" u="none" strike="noStrike" cap="none">
                <a:solidFill>
                  <a:schemeClr val="dk1"/>
                </a:solidFill>
                <a:latin typeface="Century Gothic"/>
                <a:ea typeface="Century Gothic"/>
                <a:cs typeface="Century Gothic"/>
                <a:sym typeface="Century Gothic"/>
              </a:defRPr>
            </a:lvl7pPr>
            <a:lvl8pPr marL="3657600" marR="0" lvl="7" indent="-228600" algn="l" rtl="0">
              <a:spcBef>
                <a:spcPts val="180"/>
              </a:spcBef>
              <a:spcAft>
                <a:spcPts val="0"/>
              </a:spcAft>
              <a:buClr>
                <a:schemeClr val="dk1"/>
              </a:buClr>
              <a:buSzPts val="900"/>
              <a:buFont typeface="Arial"/>
              <a:buNone/>
              <a:defRPr sz="900" b="0" i="0" u="none" strike="noStrike" cap="none">
                <a:solidFill>
                  <a:schemeClr val="dk1"/>
                </a:solidFill>
                <a:latin typeface="Century Gothic"/>
                <a:ea typeface="Century Gothic"/>
                <a:cs typeface="Century Gothic"/>
                <a:sym typeface="Century Gothic"/>
              </a:defRPr>
            </a:lvl8pPr>
            <a:lvl9pPr marL="4114800" marR="0" lvl="8" indent="-228600" algn="l" rtl="0">
              <a:spcBef>
                <a:spcPts val="180"/>
              </a:spcBef>
              <a:spcAft>
                <a:spcPts val="0"/>
              </a:spcAft>
              <a:buClr>
                <a:schemeClr val="dk1"/>
              </a:buClr>
              <a:buSzPts val="900"/>
              <a:buFont typeface="Arial"/>
              <a:buNone/>
              <a:defRPr sz="900" b="0" i="0" u="none" strike="noStrike" cap="none">
                <a:solidFill>
                  <a:schemeClr val="dk1"/>
                </a:solidFill>
                <a:latin typeface="Century Gothic"/>
                <a:ea typeface="Century Gothic"/>
                <a:cs typeface="Century Gothic"/>
                <a:sym typeface="Century Gothic"/>
              </a:defRPr>
            </a:lvl9pPr>
          </a:lstStyle>
          <a:p>
            <a:endParaRPr/>
          </a:p>
        </p:txBody>
      </p:sp>
      <p:sp>
        <p:nvSpPr>
          <p:cNvPr id="680" name="Google Shape;680;p134"/>
          <p:cNvSpPr txBox="1">
            <a:spLocks noGrp="1"/>
          </p:cNvSpPr>
          <p:nvPr>
            <p:ph type="ftr" idx="11"/>
          </p:nvPr>
        </p:nvSpPr>
        <p:spPr>
          <a:xfrm>
            <a:off x="1600200" y="6356350"/>
            <a:ext cx="5334000" cy="3651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681" name="Google Shape;681;p134"/>
          <p:cNvSpPr txBox="1">
            <a:spLocks noGrp="1"/>
          </p:cNvSpPr>
          <p:nvPr>
            <p:ph type="sldNum" idx="12"/>
          </p:nvPr>
        </p:nvSpPr>
        <p:spPr>
          <a:xfrm>
            <a:off x="533400" y="6356350"/>
            <a:ext cx="762000" cy="365100"/>
          </a:xfrm>
          <a:prstGeom prst="rect">
            <a:avLst/>
          </a:prstGeom>
          <a:noFill/>
          <a:ln>
            <a:noFill/>
          </a:ln>
        </p:spPr>
        <p:txBody>
          <a:bodyPr spcFirstLastPara="1" wrap="square" lIns="91425" tIns="45700" rIns="91425" bIns="45700" anchor="ctr" anchorCtr="0">
            <a:noAutofit/>
          </a:bodyPr>
          <a:lstStyle>
            <a:lvl1pPr marL="0" marR="0" lvl="0" indent="0" algn="ctr" rtl="0">
              <a:spcBef>
                <a:spcPts val="0"/>
              </a:spcBef>
              <a:buNone/>
              <a:defRPr sz="1200">
                <a:solidFill>
                  <a:srgbClr val="888888"/>
                </a:solidFill>
                <a:latin typeface="Century Gothic"/>
                <a:ea typeface="Century Gothic"/>
                <a:cs typeface="Century Gothic"/>
                <a:sym typeface="Century Gothic"/>
              </a:defRPr>
            </a:lvl1pPr>
            <a:lvl2pPr marL="0" marR="0" lvl="1" indent="0" algn="ctr" rtl="0">
              <a:spcBef>
                <a:spcPts val="0"/>
              </a:spcBef>
              <a:buNone/>
              <a:defRPr sz="1200">
                <a:solidFill>
                  <a:srgbClr val="888888"/>
                </a:solidFill>
                <a:latin typeface="Century Gothic"/>
                <a:ea typeface="Century Gothic"/>
                <a:cs typeface="Century Gothic"/>
                <a:sym typeface="Century Gothic"/>
              </a:defRPr>
            </a:lvl2pPr>
            <a:lvl3pPr marL="0" marR="0" lvl="2" indent="0" algn="ctr" rtl="0">
              <a:spcBef>
                <a:spcPts val="0"/>
              </a:spcBef>
              <a:buNone/>
              <a:defRPr sz="1200">
                <a:solidFill>
                  <a:srgbClr val="888888"/>
                </a:solidFill>
                <a:latin typeface="Century Gothic"/>
                <a:ea typeface="Century Gothic"/>
                <a:cs typeface="Century Gothic"/>
                <a:sym typeface="Century Gothic"/>
              </a:defRPr>
            </a:lvl3pPr>
            <a:lvl4pPr marL="0" marR="0" lvl="3" indent="0" algn="ctr" rtl="0">
              <a:spcBef>
                <a:spcPts val="0"/>
              </a:spcBef>
              <a:buNone/>
              <a:defRPr sz="1200">
                <a:solidFill>
                  <a:srgbClr val="888888"/>
                </a:solidFill>
                <a:latin typeface="Century Gothic"/>
                <a:ea typeface="Century Gothic"/>
                <a:cs typeface="Century Gothic"/>
                <a:sym typeface="Century Gothic"/>
              </a:defRPr>
            </a:lvl4pPr>
            <a:lvl5pPr marL="0" marR="0" lvl="4" indent="0" algn="ctr" rtl="0">
              <a:spcBef>
                <a:spcPts val="0"/>
              </a:spcBef>
              <a:buNone/>
              <a:defRPr sz="1200">
                <a:solidFill>
                  <a:srgbClr val="888888"/>
                </a:solidFill>
                <a:latin typeface="Century Gothic"/>
                <a:ea typeface="Century Gothic"/>
                <a:cs typeface="Century Gothic"/>
                <a:sym typeface="Century Gothic"/>
              </a:defRPr>
            </a:lvl5pPr>
            <a:lvl6pPr marL="0" marR="0" lvl="5" indent="0" algn="ctr" rtl="0">
              <a:spcBef>
                <a:spcPts val="0"/>
              </a:spcBef>
              <a:buNone/>
              <a:defRPr sz="1200">
                <a:solidFill>
                  <a:srgbClr val="888888"/>
                </a:solidFill>
                <a:latin typeface="Century Gothic"/>
                <a:ea typeface="Century Gothic"/>
                <a:cs typeface="Century Gothic"/>
                <a:sym typeface="Century Gothic"/>
              </a:defRPr>
            </a:lvl6pPr>
            <a:lvl7pPr marL="0" marR="0" lvl="6" indent="0" algn="ctr" rtl="0">
              <a:spcBef>
                <a:spcPts val="0"/>
              </a:spcBef>
              <a:buNone/>
              <a:defRPr sz="1200">
                <a:solidFill>
                  <a:srgbClr val="888888"/>
                </a:solidFill>
                <a:latin typeface="Century Gothic"/>
                <a:ea typeface="Century Gothic"/>
                <a:cs typeface="Century Gothic"/>
                <a:sym typeface="Century Gothic"/>
              </a:defRPr>
            </a:lvl7pPr>
            <a:lvl8pPr marL="0" marR="0" lvl="7" indent="0" algn="ctr" rtl="0">
              <a:spcBef>
                <a:spcPts val="0"/>
              </a:spcBef>
              <a:buNone/>
              <a:defRPr sz="1200">
                <a:solidFill>
                  <a:srgbClr val="888888"/>
                </a:solidFill>
                <a:latin typeface="Century Gothic"/>
                <a:ea typeface="Century Gothic"/>
                <a:cs typeface="Century Gothic"/>
                <a:sym typeface="Century Gothic"/>
              </a:defRPr>
            </a:lvl8pPr>
            <a:lvl9pPr marL="0" marR="0" lvl="8" indent="0" algn="ctr" rtl="0">
              <a:spcBef>
                <a:spcPts val="0"/>
              </a:spcBef>
              <a:buNone/>
              <a:defRPr sz="1200">
                <a:solidFill>
                  <a:srgbClr val="888888"/>
                </a:solidFill>
                <a:latin typeface="Century Gothic"/>
                <a:ea typeface="Century Gothic"/>
                <a:cs typeface="Century Gothic"/>
                <a:sym typeface="Century Gothic"/>
              </a:defRPr>
            </a:lvl9pPr>
          </a:lstStyle>
          <a:p>
            <a:pPr marL="0" lvl="0" indent="0" algn="ctr" rtl="0">
              <a:spcBef>
                <a:spcPts val="0"/>
              </a:spcBef>
              <a:spcAft>
                <a:spcPts val="0"/>
              </a:spcAft>
              <a:buNone/>
            </a:pPr>
            <a:fld id="{00000000-1234-1234-1234-123412341234}" type="slidenum">
              <a:rPr lang="en-US"/>
              <a:pPr marL="0" lvl="0" indent="0" algn="ctr" rtl="0">
                <a:spcBef>
                  <a:spcPts val="0"/>
                </a:spcBef>
                <a:spcAft>
                  <a:spcPts val="0"/>
                </a:spcAft>
                <a:buNone/>
              </a:pPr>
              <a:t>‹#›</a:t>
            </a:fld>
            <a:endParaRPr/>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2"/>
        <p:cNvGrpSpPr/>
        <p:nvPr/>
      </p:nvGrpSpPr>
      <p:grpSpPr>
        <a:xfrm>
          <a:off x="0" y="0"/>
          <a:ext cx="0" cy="0"/>
          <a:chOff x="0" y="0"/>
          <a:chExt cx="0" cy="0"/>
        </a:xfrm>
      </p:grpSpPr>
      <p:sp>
        <p:nvSpPr>
          <p:cNvPr id="683" name="Google Shape;683;p135"/>
          <p:cNvSpPr txBox="1">
            <a:spLocks noGrp="1"/>
          </p:cNvSpPr>
          <p:nvPr>
            <p:ph type="title"/>
          </p:nvPr>
        </p:nvSpPr>
        <p:spPr>
          <a:xfrm>
            <a:off x="4354" y="17417"/>
            <a:ext cx="9139500" cy="592200"/>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Clr>
                <a:schemeClr val="lt1"/>
              </a:buClr>
              <a:buSzPts val="3200"/>
              <a:buFont typeface="Rockwell"/>
              <a:buNone/>
              <a:defRPr sz="3200" b="0" i="0" u="none" strike="noStrike" cap="none">
                <a:solidFill>
                  <a:schemeClr val="lt1"/>
                </a:solidFill>
                <a:latin typeface="Rockwell"/>
                <a:ea typeface="Rockwell"/>
                <a:cs typeface="Rockwell"/>
                <a:sym typeface="Rockwel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684" name="Google Shape;684;p135"/>
          <p:cNvSpPr txBox="1">
            <a:spLocks noGrp="1"/>
          </p:cNvSpPr>
          <p:nvPr>
            <p:ph type="body" idx="1"/>
          </p:nvPr>
        </p:nvSpPr>
        <p:spPr>
          <a:xfrm rot="5400000">
            <a:off x="1943100" y="-495299"/>
            <a:ext cx="5257800" cy="8229600"/>
          </a:xfrm>
          <a:prstGeom prst="rect">
            <a:avLst/>
          </a:prstGeom>
          <a:noFill/>
          <a:ln>
            <a:noFill/>
          </a:ln>
        </p:spPr>
        <p:txBody>
          <a:bodyPr spcFirstLastPara="1" wrap="square" lIns="91425" tIns="45700" rIns="91425" bIns="45700" anchor="t" anchorCtr="0"/>
          <a:lstStyle>
            <a:lvl1pPr marL="457200" marR="0" lvl="0" indent="-228600" algn="l" rtl="0">
              <a:spcBef>
                <a:spcPts val="640"/>
              </a:spcBef>
              <a:spcAft>
                <a:spcPts val="0"/>
              </a:spcAft>
              <a:buClr>
                <a:schemeClr val="dk1"/>
              </a:buClr>
              <a:buSzPts val="3200"/>
              <a:buFont typeface="Arial"/>
              <a:buNone/>
              <a:defRPr sz="3200" b="0" i="0" u="none" strike="noStrike" cap="none">
                <a:solidFill>
                  <a:schemeClr val="dk1"/>
                </a:solidFill>
                <a:latin typeface="Century Gothic"/>
                <a:ea typeface="Century Gothic"/>
                <a:cs typeface="Century Gothic"/>
                <a:sym typeface="Century Gothic"/>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entury Gothic"/>
                <a:ea typeface="Century Gothic"/>
                <a:cs typeface="Century Gothic"/>
                <a:sym typeface="Century Gothic"/>
              </a:defRPr>
            </a:lvl2pPr>
            <a:lvl3pPr marL="1371600" marR="0" lvl="2" indent="-381000" algn="l" rtl="0">
              <a:spcBef>
                <a:spcPts val="480"/>
              </a:spcBef>
              <a:spcAft>
                <a:spcPts val="0"/>
              </a:spcAft>
              <a:buClr>
                <a:schemeClr val="dk1"/>
              </a:buClr>
              <a:buSzPts val="2400"/>
              <a:buFont typeface="Courier New"/>
              <a:buChar char="o"/>
              <a:defRPr sz="2400" b="0" i="0" u="none" strike="noStrike" cap="none">
                <a:solidFill>
                  <a:schemeClr val="dk1"/>
                </a:solidFill>
                <a:latin typeface="Century Gothic"/>
                <a:ea typeface="Century Gothic"/>
                <a:cs typeface="Century Gothic"/>
                <a:sym typeface="Century Gothic"/>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685" name="Google Shape;685;p135"/>
          <p:cNvSpPr txBox="1">
            <a:spLocks noGrp="1"/>
          </p:cNvSpPr>
          <p:nvPr>
            <p:ph type="ftr" idx="11"/>
          </p:nvPr>
        </p:nvSpPr>
        <p:spPr>
          <a:xfrm>
            <a:off x="1600200" y="6356350"/>
            <a:ext cx="5334000" cy="3651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686" name="Google Shape;686;p135"/>
          <p:cNvSpPr txBox="1">
            <a:spLocks noGrp="1"/>
          </p:cNvSpPr>
          <p:nvPr>
            <p:ph type="sldNum" idx="12"/>
          </p:nvPr>
        </p:nvSpPr>
        <p:spPr>
          <a:xfrm>
            <a:off x="533400" y="6356350"/>
            <a:ext cx="762000" cy="365100"/>
          </a:xfrm>
          <a:prstGeom prst="rect">
            <a:avLst/>
          </a:prstGeom>
          <a:noFill/>
          <a:ln>
            <a:noFill/>
          </a:ln>
        </p:spPr>
        <p:txBody>
          <a:bodyPr spcFirstLastPara="1" wrap="square" lIns="91425" tIns="45700" rIns="91425" bIns="45700" anchor="ctr" anchorCtr="0">
            <a:noAutofit/>
          </a:bodyPr>
          <a:lstStyle>
            <a:lvl1pPr marL="0" marR="0" lvl="0" indent="0" algn="ctr" rtl="0">
              <a:spcBef>
                <a:spcPts val="0"/>
              </a:spcBef>
              <a:buNone/>
              <a:defRPr sz="1200">
                <a:solidFill>
                  <a:srgbClr val="888888"/>
                </a:solidFill>
                <a:latin typeface="Century Gothic"/>
                <a:ea typeface="Century Gothic"/>
                <a:cs typeface="Century Gothic"/>
                <a:sym typeface="Century Gothic"/>
              </a:defRPr>
            </a:lvl1pPr>
            <a:lvl2pPr marL="0" marR="0" lvl="1" indent="0" algn="ctr" rtl="0">
              <a:spcBef>
                <a:spcPts val="0"/>
              </a:spcBef>
              <a:buNone/>
              <a:defRPr sz="1200">
                <a:solidFill>
                  <a:srgbClr val="888888"/>
                </a:solidFill>
                <a:latin typeface="Century Gothic"/>
                <a:ea typeface="Century Gothic"/>
                <a:cs typeface="Century Gothic"/>
                <a:sym typeface="Century Gothic"/>
              </a:defRPr>
            </a:lvl2pPr>
            <a:lvl3pPr marL="0" marR="0" lvl="2" indent="0" algn="ctr" rtl="0">
              <a:spcBef>
                <a:spcPts val="0"/>
              </a:spcBef>
              <a:buNone/>
              <a:defRPr sz="1200">
                <a:solidFill>
                  <a:srgbClr val="888888"/>
                </a:solidFill>
                <a:latin typeface="Century Gothic"/>
                <a:ea typeface="Century Gothic"/>
                <a:cs typeface="Century Gothic"/>
                <a:sym typeface="Century Gothic"/>
              </a:defRPr>
            </a:lvl3pPr>
            <a:lvl4pPr marL="0" marR="0" lvl="3" indent="0" algn="ctr" rtl="0">
              <a:spcBef>
                <a:spcPts val="0"/>
              </a:spcBef>
              <a:buNone/>
              <a:defRPr sz="1200">
                <a:solidFill>
                  <a:srgbClr val="888888"/>
                </a:solidFill>
                <a:latin typeface="Century Gothic"/>
                <a:ea typeface="Century Gothic"/>
                <a:cs typeface="Century Gothic"/>
                <a:sym typeface="Century Gothic"/>
              </a:defRPr>
            </a:lvl4pPr>
            <a:lvl5pPr marL="0" marR="0" lvl="4" indent="0" algn="ctr" rtl="0">
              <a:spcBef>
                <a:spcPts val="0"/>
              </a:spcBef>
              <a:buNone/>
              <a:defRPr sz="1200">
                <a:solidFill>
                  <a:srgbClr val="888888"/>
                </a:solidFill>
                <a:latin typeface="Century Gothic"/>
                <a:ea typeface="Century Gothic"/>
                <a:cs typeface="Century Gothic"/>
                <a:sym typeface="Century Gothic"/>
              </a:defRPr>
            </a:lvl5pPr>
            <a:lvl6pPr marL="0" marR="0" lvl="5" indent="0" algn="ctr" rtl="0">
              <a:spcBef>
                <a:spcPts val="0"/>
              </a:spcBef>
              <a:buNone/>
              <a:defRPr sz="1200">
                <a:solidFill>
                  <a:srgbClr val="888888"/>
                </a:solidFill>
                <a:latin typeface="Century Gothic"/>
                <a:ea typeface="Century Gothic"/>
                <a:cs typeface="Century Gothic"/>
                <a:sym typeface="Century Gothic"/>
              </a:defRPr>
            </a:lvl6pPr>
            <a:lvl7pPr marL="0" marR="0" lvl="6" indent="0" algn="ctr" rtl="0">
              <a:spcBef>
                <a:spcPts val="0"/>
              </a:spcBef>
              <a:buNone/>
              <a:defRPr sz="1200">
                <a:solidFill>
                  <a:srgbClr val="888888"/>
                </a:solidFill>
                <a:latin typeface="Century Gothic"/>
                <a:ea typeface="Century Gothic"/>
                <a:cs typeface="Century Gothic"/>
                <a:sym typeface="Century Gothic"/>
              </a:defRPr>
            </a:lvl7pPr>
            <a:lvl8pPr marL="0" marR="0" lvl="7" indent="0" algn="ctr" rtl="0">
              <a:spcBef>
                <a:spcPts val="0"/>
              </a:spcBef>
              <a:buNone/>
              <a:defRPr sz="1200">
                <a:solidFill>
                  <a:srgbClr val="888888"/>
                </a:solidFill>
                <a:latin typeface="Century Gothic"/>
                <a:ea typeface="Century Gothic"/>
                <a:cs typeface="Century Gothic"/>
                <a:sym typeface="Century Gothic"/>
              </a:defRPr>
            </a:lvl8pPr>
            <a:lvl9pPr marL="0" marR="0" lvl="8" indent="0" algn="ctr" rtl="0">
              <a:spcBef>
                <a:spcPts val="0"/>
              </a:spcBef>
              <a:buNone/>
              <a:defRPr sz="1200">
                <a:solidFill>
                  <a:srgbClr val="888888"/>
                </a:solidFill>
                <a:latin typeface="Century Gothic"/>
                <a:ea typeface="Century Gothic"/>
                <a:cs typeface="Century Gothic"/>
                <a:sym typeface="Century Gothic"/>
              </a:defRPr>
            </a:lvl9pPr>
          </a:lstStyle>
          <a:p>
            <a:pPr marL="0" lvl="0" indent="0" algn="ctr" rtl="0">
              <a:spcBef>
                <a:spcPts val="0"/>
              </a:spcBef>
              <a:spcAft>
                <a:spcPts val="0"/>
              </a:spcAft>
              <a:buNone/>
            </a:pPr>
            <a:fld id="{00000000-1234-1234-1234-123412341234}" type="slidenum">
              <a:rPr lang="en-US"/>
              <a:pPr marL="0" lvl="0" indent="0" algn="ctr" rtl="0">
                <a:spcBef>
                  <a:spcPts val="0"/>
                </a:spcBef>
                <a:spcAft>
                  <a:spcPts val="0"/>
                </a:spcAft>
                <a:buNone/>
              </a:pPr>
              <a:t>‹#›</a:t>
            </a:fld>
            <a:endParaRPr/>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687"/>
        <p:cNvGrpSpPr/>
        <p:nvPr/>
      </p:nvGrpSpPr>
      <p:grpSpPr>
        <a:xfrm>
          <a:off x="0" y="0"/>
          <a:ext cx="0" cy="0"/>
          <a:chOff x="0" y="0"/>
          <a:chExt cx="0" cy="0"/>
        </a:xfrm>
      </p:grpSpPr>
      <p:sp>
        <p:nvSpPr>
          <p:cNvPr id="688" name="Google Shape;688;p136"/>
          <p:cNvSpPr txBox="1">
            <a:spLocks noGrp="1"/>
          </p:cNvSpPr>
          <p:nvPr>
            <p:ph type="title"/>
          </p:nvPr>
        </p:nvSpPr>
        <p:spPr>
          <a:xfrm rot="5400000">
            <a:off x="4732350" y="2171688"/>
            <a:ext cx="5851500" cy="2057400"/>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Clr>
                <a:schemeClr val="lt1"/>
              </a:buClr>
              <a:buSzPts val="3200"/>
              <a:buFont typeface="Rockwell"/>
              <a:buNone/>
              <a:defRPr sz="3200" b="0" i="0" u="none" strike="noStrike" cap="none">
                <a:solidFill>
                  <a:schemeClr val="lt1"/>
                </a:solidFill>
                <a:latin typeface="Rockwell"/>
                <a:ea typeface="Rockwell"/>
                <a:cs typeface="Rockwell"/>
                <a:sym typeface="Rockwel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689" name="Google Shape;689;p136"/>
          <p:cNvSpPr txBox="1">
            <a:spLocks noGrp="1"/>
          </p:cNvSpPr>
          <p:nvPr>
            <p:ph type="body" idx="1"/>
          </p:nvPr>
        </p:nvSpPr>
        <p:spPr>
          <a:xfrm rot="5400000">
            <a:off x="541350" y="190488"/>
            <a:ext cx="5851500" cy="6019800"/>
          </a:xfrm>
          <a:prstGeom prst="rect">
            <a:avLst/>
          </a:prstGeom>
          <a:noFill/>
          <a:ln>
            <a:noFill/>
          </a:ln>
        </p:spPr>
        <p:txBody>
          <a:bodyPr spcFirstLastPara="1" wrap="square" lIns="91425" tIns="45700" rIns="91425" bIns="45700" anchor="t" anchorCtr="0"/>
          <a:lstStyle>
            <a:lvl1pPr marL="457200" marR="0" lvl="0" indent="-228600" algn="l" rtl="0">
              <a:spcBef>
                <a:spcPts val="640"/>
              </a:spcBef>
              <a:spcAft>
                <a:spcPts val="0"/>
              </a:spcAft>
              <a:buClr>
                <a:schemeClr val="dk1"/>
              </a:buClr>
              <a:buSzPts val="3200"/>
              <a:buFont typeface="Arial"/>
              <a:buNone/>
              <a:defRPr sz="3200" b="0" i="0" u="none" strike="noStrike" cap="none">
                <a:solidFill>
                  <a:schemeClr val="dk1"/>
                </a:solidFill>
                <a:latin typeface="Century Gothic"/>
                <a:ea typeface="Century Gothic"/>
                <a:cs typeface="Century Gothic"/>
                <a:sym typeface="Century Gothic"/>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entury Gothic"/>
                <a:ea typeface="Century Gothic"/>
                <a:cs typeface="Century Gothic"/>
                <a:sym typeface="Century Gothic"/>
              </a:defRPr>
            </a:lvl2pPr>
            <a:lvl3pPr marL="1371600" marR="0" lvl="2" indent="-381000" algn="l" rtl="0">
              <a:spcBef>
                <a:spcPts val="480"/>
              </a:spcBef>
              <a:spcAft>
                <a:spcPts val="0"/>
              </a:spcAft>
              <a:buClr>
                <a:schemeClr val="dk1"/>
              </a:buClr>
              <a:buSzPts val="2400"/>
              <a:buFont typeface="Courier New"/>
              <a:buChar char="o"/>
              <a:defRPr sz="2400" b="0" i="0" u="none" strike="noStrike" cap="none">
                <a:solidFill>
                  <a:schemeClr val="dk1"/>
                </a:solidFill>
                <a:latin typeface="Century Gothic"/>
                <a:ea typeface="Century Gothic"/>
                <a:cs typeface="Century Gothic"/>
                <a:sym typeface="Century Gothic"/>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690" name="Google Shape;690;p136"/>
          <p:cNvSpPr txBox="1">
            <a:spLocks noGrp="1"/>
          </p:cNvSpPr>
          <p:nvPr>
            <p:ph type="ftr" idx="11"/>
          </p:nvPr>
        </p:nvSpPr>
        <p:spPr>
          <a:xfrm>
            <a:off x="1600200" y="6356350"/>
            <a:ext cx="5334000" cy="3651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691" name="Google Shape;691;p136"/>
          <p:cNvSpPr txBox="1">
            <a:spLocks noGrp="1"/>
          </p:cNvSpPr>
          <p:nvPr>
            <p:ph type="sldNum" idx="12"/>
          </p:nvPr>
        </p:nvSpPr>
        <p:spPr>
          <a:xfrm>
            <a:off x="533400" y="6356350"/>
            <a:ext cx="762000" cy="365100"/>
          </a:xfrm>
          <a:prstGeom prst="rect">
            <a:avLst/>
          </a:prstGeom>
          <a:noFill/>
          <a:ln>
            <a:noFill/>
          </a:ln>
        </p:spPr>
        <p:txBody>
          <a:bodyPr spcFirstLastPara="1" wrap="square" lIns="91425" tIns="45700" rIns="91425" bIns="45700" anchor="ctr" anchorCtr="0">
            <a:noAutofit/>
          </a:bodyPr>
          <a:lstStyle>
            <a:lvl1pPr marL="0" marR="0" lvl="0" indent="0" algn="ctr" rtl="0">
              <a:spcBef>
                <a:spcPts val="0"/>
              </a:spcBef>
              <a:buNone/>
              <a:defRPr sz="1200">
                <a:solidFill>
                  <a:srgbClr val="888888"/>
                </a:solidFill>
                <a:latin typeface="Century Gothic"/>
                <a:ea typeface="Century Gothic"/>
                <a:cs typeface="Century Gothic"/>
                <a:sym typeface="Century Gothic"/>
              </a:defRPr>
            </a:lvl1pPr>
            <a:lvl2pPr marL="0" marR="0" lvl="1" indent="0" algn="ctr" rtl="0">
              <a:spcBef>
                <a:spcPts val="0"/>
              </a:spcBef>
              <a:buNone/>
              <a:defRPr sz="1200">
                <a:solidFill>
                  <a:srgbClr val="888888"/>
                </a:solidFill>
                <a:latin typeface="Century Gothic"/>
                <a:ea typeface="Century Gothic"/>
                <a:cs typeface="Century Gothic"/>
                <a:sym typeface="Century Gothic"/>
              </a:defRPr>
            </a:lvl2pPr>
            <a:lvl3pPr marL="0" marR="0" lvl="2" indent="0" algn="ctr" rtl="0">
              <a:spcBef>
                <a:spcPts val="0"/>
              </a:spcBef>
              <a:buNone/>
              <a:defRPr sz="1200">
                <a:solidFill>
                  <a:srgbClr val="888888"/>
                </a:solidFill>
                <a:latin typeface="Century Gothic"/>
                <a:ea typeface="Century Gothic"/>
                <a:cs typeface="Century Gothic"/>
                <a:sym typeface="Century Gothic"/>
              </a:defRPr>
            </a:lvl3pPr>
            <a:lvl4pPr marL="0" marR="0" lvl="3" indent="0" algn="ctr" rtl="0">
              <a:spcBef>
                <a:spcPts val="0"/>
              </a:spcBef>
              <a:buNone/>
              <a:defRPr sz="1200">
                <a:solidFill>
                  <a:srgbClr val="888888"/>
                </a:solidFill>
                <a:latin typeface="Century Gothic"/>
                <a:ea typeface="Century Gothic"/>
                <a:cs typeface="Century Gothic"/>
                <a:sym typeface="Century Gothic"/>
              </a:defRPr>
            </a:lvl4pPr>
            <a:lvl5pPr marL="0" marR="0" lvl="4" indent="0" algn="ctr" rtl="0">
              <a:spcBef>
                <a:spcPts val="0"/>
              </a:spcBef>
              <a:buNone/>
              <a:defRPr sz="1200">
                <a:solidFill>
                  <a:srgbClr val="888888"/>
                </a:solidFill>
                <a:latin typeface="Century Gothic"/>
                <a:ea typeface="Century Gothic"/>
                <a:cs typeface="Century Gothic"/>
                <a:sym typeface="Century Gothic"/>
              </a:defRPr>
            </a:lvl5pPr>
            <a:lvl6pPr marL="0" marR="0" lvl="5" indent="0" algn="ctr" rtl="0">
              <a:spcBef>
                <a:spcPts val="0"/>
              </a:spcBef>
              <a:buNone/>
              <a:defRPr sz="1200">
                <a:solidFill>
                  <a:srgbClr val="888888"/>
                </a:solidFill>
                <a:latin typeface="Century Gothic"/>
                <a:ea typeface="Century Gothic"/>
                <a:cs typeface="Century Gothic"/>
                <a:sym typeface="Century Gothic"/>
              </a:defRPr>
            </a:lvl6pPr>
            <a:lvl7pPr marL="0" marR="0" lvl="6" indent="0" algn="ctr" rtl="0">
              <a:spcBef>
                <a:spcPts val="0"/>
              </a:spcBef>
              <a:buNone/>
              <a:defRPr sz="1200">
                <a:solidFill>
                  <a:srgbClr val="888888"/>
                </a:solidFill>
                <a:latin typeface="Century Gothic"/>
                <a:ea typeface="Century Gothic"/>
                <a:cs typeface="Century Gothic"/>
                <a:sym typeface="Century Gothic"/>
              </a:defRPr>
            </a:lvl7pPr>
            <a:lvl8pPr marL="0" marR="0" lvl="7" indent="0" algn="ctr" rtl="0">
              <a:spcBef>
                <a:spcPts val="0"/>
              </a:spcBef>
              <a:buNone/>
              <a:defRPr sz="1200">
                <a:solidFill>
                  <a:srgbClr val="888888"/>
                </a:solidFill>
                <a:latin typeface="Century Gothic"/>
                <a:ea typeface="Century Gothic"/>
                <a:cs typeface="Century Gothic"/>
                <a:sym typeface="Century Gothic"/>
              </a:defRPr>
            </a:lvl8pPr>
            <a:lvl9pPr marL="0" marR="0" lvl="8" indent="0" algn="ctr" rtl="0">
              <a:spcBef>
                <a:spcPts val="0"/>
              </a:spcBef>
              <a:buNone/>
              <a:defRPr sz="1200">
                <a:solidFill>
                  <a:srgbClr val="888888"/>
                </a:solidFill>
                <a:latin typeface="Century Gothic"/>
                <a:ea typeface="Century Gothic"/>
                <a:cs typeface="Century Gothic"/>
                <a:sym typeface="Century Gothic"/>
              </a:defRPr>
            </a:lvl9pPr>
          </a:lstStyle>
          <a:p>
            <a:pPr marL="0" lvl="0" indent="0" algn="ctr" rtl="0">
              <a:spcBef>
                <a:spcPts val="0"/>
              </a:spcBef>
              <a:spcAft>
                <a:spcPts val="0"/>
              </a:spcAft>
              <a:buNone/>
            </a:pPr>
            <a:fld id="{00000000-1234-1234-1234-123412341234}" type="slidenum">
              <a:rPr lang="en-US"/>
              <a:pPr marL="0" lvl="0" indent="0" algn="ctr" rtl="0">
                <a:spcBef>
                  <a:spcPts val="0"/>
                </a:spcBef>
                <a:spcAft>
                  <a:spcPts val="0"/>
                </a:spcAft>
                <a:buNone/>
              </a:pPr>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59"/>
        <p:cNvGrpSpPr/>
        <p:nvPr/>
      </p:nvGrpSpPr>
      <p:grpSpPr>
        <a:xfrm>
          <a:off x="0" y="0"/>
          <a:ext cx="0" cy="0"/>
          <a:chOff x="0" y="0"/>
          <a:chExt cx="0" cy="0"/>
        </a:xfrm>
      </p:grpSpPr>
      <p:sp>
        <p:nvSpPr>
          <p:cNvPr id="60" name="Google Shape;60;p15"/>
          <p:cNvSpPr txBox="1">
            <a:spLocks noGrp="1"/>
          </p:cNvSpPr>
          <p:nvPr>
            <p:ph type="title"/>
          </p:nvPr>
        </p:nvSpPr>
        <p:spPr>
          <a:xfrm>
            <a:off x="4762" y="17462"/>
            <a:ext cx="9139237" cy="592137"/>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Clr>
                <a:schemeClr val="lt1"/>
              </a:buClr>
              <a:buSzPts val="3200"/>
              <a:buFont typeface="Rockwell"/>
              <a:buNone/>
              <a:defRPr sz="3200" b="0" i="0" u="none" strike="noStrike" cap="none">
                <a:solidFill>
                  <a:schemeClr val="lt1"/>
                </a:solidFill>
                <a:latin typeface="Rockwell"/>
                <a:ea typeface="Rockwell"/>
                <a:cs typeface="Rockwell"/>
                <a:sym typeface="Rockwel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1" name="Google Shape;61;p15"/>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lstStyle>
            <a:lvl1pPr marL="457200" marR="0" lvl="0" indent="-228600" algn="l" rtl="0">
              <a:spcBef>
                <a:spcPts val="480"/>
              </a:spcBef>
              <a:spcAft>
                <a:spcPts val="0"/>
              </a:spcAft>
              <a:buClr>
                <a:schemeClr val="dk2"/>
              </a:buClr>
              <a:buSzPts val="2400"/>
              <a:buFont typeface="Arial"/>
              <a:buNone/>
              <a:defRPr sz="2400" b="1" i="0" u="none" strike="noStrike" cap="none">
                <a:solidFill>
                  <a:schemeClr val="dk2"/>
                </a:solidFill>
                <a:latin typeface="Century Gothic"/>
                <a:ea typeface="Century Gothic"/>
                <a:cs typeface="Century Gothic"/>
                <a:sym typeface="Century Gothic"/>
              </a:defRPr>
            </a:lvl1pPr>
            <a:lvl2pPr marL="914400" marR="0" lvl="1" indent="-228600" algn="l" rtl="0">
              <a:spcBef>
                <a:spcPts val="400"/>
              </a:spcBef>
              <a:spcAft>
                <a:spcPts val="0"/>
              </a:spcAft>
              <a:buClr>
                <a:schemeClr val="dk2"/>
              </a:buClr>
              <a:buSzPts val="2000"/>
              <a:buFont typeface="Arial"/>
              <a:buNone/>
              <a:defRPr sz="2000" b="1" i="0" u="none" strike="noStrike" cap="none">
                <a:solidFill>
                  <a:schemeClr val="dk2"/>
                </a:solidFill>
                <a:latin typeface="Century Gothic"/>
                <a:ea typeface="Century Gothic"/>
                <a:cs typeface="Century Gothic"/>
                <a:sym typeface="Century Gothic"/>
              </a:defRPr>
            </a:lvl2pPr>
            <a:lvl3pPr marL="1371600" marR="0" lvl="2" indent="-228600" algn="l" rtl="0">
              <a:spcBef>
                <a:spcPts val="360"/>
              </a:spcBef>
              <a:spcAft>
                <a:spcPts val="0"/>
              </a:spcAft>
              <a:buClr>
                <a:schemeClr val="dk2"/>
              </a:buClr>
              <a:buSzPts val="1800"/>
              <a:buFont typeface="Courier New"/>
              <a:buNone/>
              <a:defRPr sz="1800" b="1" i="0" u="none" strike="noStrike" cap="none">
                <a:solidFill>
                  <a:schemeClr val="dk2"/>
                </a:solidFill>
                <a:latin typeface="Century Gothic"/>
                <a:ea typeface="Century Gothic"/>
                <a:cs typeface="Century Gothic"/>
                <a:sym typeface="Century Gothic"/>
              </a:defRPr>
            </a:lvl3pPr>
            <a:lvl4pPr marL="1828800" marR="0" lvl="3" indent="-228600" algn="l" rtl="0">
              <a:spcBef>
                <a:spcPts val="320"/>
              </a:spcBef>
              <a:spcAft>
                <a:spcPts val="0"/>
              </a:spcAft>
              <a:buClr>
                <a:schemeClr val="dk2"/>
              </a:buClr>
              <a:buSzPts val="1600"/>
              <a:buFont typeface="Arial"/>
              <a:buNone/>
              <a:defRPr sz="1600" b="1" i="0" u="none" strike="noStrike" cap="none">
                <a:solidFill>
                  <a:schemeClr val="dk2"/>
                </a:solidFill>
                <a:latin typeface="Century Gothic"/>
                <a:ea typeface="Century Gothic"/>
                <a:cs typeface="Century Gothic"/>
                <a:sym typeface="Century Gothic"/>
              </a:defRPr>
            </a:lvl4pPr>
            <a:lvl5pPr marL="2286000" marR="0" lvl="4" indent="-228600" algn="l" rtl="0">
              <a:spcBef>
                <a:spcPts val="320"/>
              </a:spcBef>
              <a:spcAft>
                <a:spcPts val="0"/>
              </a:spcAft>
              <a:buClr>
                <a:schemeClr val="dk2"/>
              </a:buClr>
              <a:buSzPts val="1600"/>
              <a:buFont typeface="Arial"/>
              <a:buNone/>
              <a:defRPr sz="1600" b="1" i="0" u="none" strike="noStrike" cap="none">
                <a:solidFill>
                  <a:schemeClr val="dk2"/>
                </a:solidFill>
                <a:latin typeface="Century Gothic"/>
                <a:ea typeface="Century Gothic"/>
                <a:cs typeface="Century Gothic"/>
                <a:sym typeface="Century Gothic"/>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Century Gothic"/>
                <a:ea typeface="Century Gothic"/>
                <a:cs typeface="Century Gothic"/>
                <a:sym typeface="Century Gothic"/>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Century Gothic"/>
                <a:ea typeface="Century Gothic"/>
                <a:cs typeface="Century Gothic"/>
                <a:sym typeface="Century Gothic"/>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Century Gothic"/>
                <a:ea typeface="Century Gothic"/>
                <a:cs typeface="Century Gothic"/>
                <a:sym typeface="Century Gothic"/>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Century Gothic"/>
                <a:ea typeface="Century Gothic"/>
                <a:cs typeface="Century Gothic"/>
                <a:sym typeface="Century Gothic"/>
              </a:defRPr>
            </a:lvl9pPr>
          </a:lstStyle>
          <a:p>
            <a:endParaRPr/>
          </a:p>
        </p:txBody>
      </p:sp>
      <p:sp>
        <p:nvSpPr>
          <p:cNvPr id="62" name="Google Shape;62;p15"/>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lstStyle>
            <a:lvl1pPr marL="457200" marR="0" lvl="0" indent="-228600" algn="l" rtl="0">
              <a:spcBef>
                <a:spcPts val="480"/>
              </a:spcBef>
              <a:spcAft>
                <a:spcPts val="0"/>
              </a:spcAft>
              <a:buClr>
                <a:schemeClr val="dk2"/>
              </a:buClr>
              <a:buSzPts val="2400"/>
              <a:buFont typeface="Arial"/>
              <a:buNone/>
              <a:defRPr sz="2400" b="0" i="0" u="none" strike="noStrike" cap="none">
                <a:solidFill>
                  <a:schemeClr val="dk2"/>
                </a:solidFill>
                <a:latin typeface="Century Gothic"/>
                <a:ea typeface="Century Gothic"/>
                <a:cs typeface="Century Gothic"/>
                <a:sym typeface="Century Gothic"/>
              </a:defRPr>
            </a:lvl1pPr>
            <a:lvl2pPr marL="914400" marR="0" lvl="1" indent="-355600" algn="l" rtl="0">
              <a:spcBef>
                <a:spcPts val="400"/>
              </a:spcBef>
              <a:spcAft>
                <a:spcPts val="0"/>
              </a:spcAft>
              <a:buClr>
                <a:schemeClr val="dk2"/>
              </a:buClr>
              <a:buSzPts val="2000"/>
              <a:buFont typeface="Arial"/>
              <a:buChar char="•"/>
              <a:defRPr sz="2000" b="0" i="0" u="none" strike="noStrike" cap="none">
                <a:solidFill>
                  <a:schemeClr val="dk2"/>
                </a:solidFill>
                <a:latin typeface="Century Gothic"/>
                <a:ea typeface="Century Gothic"/>
                <a:cs typeface="Century Gothic"/>
                <a:sym typeface="Century Gothic"/>
              </a:defRPr>
            </a:lvl2pPr>
            <a:lvl3pPr marL="1371600" marR="0" lvl="2" indent="-342900" algn="l" rtl="0">
              <a:spcBef>
                <a:spcPts val="360"/>
              </a:spcBef>
              <a:spcAft>
                <a:spcPts val="0"/>
              </a:spcAft>
              <a:buClr>
                <a:schemeClr val="dk2"/>
              </a:buClr>
              <a:buSzPts val="1800"/>
              <a:buFont typeface="Courier New"/>
              <a:buChar char="o"/>
              <a:defRPr sz="1800" b="0" i="0" u="none" strike="noStrike" cap="none">
                <a:solidFill>
                  <a:schemeClr val="dk2"/>
                </a:solidFill>
                <a:latin typeface="Century Gothic"/>
                <a:ea typeface="Century Gothic"/>
                <a:cs typeface="Century Gothic"/>
                <a:sym typeface="Century Gothic"/>
              </a:defRPr>
            </a:lvl3pPr>
            <a:lvl4pPr marL="1828800" marR="0" lvl="3" indent="-330200" algn="l" rtl="0">
              <a:spcBef>
                <a:spcPts val="320"/>
              </a:spcBef>
              <a:spcAft>
                <a:spcPts val="0"/>
              </a:spcAft>
              <a:buClr>
                <a:schemeClr val="dk2"/>
              </a:buClr>
              <a:buSzPts val="1600"/>
              <a:buFont typeface="Arial"/>
              <a:buChar char="–"/>
              <a:defRPr sz="1600" b="0" i="0" u="none" strike="noStrike" cap="none">
                <a:solidFill>
                  <a:schemeClr val="dk2"/>
                </a:solidFill>
                <a:latin typeface="Century Gothic"/>
                <a:ea typeface="Century Gothic"/>
                <a:cs typeface="Century Gothic"/>
                <a:sym typeface="Century Gothic"/>
              </a:defRPr>
            </a:lvl4pPr>
            <a:lvl5pPr marL="2286000" marR="0" lvl="4" indent="-330200" algn="l" rtl="0">
              <a:spcBef>
                <a:spcPts val="320"/>
              </a:spcBef>
              <a:spcAft>
                <a:spcPts val="0"/>
              </a:spcAft>
              <a:buClr>
                <a:schemeClr val="dk2"/>
              </a:buClr>
              <a:buSzPts val="1600"/>
              <a:buFont typeface="Arial"/>
              <a:buChar char="»"/>
              <a:defRPr sz="1600" b="0" i="0" u="none" strike="noStrike" cap="none">
                <a:solidFill>
                  <a:schemeClr val="dk2"/>
                </a:solidFill>
                <a:latin typeface="Century Gothic"/>
                <a:ea typeface="Century Gothic"/>
                <a:cs typeface="Century Gothic"/>
                <a:sym typeface="Century Gothic"/>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Century Gothic"/>
                <a:ea typeface="Century Gothic"/>
                <a:cs typeface="Century Gothic"/>
                <a:sym typeface="Century Gothic"/>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Century Gothic"/>
                <a:ea typeface="Century Gothic"/>
                <a:cs typeface="Century Gothic"/>
                <a:sym typeface="Century Gothic"/>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Century Gothic"/>
                <a:ea typeface="Century Gothic"/>
                <a:cs typeface="Century Gothic"/>
                <a:sym typeface="Century Gothic"/>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Century Gothic"/>
                <a:ea typeface="Century Gothic"/>
                <a:cs typeface="Century Gothic"/>
                <a:sym typeface="Century Gothic"/>
              </a:defRPr>
            </a:lvl9pPr>
          </a:lstStyle>
          <a:p>
            <a:endParaRPr/>
          </a:p>
        </p:txBody>
      </p:sp>
      <p:sp>
        <p:nvSpPr>
          <p:cNvPr id="63" name="Google Shape;63;p15"/>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lstStyle>
            <a:lvl1pPr marL="457200" marR="0" lvl="0" indent="-228600" algn="l" rtl="0">
              <a:spcBef>
                <a:spcPts val="480"/>
              </a:spcBef>
              <a:spcAft>
                <a:spcPts val="0"/>
              </a:spcAft>
              <a:buClr>
                <a:schemeClr val="dk2"/>
              </a:buClr>
              <a:buSzPts val="2400"/>
              <a:buFont typeface="Arial"/>
              <a:buNone/>
              <a:defRPr sz="2400" b="1" i="0" u="none" strike="noStrike" cap="none">
                <a:solidFill>
                  <a:schemeClr val="dk2"/>
                </a:solidFill>
                <a:latin typeface="Century Gothic"/>
                <a:ea typeface="Century Gothic"/>
                <a:cs typeface="Century Gothic"/>
                <a:sym typeface="Century Gothic"/>
              </a:defRPr>
            </a:lvl1pPr>
            <a:lvl2pPr marL="914400" marR="0" lvl="1" indent="-228600" algn="l" rtl="0">
              <a:spcBef>
                <a:spcPts val="400"/>
              </a:spcBef>
              <a:spcAft>
                <a:spcPts val="0"/>
              </a:spcAft>
              <a:buClr>
                <a:schemeClr val="dk2"/>
              </a:buClr>
              <a:buSzPts val="2000"/>
              <a:buFont typeface="Arial"/>
              <a:buNone/>
              <a:defRPr sz="2000" b="1" i="0" u="none" strike="noStrike" cap="none">
                <a:solidFill>
                  <a:schemeClr val="dk2"/>
                </a:solidFill>
                <a:latin typeface="Century Gothic"/>
                <a:ea typeface="Century Gothic"/>
                <a:cs typeface="Century Gothic"/>
                <a:sym typeface="Century Gothic"/>
              </a:defRPr>
            </a:lvl2pPr>
            <a:lvl3pPr marL="1371600" marR="0" lvl="2" indent="-228600" algn="l" rtl="0">
              <a:spcBef>
                <a:spcPts val="360"/>
              </a:spcBef>
              <a:spcAft>
                <a:spcPts val="0"/>
              </a:spcAft>
              <a:buClr>
                <a:schemeClr val="dk2"/>
              </a:buClr>
              <a:buSzPts val="1800"/>
              <a:buFont typeface="Courier New"/>
              <a:buNone/>
              <a:defRPr sz="1800" b="1" i="0" u="none" strike="noStrike" cap="none">
                <a:solidFill>
                  <a:schemeClr val="dk2"/>
                </a:solidFill>
                <a:latin typeface="Century Gothic"/>
                <a:ea typeface="Century Gothic"/>
                <a:cs typeface="Century Gothic"/>
                <a:sym typeface="Century Gothic"/>
              </a:defRPr>
            </a:lvl3pPr>
            <a:lvl4pPr marL="1828800" marR="0" lvl="3" indent="-228600" algn="l" rtl="0">
              <a:spcBef>
                <a:spcPts val="320"/>
              </a:spcBef>
              <a:spcAft>
                <a:spcPts val="0"/>
              </a:spcAft>
              <a:buClr>
                <a:schemeClr val="dk2"/>
              </a:buClr>
              <a:buSzPts val="1600"/>
              <a:buFont typeface="Arial"/>
              <a:buNone/>
              <a:defRPr sz="1600" b="1" i="0" u="none" strike="noStrike" cap="none">
                <a:solidFill>
                  <a:schemeClr val="dk2"/>
                </a:solidFill>
                <a:latin typeface="Century Gothic"/>
                <a:ea typeface="Century Gothic"/>
                <a:cs typeface="Century Gothic"/>
                <a:sym typeface="Century Gothic"/>
              </a:defRPr>
            </a:lvl4pPr>
            <a:lvl5pPr marL="2286000" marR="0" lvl="4" indent="-228600" algn="l" rtl="0">
              <a:spcBef>
                <a:spcPts val="320"/>
              </a:spcBef>
              <a:spcAft>
                <a:spcPts val="0"/>
              </a:spcAft>
              <a:buClr>
                <a:schemeClr val="dk2"/>
              </a:buClr>
              <a:buSzPts val="1600"/>
              <a:buFont typeface="Arial"/>
              <a:buNone/>
              <a:defRPr sz="1600" b="1" i="0" u="none" strike="noStrike" cap="none">
                <a:solidFill>
                  <a:schemeClr val="dk2"/>
                </a:solidFill>
                <a:latin typeface="Century Gothic"/>
                <a:ea typeface="Century Gothic"/>
                <a:cs typeface="Century Gothic"/>
                <a:sym typeface="Century Gothic"/>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Century Gothic"/>
                <a:ea typeface="Century Gothic"/>
                <a:cs typeface="Century Gothic"/>
                <a:sym typeface="Century Gothic"/>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Century Gothic"/>
                <a:ea typeface="Century Gothic"/>
                <a:cs typeface="Century Gothic"/>
                <a:sym typeface="Century Gothic"/>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Century Gothic"/>
                <a:ea typeface="Century Gothic"/>
                <a:cs typeface="Century Gothic"/>
                <a:sym typeface="Century Gothic"/>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Century Gothic"/>
                <a:ea typeface="Century Gothic"/>
                <a:cs typeface="Century Gothic"/>
                <a:sym typeface="Century Gothic"/>
              </a:defRPr>
            </a:lvl9pPr>
          </a:lstStyle>
          <a:p>
            <a:endParaRPr/>
          </a:p>
        </p:txBody>
      </p:sp>
      <p:sp>
        <p:nvSpPr>
          <p:cNvPr id="64" name="Google Shape;64;p15"/>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lstStyle>
            <a:lvl1pPr marL="457200" marR="0" lvl="0" indent="-228600" algn="l" rtl="0">
              <a:spcBef>
                <a:spcPts val="480"/>
              </a:spcBef>
              <a:spcAft>
                <a:spcPts val="0"/>
              </a:spcAft>
              <a:buClr>
                <a:schemeClr val="dk2"/>
              </a:buClr>
              <a:buSzPts val="2400"/>
              <a:buFont typeface="Arial"/>
              <a:buNone/>
              <a:defRPr sz="2400" b="0" i="0" u="none" strike="noStrike" cap="none">
                <a:solidFill>
                  <a:schemeClr val="dk2"/>
                </a:solidFill>
                <a:latin typeface="Century Gothic"/>
                <a:ea typeface="Century Gothic"/>
                <a:cs typeface="Century Gothic"/>
                <a:sym typeface="Century Gothic"/>
              </a:defRPr>
            </a:lvl1pPr>
            <a:lvl2pPr marL="914400" marR="0" lvl="1" indent="-355600" algn="l" rtl="0">
              <a:spcBef>
                <a:spcPts val="400"/>
              </a:spcBef>
              <a:spcAft>
                <a:spcPts val="0"/>
              </a:spcAft>
              <a:buClr>
                <a:schemeClr val="dk2"/>
              </a:buClr>
              <a:buSzPts val="2000"/>
              <a:buFont typeface="Arial"/>
              <a:buChar char="•"/>
              <a:defRPr sz="2000" b="0" i="0" u="none" strike="noStrike" cap="none">
                <a:solidFill>
                  <a:schemeClr val="dk2"/>
                </a:solidFill>
                <a:latin typeface="Century Gothic"/>
                <a:ea typeface="Century Gothic"/>
                <a:cs typeface="Century Gothic"/>
                <a:sym typeface="Century Gothic"/>
              </a:defRPr>
            </a:lvl2pPr>
            <a:lvl3pPr marL="1371600" marR="0" lvl="2" indent="-342900" algn="l" rtl="0">
              <a:spcBef>
                <a:spcPts val="360"/>
              </a:spcBef>
              <a:spcAft>
                <a:spcPts val="0"/>
              </a:spcAft>
              <a:buClr>
                <a:schemeClr val="dk2"/>
              </a:buClr>
              <a:buSzPts val="1800"/>
              <a:buFont typeface="Courier New"/>
              <a:buChar char="o"/>
              <a:defRPr sz="1800" b="0" i="0" u="none" strike="noStrike" cap="none">
                <a:solidFill>
                  <a:schemeClr val="dk2"/>
                </a:solidFill>
                <a:latin typeface="Century Gothic"/>
                <a:ea typeface="Century Gothic"/>
                <a:cs typeface="Century Gothic"/>
                <a:sym typeface="Century Gothic"/>
              </a:defRPr>
            </a:lvl3pPr>
            <a:lvl4pPr marL="1828800" marR="0" lvl="3" indent="-330200" algn="l" rtl="0">
              <a:spcBef>
                <a:spcPts val="320"/>
              </a:spcBef>
              <a:spcAft>
                <a:spcPts val="0"/>
              </a:spcAft>
              <a:buClr>
                <a:schemeClr val="dk2"/>
              </a:buClr>
              <a:buSzPts val="1600"/>
              <a:buFont typeface="Arial"/>
              <a:buChar char="–"/>
              <a:defRPr sz="1600" b="0" i="0" u="none" strike="noStrike" cap="none">
                <a:solidFill>
                  <a:schemeClr val="dk2"/>
                </a:solidFill>
                <a:latin typeface="Century Gothic"/>
                <a:ea typeface="Century Gothic"/>
                <a:cs typeface="Century Gothic"/>
                <a:sym typeface="Century Gothic"/>
              </a:defRPr>
            </a:lvl4pPr>
            <a:lvl5pPr marL="2286000" marR="0" lvl="4" indent="-330200" algn="l" rtl="0">
              <a:spcBef>
                <a:spcPts val="320"/>
              </a:spcBef>
              <a:spcAft>
                <a:spcPts val="0"/>
              </a:spcAft>
              <a:buClr>
                <a:schemeClr val="dk2"/>
              </a:buClr>
              <a:buSzPts val="1600"/>
              <a:buFont typeface="Arial"/>
              <a:buChar char="»"/>
              <a:defRPr sz="1600" b="0" i="0" u="none" strike="noStrike" cap="none">
                <a:solidFill>
                  <a:schemeClr val="dk2"/>
                </a:solidFill>
                <a:latin typeface="Century Gothic"/>
                <a:ea typeface="Century Gothic"/>
                <a:cs typeface="Century Gothic"/>
                <a:sym typeface="Century Gothic"/>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Century Gothic"/>
                <a:ea typeface="Century Gothic"/>
                <a:cs typeface="Century Gothic"/>
                <a:sym typeface="Century Gothic"/>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Century Gothic"/>
                <a:ea typeface="Century Gothic"/>
                <a:cs typeface="Century Gothic"/>
                <a:sym typeface="Century Gothic"/>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Century Gothic"/>
                <a:ea typeface="Century Gothic"/>
                <a:cs typeface="Century Gothic"/>
                <a:sym typeface="Century Gothic"/>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Century Gothic"/>
                <a:ea typeface="Century Gothic"/>
                <a:cs typeface="Century Gothic"/>
                <a:sym typeface="Century Gothic"/>
              </a:defRPr>
            </a:lvl9pPr>
          </a:lstStyle>
          <a:p>
            <a:endParaRPr/>
          </a:p>
        </p:txBody>
      </p:sp>
      <p:sp>
        <p:nvSpPr>
          <p:cNvPr id="65" name="Google Shape;65;p15"/>
          <p:cNvSpPr txBox="1">
            <a:spLocks noGrp="1"/>
          </p:cNvSpPr>
          <p:nvPr>
            <p:ph type="ftr" idx="11"/>
          </p:nvPr>
        </p:nvSpPr>
        <p:spPr>
          <a:xfrm>
            <a:off x="1600200" y="6356350"/>
            <a:ext cx="5334000" cy="365125"/>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800" b="0" i="0" u="none">
                <a:solidFill>
                  <a:schemeClr val="dk1"/>
                </a:solidFill>
                <a:latin typeface="Century Gothic"/>
                <a:ea typeface="Century Gothic"/>
                <a:cs typeface="Century Gothic"/>
                <a:sym typeface="Century Gothic"/>
              </a:defRPr>
            </a:lvl1pPr>
            <a:lvl2pPr marR="0" lvl="1"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66" name="Google Shape;66;p15"/>
          <p:cNvSpPr txBox="1">
            <a:spLocks noGrp="1"/>
          </p:cNvSpPr>
          <p:nvPr>
            <p:ph type="sldNum" idx="12"/>
          </p:nvPr>
        </p:nvSpPr>
        <p:spPr>
          <a:xfrm>
            <a:off x="457200" y="6356350"/>
            <a:ext cx="762000" cy="365125"/>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chemeClr val="dk2"/>
              </a:buClr>
              <a:buSzPts val="1200"/>
              <a:buFont typeface="Century Gothic"/>
              <a:buNone/>
              <a:defRPr sz="1200" b="0" i="0" u="none">
                <a:solidFill>
                  <a:schemeClr val="dk2"/>
                </a:solidFill>
                <a:latin typeface="Century Gothic"/>
                <a:ea typeface="Century Gothic"/>
                <a:cs typeface="Century Gothic"/>
                <a:sym typeface="Century Gothic"/>
              </a:defRPr>
            </a:lvl1pPr>
            <a:lvl2pPr marL="0" marR="0" lvl="1" indent="0" algn="l" rtl="0">
              <a:lnSpc>
                <a:spcPct val="100000"/>
              </a:lnSpc>
              <a:spcBef>
                <a:spcPts val="0"/>
              </a:spcBef>
              <a:spcAft>
                <a:spcPts val="0"/>
              </a:spcAft>
              <a:buClr>
                <a:schemeClr val="dk2"/>
              </a:buClr>
              <a:buSzPts val="1200"/>
              <a:buFont typeface="Century Gothic"/>
              <a:buNone/>
              <a:defRPr sz="1200" b="0" i="0" u="none">
                <a:solidFill>
                  <a:schemeClr val="dk2"/>
                </a:solidFill>
                <a:latin typeface="Century Gothic"/>
                <a:ea typeface="Century Gothic"/>
                <a:cs typeface="Century Gothic"/>
                <a:sym typeface="Century Gothic"/>
              </a:defRPr>
            </a:lvl2pPr>
            <a:lvl3pPr marL="0" marR="0" lvl="2" indent="0" algn="l" rtl="0">
              <a:lnSpc>
                <a:spcPct val="100000"/>
              </a:lnSpc>
              <a:spcBef>
                <a:spcPts val="0"/>
              </a:spcBef>
              <a:spcAft>
                <a:spcPts val="0"/>
              </a:spcAft>
              <a:buClr>
                <a:schemeClr val="dk2"/>
              </a:buClr>
              <a:buSzPts val="1200"/>
              <a:buFont typeface="Century Gothic"/>
              <a:buNone/>
              <a:defRPr sz="1200" b="0" i="0" u="none">
                <a:solidFill>
                  <a:schemeClr val="dk2"/>
                </a:solidFill>
                <a:latin typeface="Century Gothic"/>
                <a:ea typeface="Century Gothic"/>
                <a:cs typeface="Century Gothic"/>
                <a:sym typeface="Century Gothic"/>
              </a:defRPr>
            </a:lvl3pPr>
            <a:lvl4pPr marL="0" marR="0" lvl="3" indent="0" algn="l" rtl="0">
              <a:lnSpc>
                <a:spcPct val="100000"/>
              </a:lnSpc>
              <a:spcBef>
                <a:spcPts val="0"/>
              </a:spcBef>
              <a:spcAft>
                <a:spcPts val="0"/>
              </a:spcAft>
              <a:buClr>
                <a:schemeClr val="dk2"/>
              </a:buClr>
              <a:buSzPts val="1200"/>
              <a:buFont typeface="Century Gothic"/>
              <a:buNone/>
              <a:defRPr sz="1200" b="0" i="0" u="none">
                <a:solidFill>
                  <a:schemeClr val="dk2"/>
                </a:solidFill>
                <a:latin typeface="Century Gothic"/>
                <a:ea typeface="Century Gothic"/>
                <a:cs typeface="Century Gothic"/>
                <a:sym typeface="Century Gothic"/>
              </a:defRPr>
            </a:lvl4pPr>
            <a:lvl5pPr marL="0" marR="0" lvl="4" indent="0" algn="l" rtl="0">
              <a:lnSpc>
                <a:spcPct val="100000"/>
              </a:lnSpc>
              <a:spcBef>
                <a:spcPts val="0"/>
              </a:spcBef>
              <a:spcAft>
                <a:spcPts val="0"/>
              </a:spcAft>
              <a:buClr>
                <a:schemeClr val="dk2"/>
              </a:buClr>
              <a:buSzPts val="1200"/>
              <a:buFont typeface="Century Gothic"/>
              <a:buNone/>
              <a:defRPr sz="1200" b="0" i="0" u="none">
                <a:solidFill>
                  <a:schemeClr val="dk2"/>
                </a:solidFill>
                <a:latin typeface="Century Gothic"/>
                <a:ea typeface="Century Gothic"/>
                <a:cs typeface="Century Gothic"/>
                <a:sym typeface="Century Gothic"/>
              </a:defRPr>
            </a:lvl5pPr>
            <a:lvl6pPr marL="0" marR="0" lvl="5" indent="0" algn="l" rtl="0">
              <a:lnSpc>
                <a:spcPct val="100000"/>
              </a:lnSpc>
              <a:spcBef>
                <a:spcPts val="0"/>
              </a:spcBef>
              <a:spcAft>
                <a:spcPts val="0"/>
              </a:spcAft>
              <a:buClr>
                <a:schemeClr val="dk2"/>
              </a:buClr>
              <a:buSzPts val="1200"/>
              <a:buFont typeface="Century Gothic"/>
              <a:buNone/>
              <a:defRPr sz="1200" b="0" i="0" u="none">
                <a:solidFill>
                  <a:schemeClr val="dk2"/>
                </a:solidFill>
                <a:latin typeface="Century Gothic"/>
                <a:ea typeface="Century Gothic"/>
                <a:cs typeface="Century Gothic"/>
                <a:sym typeface="Century Gothic"/>
              </a:defRPr>
            </a:lvl6pPr>
            <a:lvl7pPr marL="0" marR="0" lvl="6" indent="0" algn="l" rtl="0">
              <a:lnSpc>
                <a:spcPct val="100000"/>
              </a:lnSpc>
              <a:spcBef>
                <a:spcPts val="0"/>
              </a:spcBef>
              <a:spcAft>
                <a:spcPts val="0"/>
              </a:spcAft>
              <a:buClr>
                <a:schemeClr val="dk2"/>
              </a:buClr>
              <a:buSzPts val="1200"/>
              <a:buFont typeface="Century Gothic"/>
              <a:buNone/>
              <a:defRPr sz="1200" b="0" i="0" u="none">
                <a:solidFill>
                  <a:schemeClr val="dk2"/>
                </a:solidFill>
                <a:latin typeface="Century Gothic"/>
                <a:ea typeface="Century Gothic"/>
                <a:cs typeface="Century Gothic"/>
                <a:sym typeface="Century Gothic"/>
              </a:defRPr>
            </a:lvl7pPr>
            <a:lvl8pPr marL="0" marR="0" lvl="7" indent="0" algn="l" rtl="0">
              <a:lnSpc>
                <a:spcPct val="100000"/>
              </a:lnSpc>
              <a:spcBef>
                <a:spcPts val="0"/>
              </a:spcBef>
              <a:spcAft>
                <a:spcPts val="0"/>
              </a:spcAft>
              <a:buClr>
                <a:schemeClr val="dk2"/>
              </a:buClr>
              <a:buSzPts val="1200"/>
              <a:buFont typeface="Century Gothic"/>
              <a:buNone/>
              <a:defRPr sz="1200" b="0" i="0" u="none">
                <a:solidFill>
                  <a:schemeClr val="dk2"/>
                </a:solidFill>
                <a:latin typeface="Century Gothic"/>
                <a:ea typeface="Century Gothic"/>
                <a:cs typeface="Century Gothic"/>
                <a:sym typeface="Century Gothic"/>
              </a:defRPr>
            </a:lvl8pPr>
            <a:lvl9pPr marL="0" marR="0" lvl="8" indent="0" algn="l" rtl="0">
              <a:lnSpc>
                <a:spcPct val="100000"/>
              </a:lnSpc>
              <a:spcBef>
                <a:spcPts val="0"/>
              </a:spcBef>
              <a:spcAft>
                <a:spcPts val="0"/>
              </a:spcAft>
              <a:buClr>
                <a:schemeClr val="dk2"/>
              </a:buClr>
              <a:buSzPts val="1200"/>
              <a:buFont typeface="Century Gothic"/>
              <a:buNone/>
              <a:defRPr sz="1200" b="0" i="0" u="none">
                <a:solidFill>
                  <a:schemeClr val="dk2"/>
                </a:solidFill>
                <a:latin typeface="Century Gothic"/>
                <a:ea typeface="Century Gothic"/>
                <a:cs typeface="Century Gothic"/>
                <a:sym typeface="Century Gothic"/>
              </a:defRPr>
            </a:lvl9pPr>
          </a:lstStyle>
          <a:p>
            <a:pPr marL="0" lvl="0" indent="0" algn="l" rtl="0">
              <a:spcBef>
                <a:spcPts val="0"/>
              </a:spcBef>
              <a:spcAft>
                <a:spcPts val="0"/>
              </a:spcAft>
              <a:buNone/>
            </a:pPr>
            <a:fld id="{00000000-1234-1234-1234-123412341234}" type="slidenum">
              <a:rPr lang="en-US"/>
              <a:pPr marL="0" lvl="0" indent="0" algn="l" rtl="0">
                <a:spcBef>
                  <a:spcPts val="0"/>
                </a:spcBef>
                <a:spcAft>
                  <a:spcPts val="0"/>
                </a:spcAft>
                <a:buNone/>
              </a:pPr>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67"/>
        <p:cNvGrpSpPr/>
        <p:nvPr/>
      </p:nvGrpSpPr>
      <p:grpSpPr>
        <a:xfrm>
          <a:off x="0" y="0"/>
          <a:ext cx="0" cy="0"/>
          <a:chOff x="0" y="0"/>
          <a:chExt cx="0" cy="0"/>
        </a:xfrm>
      </p:grpSpPr>
      <p:sp>
        <p:nvSpPr>
          <p:cNvPr id="68" name="Google Shape;68;p16"/>
          <p:cNvSpPr txBox="1">
            <a:spLocks noGrp="1"/>
          </p:cNvSpPr>
          <p:nvPr>
            <p:ph type="title"/>
          </p:nvPr>
        </p:nvSpPr>
        <p:spPr>
          <a:xfrm>
            <a:off x="4762" y="17462"/>
            <a:ext cx="9139237" cy="592137"/>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Clr>
                <a:schemeClr val="lt1"/>
              </a:buClr>
              <a:buSzPts val="3200"/>
              <a:buFont typeface="Rockwell"/>
              <a:buNone/>
              <a:defRPr sz="3200" b="0" i="0" u="none" strike="noStrike" cap="none">
                <a:solidFill>
                  <a:schemeClr val="lt1"/>
                </a:solidFill>
                <a:latin typeface="Rockwell"/>
                <a:ea typeface="Rockwell"/>
                <a:cs typeface="Rockwell"/>
                <a:sym typeface="Rockwel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9" name="Google Shape;69;p16"/>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lstStyle>
            <a:lvl1pPr marL="457200" marR="0" lvl="0" indent="-228600" algn="l" rtl="0">
              <a:spcBef>
                <a:spcPts val="560"/>
              </a:spcBef>
              <a:spcAft>
                <a:spcPts val="0"/>
              </a:spcAft>
              <a:buClr>
                <a:schemeClr val="dk2"/>
              </a:buClr>
              <a:buSzPts val="2800"/>
              <a:buFont typeface="Arial"/>
              <a:buNone/>
              <a:defRPr sz="2800" b="0" i="0" u="none" strike="noStrike" cap="none">
                <a:solidFill>
                  <a:schemeClr val="dk2"/>
                </a:solidFill>
                <a:latin typeface="Century Gothic"/>
                <a:ea typeface="Century Gothic"/>
                <a:cs typeface="Century Gothic"/>
                <a:sym typeface="Century Gothic"/>
              </a:defRPr>
            </a:lvl1pPr>
            <a:lvl2pPr marL="914400" marR="0" lvl="1" indent="-381000" algn="l" rtl="0">
              <a:spcBef>
                <a:spcPts val="480"/>
              </a:spcBef>
              <a:spcAft>
                <a:spcPts val="0"/>
              </a:spcAft>
              <a:buClr>
                <a:schemeClr val="dk2"/>
              </a:buClr>
              <a:buSzPts val="2400"/>
              <a:buFont typeface="Arial"/>
              <a:buChar char="•"/>
              <a:defRPr sz="2400" b="0" i="0" u="none" strike="noStrike" cap="none">
                <a:solidFill>
                  <a:schemeClr val="dk2"/>
                </a:solidFill>
                <a:latin typeface="Century Gothic"/>
                <a:ea typeface="Century Gothic"/>
                <a:cs typeface="Century Gothic"/>
                <a:sym typeface="Century Gothic"/>
              </a:defRPr>
            </a:lvl2pPr>
            <a:lvl3pPr marL="1371600" marR="0" lvl="2" indent="-355600" algn="l" rtl="0">
              <a:spcBef>
                <a:spcPts val="400"/>
              </a:spcBef>
              <a:spcAft>
                <a:spcPts val="0"/>
              </a:spcAft>
              <a:buClr>
                <a:schemeClr val="dk2"/>
              </a:buClr>
              <a:buSzPts val="2000"/>
              <a:buFont typeface="Courier New"/>
              <a:buChar char="o"/>
              <a:defRPr sz="2000" b="0" i="0" u="none" strike="noStrike" cap="none">
                <a:solidFill>
                  <a:schemeClr val="dk2"/>
                </a:solidFill>
                <a:latin typeface="Century Gothic"/>
                <a:ea typeface="Century Gothic"/>
                <a:cs typeface="Century Gothic"/>
                <a:sym typeface="Century Gothic"/>
              </a:defRPr>
            </a:lvl3pPr>
            <a:lvl4pPr marL="1828800" marR="0" lvl="3" indent="-342900" algn="l" rtl="0">
              <a:spcBef>
                <a:spcPts val="360"/>
              </a:spcBef>
              <a:spcAft>
                <a:spcPts val="0"/>
              </a:spcAft>
              <a:buClr>
                <a:schemeClr val="dk2"/>
              </a:buClr>
              <a:buSzPts val="1800"/>
              <a:buFont typeface="Arial"/>
              <a:buChar char="–"/>
              <a:defRPr sz="1800" b="0" i="0" u="none" strike="noStrike" cap="none">
                <a:solidFill>
                  <a:schemeClr val="dk2"/>
                </a:solidFill>
                <a:latin typeface="Century Gothic"/>
                <a:ea typeface="Century Gothic"/>
                <a:cs typeface="Century Gothic"/>
                <a:sym typeface="Century Gothic"/>
              </a:defRPr>
            </a:lvl4pPr>
            <a:lvl5pPr marL="2286000" marR="0" lvl="4" indent="-342900" algn="l" rtl="0">
              <a:spcBef>
                <a:spcPts val="360"/>
              </a:spcBef>
              <a:spcAft>
                <a:spcPts val="0"/>
              </a:spcAft>
              <a:buClr>
                <a:schemeClr val="dk2"/>
              </a:buClr>
              <a:buSzPts val="1800"/>
              <a:buFont typeface="Arial"/>
              <a:buChar char="»"/>
              <a:defRPr sz="1800" b="0" i="0" u="none" strike="noStrike" cap="none">
                <a:solidFill>
                  <a:schemeClr val="dk2"/>
                </a:solidFill>
                <a:latin typeface="Century Gothic"/>
                <a:ea typeface="Century Gothic"/>
                <a:cs typeface="Century Gothic"/>
                <a:sym typeface="Century Gothic"/>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70" name="Google Shape;70;p16"/>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lstStyle>
            <a:lvl1pPr marL="457200" marR="0" lvl="0" indent="-228600" algn="l" rtl="0">
              <a:spcBef>
                <a:spcPts val="560"/>
              </a:spcBef>
              <a:spcAft>
                <a:spcPts val="0"/>
              </a:spcAft>
              <a:buClr>
                <a:schemeClr val="dk2"/>
              </a:buClr>
              <a:buSzPts val="2800"/>
              <a:buFont typeface="Arial"/>
              <a:buNone/>
              <a:defRPr sz="2800" b="0" i="0" u="none" strike="noStrike" cap="none">
                <a:solidFill>
                  <a:schemeClr val="dk2"/>
                </a:solidFill>
                <a:latin typeface="Century Gothic"/>
                <a:ea typeface="Century Gothic"/>
                <a:cs typeface="Century Gothic"/>
                <a:sym typeface="Century Gothic"/>
              </a:defRPr>
            </a:lvl1pPr>
            <a:lvl2pPr marL="914400" marR="0" lvl="1" indent="-381000" algn="l" rtl="0">
              <a:spcBef>
                <a:spcPts val="480"/>
              </a:spcBef>
              <a:spcAft>
                <a:spcPts val="0"/>
              </a:spcAft>
              <a:buClr>
                <a:schemeClr val="dk2"/>
              </a:buClr>
              <a:buSzPts val="2400"/>
              <a:buFont typeface="Arial"/>
              <a:buChar char="•"/>
              <a:defRPr sz="2400" b="0" i="0" u="none" strike="noStrike" cap="none">
                <a:solidFill>
                  <a:schemeClr val="dk2"/>
                </a:solidFill>
                <a:latin typeface="Century Gothic"/>
                <a:ea typeface="Century Gothic"/>
                <a:cs typeface="Century Gothic"/>
                <a:sym typeface="Century Gothic"/>
              </a:defRPr>
            </a:lvl2pPr>
            <a:lvl3pPr marL="1371600" marR="0" lvl="2" indent="-355600" algn="l" rtl="0">
              <a:spcBef>
                <a:spcPts val="400"/>
              </a:spcBef>
              <a:spcAft>
                <a:spcPts val="0"/>
              </a:spcAft>
              <a:buClr>
                <a:schemeClr val="dk2"/>
              </a:buClr>
              <a:buSzPts val="2000"/>
              <a:buFont typeface="Courier New"/>
              <a:buChar char="o"/>
              <a:defRPr sz="2000" b="0" i="0" u="none" strike="noStrike" cap="none">
                <a:solidFill>
                  <a:schemeClr val="dk2"/>
                </a:solidFill>
                <a:latin typeface="Century Gothic"/>
                <a:ea typeface="Century Gothic"/>
                <a:cs typeface="Century Gothic"/>
                <a:sym typeface="Century Gothic"/>
              </a:defRPr>
            </a:lvl3pPr>
            <a:lvl4pPr marL="1828800" marR="0" lvl="3" indent="-342900" algn="l" rtl="0">
              <a:spcBef>
                <a:spcPts val="360"/>
              </a:spcBef>
              <a:spcAft>
                <a:spcPts val="0"/>
              </a:spcAft>
              <a:buClr>
                <a:schemeClr val="dk2"/>
              </a:buClr>
              <a:buSzPts val="1800"/>
              <a:buFont typeface="Arial"/>
              <a:buChar char="–"/>
              <a:defRPr sz="1800" b="0" i="0" u="none" strike="noStrike" cap="none">
                <a:solidFill>
                  <a:schemeClr val="dk2"/>
                </a:solidFill>
                <a:latin typeface="Century Gothic"/>
                <a:ea typeface="Century Gothic"/>
                <a:cs typeface="Century Gothic"/>
                <a:sym typeface="Century Gothic"/>
              </a:defRPr>
            </a:lvl4pPr>
            <a:lvl5pPr marL="2286000" marR="0" lvl="4" indent="-342900" algn="l" rtl="0">
              <a:spcBef>
                <a:spcPts val="360"/>
              </a:spcBef>
              <a:spcAft>
                <a:spcPts val="0"/>
              </a:spcAft>
              <a:buClr>
                <a:schemeClr val="dk2"/>
              </a:buClr>
              <a:buSzPts val="1800"/>
              <a:buFont typeface="Arial"/>
              <a:buChar char="»"/>
              <a:defRPr sz="1800" b="0" i="0" u="none" strike="noStrike" cap="none">
                <a:solidFill>
                  <a:schemeClr val="dk2"/>
                </a:solidFill>
                <a:latin typeface="Century Gothic"/>
                <a:ea typeface="Century Gothic"/>
                <a:cs typeface="Century Gothic"/>
                <a:sym typeface="Century Gothic"/>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71" name="Google Shape;71;p16"/>
          <p:cNvSpPr txBox="1">
            <a:spLocks noGrp="1"/>
          </p:cNvSpPr>
          <p:nvPr>
            <p:ph type="ftr" idx="11"/>
          </p:nvPr>
        </p:nvSpPr>
        <p:spPr>
          <a:xfrm>
            <a:off x="1600200" y="6356350"/>
            <a:ext cx="5334000" cy="365125"/>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800" b="0" i="0" u="none">
                <a:solidFill>
                  <a:schemeClr val="dk1"/>
                </a:solidFill>
                <a:latin typeface="Century Gothic"/>
                <a:ea typeface="Century Gothic"/>
                <a:cs typeface="Century Gothic"/>
                <a:sym typeface="Century Gothic"/>
              </a:defRPr>
            </a:lvl1pPr>
            <a:lvl2pPr marR="0" lvl="1"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72" name="Google Shape;72;p16"/>
          <p:cNvSpPr txBox="1">
            <a:spLocks noGrp="1"/>
          </p:cNvSpPr>
          <p:nvPr>
            <p:ph type="sldNum" idx="12"/>
          </p:nvPr>
        </p:nvSpPr>
        <p:spPr>
          <a:xfrm>
            <a:off x="457200" y="6356350"/>
            <a:ext cx="762000" cy="365125"/>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chemeClr val="dk2"/>
              </a:buClr>
              <a:buSzPts val="1200"/>
              <a:buFont typeface="Century Gothic"/>
              <a:buNone/>
              <a:defRPr sz="1200" b="0" i="0" u="none">
                <a:solidFill>
                  <a:schemeClr val="dk2"/>
                </a:solidFill>
                <a:latin typeface="Century Gothic"/>
                <a:ea typeface="Century Gothic"/>
                <a:cs typeface="Century Gothic"/>
                <a:sym typeface="Century Gothic"/>
              </a:defRPr>
            </a:lvl1pPr>
            <a:lvl2pPr marL="0" marR="0" lvl="1" indent="0" algn="l" rtl="0">
              <a:lnSpc>
                <a:spcPct val="100000"/>
              </a:lnSpc>
              <a:spcBef>
                <a:spcPts val="0"/>
              </a:spcBef>
              <a:spcAft>
                <a:spcPts val="0"/>
              </a:spcAft>
              <a:buClr>
                <a:schemeClr val="dk2"/>
              </a:buClr>
              <a:buSzPts val="1200"/>
              <a:buFont typeface="Century Gothic"/>
              <a:buNone/>
              <a:defRPr sz="1200" b="0" i="0" u="none">
                <a:solidFill>
                  <a:schemeClr val="dk2"/>
                </a:solidFill>
                <a:latin typeface="Century Gothic"/>
                <a:ea typeface="Century Gothic"/>
                <a:cs typeface="Century Gothic"/>
                <a:sym typeface="Century Gothic"/>
              </a:defRPr>
            </a:lvl2pPr>
            <a:lvl3pPr marL="0" marR="0" lvl="2" indent="0" algn="l" rtl="0">
              <a:lnSpc>
                <a:spcPct val="100000"/>
              </a:lnSpc>
              <a:spcBef>
                <a:spcPts val="0"/>
              </a:spcBef>
              <a:spcAft>
                <a:spcPts val="0"/>
              </a:spcAft>
              <a:buClr>
                <a:schemeClr val="dk2"/>
              </a:buClr>
              <a:buSzPts val="1200"/>
              <a:buFont typeface="Century Gothic"/>
              <a:buNone/>
              <a:defRPr sz="1200" b="0" i="0" u="none">
                <a:solidFill>
                  <a:schemeClr val="dk2"/>
                </a:solidFill>
                <a:latin typeface="Century Gothic"/>
                <a:ea typeface="Century Gothic"/>
                <a:cs typeface="Century Gothic"/>
                <a:sym typeface="Century Gothic"/>
              </a:defRPr>
            </a:lvl3pPr>
            <a:lvl4pPr marL="0" marR="0" lvl="3" indent="0" algn="l" rtl="0">
              <a:lnSpc>
                <a:spcPct val="100000"/>
              </a:lnSpc>
              <a:spcBef>
                <a:spcPts val="0"/>
              </a:spcBef>
              <a:spcAft>
                <a:spcPts val="0"/>
              </a:spcAft>
              <a:buClr>
                <a:schemeClr val="dk2"/>
              </a:buClr>
              <a:buSzPts val="1200"/>
              <a:buFont typeface="Century Gothic"/>
              <a:buNone/>
              <a:defRPr sz="1200" b="0" i="0" u="none">
                <a:solidFill>
                  <a:schemeClr val="dk2"/>
                </a:solidFill>
                <a:latin typeface="Century Gothic"/>
                <a:ea typeface="Century Gothic"/>
                <a:cs typeface="Century Gothic"/>
                <a:sym typeface="Century Gothic"/>
              </a:defRPr>
            </a:lvl4pPr>
            <a:lvl5pPr marL="0" marR="0" lvl="4" indent="0" algn="l" rtl="0">
              <a:lnSpc>
                <a:spcPct val="100000"/>
              </a:lnSpc>
              <a:spcBef>
                <a:spcPts val="0"/>
              </a:spcBef>
              <a:spcAft>
                <a:spcPts val="0"/>
              </a:spcAft>
              <a:buClr>
                <a:schemeClr val="dk2"/>
              </a:buClr>
              <a:buSzPts val="1200"/>
              <a:buFont typeface="Century Gothic"/>
              <a:buNone/>
              <a:defRPr sz="1200" b="0" i="0" u="none">
                <a:solidFill>
                  <a:schemeClr val="dk2"/>
                </a:solidFill>
                <a:latin typeface="Century Gothic"/>
                <a:ea typeface="Century Gothic"/>
                <a:cs typeface="Century Gothic"/>
                <a:sym typeface="Century Gothic"/>
              </a:defRPr>
            </a:lvl5pPr>
            <a:lvl6pPr marL="0" marR="0" lvl="5" indent="0" algn="l" rtl="0">
              <a:lnSpc>
                <a:spcPct val="100000"/>
              </a:lnSpc>
              <a:spcBef>
                <a:spcPts val="0"/>
              </a:spcBef>
              <a:spcAft>
                <a:spcPts val="0"/>
              </a:spcAft>
              <a:buClr>
                <a:schemeClr val="dk2"/>
              </a:buClr>
              <a:buSzPts val="1200"/>
              <a:buFont typeface="Century Gothic"/>
              <a:buNone/>
              <a:defRPr sz="1200" b="0" i="0" u="none">
                <a:solidFill>
                  <a:schemeClr val="dk2"/>
                </a:solidFill>
                <a:latin typeface="Century Gothic"/>
                <a:ea typeface="Century Gothic"/>
                <a:cs typeface="Century Gothic"/>
                <a:sym typeface="Century Gothic"/>
              </a:defRPr>
            </a:lvl6pPr>
            <a:lvl7pPr marL="0" marR="0" lvl="6" indent="0" algn="l" rtl="0">
              <a:lnSpc>
                <a:spcPct val="100000"/>
              </a:lnSpc>
              <a:spcBef>
                <a:spcPts val="0"/>
              </a:spcBef>
              <a:spcAft>
                <a:spcPts val="0"/>
              </a:spcAft>
              <a:buClr>
                <a:schemeClr val="dk2"/>
              </a:buClr>
              <a:buSzPts val="1200"/>
              <a:buFont typeface="Century Gothic"/>
              <a:buNone/>
              <a:defRPr sz="1200" b="0" i="0" u="none">
                <a:solidFill>
                  <a:schemeClr val="dk2"/>
                </a:solidFill>
                <a:latin typeface="Century Gothic"/>
                <a:ea typeface="Century Gothic"/>
                <a:cs typeface="Century Gothic"/>
                <a:sym typeface="Century Gothic"/>
              </a:defRPr>
            </a:lvl7pPr>
            <a:lvl8pPr marL="0" marR="0" lvl="7" indent="0" algn="l" rtl="0">
              <a:lnSpc>
                <a:spcPct val="100000"/>
              </a:lnSpc>
              <a:spcBef>
                <a:spcPts val="0"/>
              </a:spcBef>
              <a:spcAft>
                <a:spcPts val="0"/>
              </a:spcAft>
              <a:buClr>
                <a:schemeClr val="dk2"/>
              </a:buClr>
              <a:buSzPts val="1200"/>
              <a:buFont typeface="Century Gothic"/>
              <a:buNone/>
              <a:defRPr sz="1200" b="0" i="0" u="none">
                <a:solidFill>
                  <a:schemeClr val="dk2"/>
                </a:solidFill>
                <a:latin typeface="Century Gothic"/>
                <a:ea typeface="Century Gothic"/>
                <a:cs typeface="Century Gothic"/>
                <a:sym typeface="Century Gothic"/>
              </a:defRPr>
            </a:lvl8pPr>
            <a:lvl9pPr marL="0" marR="0" lvl="8" indent="0" algn="l" rtl="0">
              <a:lnSpc>
                <a:spcPct val="100000"/>
              </a:lnSpc>
              <a:spcBef>
                <a:spcPts val="0"/>
              </a:spcBef>
              <a:spcAft>
                <a:spcPts val="0"/>
              </a:spcAft>
              <a:buClr>
                <a:schemeClr val="dk2"/>
              </a:buClr>
              <a:buSzPts val="1200"/>
              <a:buFont typeface="Century Gothic"/>
              <a:buNone/>
              <a:defRPr sz="1200" b="0" i="0" u="none">
                <a:solidFill>
                  <a:schemeClr val="dk2"/>
                </a:solidFill>
                <a:latin typeface="Century Gothic"/>
                <a:ea typeface="Century Gothic"/>
                <a:cs typeface="Century Gothic"/>
                <a:sym typeface="Century Gothic"/>
              </a:defRPr>
            </a:lvl9pPr>
          </a:lstStyle>
          <a:p>
            <a:pPr marL="0" lvl="0" indent="0" algn="l" rtl="0">
              <a:spcBef>
                <a:spcPts val="0"/>
              </a:spcBef>
              <a:spcAft>
                <a:spcPts val="0"/>
              </a:spcAft>
              <a:buNone/>
            </a:pPr>
            <a:fld id="{00000000-1234-1234-1234-123412341234}" type="slidenum">
              <a:rPr lang="en-US"/>
              <a:pPr marL="0" lvl="0" indent="0" algn="l" rtl="0">
                <a:spcBef>
                  <a:spcPts val="0"/>
                </a:spcBef>
                <a:spcAft>
                  <a:spcPts val="0"/>
                </a:spcAft>
                <a:buNone/>
              </a:pPr>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8"/>
        <p:cNvGrpSpPr/>
        <p:nvPr/>
      </p:nvGrpSpPr>
      <p:grpSpPr>
        <a:xfrm>
          <a:off x="0" y="0"/>
          <a:ext cx="0" cy="0"/>
          <a:chOff x="0" y="0"/>
          <a:chExt cx="0" cy="0"/>
        </a:xfrm>
      </p:grpSpPr>
      <p:sp>
        <p:nvSpPr>
          <p:cNvPr id="79" name="Google Shape;79;p18"/>
          <p:cNvSpPr txBox="1">
            <a:spLocks noGrp="1"/>
          </p:cNvSpPr>
          <p:nvPr>
            <p:ph type="title"/>
          </p:nvPr>
        </p:nvSpPr>
        <p:spPr>
          <a:xfrm>
            <a:off x="4762" y="17462"/>
            <a:ext cx="9139237" cy="592137"/>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4400" b="0" i="0" u="none" strike="noStrike" cap="none">
                <a:solidFill>
                  <a:schemeClr val="lt1"/>
                </a:solidFill>
                <a:latin typeface="Rockwell"/>
                <a:ea typeface="Rockwell"/>
                <a:cs typeface="Rockwell"/>
                <a:sym typeface="Rockwell"/>
              </a:defRPr>
            </a:lvl1pPr>
            <a:lvl2pPr marR="0" lvl="1" algn="l" rtl="0">
              <a:spcBef>
                <a:spcPts val="0"/>
              </a:spcBef>
              <a:spcAft>
                <a:spcPts val="0"/>
              </a:spcAft>
              <a:buSzPts val="1400"/>
              <a:buNone/>
              <a:defRPr sz="4400" b="0" i="0" u="none" strike="noStrike" cap="none">
                <a:solidFill>
                  <a:schemeClr val="lt1"/>
                </a:solidFill>
                <a:latin typeface="Rockwell"/>
                <a:ea typeface="Rockwell"/>
                <a:cs typeface="Rockwell"/>
                <a:sym typeface="Rockwell"/>
              </a:defRPr>
            </a:lvl2pPr>
            <a:lvl3pPr marR="0" lvl="2" algn="l" rtl="0">
              <a:spcBef>
                <a:spcPts val="0"/>
              </a:spcBef>
              <a:spcAft>
                <a:spcPts val="0"/>
              </a:spcAft>
              <a:buSzPts val="1400"/>
              <a:buNone/>
              <a:defRPr sz="4400" b="0" i="0" u="none" strike="noStrike" cap="none">
                <a:solidFill>
                  <a:schemeClr val="lt1"/>
                </a:solidFill>
                <a:latin typeface="Rockwell"/>
                <a:ea typeface="Rockwell"/>
                <a:cs typeface="Rockwell"/>
                <a:sym typeface="Rockwell"/>
              </a:defRPr>
            </a:lvl3pPr>
            <a:lvl4pPr marR="0" lvl="3" algn="l" rtl="0">
              <a:spcBef>
                <a:spcPts val="0"/>
              </a:spcBef>
              <a:spcAft>
                <a:spcPts val="0"/>
              </a:spcAft>
              <a:buSzPts val="1400"/>
              <a:buNone/>
              <a:defRPr sz="4400" b="0" i="0" u="none" strike="noStrike" cap="none">
                <a:solidFill>
                  <a:schemeClr val="lt1"/>
                </a:solidFill>
                <a:latin typeface="Rockwell"/>
                <a:ea typeface="Rockwell"/>
                <a:cs typeface="Rockwell"/>
                <a:sym typeface="Rockwell"/>
              </a:defRPr>
            </a:lvl4pPr>
            <a:lvl5pPr marR="0" lvl="4" algn="l" rtl="0">
              <a:spcBef>
                <a:spcPts val="0"/>
              </a:spcBef>
              <a:spcAft>
                <a:spcPts val="0"/>
              </a:spcAft>
              <a:buSzPts val="1400"/>
              <a:buNone/>
              <a:defRPr sz="4400" b="0" i="0" u="none" strike="noStrike" cap="none">
                <a:solidFill>
                  <a:schemeClr val="lt1"/>
                </a:solidFill>
                <a:latin typeface="Rockwell"/>
                <a:ea typeface="Rockwell"/>
                <a:cs typeface="Rockwell"/>
                <a:sym typeface="Rockwell"/>
              </a:defRPr>
            </a:lvl5pPr>
            <a:lvl6pPr marR="0" lvl="5" algn="l" rtl="0">
              <a:spcBef>
                <a:spcPts val="0"/>
              </a:spcBef>
              <a:spcAft>
                <a:spcPts val="0"/>
              </a:spcAft>
              <a:buSzPts val="1400"/>
              <a:buNone/>
              <a:defRPr sz="4400" b="0" i="0" u="none" strike="noStrike" cap="none">
                <a:solidFill>
                  <a:schemeClr val="lt1"/>
                </a:solidFill>
                <a:latin typeface="Rockwell"/>
                <a:ea typeface="Rockwell"/>
                <a:cs typeface="Rockwell"/>
                <a:sym typeface="Rockwell"/>
              </a:defRPr>
            </a:lvl6pPr>
            <a:lvl7pPr marR="0" lvl="6" algn="l" rtl="0">
              <a:spcBef>
                <a:spcPts val="0"/>
              </a:spcBef>
              <a:spcAft>
                <a:spcPts val="0"/>
              </a:spcAft>
              <a:buSzPts val="1400"/>
              <a:buNone/>
              <a:defRPr sz="4400" b="0" i="0" u="none" strike="noStrike" cap="none">
                <a:solidFill>
                  <a:schemeClr val="lt1"/>
                </a:solidFill>
                <a:latin typeface="Rockwell"/>
                <a:ea typeface="Rockwell"/>
                <a:cs typeface="Rockwell"/>
                <a:sym typeface="Rockwell"/>
              </a:defRPr>
            </a:lvl7pPr>
            <a:lvl8pPr marR="0" lvl="7" algn="l" rtl="0">
              <a:spcBef>
                <a:spcPts val="0"/>
              </a:spcBef>
              <a:spcAft>
                <a:spcPts val="0"/>
              </a:spcAft>
              <a:buSzPts val="1400"/>
              <a:buNone/>
              <a:defRPr sz="4400" b="0" i="0" u="none" strike="noStrike" cap="none">
                <a:solidFill>
                  <a:schemeClr val="lt1"/>
                </a:solidFill>
                <a:latin typeface="Rockwell"/>
                <a:ea typeface="Rockwell"/>
                <a:cs typeface="Rockwell"/>
                <a:sym typeface="Rockwell"/>
              </a:defRPr>
            </a:lvl8pPr>
            <a:lvl9pPr marR="0" lvl="8" algn="l" rtl="0">
              <a:spcBef>
                <a:spcPts val="0"/>
              </a:spcBef>
              <a:spcAft>
                <a:spcPts val="0"/>
              </a:spcAft>
              <a:buSzPts val="1400"/>
              <a:buNone/>
              <a:defRPr sz="4400" b="0" i="0" u="none" strike="noStrike" cap="none">
                <a:solidFill>
                  <a:schemeClr val="lt1"/>
                </a:solidFill>
                <a:latin typeface="Rockwell"/>
                <a:ea typeface="Rockwell"/>
                <a:cs typeface="Rockwell"/>
                <a:sym typeface="Rockwell"/>
              </a:defRPr>
            </a:lvl9pPr>
          </a:lstStyle>
          <a:p>
            <a:endParaRPr/>
          </a:p>
        </p:txBody>
      </p:sp>
      <p:sp>
        <p:nvSpPr>
          <p:cNvPr id="80" name="Google Shape;80;p18"/>
          <p:cNvSpPr txBox="1">
            <a:spLocks noGrp="1"/>
          </p:cNvSpPr>
          <p:nvPr>
            <p:ph type="ftr" idx="11"/>
          </p:nvPr>
        </p:nvSpPr>
        <p:spPr>
          <a:xfrm>
            <a:off x="1600200" y="6356350"/>
            <a:ext cx="5334000" cy="365125"/>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800" b="0" i="0" u="none">
                <a:solidFill>
                  <a:schemeClr val="dk1"/>
                </a:solidFill>
                <a:latin typeface="Century Gothic"/>
                <a:ea typeface="Century Gothic"/>
                <a:cs typeface="Century Gothic"/>
                <a:sym typeface="Century Gothic"/>
              </a:defRPr>
            </a:lvl1pPr>
            <a:lvl2pPr marR="0" lvl="1"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81" name="Google Shape;81;p18"/>
          <p:cNvSpPr txBox="1">
            <a:spLocks noGrp="1"/>
          </p:cNvSpPr>
          <p:nvPr>
            <p:ph type="sldNum" idx="12"/>
          </p:nvPr>
        </p:nvSpPr>
        <p:spPr>
          <a:xfrm>
            <a:off x="533400" y="6356350"/>
            <a:ext cx="762000" cy="365125"/>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898989"/>
              </a:buClr>
              <a:buSzPts val="1200"/>
              <a:buFont typeface="Century Gothic"/>
              <a:buNone/>
              <a:defRPr sz="1200" b="0" i="0" u="none">
                <a:solidFill>
                  <a:srgbClr val="898989"/>
                </a:solidFill>
                <a:latin typeface="Century Gothic"/>
                <a:ea typeface="Century Gothic"/>
                <a:cs typeface="Century Gothic"/>
                <a:sym typeface="Century Gothic"/>
              </a:defRPr>
            </a:lvl1pPr>
            <a:lvl2pPr marL="0" marR="0" lvl="1" indent="0" algn="ctr" rtl="0">
              <a:lnSpc>
                <a:spcPct val="100000"/>
              </a:lnSpc>
              <a:spcBef>
                <a:spcPts val="0"/>
              </a:spcBef>
              <a:spcAft>
                <a:spcPts val="0"/>
              </a:spcAft>
              <a:buClr>
                <a:srgbClr val="898989"/>
              </a:buClr>
              <a:buSzPts val="1200"/>
              <a:buFont typeface="Century Gothic"/>
              <a:buNone/>
              <a:defRPr sz="1200" b="0" i="0" u="none">
                <a:solidFill>
                  <a:srgbClr val="898989"/>
                </a:solidFill>
                <a:latin typeface="Century Gothic"/>
                <a:ea typeface="Century Gothic"/>
                <a:cs typeface="Century Gothic"/>
                <a:sym typeface="Century Gothic"/>
              </a:defRPr>
            </a:lvl2pPr>
            <a:lvl3pPr marL="0" marR="0" lvl="2" indent="0" algn="ctr" rtl="0">
              <a:lnSpc>
                <a:spcPct val="100000"/>
              </a:lnSpc>
              <a:spcBef>
                <a:spcPts val="0"/>
              </a:spcBef>
              <a:spcAft>
                <a:spcPts val="0"/>
              </a:spcAft>
              <a:buClr>
                <a:srgbClr val="898989"/>
              </a:buClr>
              <a:buSzPts val="1200"/>
              <a:buFont typeface="Century Gothic"/>
              <a:buNone/>
              <a:defRPr sz="1200" b="0" i="0" u="none">
                <a:solidFill>
                  <a:srgbClr val="898989"/>
                </a:solidFill>
                <a:latin typeface="Century Gothic"/>
                <a:ea typeface="Century Gothic"/>
                <a:cs typeface="Century Gothic"/>
                <a:sym typeface="Century Gothic"/>
              </a:defRPr>
            </a:lvl3pPr>
            <a:lvl4pPr marL="0" marR="0" lvl="3" indent="0" algn="ctr" rtl="0">
              <a:lnSpc>
                <a:spcPct val="100000"/>
              </a:lnSpc>
              <a:spcBef>
                <a:spcPts val="0"/>
              </a:spcBef>
              <a:spcAft>
                <a:spcPts val="0"/>
              </a:spcAft>
              <a:buClr>
                <a:srgbClr val="898989"/>
              </a:buClr>
              <a:buSzPts val="1200"/>
              <a:buFont typeface="Century Gothic"/>
              <a:buNone/>
              <a:defRPr sz="1200" b="0" i="0" u="none">
                <a:solidFill>
                  <a:srgbClr val="898989"/>
                </a:solidFill>
                <a:latin typeface="Century Gothic"/>
                <a:ea typeface="Century Gothic"/>
                <a:cs typeface="Century Gothic"/>
                <a:sym typeface="Century Gothic"/>
              </a:defRPr>
            </a:lvl4pPr>
            <a:lvl5pPr marL="0" marR="0" lvl="4" indent="0" algn="ctr" rtl="0">
              <a:lnSpc>
                <a:spcPct val="100000"/>
              </a:lnSpc>
              <a:spcBef>
                <a:spcPts val="0"/>
              </a:spcBef>
              <a:spcAft>
                <a:spcPts val="0"/>
              </a:spcAft>
              <a:buClr>
                <a:srgbClr val="898989"/>
              </a:buClr>
              <a:buSzPts val="1200"/>
              <a:buFont typeface="Century Gothic"/>
              <a:buNone/>
              <a:defRPr sz="1200" b="0" i="0" u="none">
                <a:solidFill>
                  <a:srgbClr val="898989"/>
                </a:solidFill>
                <a:latin typeface="Century Gothic"/>
                <a:ea typeface="Century Gothic"/>
                <a:cs typeface="Century Gothic"/>
                <a:sym typeface="Century Gothic"/>
              </a:defRPr>
            </a:lvl5pPr>
            <a:lvl6pPr marL="0" marR="0" lvl="5" indent="0" algn="ctr" rtl="0">
              <a:lnSpc>
                <a:spcPct val="100000"/>
              </a:lnSpc>
              <a:spcBef>
                <a:spcPts val="0"/>
              </a:spcBef>
              <a:spcAft>
                <a:spcPts val="0"/>
              </a:spcAft>
              <a:buClr>
                <a:srgbClr val="898989"/>
              </a:buClr>
              <a:buSzPts val="1200"/>
              <a:buFont typeface="Century Gothic"/>
              <a:buNone/>
              <a:defRPr sz="1200" b="0" i="0" u="none">
                <a:solidFill>
                  <a:srgbClr val="898989"/>
                </a:solidFill>
                <a:latin typeface="Century Gothic"/>
                <a:ea typeface="Century Gothic"/>
                <a:cs typeface="Century Gothic"/>
                <a:sym typeface="Century Gothic"/>
              </a:defRPr>
            </a:lvl6pPr>
            <a:lvl7pPr marL="0" marR="0" lvl="6" indent="0" algn="ctr" rtl="0">
              <a:lnSpc>
                <a:spcPct val="100000"/>
              </a:lnSpc>
              <a:spcBef>
                <a:spcPts val="0"/>
              </a:spcBef>
              <a:spcAft>
                <a:spcPts val="0"/>
              </a:spcAft>
              <a:buClr>
                <a:srgbClr val="898989"/>
              </a:buClr>
              <a:buSzPts val="1200"/>
              <a:buFont typeface="Century Gothic"/>
              <a:buNone/>
              <a:defRPr sz="1200" b="0" i="0" u="none">
                <a:solidFill>
                  <a:srgbClr val="898989"/>
                </a:solidFill>
                <a:latin typeface="Century Gothic"/>
                <a:ea typeface="Century Gothic"/>
                <a:cs typeface="Century Gothic"/>
                <a:sym typeface="Century Gothic"/>
              </a:defRPr>
            </a:lvl7pPr>
            <a:lvl8pPr marL="0" marR="0" lvl="7" indent="0" algn="ctr" rtl="0">
              <a:lnSpc>
                <a:spcPct val="100000"/>
              </a:lnSpc>
              <a:spcBef>
                <a:spcPts val="0"/>
              </a:spcBef>
              <a:spcAft>
                <a:spcPts val="0"/>
              </a:spcAft>
              <a:buClr>
                <a:srgbClr val="898989"/>
              </a:buClr>
              <a:buSzPts val="1200"/>
              <a:buFont typeface="Century Gothic"/>
              <a:buNone/>
              <a:defRPr sz="1200" b="0" i="0" u="none">
                <a:solidFill>
                  <a:srgbClr val="898989"/>
                </a:solidFill>
                <a:latin typeface="Century Gothic"/>
                <a:ea typeface="Century Gothic"/>
                <a:cs typeface="Century Gothic"/>
                <a:sym typeface="Century Gothic"/>
              </a:defRPr>
            </a:lvl8pPr>
            <a:lvl9pPr marL="0" marR="0" lvl="8" indent="0" algn="ctr" rtl="0">
              <a:lnSpc>
                <a:spcPct val="100000"/>
              </a:lnSpc>
              <a:spcBef>
                <a:spcPts val="0"/>
              </a:spcBef>
              <a:spcAft>
                <a:spcPts val="0"/>
              </a:spcAft>
              <a:buClr>
                <a:srgbClr val="898989"/>
              </a:buClr>
              <a:buSzPts val="1200"/>
              <a:buFont typeface="Century Gothic"/>
              <a:buNone/>
              <a:defRPr sz="1200" b="0" i="0" u="none">
                <a:solidFill>
                  <a:srgbClr val="898989"/>
                </a:solidFill>
                <a:latin typeface="Century Gothic"/>
                <a:ea typeface="Century Gothic"/>
                <a:cs typeface="Century Gothic"/>
                <a:sym typeface="Century Gothic"/>
              </a:defRPr>
            </a:lvl9pPr>
          </a:lstStyle>
          <a:p>
            <a:pPr marL="0" lvl="0" indent="0" algn="ctr" rtl="0">
              <a:spcBef>
                <a:spcPts val="0"/>
              </a:spcBef>
              <a:spcAft>
                <a:spcPts val="0"/>
              </a:spcAft>
              <a:buNone/>
            </a:pPr>
            <a:fld id="{00000000-1234-1234-1234-123412341234}" type="slidenum">
              <a:rPr lang="en-US"/>
              <a:pPr marL="0" lvl="0" indent="0" algn="ctr" rtl="0">
                <a:spcBef>
                  <a:spcPts val="0"/>
                </a:spcBef>
                <a:spcAft>
                  <a:spcPts val="0"/>
                </a:spcAft>
                <a:buNone/>
              </a:pPr>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82"/>
        <p:cNvGrpSpPr/>
        <p:nvPr/>
      </p:nvGrpSpPr>
      <p:grpSpPr>
        <a:xfrm>
          <a:off x="0" y="0"/>
          <a:ext cx="0" cy="0"/>
          <a:chOff x="0" y="0"/>
          <a:chExt cx="0" cy="0"/>
        </a:xfrm>
      </p:grpSpPr>
      <p:sp>
        <p:nvSpPr>
          <p:cNvPr id="83" name="Google Shape;83;p19"/>
          <p:cNvSpPr txBox="1">
            <a:spLocks noGrp="1"/>
          </p:cNvSpPr>
          <p:nvPr>
            <p:ph type="title"/>
          </p:nvPr>
        </p:nvSpPr>
        <p:spPr>
          <a:xfrm>
            <a:off x="4762" y="17462"/>
            <a:ext cx="9139237" cy="592137"/>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4400" b="0" i="0" u="none" strike="noStrike" cap="none">
                <a:solidFill>
                  <a:schemeClr val="lt1"/>
                </a:solidFill>
                <a:latin typeface="Rockwell"/>
                <a:ea typeface="Rockwell"/>
                <a:cs typeface="Rockwell"/>
                <a:sym typeface="Rockwell"/>
              </a:defRPr>
            </a:lvl1pPr>
            <a:lvl2pPr marR="0" lvl="1" algn="l" rtl="0">
              <a:spcBef>
                <a:spcPts val="0"/>
              </a:spcBef>
              <a:spcAft>
                <a:spcPts val="0"/>
              </a:spcAft>
              <a:buSzPts val="1400"/>
              <a:buNone/>
              <a:defRPr sz="4400" b="0" i="0" u="none" strike="noStrike" cap="none">
                <a:solidFill>
                  <a:schemeClr val="lt1"/>
                </a:solidFill>
                <a:latin typeface="Rockwell"/>
                <a:ea typeface="Rockwell"/>
                <a:cs typeface="Rockwell"/>
                <a:sym typeface="Rockwell"/>
              </a:defRPr>
            </a:lvl2pPr>
            <a:lvl3pPr marR="0" lvl="2" algn="l" rtl="0">
              <a:spcBef>
                <a:spcPts val="0"/>
              </a:spcBef>
              <a:spcAft>
                <a:spcPts val="0"/>
              </a:spcAft>
              <a:buSzPts val="1400"/>
              <a:buNone/>
              <a:defRPr sz="4400" b="0" i="0" u="none" strike="noStrike" cap="none">
                <a:solidFill>
                  <a:schemeClr val="lt1"/>
                </a:solidFill>
                <a:latin typeface="Rockwell"/>
                <a:ea typeface="Rockwell"/>
                <a:cs typeface="Rockwell"/>
                <a:sym typeface="Rockwell"/>
              </a:defRPr>
            </a:lvl3pPr>
            <a:lvl4pPr marR="0" lvl="3" algn="l" rtl="0">
              <a:spcBef>
                <a:spcPts val="0"/>
              </a:spcBef>
              <a:spcAft>
                <a:spcPts val="0"/>
              </a:spcAft>
              <a:buSzPts val="1400"/>
              <a:buNone/>
              <a:defRPr sz="4400" b="0" i="0" u="none" strike="noStrike" cap="none">
                <a:solidFill>
                  <a:schemeClr val="lt1"/>
                </a:solidFill>
                <a:latin typeface="Rockwell"/>
                <a:ea typeface="Rockwell"/>
                <a:cs typeface="Rockwell"/>
                <a:sym typeface="Rockwell"/>
              </a:defRPr>
            </a:lvl4pPr>
            <a:lvl5pPr marR="0" lvl="4" algn="l" rtl="0">
              <a:spcBef>
                <a:spcPts val="0"/>
              </a:spcBef>
              <a:spcAft>
                <a:spcPts val="0"/>
              </a:spcAft>
              <a:buSzPts val="1400"/>
              <a:buNone/>
              <a:defRPr sz="4400" b="0" i="0" u="none" strike="noStrike" cap="none">
                <a:solidFill>
                  <a:schemeClr val="lt1"/>
                </a:solidFill>
                <a:latin typeface="Rockwell"/>
                <a:ea typeface="Rockwell"/>
                <a:cs typeface="Rockwell"/>
                <a:sym typeface="Rockwell"/>
              </a:defRPr>
            </a:lvl5pPr>
            <a:lvl6pPr marR="0" lvl="5" algn="l" rtl="0">
              <a:spcBef>
                <a:spcPts val="0"/>
              </a:spcBef>
              <a:spcAft>
                <a:spcPts val="0"/>
              </a:spcAft>
              <a:buSzPts val="1400"/>
              <a:buNone/>
              <a:defRPr sz="4400" b="0" i="0" u="none" strike="noStrike" cap="none">
                <a:solidFill>
                  <a:schemeClr val="lt1"/>
                </a:solidFill>
                <a:latin typeface="Rockwell"/>
                <a:ea typeface="Rockwell"/>
                <a:cs typeface="Rockwell"/>
                <a:sym typeface="Rockwell"/>
              </a:defRPr>
            </a:lvl6pPr>
            <a:lvl7pPr marR="0" lvl="6" algn="l" rtl="0">
              <a:spcBef>
                <a:spcPts val="0"/>
              </a:spcBef>
              <a:spcAft>
                <a:spcPts val="0"/>
              </a:spcAft>
              <a:buSzPts val="1400"/>
              <a:buNone/>
              <a:defRPr sz="4400" b="0" i="0" u="none" strike="noStrike" cap="none">
                <a:solidFill>
                  <a:schemeClr val="lt1"/>
                </a:solidFill>
                <a:latin typeface="Rockwell"/>
                <a:ea typeface="Rockwell"/>
                <a:cs typeface="Rockwell"/>
                <a:sym typeface="Rockwell"/>
              </a:defRPr>
            </a:lvl7pPr>
            <a:lvl8pPr marR="0" lvl="7" algn="l" rtl="0">
              <a:spcBef>
                <a:spcPts val="0"/>
              </a:spcBef>
              <a:spcAft>
                <a:spcPts val="0"/>
              </a:spcAft>
              <a:buSzPts val="1400"/>
              <a:buNone/>
              <a:defRPr sz="4400" b="0" i="0" u="none" strike="noStrike" cap="none">
                <a:solidFill>
                  <a:schemeClr val="lt1"/>
                </a:solidFill>
                <a:latin typeface="Rockwell"/>
                <a:ea typeface="Rockwell"/>
                <a:cs typeface="Rockwell"/>
                <a:sym typeface="Rockwell"/>
              </a:defRPr>
            </a:lvl8pPr>
            <a:lvl9pPr marR="0" lvl="8" algn="l" rtl="0">
              <a:spcBef>
                <a:spcPts val="0"/>
              </a:spcBef>
              <a:spcAft>
                <a:spcPts val="0"/>
              </a:spcAft>
              <a:buSzPts val="1400"/>
              <a:buNone/>
              <a:defRPr sz="4400" b="0" i="0" u="none" strike="noStrike" cap="none">
                <a:solidFill>
                  <a:schemeClr val="lt1"/>
                </a:solidFill>
                <a:latin typeface="Rockwell"/>
                <a:ea typeface="Rockwell"/>
                <a:cs typeface="Rockwell"/>
                <a:sym typeface="Rockwell"/>
              </a:defRPr>
            </a:lvl9pPr>
          </a:lstStyle>
          <a:p>
            <a:endParaRPr/>
          </a:p>
        </p:txBody>
      </p:sp>
      <p:sp>
        <p:nvSpPr>
          <p:cNvPr id="84" name="Google Shape;84;p19"/>
          <p:cNvSpPr txBox="1">
            <a:spLocks noGrp="1"/>
          </p:cNvSpPr>
          <p:nvPr>
            <p:ph type="body" idx="1"/>
          </p:nvPr>
        </p:nvSpPr>
        <p:spPr>
          <a:xfrm>
            <a:off x="457200" y="990600"/>
            <a:ext cx="8229600" cy="5257800"/>
          </a:xfrm>
          <a:prstGeom prst="rect">
            <a:avLst/>
          </a:prstGeom>
          <a:noFill/>
          <a:ln>
            <a:noFill/>
          </a:ln>
        </p:spPr>
        <p:txBody>
          <a:bodyPr spcFirstLastPara="1" wrap="square" lIns="91425" tIns="45700" rIns="91425" bIns="45700" anchor="t" anchorCtr="0"/>
          <a:lstStyle>
            <a:lvl1pPr marL="457200" marR="0" lvl="0" indent="-228600" algn="l" rtl="0">
              <a:spcBef>
                <a:spcPts val="640"/>
              </a:spcBef>
              <a:spcAft>
                <a:spcPts val="0"/>
              </a:spcAft>
              <a:buSzPts val="1400"/>
              <a:buNone/>
              <a:defRPr sz="3200">
                <a:solidFill>
                  <a:schemeClr val="dk1"/>
                </a:solidFill>
                <a:latin typeface="Century Gothic"/>
                <a:ea typeface="Century Gothic"/>
                <a:cs typeface="Century Gothic"/>
                <a:sym typeface="Century Gothic"/>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entury Gothic"/>
                <a:ea typeface="Century Gothic"/>
                <a:cs typeface="Century Gothic"/>
                <a:sym typeface="Century Gothic"/>
              </a:defRPr>
            </a:lvl2pPr>
            <a:lvl3pPr marL="1371600" marR="0" lvl="2" indent="-381000" algn="l" rtl="0">
              <a:spcBef>
                <a:spcPts val="480"/>
              </a:spcBef>
              <a:spcAft>
                <a:spcPts val="0"/>
              </a:spcAft>
              <a:buClr>
                <a:schemeClr val="dk1"/>
              </a:buClr>
              <a:buSzPts val="2400"/>
              <a:buFont typeface="Courier New"/>
              <a:buChar char="o"/>
              <a:defRPr sz="2400" b="0" i="0" u="none" strike="noStrike" cap="none">
                <a:solidFill>
                  <a:schemeClr val="dk1"/>
                </a:solidFill>
                <a:latin typeface="Century Gothic"/>
                <a:ea typeface="Century Gothic"/>
                <a:cs typeface="Century Gothic"/>
                <a:sym typeface="Century Gothic"/>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85" name="Google Shape;85;p19"/>
          <p:cNvSpPr txBox="1">
            <a:spLocks noGrp="1"/>
          </p:cNvSpPr>
          <p:nvPr>
            <p:ph type="ftr" idx="11"/>
          </p:nvPr>
        </p:nvSpPr>
        <p:spPr>
          <a:xfrm>
            <a:off x="1600200" y="6356350"/>
            <a:ext cx="5334000" cy="365125"/>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800" b="0" i="0" u="none">
                <a:solidFill>
                  <a:schemeClr val="dk1"/>
                </a:solidFill>
                <a:latin typeface="Century Gothic"/>
                <a:ea typeface="Century Gothic"/>
                <a:cs typeface="Century Gothic"/>
                <a:sym typeface="Century Gothic"/>
              </a:defRPr>
            </a:lvl1pPr>
            <a:lvl2pPr marR="0" lvl="1"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86" name="Google Shape;86;p19"/>
          <p:cNvSpPr txBox="1">
            <a:spLocks noGrp="1"/>
          </p:cNvSpPr>
          <p:nvPr>
            <p:ph type="sldNum" idx="12"/>
          </p:nvPr>
        </p:nvSpPr>
        <p:spPr>
          <a:xfrm>
            <a:off x="533400" y="6356350"/>
            <a:ext cx="762000" cy="365125"/>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898989"/>
              </a:buClr>
              <a:buSzPts val="1200"/>
              <a:buFont typeface="Century Gothic"/>
              <a:buNone/>
              <a:defRPr sz="1200" b="0" i="0" u="none">
                <a:solidFill>
                  <a:srgbClr val="898989"/>
                </a:solidFill>
                <a:latin typeface="Century Gothic"/>
                <a:ea typeface="Century Gothic"/>
                <a:cs typeface="Century Gothic"/>
                <a:sym typeface="Century Gothic"/>
              </a:defRPr>
            </a:lvl1pPr>
            <a:lvl2pPr marL="0" marR="0" lvl="1" indent="0" algn="ctr" rtl="0">
              <a:lnSpc>
                <a:spcPct val="100000"/>
              </a:lnSpc>
              <a:spcBef>
                <a:spcPts val="0"/>
              </a:spcBef>
              <a:spcAft>
                <a:spcPts val="0"/>
              </a:spcAft>
              <a:buClr>
                <a:srgbClr val="898989"/>
              </a:buClr>
              <a:buSzPts val="1200"/>
              <a:buFont typeface="Century Gothic"/>
              <a:buNone/>
              <a:defRPr sz="1200" b="0" i="0" u="none">
                <a:solidFill>
                  <a:srgbClr val="898989"/>
                </a:solidFill>
                <a:latin typeface="Century Gothic"/>
                <a:ea typeface="Century Gothic"/>
                <a:cs typeface="Century Gothic"/>
                <a:sym typeface="Century Gothic"/>
              </a:defRPr>
            </a:lvl2pPr>
            <a:lvl3pPr marL="0" marR="0" lvl="2" indent="0" algn="ctr" rtl="0">
              <a:lnSpc>
                <a:spcPct val="100000"/>
              </a:lnSpc>
              <a:spcBef>
                <a:spcPts val="0"/>
              </a:spcBef>
              <a:spcAft>
                <a:spcPts val="0"/>
              </a:spcAft>
              <a:buClr>
                <a:srgbClr val="898989"/>
              </a:buClr>
              <a:buSzPts val="1200"/>
              <a:buFont typeface="Century Gothic"/>
              <a:buNone/>
              <a:defRPr sz="1200" b="0" i="0" u="none">
                <a:solidFill>
                  <a:srgbClr val="898989"/>
                </a:solidFill>
                <a:latin typeface="Century Gothic"/>
                <a:ea typeface="Century Gothic"/>
                <a:cs typeface="Century Gothic"/>
                <a:sym typeface="Century Gothic"/>
              </a:defRPr>
            </a:lvl3pPr>
            <a:lvl4pPr marL="0" marR="0" lvl="3" indent="0" algn="ctr" rtl="0">
              <a:lnSpc>
                <a:spcPct val="100000"/>
              </a:lnSpc>
              <a:spcBef>
                <a:spcPts val="0"/>
              </a:spcBef>
              <a:spcAft>
                <a:spcPts val="0"/>
              </a:spcAft>
              <a:buClr>
                <a:srgbClr val="898989"/>
              </a:buClr>
              <a:buSzPts val="1200"/>
              <a:buFont typeface="Century Gothic"/>
              <a:buNone/>
              <a:defRPr sz="1200" b="0" i="0" u="none">
                <a:solidFill>
                  <a:srgbClr val="898989"/>
                </a:solidFill>
                <a:latin typeface="Century Gothic"/>
                <a:ea typeface="Century Gothic"/>
                <a:cs typeface="Century Gothic"/>
                <a:sym typeface="Century Gothic"/>
              </a:defRPr>
            </a:lvl4pPr>
            <a:lvl5pPr marL="0" marR="0" lvl="4" indent="0" algn="ctr" rtl="0">
              <a:lnSpc>
                <a:spcPct val="100000"/>
              </a:lnSpc>
              <a:spcBef>
                <a:spcPts val="0"/>
              </a:spcBef>
              <a:spcAft>
                <a:spcPts val="0"/>
              </a:spcAft>
              <a:buClr>
                <a:srgbClr val="898989"/>
              </a:buClr>
              <a:buSzPts val="1200"/>
              <a:buFont typeface="Century Gothic"/>
              <a:buNone/>
              <a:defRPr sz="1200" b="0" i="0" u="none">
                <a:solidFill>
                  <a:srgbClr val="898989"/>
                </a:solidFill>
                <a:latin typeface="Century Gothic"/>
                <a:ea typeface="Century Gothic"/>
                <a:cs typeface="Century Gothic"/>
                <a:sym typeface="Century Gothic"/>
              </a:defRPr>
            </a:lvl5pPr>
            <a:lvl6pPr marL="0" marR="0" lvl="5" indent="0" algn="ctr" rtl="0">
              <a:lnSpc>
                <a:spcPct val="100000"/>
              </a:lnSpc>
              <a:spcBef>
                <a:spcPts val="0"/>
              </a:spcBef>
              <a:spcAft>
                <a:spcPts val="0"/>
              </a:spcAft>
              <a:buClr>
                <a:srgbClr val="898989"/>
              </a:buClr>
              <a:buSzPts val="1200"/>
              <a:buFont typeface="Century Gothic"/>
              <a:buNone/>
              <a:defRPr sz="1200" b="0" i="0" u="none">
                <a:solidFill>
                  <a:srgbClr val="898989"/>
                </a:solidFill>
                <a:latin typeface="Century Gothic"/>
                <a:ea typeface="Century Gothic"/>
                <a:cs typeface="Century Gothic"/>
                <a:sym typeface="Century Gothic"/>
              </a:defRPr>
            </a:lvl6pPr>
            <a:lvl7pPr marL="0" marR="0" lvl="6" indent="0" algn="ctr" rtl="0">
              <a:lnSpc>
                <a:spcPct val="100000"/>
              </a:lnSpc>
              <a:spcBef>
                <a:spcPts val="0"/>
              </a:spcBef>
              <a:spcAft>
                <a:spcPts val="0"/>
              </a:spcAft>
              <a:buClr>
                <a:srgbClr val="898989"/>
              </a:buClr>
              <a:buSzPts val="1200"/>
              <a:buFont typeface="Century Gothic"/>
              <a:buNone/>
              <a:defRPr sz="1200" b="0" i="0" u="none">
                <a:solidFill>
                  <a:srgbClr val="898989"/>
                </a:solidFill>
                <a:latin typeface="Century Gothic"/>
                <a:ea typeface="Century Gothic"/>
                <a:cs typeface="Century Gothic"/>
                <a:sym typeface="Century Gothic"/>
              </a:defRPr>
            </a:lvl7pPr>
            <a:lvl8pPr marL="0" marR="0" lvl="7" indent="0" algn="ctr" rtl="0">
              <a:lnSpc>
                <a:spcPct val="100000"/>
              </a:lnSpc>
              <a:spcBef>
                <a:spcPts val="0"/>
              </a:spcBef>
              <a:spcAft>
                <a:spcPts val="0"/>
              </a:spcAft>
              <a:buClr>
                <a:srgbClr val="898989"/>
              </a:buClr>
              <a:buSzPts val="1200"/>
              <a:buFont typeface="Century Gothic"/>
              <a:buNone/>
              <a:defRPr sz="1200" b="0" i="0" u="none">
                <a:solidFill>
                  <a:srgbClr val="898989"/>
                </a:solidFill>
                <a:latin typeface="Century Gothic"/>
                <a:ea typeface="Century Gothic"/>
                <a:cs typeface="Century Gothic"/>
                <a:sym typeface="Century Gothic"/>
              </a:defRPr>
            </a:lvl8pPr>
            <a:lvl9pPr marL="0" marR="0" lvl="8" indent="0" algn="ctr" rtl="0">
              <a:lnSpc>
                <a:spcPct val="100000"/>
              </a:lnSpc>
              <a:spcBef>
                <a:spcPts val="0"/>
              </a:spcBef>
              <a:spcAft>
                <a:spcPts val="0"/>
              </a:spcAft>
              <a:buClr>
                <a:srgbClr val="898989"/>
              </a:buClr>
              <a:buSzPts val="1200"/>
              <a:buFont typeface="Century Gothic"/>
              <a:buNone/>
              <a:defRPr sz="1200" b="0" i="0" u="none">
                <a:solidFill>
                  <a:srgbClr val="898989"/>
                </a:solidFill>
                <a:latin typeface="Century Gothic"/>
                <a:ea typeface="Century Gothic"/>
                <a:cs typeface="Century Gothic"/>
                <a:sym typeface="Century Gothic"/>
              </a:defRPr>
            </a:lvl9pPr>
          </a:lstStyle>
          <a:p>
            <a:pPr marL="0" lvl="0" indent="0" algn="ctr" rtl="0">
              <a:spcBef>
                <a:spcPts val="0"/>
              </a:spcBef>
              <a:spcAft>
                <a:spcPts val="0"/>
              </a:spcAft>
              <a:buNone/>
            </a:pPr>
            <a:fld id="{00000000-1234-1234-1234-123412341234}" type="slidenum">
              <a:rPr lang="en-US"/>
              <a:pPr marL="0" lvl="0" indent="0" algn="ctr" rtl="0">
                <a:spcBef>
                  <a:spcPts val="0"/>
                </a:spcBef>
                <a:spcAft>
                  <a:spcPts val="0"/>
                </a:spcAft>
                <a:buNone/>
              </a:pPr>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87"/>
        <p:cNvGrpSpPr/>
        <p:nvPr/>
      </p:nvGrpSpPr>
      <p:grpSpPr>
        <a:xfrm>
          <a:off x="0" y="0"/>
          <a:ext cx="0" cy="0"/>
          <a:chOff x="0" y="0"/>
          <a:chExt cx="0" cy="0"/>
        </a:xfrm>
      </p:grpSpPr>
      <p:sp>
        <p:nvSpPr>
          <p:cNvPr id="88" name="Google Shape;88;p20"/>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4400" b="0" i="0" u="none" strike="noStrike" cap="none">
                <a:solidFill>
                  <a:schemeClr val="lt1"/>
                </a:solidFill>
                <a:latin typeface="Rockwell"/>
                <a:ea typeface="Rockwell"/>
                <a:cs typeface="Rockwell"/>
                <a:sym typeface="Rockwell"/>
              </a:defRPr>
            </a:lvl1pPr>
            <a:lvl2pPr marR="0" lvl="1" algn="l" rtl="0">
              <a:spcBef>
                <a:spcPts val="0"/>
              </a:spcBef>
              <a:spcAft>
                <a:spcPts val="0"/>
              </a:spcAft>
              <a:buSzPts val="1400"/>
              <a:buNone/>
              <a:defRPr sz="4400" b="0" i="0" u="none" strike="noStrike" cap="none">
                <a:solidFill>
                  <a:schemeClr val="lt1"/>
                </a:solidFill>
                <a:latin typeface="Rockwell"/>
                <a:ea typeface="Rockwell"/>
                <a:cs typeface="Rockwell"/>
                <a:sym typeface="Rockwell"/>
              </a:defRPr>
            </a:lvl2pPr>
            <a:lvl3pPr marR="0" lvl="2" algn="l" rtl="0">
              <a:spcBef>
                <a:spcPts val="0"/>
              </a:spcBef>
              <a:spcAft>
                <a:spcPts val="0"/>
              </a:spcAft>
              <a:buSzPts val="1400"/>
              <a:buNone/>
              <a:defRPr sz="4400" b="0" i="0" u="none" strike="noStrike" cap="none">
                <a:solidFill>
                  <a:schemeClr val="lt1"/>
                </a:solidFill>
                <a:latin typeface="Rockwell"/>
                <a:ea typeface="Rockwell"/>
                <a:cs typeface="Rockwell"/>
                <a:sym typeface="Rockwell"/>
              </a:defRPr>
            </a:lvl3pPr>
            <a:lvl4pPr marR="0" lvl="3" algn="l" rtl="0">
              <a:spcBef>
                <a:spcPts val="0"/>
              </a:spcBef>
              <a:spcAft>
                <a:spcPts val="0"/>
              </a:spcAft>
              <a:buSzPts val="1400"/>
              <a:buNone/>
              <a:defRPr sz="4400" b="0" i="0" u="none" strike="noStrike" cap="none">
                <a:solidFill>
                  <a:schemeClr val="lt1"/>
                </a:solidFill>
                <a:latin typeface="Rockwell"/>
                <a:ea typeface="Rockwell"/>
                <a:cs typeface="Rockwell"/>
                <a:sym typeface="Rockwell"/>
              </a:defRPr>
            </a:lvl4pPr>
            <a:lvl5pPr marR="0" lvl="4" algn="l" rtl="0">
              <a:spcBef>
                <a:spcPts val="0"/>
              </a:spcBef>
              <a:spcAft>
                <a:spcPts val="0"/>
              </a:spcAft>
              <a:buSzPts val="1400"/>
              <a:buNone/>
              <a:defRPr sz="4400" b="0" i="0" u="none" strike="noStrike" cap="none">
                <a:solidFill>
                  <a:schemeClr val="lt1"/>
                </a:solidFill>
                <a:latin typeface="Rockwell"/>
                <a:ea typeface="Rockwell"/>
                <a:cs typeface="Rockwell"/>
                <a:sym typeface="Rockwell"/>
              </a:defRPr>
            </a:lvl5pPr>
            <a:lvl6pPr marR="0" lvl="5" algn="l" rtl="0">
              <a:spcBef>
                <a:spcPts val="0"/>
              </a:spcBef>
              <a:spcAft>
                <a:spcPts val="0"/>
              </a:spcAft>
              <a:buSzPts val="1400"/>
              <a:buNone/>
              <a:defRPr sz="4400" b="0" i="0" u="none" strike="noStrike" cap="none">
                <a:solidFill>
                  <a:schemeClr val="lt1"/>
                </a:solidFill>
                <a:latin typeface="Rockwell"/>
                <a:ea typeface="Rockwell"/>
                <a:cs typeface="Rockwell"/>
                <a:sym typeface="Rockwell"/>
              </a:defRPr>
            </a:lvl6pPr>
            <a:lvl7pPr marR="0" lvl="6" algn="l" rtl="0">
              <a:spcBef>
                <a:spcPts val="0"/>
              </a:spcBef>
              <a:spcAft>
                <a:spcPts val="0"/>
              </a:spcAft>
              <a:buSzPts val="1400"/>
              <a:buNone/>
              <a:defRPr sz="4400" b="0" i="0" u="none" strike="noStrike" cap="none">
                <a:solidFill>
                  <a:schemeClr val="lt1"/>
                </a:solidFill>
                <a:latin typeface="Rockwell"/>
                <a:ea typeface="Rockwell"/>
                <a:cs typeface="Rockwell"/>
                <a:sym typeface="Rockwell"/>
              </a:defRPr>
            </a:lvl7pPr>
            <a:lvl8pPr marR="0" lvl="7" algn="l" rtl="0">
              <a:spcBef>
                <a:spcPts val="0"/>
              </a:spcBef>
              <a:spcAft>
                <a:spcPts val="0"/>
              </a:spcAft>
              <a:buSzPts val="1400"/>
              <a:buNone/>
              <a:defRPr sz="4400" b="0" i="0" u="none" strike="noStrike" cap="none">
                <a:solidFill>
                  <a:schemeClr val="lt1"/>
                </a:solidFill>
                <a:latin typeface="Rockwell"/>
                <a:ea typeface="Rockwell"/>
                <a:cs typeface="Rockwell"/>
                <a:sym typeface="Rockwell"/>
              </a:defRPr>
            </a:lvl8pPr>
            <a:lvl9pPr marR="0" lvl="8" algn="l" rtl="0">
              <a:spcBef>
                <a:spcPts val="0"/>
              </a:spcBef>
              <a:spcAft>
                <a:spcPts val="0"/>
              </a:spcAft>
              <a:buSzPts val="1400"/>
              <a:buNone/>
              <a:defRPr sz="4400" b="0" i="0" u="none" strike="noStrike" cap="none">
                <a:solidFill>
                  <a:schemeClr val="lt1"/>
                </a:solidFill>
                <a:latin typeface="Rockwell"/>
                <a:ea typeface="Rockwell"/>
                <a:cs typeface="Rockwell"/>
                <a:sym typeface="Rockwell"/>
              </a:defRPr>
            </a:lvl9pPr>
          </a:lstStyle>
          <a:p>
            <a:endParaRPr/>
          </a:p>
        </p:txBody>
      </p:sp>
      <p:sp>
        <p:nvSpPr>
          <p:cNvPr id="89" name="Google Shape;89;p20"/>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lstStyle>
            <a:lvl1pPr marL="457200" marR="0" lvl="0" indent="-228600" algn="l" rtl="0">
              <a:spcBef>
                <a:spcPts val="640"/>
              </a:spcBef>
              <a:spcAft>
                <a:spcPts val="0"/>
              </a:spcAft>
              <a:buSzPts val="1400"/>
              <a:buNone/>
              <a:defRPr sz="3200">
                <a:solidFill>
                  <a:schemeClr val="dk1"/>
                </a:solidFill>
                <a:latin typeface="Century Gothic"/>
                <a:ea typeface="Century Gothic"/>
                <a:cs typeface="Century Gothic"/>
                <a:sym typeface="Century Gothic"/>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entury Gothic"/>
                <a:ea typeface="Century Gothic"/>
                <a:cs typeface="Century Gothic"/>
                <a:sym typeface="Century Gothic"/>
              </a:defRPr>
            </a:lvl2pPr>
            <a:lvl3pPr marL="1371600" marR="0" lvl="2" indent="-381000" algn="l" rtl="0">
              <a:spcBef>
                <a:spcPts val="480"/>
              </a:spcBef>
              <a:spcAft>
                <a:spcPts val="0"/>
              </a:spcAft>
              <a:buClr>
                <a:schemeClr val="dk1"/>
              </a:buClr>
              <a:buSzPts val="2400"/>
              <a:buFont typeface="Courier New"/>
              <a:buChar char="o"/>
              <a:defRPr sz="2400" b="0" i="0" u="none" strike="noStrike" cap="none">
                <a:solidFill>
                  <a:schemeClr val="dk1"/>
                </a:solidFill>
                <a:latin typeface="Century Gothic"/>
                <a:ea typeface="Century Gothic"/>
                <a:cs typeface="Century Gothic"/>
                <a:sym typeface="Century Gothic"/>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90" name="Google Shape;90;p20"/>
          <p:cNvSpPr txBox="1">
            <a:spLocks noGrp="1"/>
          </p:cNvSpPr>
          <p:nvPr>
            <p:ph type="ftr" idx="11"/>
          </p:nvPr>
        </p:nvSpPr>
        <p:spPr>
          <a:xfrm>
            <a:off x="1600200" y="6356350"/>
            <a:ext cx="5334000" cy="365125"/>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800" b="0" i="0" u="none">
                <a:solidFill>
                  <a:schemeClr val="dk1"/>
                </a:solidFill>
                <a:latin typeface="Century Gothic"/>
                <a:ea typeface="Century Gothic"/>
                <a:cs typeface="Century Gothic"/>
                <a:sym typeface="Century Gothic"/>
              </a:defRPr>
            </a:lvl1pPr>
            <a:lvl2pPr marR="0" lvl="1"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91" name="Google Shape;91;p20"/>
          <p:cNvSpPr txBox="1">
            <a:spLocks noGrp="1"/>
          </p:cNvSpPr>
          <p:nvPr>
            <p:ph type="sldNum" idx="12"/>
          </p:nvPr>
        </p:nvSpPr>
        <p:spPr>
          <a:xfrm>
            <a:off x="533400" y="6356350"/>
            <a:ext cx="762000" cy="365125"/>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898989"/>
              </a:buClr>
              <a:buSzPts val="1200"/>
              <a:buFont typeface="Century Gothic"/>
              <a:buNone/>
              <a:defRPr sz="1200" b="0" i="0" u="none">
                <a:solidFill>
                  <a:srgbClr val="898989"/>
                </a:solidFill>
                <a:latin typeface="Century Gothic"/>
                <a:ea typeface="Century Gothic"/>
                <a:cs typeface="Century Gothic"/>
                <a:sym typeface="Century Gothic"/>
              </a:defRPr>
            </a:lvl1pPr>
            <a:lvl2pPr marL="0" marR="0" lvl="1" indent="0" algn="ctr" rtl="0">
              <a:lnSpc>
                <a:spcPct val="100000"/>
              </a:lnSpc>
              <a:spcBef>
                <a:spcPts val="0"/>
              </a:spcBef>
              <a:spcAft>
                <a:spcPts val="0"/>
              </a:spcAft>
              <a:buClr>
                <a:srgbClr val="898989"/>
              </a:buClr>
              <a:buSzPts val="1200"/>
              <a:buFont typeface="Century Gothic"/>
              <a:buNone/>
              <a:defRPr sz="1200" b="0" i="0" u="none">
                <a:solidFill>
                  <a:srgbClr val="898989"/>
                </a:solidFill>
                <a:latin typeface="Century Gothic"/>
                <a:ea typeface="Century Gothic"/>
                <a:cs typeface="Century Gothic"/>
                <a:sym typeface="Century Gothic"/>
              </a:defRPr>
            </a:lvl2pPr>
            <a:lvl3pPr marL="0" marR="0" lvl="2" indent="0" algn="ctr" rtl="0">
              <a:lnSpc>
                <a:spcPct val="100000"/>
              </a:lnSpc>
              <a:spcBef>
                <a:spcPts val="0"/>
              </a:spcBef>
              <a:spcAft>
                <a:spcPts val="0"/>
              </a:spcAft>
              <a:buClr>
                <a:srgbClr val="898989"/>
              </a:buClr>
              <a:buSzPts val="1200"/>
              <a:buFont typeface="Century Gothic"/>
              <a:buNone/>
              <a:defRPr sz="1200" b="0" i="0" u="none">
                <a:solidFill>
                  <a:srgbClr val="898989"/>
                </a:solidFill>
                <a:latin typeface="Century Gothic"/>
                <a:ea typeface="Century Gothic"/>
                <a:cs typeface="Century Gothic"/>
                <a:sym typeface="Century Gothic"/>
              </a:defRPr>
            </a:lvl3pPr>
            <a:lvl4pPr marL="0" marR="0" lvl="3" indent="0" algn="ctr" rtl="0">
              <a:lnSpc>
                <a:spcPct val="100000"/>
              </a:lnSpc>
              <a:spcBef>
                <a:spcPts val="0"/>
              </a:spcBef>
              <a:spcAft>
                <a:spcPts val="0"/>
              </a:spcAft>
              <a:buClr>
                <a:srgbClr val="898989"/>
              </a:buClr>
              <a:buSzPts val="1200"/>
              <a:buFont typeface="Century Gothic"/>
              <a:buNone/>
              <a:defRPr sz="1200" b="0" i="0" u="none">
                <a:solidFill>
                  <a:srgbClr val="898989"/>
                </a:solidFill>
                <a:latin typeface="Century Gothic"/>
                <a:ea typeface="Century Gothic"/>
                <a:cs typeface="Century Gothic"/>
                <a:sym typeface="Century Gothic"/>
              </a:defRPr>
            </a:lvl4pPr>
            <a:lvl5pPr marL="0" marR="0" lvl="4" indent="0" algn="ctr" rtl="0">
              <a:lnSpc>
                <a:spcPct val="100000"/>
              </a:lnSpc>
              <a:spcBef>
                <a:spcPts val="0"/>
              </a:spcBef>
              <a:spcAft>
                <a:spcPts val="0"/>
              </a:spcAft>
              <a:buClr>
                <a:srgbClr val="898989"/>
              </a:buClr>
              <a:buSzPts val="1200"/>
              <a:buFont typeface="Century Gothic"/>
              <a:buNone/>
              <a:defRPr sz="1200" b="0" i="0" u="none">
                <a:solidFill>
                  <a:srgbClr val="898989"/>
                </a:solidFill>
                <a:latin typeface="Century Gothic"/>
                <a:ea typeface="Century Gothic"/>
                <a:cs typeface="Century Gothic"/>
                <a:sym typeface="Century Gothic"/>
              </a:defRPr>
            </a:lvl5pPr>
            <a:lvl6pPr marL="0" marR="0" lvl="5" indent="0" algn="ctr" rtl="0">
              <a:lnSpc>
                <a:spcPct val="100000"/>
              </a:lnSpc>
              <a:spcBef>
                <a:spcPts val="0"/>
              </a:spcBef>
              <a:spcAft>
                <a:spcPts val="0"/>
              </a:spcAft>
              <a:buClr>
                <a:srgbClr val="898989"/>
              </a:buClr>
              <a:buSzPts val="1200"/>
              <a:buFont typeface="Century Gothic"/>
              <a:buNone/>
              <a:defRPr sz="1200" b="0" i="0" u="none">
                <a:solidFill>
                  <a:srgbClr val="898989"/>
                </a:solidFill>
                <a:latin typeface="Century Gothic"/>
                <a:ea typeface="Century Gothic"/>
                <a:cs typeface="Century Gothic"/>
                <a:sym typeface="Century Gothic"/>
              </a:defRPr>
            </a:lvl6pPr>
            <a:lvl7pPr marL="0" marR="0" lvl="6" indent="0" algn="ctr" rtl="0">
              <a:lnSpc>
                <a:spcPct val="100000"/>
              </a:lnSpc>
              <a:spcBef>
                <a:spcPts val="0"/>
              </a:spcBef>
              <a:spcAft>
                <a:spcPts val="0"/>
              </a:spcAft>
              <a:buClr>
                <a:srgbClr val="898989"/>
              </a:buClr>
              <a:buSzPts val="1200"/>
              <a:buFont typeface="Century Gothic"/>
              <a:buNone/>
              <a:defRPr sz="1200" b="0" i="0" u="none">
                <a:solidFill>
                  <a:srgbClr val="898989"/>
                </a:solidFill>
                <a:latin typeface="Century Gothic"/>
                <a:ea typeface="Century Gothic"/>
                <a:cs typeface="Century Gothic"/>
                <a:sym typeface="Century Gothic"/>
              </a:defRPr>
            </a:lvl7pPr>
            <a:lvl8pPr marL="0" marR="0" lvl="7" indent="0" algn="ctr" rtl="0">
              <a:lnSpc>
                <a:spcPct val="100000"/>
              </a:lnSpc>
              <a:spcBef>
                <a:spcPts val="0"/>
              </a:spcBef>
              <a:spcAft>
                <a:spcPts val="0"/>
              </a:spcAft>
              <a:buClr>
                <a:srgbClr val="898989"/>
              </a:buClr>
              <a:buSzPts val="1200"/>
              <a:buFont typeface="Century Gothic"/>
              <a:buNone/>
              <a:defRPr sz="1200" b="0" i="0" u="none">
                <a:solidFill>
                  <a:srgbClr val="898989"/>
                </a:solidFill>
                <a:latin typeface="Century Gothic"/>
                <a:ea typeface="Century Gothic"/>
                <a:cs typeface="Century Gothic"/>
                <a:sym typeface="Century Gothic"/>
              </a:defRPr>
            </a:lvl8pPr>
            <a:lvl9pPr marL="0" marR="0" lvl="8" indent="0" algn="ctr" rtl="0">
              <a:lnSpc>
                <a:spcPct val="100000"/>
              </a:lnSpc>
              <a:spcBef>
                <a:spcPts val="0"/>
              </a:spcBef>
              <a:spcAft>
                <a:spcPts val="0"/>
              </a:spcAft>
              <a:buClr>
                <a:srgbClr val="898989"/>
              </a:buClr>
              <a:buSzPts val="1200"/>
              <a:buFont typeface="Century Gothic"/>
              <a:buNone/>
              <a:defRPr sz="1200" b="0" i="0" u="none">
                <a:solidFill>
                  <a:srgbClr val="898989"/>
                </a:solidFill>
                <a:latin typeface="Century Gothic"/>
                <a:ea typeface="Century Gothic"/>
                <a:cs typeface="Century Gothic"/>
                <a:sym typeface="Century Gothic"/>
              </a:defRPr>
            </a:lvl9pPr>
          </a:lstStyle>
          <a:p>
            <a:pPr marL="0" lvl="0" indent="0" algn="ctr" rtl="0">
              <a:spcBef>
                <a:spcPts val="0"/>
              </a:spcBef>
              <a:spcAft>
                <a:spcPts val="0"/>
              </a:spcAft>
              <a:buNone/>
            </a:pPr>
            <a:fld id="{00000000-1234-1234-1234-123412341234}" type="slidenum">
              <a:rPr lang="en-US"/>
              <a:pPr marL="0" lvl="0" indent="0" algn="ctr" rtl="0">
                <a:spcBef>
                  <a:spcPts val="0"/>
                </a:spcBef>
                <a:spcAft>
                  <a:spcPts val="0"/>
                </a:spcAft>
                <a:buNone/>
              </a:pPr>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92"/>
        <p:cNvGrpSpPr/>
        <p:nvPr/>
      </p:nvGrpSpPr>
      <p:grpSpPr>
        <a:xfrm>
          <a:off x="0" y="0"/>
          <a:ext cx="0" cy="0"/>
          <a:chOff x="0" y="0"/>
          <a:chExt cx="0" cy="0"/>
        </a:xfrm>
      </p:grpSpPr>
      <p:sp>
        <p:nvSpPr>
          <p:cNvPr id="93" name="Google Shape;93;p21"/>
          <p:cNvSpPr txBox="1">
            <a:spLocks noGrp="1"/>
          </p:cNvSpPr>
          <p:nvPr>
            <p:ph type="title"/>
          </p:nvPr>
        </p:nvSpPr>
        <p:spPr>
          <a:xfrm>
            <a:off x="4762" y="17462"/>
            <a:ext cx="9139237" cy="592137"/>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4400" b="0" i="0" u="none" strike="noStrike" cap="none">
                <a:solidFill>
                  <a:schemeClr val="lt1"/>
                </a:solidFill>
                <a:latin typeface="Rockwell"/>
                <a:ea typeface="Rockwell"/>
                <a:cs typeface="Rockwell"/>
                <a:sym typeface="Rockwell"/>
              </a:defRPr>
            </a:lvl1pPr>
            <a:lvl2pPr marR="0" lvl="1" algn="l" rtl="0">
              <a:spcBef>
                <a:spcPts val="0"/>
              </a:spcBef>
              <a:spcAft>
                <a:spcPts val="0"/>
              </a:spcAft>
              <a:buSzPts val="1400"/>
              <a:buNone/>
              <a:defRPr sz="4400" b="0" i="0" u="none" strike="noStrike" cap="none">
                <a:solidFill>
                  <a:schemeClr val="lt1"/>
                </a:solidFill>
                <a:latin typeface="Rockwell"/>
                <a:ea typeface="Rockwell"/>
                <a:cs typeface="Rockwell"/>
                <a:sym typeface="Rockwell"/>
              </a:defRPr>
            </a:lvl2pPr>
            <a:lvl3pPr marR="0" lvl="2" algn="l" rtl="0">
              <a:spcBef>
                <a:spcPts val="0"/>
              </a:spcBef>
              <a:spcAft>
                <a:spcPts val="0"/>
              </a:spcAft>
              <a:buSzPts val="1400"/>
              <a:buNone/>
              <a:defRPr sz="4400" b="0" i="0" u="none" strike="noStrike" cap="none">
                <a:solidFill>
                  <a:schemeClr val="lt1"/>
                </a:solidFill>
                <a:latin typeface="Rockwell"/>
                <a:ea typeface="Rockwell"/>
                <a:cs typeface="Rockwell"/>
                <a:sym typeface="Rockwell"/>
              </a:defRPr>
            </a:lvl3pPr>
            <a:lvl4pPr marR="0" lvl="3" algn="l" rtl="0">
              <a:spcBef>
                <a:spcPts val="0"/>
              </a:spcBef>
              <a:spcAft>
                <a:spcPts val="0"/>
              </a:spcAft>
              <a:buSzPts val="1400"/>
              <a:buNone/>
              <a:defRPr sz="4400" b="0" i="0" u="none" strike="noStrike" cap="none">
                <a:solidFill>
                  <a:schemeClr val="lt1"/>
                </a:solidFill>
                <a:latin typeface="Rockwell"/>
                <a:ea typeface="Rockwell"/>
                <a:cs typeface="Rockwell"/>
                <a:sym typeface="Rockwell"/>
              </a:defRPr>
            </a:lvl4pPr>
            <a:lvl5pPr marR="0" lvl="4" algn="l" rtl="0">
              <a:spcBef>
                <a:spcPts val="0"/>
              </a:spcBef>
              <a:spcAft>
                <a:spcPts val="0"/>
              </a:spcAft>
              <a:buSzPts val="1400"/>
              <a:buNone/>
              <a:defRPr sz="4400" b="0" i="0" u="none" strike="noStrike" cap="none">
                <a:solidFill>
                  <a:schemeClr val="lt1"/>
                </a:solidFill>
                <a:latin typeface="Rockwell"/>
                <a:ea typeface="Rockwell"/>
                <a:cs typeface="Rockwell"/>
                <a:sym typeface="Rockwell"/>
              </a:defRPr>
            </a:lvl5pPr>
            <a:lvl6pPr marR="0" lvl="5" algn="l" rtl="0">
              <a:spcBef>
                <a:spcPts val="0"/>
              </a:spcBef>
              <a:spcAft>
                <a:spcPts val="0"/>
              </a:spcAft>
              <a:buSzPts val="1400"/>
              <a:buNone/>
              <a:defRPr sz="4400" b="0" i="0" u="none" strike="noStrike" cap="none">
                <a:solidFill>
                  <a:schemeClr val="lt1"/>
                </a:solidFill>
                <a:latin typeface="Rockwell"/>
                <a:ea typeface="Rockwell"/>
                <a:cs typeface="Rockwell"/>
                <a:sym typeface="Rockwell"/>
              </a:defRPr>
            </a:lvl6pPr>
            <a:lvl7pPr marR="0" lvl="6" algn="l" rtl="0">
              <a:spcBef>
                <a:spcPts val="0"/>
              </a:spcBef>
              <a:spcAft>
                <a:spcPts val="0"/>
              </a:spcAft>
              <a:buSzPts val="1400"/>
              <a:buNone/>
              <a:defRPr sz="4400" b="0" i="0" u="none" strike="noStrike" cap="none">
                <a:solidFill>
                  <a:schemeClr val="lt1"/>
                </a:solidFill>
                <a:latin typeface="Rockwell"/>
                <a:ea typeface="Rockwell"/>
                <a:cs typeface="Rockwell"/>
                <a:sym typeface="Rockwell"/>
              </a:defRPr>
            </a:lvl7pPr>
            <a:lvl8pPr marR="0" lvl="7" algn="l" rtl="0">
              <a:spcBef>
                <a:spcPts val="0"/>
              </a:spcBef>
              <a:spcAft>
                <a:spcPts val="0"/>
              </a:spcAft>
              <a:buSzPts val="1400"/>
              <a:buNone/>
              <a:defRPr sz="4400" b="0" i="0" u="none" strike="noStrike" cap="none">
                <a:solidFill>
                  <a:schemeClr val="lt1"/>
                </a:solidFill>
                <a:latin typeface="Rockwell"/>
                <a:ea typeface="Rockwell"/>
                <a:cs typeface="Rockwell"/>
                <a:sym typeface="Rockwell"/>
              </a:defRPr>
            </a:lvl8pPr>
            <a:lvl9pPr marR="0" lvl="8" algn="l" rtl="0">
              <a:spcBef>
                <a:spcPts val="0"/>
              </a:spcBef>
              <a:spcAft>
                <a:spcPts val="0"/>
              </a:spcAft>
              <a:buSzPts val="1400"/>
              <a:buNone/>
              <a:defRPr sz="4400" b="0" i="0" u="none" strike="noStrike" cap="none">
                <a:solidFill>
                  <a:schemeClr val="lt1"/>
                </a:solidFill>
                <a:latin typeface="Rockwell"/>
                <a:ea typeface="Rockwell"/>
                <a:cs typeface="Rockwell"/>
                <a:sym typeface="Rockwell"/>
              </a:defRPr>
            </a:lvl9pPr>
          </a:lstStyle>
          <a:p>
            <a:endParaRPr/>
          </a:p>
        </p:txBody>
      </p:sp>
      <p:sp>
        <p:nvSpPr>
          <p:cNvPr id="94" name="Google Shape;94;p21"/>
          <p:cNvSpPr txBox="1">
            <a:spLocks noGrp="1"/>
          </p:cNvSpPr>
          <p:nvPr>
            <p:ph type="body" idx="1"/>
          </p:nvPr>
        </p:nvSpPr>
        <p:spPr>
          <a:xfrm rot="5400000">
            <a:off x="1943100" y="-495300"/>
            <a:ext cx="5257800" cy="8229600"/>
          </a:xfrm>
          <a:prstGeom prst="rect">
            <a:avLst/>
          </a:prstGeom>
          <a:noFill/>
          <a:ln>
            <a:noFill/>
          </a:ln>
        </p:spPr>
        <p:txBody>
          <a:bodyPr spcFirstLastPara="1" wrap="square" lIns="91425" tIns="45700" rIns="91425" bIns="45700" anchor="t" anchorCtr="0"/>
          <a:lstStyle>
            <a:lvl1pPr marL="457200" marR="0" lvl="0" indent="-228600" algn="l" rtl="0">
              <a:spcBef>
                <a:spcPts val="640"/>
              </a:spcBef>
              <a:spcAft>
                <a:spcPts val="0"/>
              </a:spcAft>
              <a:buSzPts val="1400"/>
              <a:buNone/>
              <a:defRPr sz="3200">
                <a:solidFill>
                  <a:schemeClr val="dk1"/>
                </a:solidFill>
                <a:latin typeface="Century Gothic"/>
                <a:ea typeface="Century Gothic"/>
                <a:cs typeface="Century Gothic"/>
                <a:sym typeface="Century Gothic"/>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entury Gothic"/>
                <a:ea typeface="Century Gothic"/>
                <a:cs typeface="Century Gothic"/>
                <a:sym typeface="Century Gothic"/>
              </a:defRPr>
            </a:lvl2pPr>
            <a:lvl3pPr marL="1371600" marR="0" lvl="2" indent="-381000" algn="l" rtl="0">
              <a:spcBef>
                <a:spcPts val="480"/>
              </a:spcBef>
              <a:spcAft>
                <a:spcPts val="0"/>
              </a:spcAft>
              <a:buClr>
                <a:schemeClr val="dk1"/>
              </a:buClr>
              <a:buSzPts val="2400"/>
              <a:buFont typeface="Courier New"/>
              <a:buChar char="o"/>
              <a:defRPr sz="2400" b="0" i="0" u="none" strike="noStrike" cap="none">
                <a:solidFill>
                  <a:schemeClr val="dk1"/>
                </a:solidFill>
                <a:latin typeface="Century Gothic"/>
                <a:ea typeface="Century Gothic"/>
                <a:cs typeface="Century Gothic"/>
                <a:sym typeface="Century Gothic"/>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95" name="Google Shape;95;p21"/>
          <p:cNvSpPr txBox="1">
            <a:spLocks noGrp="1"/>
          </p:cNvSpPr>
          <p:nvPr>
            <p:ph type="ftr" idx="11"/>
          </p:nvPr>
        </p:nvSpPr>
        <p:spPr>
          <a:xfrm>
            <a:off x="1600200" y="6356350"/>
            <a:ext cx="5334000" cy="365125"/>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800" b="0" i="0" u="none">
                <a:solidFill>
                  <a:schemeClr val="dk1"/>
                </a:solidFill>
                <a:latin typeface="Century Gothic"/>
                <a:ea typeface="Century Gothic"/>
                <a:cs typeface="Century Gothic"/>
                <a:sym typeface="Century Gothic"/>
              </a:defRPr>
            </a:lvl1pPr>
            <a:lvl2pPr marR="0" lvl="1"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96" name="Google Shape;96;p21"/>
          <p:cNvSpPr txBox="1">
            <a:spLocks noGrp="1"/>
          </p:cNvSpPr>
          <p:nvPr>
            <p:ph type="sldNum" idx="12"/>
          </p:nvPr>
        </p:nvSpPr>
        <p:spPr>
          <a:xfrm>
            <a:off x="533400" y="6356350"/>
            <a:ext cx="762000" cy="365125"/>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898989"/>
              </a:buClr>
              <a:buSzPts val="1200"/>
              <a:buFont typeface="Century Gothic"/>
              <a:buNone/>
              <a:defRPr sz="1200" b="0" i="0" u="none">
                <a:solidFill>
                  <a:srgbClr val="898989"/>
                </a:solidFill>
                <a:latin typeface="Century Gothic"/>
                <a:ea typeface="Century Gothic"/>
                <a:cs typeface="Century Gothic"/>
                <a:sym typeface="Century Gothic"/>
              </a:defRPr>
            </a:lvl1pPr>
            <a:lvl2pPr marL="0" marR="0" lvl="1" indent="0" algn="ctr" rtl="0">
              <a:lnSpc>
                <a:spcPct val="100000"/>
              </a:lnSpc>
              <a:spcBef>
                <a:spcPts val="0"/>
              </a:spcBef>
              <a:spcAft>
                <a:spcPts val="0"/>
              </a:spcAft>
              <a:buClr>
                <a:srgbClr val="898989"/>
              </a:buClr>
              <a:buSzPts val="1200"/>
              <a:buFont typeface="Century Gothic"/>
              <a:buNone/>
              <a:defRPr sz="1200" b="0" i="0" u="none">
                <a:solidFill>
                  <a:srgbClr val="898989"/>
                </a:solidFill>
                <a:latin typeface="Century Gothic"/>
                <a:ea typeface="Century Gothic"/>
                <a:cs typeface="Century Gothic"/>
                <a:sym typeface="Century Gothic"/>
              </a:defRPr>
            </a:lvl2pPr>
            <a:lvl3pPr marL="0" marR="0" lvl="2" indent="0" algn="ctr" rtl="0">
              <a:lnSpc>
                <a:spcPct val="100000"/>
              </a:lnSpc>
              <a:spcBef>
                <a:spcPts val="0"/>
              </a:spcBef>
              <a:spcAft>
                <a:spcPts val="0"/>
              </a:spcAft>
              <a:buClr>
                <a:srgbClr val="898989"/>
              </a:buClr>
              <a:buSzPts val="1200"/>
              <a:buFont typeface="Century Gothic"/>
              <a:buNone/>
              <a:defRPr sz="1200" b="0" i="0" u="none">
                <a:solidFill>
                  <a:srgbClr val="898989"/>
                </a:solidFill>
                <a:latin typeface="Century Gothic"/>
                <a:ea typeface="Century Gothic"/>
                <a:cs typeface="Century Gothic"/>
                <a:sym typeface="Century Gothic"/>
              </a:defRPr>
            </a:lvl3pPr>
            <a:lvl4pPr marL="0" marR="0" lvl="3" indent="0" algn="ctr" rtl="0">
              <a:lnSpc>
                <a:spcPct val="100000"/>
              </a:lnSpc>
              <a:spcBef>
                <a:spcPts val="0"/>
              </a:spcBef>
              <a:spcAft>
                <a:spcPts val="0"/>
              </a:spcAft>
              <a:buClr>
                <a:srgbClr val="898989"/>
              </a:buClr>
              <a:buSzPts val="1200"/>
              <a:buFont typeface="Century Gothic"/>
              <a:buNone/>
              <a:defRPr sz="1200" b="0" i="0" u="none">
                <a:solidFill>
                  <a:srgbClr val="898989"/>
                </a:solidFill>
                <a:latin typeface="Century Gothic"/>
                <a:ea typeface="Century Gothic"/>
                <a:cs typeface="Century Gothic"/>
                <a:sym typeface="Century Gothic"/>
              </a:defRPr>
            </a:lvl4pPr>
            <a:lvl5pPr marL="0" marR="0" lvl="4" indent="0" algn="ctr" rtl="0">
              <a:lnSpc>
                <a:spcPct val="100000"/>
              </a:lnSpc>
              <a:spcBef>
                <a:spcPts val="0"/>
              </a:spcBef>
              <a:spcAft>
                <a:spcPts val="0"/>
              </a:spcAft>
              <a:buClr>
                <a:srgbClr val="898989"/>
              </a:buClr>
              <a:buSzPts val="1200"/>
              <a:buFont typeface="Century Gothic"/>
              <a:buNone/>
              <a:defRPr sz="1200" b="0" i="0" u="none">
                <a:solidFill>
                  <a:srgbClr val="898989"/>
                </a:solidFill>
                <a:latin typeface="Century Gothic"/>
                <a:ea typeface="Century Gothic"/>
                <a:cs typeface="Century Gothic"/>
                <a:sym typeface="Century Gothic"/>
              </a:defRPr>
            </a:lvl5pPr>
            <a:lvl6pPr marL="0" marR="0" lvl="5" indent="0" algn="ctr" rtl="0">
              <a:lnSpc>
                <a:spcPct val="100000"/>
              </a:lnSpc>
              <a:spcBef>
                <a:spcPts val="0"/>
              </a:spcBef>
              <a:spcAft>
                <a:spcPts val="0"/>
              </a:spcAft>
              <a:buClr>
                <a:srgbClr val="898989"/>
              </a:buClr>
              <a:buSzPts val="1200"/>
              <a:buFont typeface="Century Gothic"/>
              <a:buNone/>
              <a:defRPr sz="1200" b="0" i="0" u="none">
                <a:solidFill>
                  <a:srgbClr val="898989"/>
                </a:solidFill>
                <a:latin typeface="Century Gothic"/>
                <a:ea typeface="Century Gothic"/>
                <a:cs typeface="Century Gothic"/>
                <a:sym typeface="Century Gothic"/>
              </a:defRPr>
            </a:lvl6pPr>
            <a:lvl7pPr marL="0" marR="0" lvl="6" indent="0" algn="ctr" rtl="0">
              <a:lnSpc>
                <a:spcPct val="100000"/>
              </a:lnSpc>
              <a:spcBef>
                <a:spcPts val="0"/>
              </a:spcBef>
              <a:spcAft>
                <a:spcPts val="0"/>
              </a:spcAft>
              <a:buClr>
                <a:srgbClr val="898989"/>
              </a:buClr>
              <a:buSzPts val="1200"/>
              <a:buFont typeface="Century Gothic"/>
              <a:buNone/>
              <a:defRPr sz="1200" b="0" i="0" u="none">
                <a:solidFill>
                  <a:srgbClr val="898989"/>
                </a:solidFill>
                <a:latin typeface="Century Gothic"/>
                <a:ea typeface="Century Gothic"/>
                <a:cs typeface="Century Gothic"/>
                <a:sym typeface="Century Gothic"/>
              </a:defRPr>
            </a:lvl7pPr>
            <a:lvl8pPr marL="0" marR="0" lvl="7" indent="0" algn="ctr" rtl="0">
              <a:lnSpc>
                <a:spcPct val="100000"/>
              </a:lnSpc>
              <a:spcBef>
                <a:spcPts val="0"/>
              </a:spcBef>
              <a:spcAft>
                <a:spcPts val="0"/>
              </a:spcAft>
              <a:buClr>
                <a:srgbClr val="898989"/>
              </a:buClr>
              <a:buSzPts val="1200"/>
              <a:buFont typeface="Century Gothic"/>
              <a:buNone/>
              <a:defRPr sz="1200" b="0" i="0" u="none">
                <a:solidFill>
                  <a:srgbClr val="898989"/>
                </a:solidFill>
                <a:latin typeface="Century Gothic"/>
                <a:ea typeface="Century Gothic"/>
                <a:cs typeface="Century Gothic"/>
                <a:sym typeface="Century Gothic"/>
              </a:defRPr>
            </a:lvl8pPr>
            <a:lvl9pPr marL="0" marR="0" lvl="8" indent="0" algn="ctr" rtl="0">
              <a:lnSpc>
                <a:spcPct val="100000"/>
              </a:lnSpc>
              <a:spcBef>
                <a:spcPts val="0"/>
              </a:spcBef>
              <a:spcAft>
                <a:spcPts val="0"/>
              </a:spcAft>
              <a:buClr>
                <a:srgbClr val="898989"/>
              </a:buClr>
              <a:buSzPts val="1200"/>
              <a:buFont typeface="Century Gothic"/>
              <a:buNone/>
              <a:defRPr sz="1200" b="0" i="0" u="none">
                <a:solidFill>
                  <a:srgbClr val="898989"/>
                </a:solidFill>
                <a:latin typeface="Century Gothic"/>
                <a:ea typeface="Century Gothic"/>
                <a:cs typeface="Century Gothic"/>
                <a:sym typeface="Century Gothic"/>
              </a:defRPr>
            </a:lvl9pPr>
          </a:lstStyle>
          <a:p>
            <a:pPr marL="0" lvl="0" indent="0" algn="ctr" rtl="0">
              <a:spcBef>
                <a:spcPts val="0"/>
              </a:spcBef>
              <a:spcAft>
                <a:spcPts val="0"/>
              </a:spcAft>
              <a:buNone/>
            </a:pPr>
            <a:fld id="{00000000-1234-1234-1234-123412341234}" type="slidenum">
              <a:rPr lang="en-US"/>
              <a:pPr marL="0" lvl="0" indent="0" algn="ctr" rtl="0">
                <a:spcBef>
                  <a:spcPts val="0"/>
                </a:spcBef>
                <a:spcAft>
                  <a:spcPts val="0"/>
                </a:spcAft>
                <a:buNone/>
              </a:pPr>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97"/>
        <p:cNvGrpSpPr/>
        <p:nvPr/>
      </p:nvGrpSpPr>
      <p:grpSpPr>
        <a:xfrm>
          <a:off x="0" y="0"/>
          <a:ext cx="0" cy="0"/>
          <a:chOff x="0" y="0"/>
          <a:chExt cx="0" cy="0"/>
        </a:xfrm>
      </p:grpSpPr>
      <p:sp>
        <p:nvSpPr>
          <p:cNvPr id="98" name="Google Shape;98;p22"/>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2000" b="1" i="0" u="none" strike="noStrike" cap="none">
                <a:solidFill>
                  <a:schemeClr val="lt1"/>
                </a:solidFill>
                <a:latin typeface="Rockwell"/>
                <a:ea typeface="Rockwell"/>
                <a:cs typeface="Rockwell"/>
                <a:sym typeface="Rockwell"/>
              </a:defRPr>
            </a:lvl1pPr>
            <a:lvl2pPr marR="0" lvl="1" algn="l" rtl="0">
              <a:spcBef>
                <a:spcPts val="0"/>
              </a:spcBef>
              <a:spcAft>
                <a:spcPts val="0"/>
              </a:spcAft>
              <a:buSzPts val="1400"/>
              <a:buNone/>
              <a:defRPr sz="4400" b="0" i="0" u="none" strike="noStrike" cap="none">
                <a:solidFill>
                  <a:schemeClr val="lt1"/>
                </a:solidFill>
                <a:latin typeface="Rockwell"/>
                <a:ea typeface="Rockwell"/>
                <a:cs typeface="Rockwell"/>
                <a:sym typeface="Rockwell"/>
              </a:defRPr>
            </a:lvl2pPr>
            <a:lvl3pPr marR="0" lvl="2" algn="l" rtl="0">
              <a:spcBef>
                <a:spcPts val="0"/>
              </a:spcBef>
              <a:spcAft>
                <a:spcPts val="0"/>
              </a:spcAft>
              <a:buSzPts val="1400"/>
              <a:buNone/>
              <a:defRPr sz="4400" b="0" i="0" u="none" strike="noStrike" cap="none">
                <a:solidFill>
                  <a:schemeClr val="lt1"/>
                </a:solidFill>
                <a:latin typeface="Rockwell"/>
                <a:ea typeface="Rockwell"/>
                <a:cs typeface="Rockwell"/>
                <a:sym typeface="Rockwell"/>
              </a:defRPr>
            </a:lvl3pPr>
            <a:lvl4pPr marR="0" lvl="3" algn="l" rtl="0">
              <a:spcBef>
                <a:spcPts val="0"/>
              </a:spcBef>
              <a:spcAft>
                <a:spcPts val="0"/>
              </a:spcAft>
              <a:buSzPts val="1400"/>
              <a:buNone/>
              <a:defRPr sz="4400" b="0" i="0" u="none" strike="noStrike" cap="none">
                <a:solidFill>
                  <a:schemeClr val="lt1"/>
                </a:solidFill>
                <a:latin typeface="Rockwell"/>
                <a:ea typeface="Rockwell"/>
                <a:cs typeface="Rockwell"/>
                <a:sym typeface="Rockwell"/>
              </a:defRPr>
            </a:lvl4pPr>
            <a:lvl5pPr marR="0" lvl="4" algn="l" rtl="0">
              <a:spcBef>
                <a:spcPts val="0"/>
              </a:spcBef>
              <a:spcAft>
                <a:spcPts val="0"/>
              </a:spcAft>
              <a:buSzPts val="1400"/>
              <a:buNone/>
              <a:defRPr sz="4400" b="0" i="0" u="none" strike="noStrike" cap="none">
                <a:solidFill>
                  <a:schemeClr val="lt1"/>
                </a:solidFill>
                <a:latin typeface="Rockwell"/>
                <a:ea typeface="Rockwell"/>
                <a:cs typeface="Rockwell"/>
                <a:sym typeface="Rockwell"/>
              </a:defRPr>
            </a:lvl5pPr>
            <a:lvl6pPr marR="0" lvl="5" algn="l" rtl="0">
              <a:spcBef>
                <a:spcPts val="0"/>
              </a:spcBef>
              <a:spcAft>
                <a:spcPts val="0"/>
              </a:spcAft>
              <a:buSzPts val="1400"/>
              <a:buNone/>
              <a:defRPr sz="4400" b="0" i="0" u="none" strike="noStrike" cap="none">
                <a:solidFill>
                  <a:schemeClr val="lt1"/>
                </a:solidFill>
                <a:latin typeface="Rockwell"/>
                <a:ea typeface="Rockwell"/>
                <a:cs typeface="Rockwell"/>
                <a:sym typeface="Rockwell"/>
              </a:defRPr>
            </a:lvl6pPr>
            <a:lvl7pPr marR="0" lvl="6" algn="l" rtl="0">
              <a:spcBef>
                <a:spcPts val="0"/>
              </a:spcBef>
              <a:spcAft>
                <a:spcPts val="0"/>
              </a:spcAft>
              <a:buSzPts val="1400"/>
              <a:buNone/>
              <a:defRPr sz="4400" b="0" i="0" u="none" strike="noStrike" cap="none">
                <a:solidFill>
                  <a:schemeClr val="lt1"/>
                </a:solidFill>
                <a:latin typeface="Rockwell"/>
                <a:ea typeface="Rockwell"/>
                <a:cs typeface="Rockwell"/>
                <a:sym typeface="Rockwell"/>
              </a:defRPr>
            </a:lvl7pPr>
            <a:lvl8pPr marR="0" lvl="7" algn="l" rtl="0">
              <a:spcBef>
                <a:spcPts val="0"/>
              </a:spcBef>
              <a:spcAft>
                <a:spcPts val="0"/>
              </a:spcAft>
              <a:buSzPts val="1400"/>
              <a:buNone/>
              <a:defRPr sz="4400" b="0" i="0" u="none" strike="noStrike" cap="none">
                <a:solidFill>
                  <a:schemeClr val="lt1"/>
                </a:solidFill>
                <a:latin typeface="Rockwell"/>
                <a:ea typeface="Rockwell"/>
                <a:cs typeface="Rockwell"/>
                <a:sym typeface="Rockwell"/>
              </a:defRPr>
            </a:lvl8pPr>
            <a:lvl9pPr marR="0" lvl="8" algn="l" rtl="0">
              <a:spcBef>
                <a:spcPts val="0"/>
              </a:spcBef>
              <a:spcAft>
                <a:spcPts val="0"/>
              </a:spcAft>
              <a:buSzPts val="1400"/>
              <a:buNone/>
              <a:defRPr sz="4400" b="0" i="0" u="none" strike="noStrike" cap="none">
                <a:solidFill>
                  <a:schemeClr val="lt1"/>
                </a:solidFill>
                <a:latin typeface="Rockwell"/>
                <a:ea typeface="Rockwell"/>
                <a:cs typeface="Rockwell"/>
                <a:sym typeface="Rockwell"/>
              </a:defRPr>
            </a:lvl9pPr>
          </a:lstStyle>
          <a:p>
            <a:endParaRPr/>
          </a:p>
        </p:txBody>
      </p:sp>
      <p:sp>
        <p:nvSpPr>
          <p:cNvPr id="99" name="Google Shape;99;p22"/>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lstStyle>
            <a:lvl1pPr marR="0" lvl="0" algn="l" rtl="0">
              <a:spcBef>
                <a:spcPts val="640"/>
              </a:spcBef>
              <a:spcAft>
                <a:spcPts val="0"/>
              </a:spcAft>
              <a:buClr>
                <a:schemeClr val="dk1"/>
              </a:buClr>
              <a:buSzPts val="3200"/>
              <a:buFont typeface="Arial"/>
              <a:buNone/>
              <a:defRPr sz="3200">
                <a:solidFill>
                  <a:schemeClr val="dk1"/>
                </a:solidFill>
                <a:latin typeface="Century Gothic"/>
                <a:ea typeface="Century Gothic"/>
                <a:cs typeface="Century Gothic"/>
                <a:sym typeface="Century Gothic"/>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Century Gothic"/>
                <a:ea typeface="Century Gothic"/>
                <a:cs typeface="Century Gothic"/>
                <a:sym typeface="Century Gothic"/>
              </a:defRPr>
            </a:lvl2pPr>
            <a:lvl3pPr marR="0" lvl="2" algn="l" rtl="0">
              <a:spcBef>
                <a:spcPts val="480"/>
              </a:spcBef>
              <a:spcAft>
                <a:spcPts val="0"/>
              </a:spcAft>
              <a:buClr>
                <a:schemeClr val="dk1"/>
              </a:buClr>
              <a:buSzPts val="2400"/>
              <a:buFont typeface="Courier New"/>
              <a:buNone/>
              <a:defRPr sz="2400" b="0" i="0" u="none" strike="noStrike" cap="none">
                <a:solidFill>
                  <a:schemeClr val="dk1"/>
                </a:solidFill>
                <a:latin typeface="Century Gothic"/>
                <a:ea typeface="Century Gothic"/>
                <a:cs typeface="Century Gothic"/>
                <a:sym typeface="Century Gothic"/>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100" name="Google Shape;100;p22"/>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lstStyle>
            <a:lvl1pPr marL="457200" marR="0" lvl="0" indent="-228600" algn="l" rtl="0">
              <a:spcBef>
                <a:spcPts val="280"/>
              </a:spcBef>
              <a:spcAft>
                <a:spcPts val="0"/>
              </a:spcAft>
              <a:buClr>
                <a:schemeClr val="dk1"/>
              </a:buClr>
              <a:buSzPts val="1400"/>
              <a:buFont typeface="Arial"/>
              <a:buNone/>
              <a:defRPr sz="1400">
                <a:solidFill>
                  <a:schemeClr val="dk1"/>
                </a:solidFill>
                <a:latin typeface="Century Gothic"/>
                <a:ea typeface="Century Gothic"/>
                <a:cs typeface="Century Gothic"/>
                <a:sym typeface="Century Gothic"/>
              </a:defRPr>
            </a:lvl1pPr>
            <a:lvl2pPr marL="914400" marR="0" lvl="1" indent="-228600" algn="l" rtl="0">
              <a:spcBef>
                <a:spcPts val="240"/>
              </a:spcBef>
              <a:spcAft>
                <a:spcPts val="0"/>
              </a:spcAft>
              <a:buClr>
                <a:schemeClr val="dk1"/>
              </a:buClr>
              <a:buSzPts val="1200"/>
              <a:buFont typeface="Arial"/>
              <a:buNone/>
              <a:defRPr sz="1200" b="0" i="0" u="none" strike="noStrike" cap="none">
                <a:solidFill>
                  <a:schemeClr val="dk1"/>
                </a:solidFill>
                <a:latin typeface="Century Gothic"/>
                <a:ea typeface="Century Gothic"/>
                <a:cs typeface="Century Gothic"/>
                <a:sym typeface="Century Gothic"/>
              </a:defRPr>
            </a:lvl2pPr>
            <a:lvl3pPr marL="1371600" marR="0" lvl="2" indent="-228600" algn="l" rtl="0">
              <a:spcBef>
                <a:spcPts val="200"/>
              </a:spcBef>
              <a:spcAft>
                <a:spcPts val="0"/>
              </a:spcAft>
              <a:buClr>
                <a:schemeClr val="dk1"/>
              </a:buClr>
              <a:buSzPts val="1000"/>
              <a:buFont typeface="Courier New"/>
              <a:buNone/>
              <a:defRPr sz="1000" b="0" i="0" u="none" strike="noStrike" cap="none">
                <a:solidFill>
                  <a:schemeClr val="dk1"/>
                </a:solidFill>
                <a:latin typeface="Century Gothic"/>
                <a:ea typeface="Century Gothic"/>
                <a:cs typeface="Century Gothic"/>
                <a:sym typeface="Century Gothic"/>
              </a:defRPr>
            </a:lvl3pPr>
            <a:lvl4pPr marL="1828800" marR="0" lvl="3" indent="-228600" algn="l" rtl="0">
              <a:spcBef>
                <a:spcPts val="180"/>
              </a:spcBef>
              <a:spcAft>
                <a:spcPts val="0"/>
              </a:spcAft>
              <a:buClr>
                <a:schemeClr val="dk1"/>
              </a:buClr>
              <a:buSzPts val="900"/>
              <a:buFont typeface="Arial"/>
              <a:buNone/>
              <a:defRPr sz="900" b="0" i="0" u="none" strike="noStrike" cap="none">
                <a:solidFill>
                  <a:schemeClr val="dk1"/>
                </a:solidFill>
                <a:latin typeface="Century Gothic"/>
                <a:ea typeface="Century Gothic"/>
                <a:cs typeface="Century Gothic"/>
                <a:sym typeface="Century Gothic"/>
              </a:defRPr>
            </a:lvl4pPr>
            <a:lvl5pPr marL="2286000" marR="0" lvl="4" indent="-228600" algn="l" rtl="0">
              <a:spcBef>
                <a:spcPts val="180"/>
              </a:spcBef>
              <a:spcAft>
                <a:spcPts val="0"/>
              </a:spcAft>
              <a:buClr>
                <a:schemeClr val="dk1"/>
              </a:buClr>
              <a:buSzPts val="900"/>
              <a:buFont typeface="Arial"/>
              <a:buNone/>
              <a:defRPr sz="900" b="0" i="0" u="none" strike="noStrike" cap="none">
                <a:solidFill>
                  <a:schemeClr val="dk1"/>
                </a:solidFill>
                <a:latin typeface="Century Gothic"/>
                <a:ea typeface="Century Gothic"/>
                <a:cs typeface="Century Gothic"/>
                <a:sym typeface="Century Gothic"/>
              </a:defRPr>
            </a:lvl5pPr>
            <a:lvl6pPr marL="2743200" marR="0" lvl="5" indent="-228600" algn="l" rtl="0">
              <a:spcBef>
                <a:spcPts val="180"/>
              </a:spcBef>
              <a:spcAft>
                <a:spcPts val="0"/>
              </a:spcAft>
              <a:buClr>
                <a:schemeClr val="dk1"/>
              </a:buClr>
              <a:buSzPts val="900"/>
              <a:buFont typeface="Arial"/>
              <a:buNone/>
              <a:defRPr sz="900" b="0" i="0" u="none" strike="noStrike" cap="none">
                <a:solidFill>
                  <a:schemeClr val="dk1"/>
                </a:solidFill>
                <a:latin typeface="Century Gothic"/>
                <a:ea typeface="Century Gothic"/>
                <a:cs typeface="Century Gothic"/>
                <a:sym typeface="Century Gothic"/>
              </a:defRPr>
            </a:lvl6pPr>
            <a:lvl7pPr marL="3200400" marR="0" lvl="6" indent="-228600" algn="l" rtl="0">
              <a:spcBef>
                <a:spcPts val="180"/>
              </a:spcBef>
              <a:spcAft>
                <a:spcPts val="0"/>
              </a:spcAft>
              <a:buClr>
                <a:schemeClr val="dk1"/>
              </a:buClr>
              <a:buSzPts val="900"/>
              <a:buFont typeface="Arial"/>
              <a:buNone/>
              <a:defRPr sz="900" b="0" i="0" u="none" strike="noStrike" cap="none">
                <a:solidFill>
                  <a:schemeClr val="dk1"/>
                </a:solidFill>
                <a:latin typeface="Century Gothic"/>
                <a:ea typeface="Century Gothic"/>
                <a:cs typeface="Century Gothic"/>
                <a:sym typeface="Century Gothic"/>
              </a:defRPr>
            </a:lvl7pPr>
            <a:lvl8pPr marL="3657600" marR="0" lvl="7" indent="-228600" algn="l" rtl="0">
              <a:spcBef>
                <a:spcPts val="180"/>
              </a:spcBef>
              <a:spcAft>
                <a:spcPts val="0"/>
              </a:spcAft>
              <a:buClr>
                <a:schemeClr val="dk1"/>
              </a:buClr>
              <a:buSzPts val="900"/>
              <a:buFont typeface="Arial"/>
              <a:buNone/>
              <a:defRPr sz="900" b="0" i="0" u="none" strike="noStrike" cap="none">
                <a:solidFill>
                  <a:schemeClr val="dk1"/>
                </a:solidFill>
                <a:latin typeface="Century Gothic"/>
                <a:ea typeface="Century Gothic"/>
                <a:cs typeface="Century Gothic"/>
                <a:sym typeface="Century Gothic"/>
              </a:defRPr>
            </a:lvl8pPr>
            <a:lvl9pPr marL="4114800" marR="0" lvl="8" indent="-228600" algn="l" rtl="0">
              <a:spcBef>
                <a:spcPts val="180"/>
              </a:spcBef>
              <a:spcAft>
                <a:spcPts val="0"/>
              </a:spcAft>
              <a:buClr>
                <a:schemeClr val="dk1"/>
              </a:buClr>
              <a:buSzPts val="900"/>
              <a:buFont typeface="Arial"/>
              <a:buNone/>
              <a:defRPr sz="900" b="0" i="0" u="none" strike="noStrike" cap="none">
                <a:solidFill>
                  <a:schemeClr val="dk1"/>
                </a:solidFill>
                <a:latin typeface="Century Gothic"/>
                <a:ea typeface="Century Gothic"/>
                <a:cs typeface="Century Gothic"/>
                <a:sym typeface="Century Gothic"/>
              </a:defRPr>
            </a:lvl9pPr>
          </a:lstStyle>
          <a:p>
            <a:endParaRPr/>
          </a:p>
        </p:txBody>
      </p:sp>
      <p:sp>
        <p:nvSpPr>
          <p:cNvPr id="101" name="Google Shape;101;p22"/>
          <p:cNvSpPr txBox="1">
            <a:spLocks noGrp="1"/>
          </p:cNvSpPr>
          <p:nvPr>
            <p:ph type="ftr" idx="11"/>
          </p:nvPr>
        </p:nvSpPr>
        <p:spPr>
          <a:xfrm>
            <a:off x="1600200" y="6356350"/>
            <a:ext cx="5334000" cy="365125"/>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800" b="0" i="0" u="none">
                <a:solidFill>
                  <a:schemeClr val="dk1"/>
                </a:solidFill>
                <a:latin typeface="Century Gothic"/>
                <a:ea typeface="Century Gothic"/>
                <a:cs typeface="Century Gothic"/>
                <a:sym typeface="Century Gothic"/>
              </a:defRPr>
            </a:lvl1pPr>
            <a:lvl2pPr marR="0" lvl="1"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02" name="Google Shape;102;p22"/>
          <p:cNvSpPr txBox="1">
            <a:spLocks noGrp="1"/>
          </p:cNvSpPr>
          <p:nvPr>
            <p:ph type="sldNum" idx="12"/>
          </p:nvPr>
        </p:nvSpPr>
        <p:spPr>
          <a:xfrm>
            <a:off x="533400" y="6356350"/>
            <a:ext cx="762000" cy="365125"/>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898989"/>
              </a:buClr>
              <a:buSzPts val="1200"/>
              <a:buFont typeface="Century Gothic"/>
              <a:buNone/>
              <a:defRPr sz="1200" b="0" i="0" u="none">
                <a:solidFill>
                  <a:srgbClr val="898989"/>
                </a:solidFill>
                <a:latin typeface="Century Gothic"/>
                <a:ea typeface="Century Gothic"/>
                <a:cs typeface="Century Gothic"/>
                <a:sym typeface="Century Gothic"/>
              </a:defRPr>
            </a:lvl1pPr>
            <a:lvl2pPr marL="0" marR="0" lvl="1" indent="0" algn="ctr" rtl="0">
              <a:lnSpc>
                <a:spcPct val="100000"/>
              </a:lnSpc>
              <a:spcBef>
                <a:spcPts val="0"/>
              </a:spcBef>
              <a:spcAft>
                <a:spcPts val="0"/>
              </a:spcAft>
              <a:buClr>
                <a:srgbClr val="898989"/>
              </a:buClr>
              <a:buSzPts val="1200"/>
              <a:buFont typeface="Century Gothic"/>
              <a:buNone/>
              <a:defRPr sz="1200" b="0" i="0" u="none">
                <a:solidFill>
                  <a:srgbClr val="898989"/>
                </a:solidFill>
                <a:latin typeface="Century Gothic"/>
                <a:ea typeface="Century Gothic"/>
                <a:cs typeface="Century Gothic"/>
                <a:sym typeface="Century Gothic"/>
              </a:defRPr>
            </a:lvl2pPr>
            <a:lvl3pPr marL="0" marR="0" lvl="2" indent="0" algn="ctr" rtl="0">
              <a:lnSpc>
                <a:spcPct val="100000"/>
              </a:lnSpc>
              <a:spcBef>
                <a:spcPts val="0"/>
              </a:spcBef>
              <a:spcAft>
                <a:spcPts val="0"/>
              </a:spcAft>
              <a:buClr>
                <a:srgbClr val="898989"/>
              </a:buClr>
              <a:buSzPts val="1200"/>
              <a:buFont typeface="Century Gothic"/>
              <a:buNone/>
              <a:defRPr sz="1200" b="0" i="0" u="none">
                <a:solidFill>
                  <a:srgbClr val="898989"/>
                </a:solidFill>
                <a:latin typeface="Century Gothic"/>
                <a:ea typeface="Century Gothic"/>
                <a:cs typeface="Century Gothic"/>
                <a:sym typeface="Century Gothic"/>
              </a:defRPr>
            </a:lvl3pPr>
            <a:lvl4pPr marL="0" marR="0" lvl="3" indent="0" algn="ctr" rtl="0">
              <a:lnSpc>
                <a:spcPct val="100000"/>
              </a:lnSpc>
              <a:spcBef>
                <a:spcPts val="0"/>
              </a:spcBef>
              <a:spcAft>
                <a:spcPts val="0"/>
              </a:spcAft>
              <a:buClr>
                <a:srgbClr val="898989"/>
              </a:buClr>
              <a:buSzPts val="1200"/>
              <a:buFont typeface="Century Gothic"/>
              <a:buNone/>
              <a:defRPr sz="1200" b="0" i="0" u="none">
                <a:solidFill>
                  <a:srgbClr val="898989"/>
                </a:solidFill>
                <a:latin typeface="Century Gothic"/>
                <a:ea typeface="Century Gothic"/>
                <a:cs typeface="Century Gothic"/>
                <a:sym typeface="Century Gothic"/>
              </a:defRPr>
            </a:lvl4pPr>
            <a:lvl5pPr marL="0" marR="0" lvl="4" indent="0" algn="ctr" rtl="0">
              <a:lnSpc>
                <a:spcPct val="100000"/>
              </a:lnSpc>
              <a:spcBef>
                <a:spcPts val="0"/>
              </a:spcBef>
              <a:spcAft>
                <a:spcPts val="0"/>
              </a:spcAft>
              <a:buClr>
                <a:srgbClr val="898989"/>
              </a:buClr>
              <a:buSzPts val="1200"/>
              <a:buFont typeface="Century Gothic"/>
              <a:buNone/>
              <a:defRPr sz="1200" b="0" i="0" u="none">
                <a:solidFill>
                  <a:srgbClr val="898989"/>
                </a:solidFill>
                <a:latin typeface="Century Gothic"/>
                <a:ea typeface="Century Gothic"/>
                <a:cs typeface="Century Gothic"/>
                <a:sym typeface="Century Gothic"/>
              </a:defRPr>
            </a:lvl5pPr>
            <a:lvl6pPr marL="0" marR="0" lvl="5" indent="0" algn="ctr" rtl="0">
              <a:lnSpc>
                <a:spcPct val="100000"/>
              </a:lnSpc>
              <a:spcBef>
                <a:spcPts val="0"/>
              </a:spcBef>
              <a:spcAft>
                <a:spcPts val="0"/>
              </a:spcAft>
              <a:buClr>
                <a:srgbClr val="898989"/>
              </a:buClr>
              <a:buSzPts val="1200"/>
              <a:buFont typeface="Century Gothic"/>
              <a:buNone/>
              <a:defRPr sz="1200" b="0" i="0" u="none">
                <a:solidFill>
                  <a:srgbClr val="898989"/>
                </a:solidFill>
                <a:latin typeface="Century Gothic"/>
                <a:ea typeface="Century Gothic"/>
                <a:cs typeface="Century Gothic"/>
                <a:sym typeface="Century Gothic"/>
              </a:defRPr>
            </a:lvl6pPr>
            <a:lvl7pPr marL="0" marR="0" lvl="6" indent="0" algn="ctr" rtl="0">
              <a:lnSpc>
                <a:spcPct val="100000"/>
              </a:lnSpc>
              <a:spcBef>
                <a:spcPts val="0"/>
              </a:spcBef>
              <a:spcAft>
                <a:spcPts val="0"/>
              </a:spcAft>
              <a:buClr>
                <a:srgbClr val="898989"/>
              </a:buClr>
              <a:buSzPts val="1200"/>
              <a:buFont typeface="Century Gothic"/>
              <a:buNone/>
              <a:defRPr sz="1200" b="0" i="0" u="none">
                <a:solidFill>
                  <a:srgbClr val="898989"/>
                </a:solidFill>
                <a:latin typeface="Century Gothic"/>
                <a:ea typeface="Century Gothic"/>
                <a:cs typeface="Century Gothic"/>
                <a:sym typeface="Century Gothic"/>
              </a:defRPr>
            </a:lvl7pPr>
            <a:lvl8pPr marL="0" marR="0" lvl="7" indent="0" algn="ctr" rtl="0">
              <a:lnSpc>
                <a:spcPct val="100000"/>
              </a:lnSpc>
              <a:spcBef>
                <a:spcPts val="0"/>
              </a:spcBef>
              <a:spcAft>
                <a:spcPts val="0"/>
              </a:spcAft>
              <a:buClr>
                <a:srgbClr val="898989"/>
              </a:buClr>
              <a:buSzPts val="1200"/>
              <a:buFont typeface="Century Gothic"/>
              <a:buNone/>
              <a:defRPr sz="1200" b="0" i="0" u="none">
                <a:solidFill>
                  <a:srgbClr val="898989"/>
                </a:solidFill>
                <a:latin typeface="Century Gothic"/>
                <a:ea typeface="Century Gothic"/>
                <a:cs typeface="Century Gothic"/>
                <a:sym typeface="Century Gothic"/>
              </a:defRPr>
            </a:lvl8pPr>
            <a:lvl9pPr marL="0" marR="0" lvl="8" indent="0" algn="ctr" rtl="0">
              <a:lnSpc>
                <a:spcPct val="100000"/>
              </a:lnSpc>
              <a:spcBef>
                <a:spcPts val="0"/>
              </a:spcBef>
              <a:spcAft>
                <a:spcPts val="0"/>
              </a:spcAft>
              <a:buClr>
                <a:srgbClr val="898989"/>
              </a:buClr>
              <a:buSzPts val="1200"/>
              <a:buFont typeface="Century Gothic"/>
              <a:buNone/>
              <a:defRPr sz="1200" b="0" i="0" u="none">
                <a:solidFill>
                  <a:srgbClr val="898989"/>
                </a:solidFill>
                <a:latin typeface="Century Gothic"/>
                <a:ea typeface="Century Gothic"/>
                <a:cs typeface="Century Gothic"/>
                <a:sym typeface="Century Gothic"/>
              </a:defRPr>
            </a:lvl9pPr>
          </a:lstStyle>
          <a:p>
            <a:pPr marL="0" lvl="0" indent="0" algn="ctr" rtl="0">
              <a:spcBef>
                <a:spcPts val="0"/>
              </a:spcBef>
              <a:spcAft>
                <a:spcPts val="0"/>
              </a:spcAft>
              <a:buNone/>
            </a:pPr>
            <a:fld id="{00000000-1234-1234-1234-123412341234}" type="slidenum">
              <a:rPr lang="en-US"/>
              <a:pPr marL="0" lvl="0" indent="0" algn="ctr" rtl="0">
                <a:spcBef>
                  <a:spcPts val="0"/>
                </a:spcBef>
                <a:spcAft>
                  <a:spcPts val="0"/>
                </a:spcAft>
                <a:buNone/>
              </a:pPr>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03"/>
        <p:cNvGrpSpPr/>
        <p:nvPr/>
      </p:nvGrpSpPr>
      <p:grpSpPr>
        <a:xfrm>
          <a:off x="0" y="0"/>
          <a:ext cx="0" cy="0"/>
          <a:chOff x="0" y="0"/>
          <a:chExt cx="0" cy="0"/>
        </a:xfrm>
      </p:grpSpPr>
      <p:sp>
        <p:nvSpPr>
          <p:cNvPr id="104" name="Google Shape;104;p23"/>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2000" b="1" i="0" u="none" strike="noStrike" cap="none">
                <a:solidFill>
                  <a:schemeClr val="lt1"/>
                </a:solidFill>
                <a:latin typeface="Rockwell"/>
                <a:ea typeface="Rockwell"/>
                <a:cs typeface="Rockwell"/>
                <a:sym typeface="Rockwell"/>
              </a:defRPr>
            </a:lvl1pPr>
            <a:lvl2pPr marR="0" lvl="1" algn="l" rtl="0">
              <a:spcBef>
                <a:spcPts val="0"/>
              </a:spcBef>
              <a:spcAft>
                <a:spcPts val="0"/>
              </a:spcAft>
              <a:buSzPts val="1400"/>
              <a:buNone/>
              <a:defRPr sz="4400" b="0" i="0" u="none" strike="noStrike" cap="none">
                <a:solidFill>
                  <a:schemeClr val="lt1"/>
                </a:solidFill>
                <a:latin typeface="Rockwell"/>
                <a:ea typeface="Rockwell"/>
                <a:cs typeface="Rockwell"/>
                <a:sym typeface="Rockwell"/>
              </a:defRPr>
            </a:lvl2pPr>
            <a:lvl3pPr marR="0" lvl="2" algn="l" rtl="0">
              <a:spcBef>
                <a:spcPts val="0"/>
              </a:spcBef>
              <a:spcAft>
                <a:spcPts val="0"/>
              </a:spcAft>
              <a:buSzPts val="1400"/>
              <a:buNone/>
              <a:defRPr sz="4400" b="0" i="0" u="none" strike="noStrike" cap="none">
                <a:solidFill>
                  <a:schemeClr val="lt1"/>
                </a:solidFill>
                <a:latin typeface="Rockwell"/>
                <a:ea typeface="Rockwell"/>
                <a:cs typeface="Rockwell"/>
                <a:sym typeface="Rockwell"/>
              </a:defRPr>
            </a:lvl3pPr>
            <a:lvl4pPr marR="0" lvl="3" algn="l" rtl="0">
              <a:spcBef>
                <a:spcPts val="0"/>
              </a:spcBef>
              <a:spcAft>
                <a:spcPts val="0"/>
              </a:spcAft>
              <a:buSzPts val="1400"/>
              <a:buNone/>
              <a:defRPr sz="4400" b="0" i="0" u="none" strike="noStrike" cap="none">
                <a:solidFill>
                  <a:schemeClr val="lt1"/>
                </a:solidFill>
                <a:latin typeface="Rockwell"/>
                <a:ea typeface="Rockwell"/>
                <a:cs typeface="Rockwell"/>
                <a:sym typeface="Rockwell"/>
              </a:defRPr>
            </a:lvl4pPr>
            <a:lvl5pPr marR="0" lvl="4" algn="l" rtl="0">
              <a:spcBef>
                <a:spcPts val="0"/>
              </a:spcBef>
              <a:spcAft>
                <a:spcPts val="0"/>
              </a:spcAft>
              <a:buSzPts val="1400"/>
              <a:buNone/>
              <a:defRPr sz="4400" b="0" i="0" u="none" strike="noStrike" cap="none">
                <a:solidFill>
                  <a:schemeClr val="lt1"/>
                </a:solidFill>
                <a:latin typeface="Rockwell"/>
                <a:ea typeface="Rockwell"/>
                <a:cs typeface="Rockwell"/>
                <a:sym typeface="Rockwell"/>
              </a:defRPr>
            </a:lvl5pPr>
            <a:lvl6pPr marR="0" lvl="5" algn="l" rtl="0">
              <a:spcBef>
                <a:spcPts val="0"/>
              </a:spcBef>
              <a:spcAft>
                <a:spcPts val="0"/>
              </a:spcAft>
              <a:buSzPts val="1400"/>
              <a:buNone/>
              <a:defRPr sz="4400" b="0" i="0" u="none" strike="noStrike" cap="none">
                <a:solidFill>
                  <a:schemeClr val="lt1"/>
                </a:solidFill>
                <a:latin typeface="Rockwell"/>
                <a:ea typeface="Rockwell"/>
                <a:cs typeface="Rockwell"/>
                <a:sym typeface="Rockwell"/>
              </a:defRPr>
            </a:lvl6pPr>
            <a:lvl7pPr marR="0" lvl="6" algn="l" rtl="0">
              <a:spcBef>
                <a:spcPts val="0"/>
              </a:spcBef>
              <a:spcAft>
                <a:spcPts val="0"/>
              </a:spcAft>
              <a:buSzPts val="1400"/>
              <a:buNone/>
              <a:defRPr sz="4400" b="0" i="0" u="none" strike="noStrike" cap="none">
                <a:solidFill>
                  <a:schemeClr val="lt1"/>
                </a:solidFill>
                <a:latin typeface="Rockwell"/>
                <a:ea typeface="Rockwell"/>
                <a:cs typeface="Rockwell"/>
                <a:sym typeface="Rockwell"/>
              </a:defRPr>
            </a:lvl7pPr>
            <a:lvl8pPr marR="0" lvl="7" algn="l" rtl="0">
              <a:spcBef>
                <a:spcPts val="0"/>
              </a:spcBef>
              <a:spcAft>
                <a:spcPts val="0"/>
              </a:spcAft>
              <a:buSzPts val="1400"/>
              <a:buNone/>
              <a:defRPr sz="4400" b="0" i="0" u="none" strike="noStrike" cap="none">
                <a:solidFill>
                  <a:schemeClr val="lt1"/>
                </a:solidFill>
                <a:latin typeface="Rockwell"/>
                <a:ea typeface="Rockwell"/>
                <a:cs typeface="Rockwell"/>
                <a:sym typeface="Rockwell"/>
              </a:defRPr>
            </a:lvl8pPr>
            <a:lvl9pPr marR="0" lvl="8" algn="l" rtl="0">
              <a:spcBef>
                <a:spcPts val="0"/>
              </a:spcBef>
              <a:spcAft>
                <a:spcPts val="0"/>
              </a:spcAft>
              <a:buSzPts val="1400"/>
              <a:buNone/>
              <a:defRPr sz="4400" b="0" i="0" u="none" strike="noStrike" cap="none">
                <a:solidFill>
                  <a:schemeClr val="lt1"/>
                </a:solidFill>
                <a:latin typeface="Rockwell"/>
                <a:ea typeface="Rockwell"/>
                <a:cs typeface="Rockwell"/>
                <a:sym typeface="Rockwell"/>
              </a:defRPr>
            </a:lvl9pPr>
          </a:lstStyle>
          <a:p>
            <a:endParaRPr/>
          </a:p>
        </p:txBody>
      </p:sp>
      <p:sp>
        <p:nvSpPr>
          <p:cNvPr id="105" name="Google Shape;105;p23"/>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lstStyle>
            <a:lvl1pPr marL="457200" marR="0" lvl="0" indent="-228600" algn="l" rtl="0">
              <a:spcBef>
                <a:spcPts val="640"/>
              </a:spcBef>
              <a:spcAft>
                <a:spcPts val="0"/>
              </a:spcAft>
              <a:buSzPts val="1400"/>
              <a:buNone/>
              <a:defRPr sz="3200">
                <a:solidFill>
                  <a:schemeClr val="dk1"/>
                </a:solidFill>
                <a:latin typeface="Century Gothic"/>
                <a:ea typeface="Century Gothic"/>
                <a:cs typeface="Century Gothic"/>
                <a:sym typeface="Century Gothic"/>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entury Gothic"/>
                <a:ea typeface="Century Gothic"/>
                <a:cs typeface="Century Gothic"/>
                <a:sym typeface="Century Gothic"/>
              </a:defRPr>
            </a:lvl2pPr>
            <a:lvl3pPr marL="1371600" marR="0" lvl="2" indent="-381000" algn="l" rtl="0">
              <a:spcBef>
                <a:spcPts val="480"/>
              </a:spcBef>
              <a:spcAft>
                <a:spcPts val="0"/>
              </a:spcAft>
              <a:buClr>
                <a:schemeClr val="dk1"/>
              </a:buClr>
              <a:buSzPts val="2400"/>
              <a:buFont typeface="Courier New"/>
              <a:buChar char="o"/>
              <a:defRPr sz="2400" b="0" i="0" u="none" strike="noStrike" cap="none">
                <a:solidFill>
                  <a:schemeClr val="dk1"/>
                </a:solidFill>
                <a:latin typeface="Century Gothic"/>
                <a:ea typeface="Century Gothic"/>
                <a:cs typeface="Century Gothic"/>
                <a:sym typeface="Century Gothic"/>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106" name="Google Shape;106;p23"/>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lstStyle>
            <a:lvl1pPr marL="457200" marR="0" lvl="0" indent="-228600" algn="l" rtl="0">
              <a:spcBef>
                <a:spcPts val="280"/>
              </a:spcBef>
              <a:spcAft>
                <a:spcPts val="0"/>
              </a:spcAft>
              <a:buClr>
                <a:schemeClr val="dk1"/>
              </a:buClr>
              <a:buSzPts val="1400"/>
              <a:buFont typeface="Arial"/>
              <a:buNone/>
              <a:defRPr sz="1400">
                <a:solidFill>
                  <a:schemeClr val="dk1"/>
                </a:solidFill>
                <a:latin typeface="Century Gothic"/>
                <a:ea typeface="Century Gothic"/>
                <a:cs typeface="Century Gothic"/>
                <a:sym typeface="Century Gothic"/>
              </a:defRPr>
            </a:lvl1pPr>
            <a:lvl2pPr marL="914400" marR="0" lvl="1" indent="-228600" algn="l" rtl="0">
              <a:spcBef>
                <a:spcPts val="240"/>
              </a:spcBef>
              <a:spcAft>
                <a:spcPts val="0"/>
              </a:spcAft>
              <a:buClr>
                <a:schemeClr val="dk1"/>
              </a:buClr>
              <a:buSzPts val="1200"/>
              <a:buFont typeface="Arial"/>
              <a:buNone/>
              <a:defRPr sz="1200" b="0" i="0" u="none" strike="noStrike" cap="none">
                <a:solidFill>
                  <a:schemeClr val="dk1"/>
                </a:solidFill>
                <a:latin typeface="Century Gothic"/>
                <a:ea typeface="Century Gothic"/>
                <a:cs typeface="Century Gothic"/>
                <a:sym typeface="Century Gothic"/>
              </a:defRPr>
            </a:lvl2pPr>
            <a:lvl3pPr marL="1371600" marR="0" lvl="2" indent="-228600" algn="l" rtl="0">
              <a:spcBef>
                <a:spcPts val="200"/>
              </a:spcBef>
              <a:spcAft>
                <a:spcPts val="0"/>
              </a:spcAft>
              <a:buClr>
                <a:schemeClr val="dk1"/>
              </a:buClr>
              <a:buSzPts val="1000"/>
              <a:buFont typeface="Courier New"/>
              <a:buNone/>
              <a:defRPr sz="1000" b="0" i="0" u="none" strike="noStrike" cap="none">
                <a:solidFill>
                  <a:schemeClr val="dk1"/>
                </a:solidFill>
                <a:latin typeface="Century Gothic"/>
                <a:ea typeface="Century Gothic"/>
                <a:cs typeface="Century Gothic"/>
                <a:sym typeface="Century Gothic"/>
              </a:defRPr>
            </a:lvl3pPr>
            <a:lvl4pPr marL="1828800" marR="0" lvl="3" indent="-228600" algn="l" rtl="0">
              <a:spcBef>
                <a:spcPts val="180"/>
              </a:spcBef>
              <a:spcAft>
                <a:spcPts val="0"/>
              </a:spcAft>
              <a:buClr>
                <a:schemeClr val="dk1"/>
              </a:buClr>
              <a:buSzPts val="900"/>
              <a:buFont typeface="Arial"/>
              <a:buNone/>
              <a:defRPr sz="900" b="0" i="0" u="none" strike="noStrike" cap="none">
                <a:solidFill>
                  <a:schemeClr val="dk1"/>
                </a:solidFill>
                <a:latin typeface="Century Gothic"/>
                <a:ea typeface="Century Gothic"/>
                <a:cs typeface="Century Gothic"/>
                <a:sym typeface="Century Gothic"/>
              </a:defRPr>
            </a:lvl4pPr>
            <a:lvl5pPr marL="2286000" marR="0" lvl="4" indent="-228600" algn="l" rtl="0">
              <a:spcBef>
                <a:spcPts val="180"/>
              </a:spcBef>
              <a:spcAft>
                <a:spcPts val="0"/>
              </a:spcAft>
              <a:buClr>
                <a:schemeClr val="dk1"/>
              </a:buClr>
              <a:buSzPts val="900"/>
              <a:buFont typeface="Arial"/>
              <a:buNone/>
              <a:defRPr sz="900" b="0" i="0" u="none" strike="noStrike" cap="none">
                <a:solidFill>
                  <a:schemeClr val="dk1"/>
                </a:solidFill>
                <a:latin typeface="Century Gothic"/>
                <a:ea typeface="Century Gothic"/>
                <a:cs typeface="Century Gothic"/>
                <a:sym typeface="Century Gothic"/>
              </a:defRPr>
            </a:lvl5pPr>
            <a:lvl6pPr marL="2743200" marR="0" lvl="5" indent="-228600" algn="l" rtl="0">
              <a:spcBef>
                <a:spcPts val="180"/>
              </a:spcBef>
              <a:spcAft>
                <a:spcPts val="0"/>
              </a:spcAft>
              <a:buClr>
                <a:schemeClr val="dk1"/>
              </a:buClr>
              <a:buSzPts val="900"/>
              <a:buFont typeface="Arial"/>
              <a:buNone/>
              <a:defRPr sz="900" b="0" i="0" u="none" strike="noStrike" cap="none">
                <a:solidFill>
                  <a:schemeClr val="dk1"/>
                </a:solidFill>
                <a:latin typeface="Century Gothic"/>
                <a:ea typeface="Century Gothic"/>
                <a:cs typeface="Century Gothic"/>
                <a:sym typeface="Century Gothic"/>
              </a:defRPr>
            </a:lvl6pPr>
            <a:lvl7pPr marL="3200400" marR="0" lvl="6" indent="-228600" algn="l" rtl="0">
              <a:spcBef>
                <a:spcPts val="180"/>
              </a:spcBef>
              <a:spcAft>
                <a:spcPts val="0"/>
              </a:spcAft>
              <a:buClr>
                <a:schemeClr val="dk1"/>
              </a:buClr>
              <a:buSzPts val="900"/>
              <a:buFont typeface="Arial"/>
              <a:buNone/>
              <a:defRPr sz="900" b="0" i="0" u="none" strike="noStrike" cap="none">
                <a:solidFill>
                  <a:schemeClr val="dk1"/>
                </a:solidFill>
                <a:latin typeface="Century Gothic"/>
                <a:ea typeface="Century Gothic"/>
                <a:cs typeface="Century Gothic"/>
                <a:sym typeface="Century Gothic"/>
              </a:defRPr>
            </a:lvl7pPr>
            <a:lvl8pPr marL="3657600" marR="0" lvl="7" indent="-228600" algn="l" rtl="0">
              <a:spcBef>
                <a:spcPts val="180"/>
              </a:spcBef>
              <a:spcAft>
                <a:spcPts val="0"/>
              </a:spcAft>
              <a:buClr>
                <a:schemeClr val="dk1"/>
              </a:buClr>
              <a:buSzPts val="900"/>
              <a:buFont typeface="Arial"/>
              <a:buNone/>
              <a:defRPr sz="900" b="0" i="0" u="none" strike="noStrike" cap="none">
                <a:solidFill>
                  <a:schemeClr val="dk1"/>
                </a:solidFill>
                <a:latin typeface="Century Gothic"/>
                <a:ea typeface="Century Gothic"/>
                <a:cs typeface="Century Gothic"/>
                <a:sym typeface="Century Gothic"/>
              </a:defRPr>
            </a:lvl8pPr>
            <a:lvl9pPr marL="4114800" marR="0" lvl="8" indent="-228600" algn="l" rtl="0">
              <a:spcBef>
                <a:spcPts val="180"/>
              </a:spcBef>
              <a:spcAft>
                <a:spcPts val="0"/>
              </a:spcAft>
              <a:buClr>
                <a:schemeClr val="dk1"/>
              </a:buClr>
              <a:buSzPts val="900"/>
              <a:buFont typeface="Arial"/>
              <a:buNone/>
              <a:defRPr sz="900" b="0" i="0" u="none" strike="noStrike" cap="none">
                <a:solidFill>
                  <a:schemeClr val="dk1"/>
                </a:solidFill>
                <a:latin typeface="Century Gothic"/>
                <a:ea typeface="Century Gothic"/>
                <a:cs typeface="Century Gothic"/>
                <a:sym typeface="Century Gothic"/>
              </a:defRPr>
            </a:lvl9pPr>
          </a:lstStyle>
          <a:p>
            <a:endParaRPr/>
          </a:p>
        </p:txBody>
      </p:sp>
      <p:sp>
        <p:nvSpPr>
          <p:cNvPr id="107" name="Google Shape;107;p23"/>
          <p:cNvSpPr txBox="1">
            <a:spLocks noGrp="1"/>
          </p:cNvSpPr>
          <p:nvPr>
            <p:ph type="ftr" idx="11"/>
          </p:nvPr>
        </p:nvSpPr>
        <p:spPr>
          <a:xfrm>
            <a:off x="1600200" y="6356350"/>
            <a:ext cx="5334000" cy="365125"/>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800" b="0" i="0" u="none">
                <a:solidFill>
                  <a:schemeClr val="dk1"/>
                </a:solidFill>
                <a:latin typeface="Century Gothic"/>
                <a:ea typeface="Century Gothic"/>
                <a:cs typeface="Century Gothic"/>
                <a:sym typeface="Century Gothic"/>
              </a:defRPr>
            </a:lvl1pPr>
            <a:lvl2pPr marR="0" lvl="1"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08" name="Google Shape;108;p23"/>
          <p:cNvSpPr txBox="1">
            <a:spLocks noGrp="1"/>
          </p:cNvSpPr>
          <p:nvPr>
            <p:ph type="sldNum" idx="12"/>
          </p:nvPr>
        </p:nvSpPr>
        <p:spPr>
          <a:xfrm>
            <a:off x="533400" y="6356350"/>
            <a:ext cx="762000" cy="365125"/>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898989"/>
              </a:buClr>
              <a:buSzPts val="1200"/>
              <a:buFont typeface="Century Gothic"/>
              <a:buNone/>
              <a:defRPr sz="1200" b="0" i="0" u="none">
                <a:solidFill>
                  <a:srgbClr val="898989"/>
                </a:solidFill>
                <a:latin typeface="Century Gothic"/>
                <a:ea typeface="Century Gothic"/>
                <a:cs typeface="Century Gothic"/>
                <a:sym typeface="Century Gothic"/>
              </a:defRPr>
            </a:lvl1pPr>
            <a:lvl2pPr marL="0" marR="0" lvl="1" indent="0" algn="ctr" rtl="0">
              <a:lnSpc>
                <a:spcPct val="100000"/>
              </a:lnSpc>
              <a:spcBef>
                <a:spcPts val="0"/>
              </a:spcBef>
              <a:spcAft>
                <a:spcPts val="0"/>
              </a:spcAft>
              <a:buClr>
                <a:srgbClr val="898989"/>
              </a:buClr>
              <a:buSzPts val="1200"/>
              <a:buFont typeface="Century Gothic"/>
              <a:buNone/>
              <a:defRPr sz="1200" b="0" i="0" u="none">
                <a:solidFill>
                  <a:srgbClr val="898989"/>
                </a:solidFill>
                <a:latin typeface="Century Gothic"/>
                <a:ea typeface="Century Gothic"/>
                <a:cs typeface="Century Gothic"/>
                <a:sym typeface="Century Gothic"/>
              </a:defRPr>
            </a:lvl2pPr>
            <a:lvl3pPr marL="0" marR="0" lvl="2" indent="0" algn="ctr" rtl="0">
              <a:lnSpc>
                <a:spcPct val="100000"/>
              </a:lnSpc>
              <a:spcBef>
                <a:spcPts val="0"/>
              </a:spcBef>
              <a:spcAft>
                <a:spcPts val="0"/>
              </a:spcAft>
              <a:buClr>
                <a:srgbClr val="898989"/>
              </a:buClr>
              <a:buSzPts val="1200"/>
              <a:buFont typeface="Century Gothic"/>
              <a:buNone/>
              <a:defRPr sz="1200" b="0" i="0" u="none">
                <a:solidFill>
                  <a:srgbClr val="898989"/>
                </a:solidFill>
                <a:latin typeface="Century Gothic"/>
                <a:ea typeface="Century Gothic"/>
                <a:cs typeface="Century Gothic"/>
                <a:sym typeface="Century Gothic"/>
              </a:defRPr>
            </a:lvl3pPr>
            <a:lvl4pPr marL="0" marR="0" lvl="3" indent="0" algn="ctr" rtl="0">
              <a:lnSpc>
                <a:spcPct val="100000"/>
              </a:lnSpc>
              <a:spcBef>
                <a:spcPts val="0"/>
              </a:spcBef>
              <a:spcAft>
                <a:spcPts val="0"/>
              </a:spcAft>
              <a:buClr>
                <a:srgbClr val="898989"/>
              </a:buClr>
              <a:buSzPts val="1200"/>
              <a:buFont typeface="Century Gothic"/>
              <a:buNone/>
              <a:defRPr sz="1200" b="0" i="0" u="none">
                <a:solidFill>
                  <a:srgbClr val="898989"/>
                </a:solidFill>
                <a:latin typeface="Century Gothic"/>
                <a:ea typeface="Century Gothic"/>
                <a:cs typeface="Century Gothic"/>
                <a:sym typeface="Century Gothic"/>
              </a:defRPr>
            </a:lvl4pPr>
            <a:lvl5pPr marL="0" marR="0" lvl="4" indent="0" algn="ctr" rtl="0">
              <a:lnSpc>
                <a:spcPct val="100000"/>
              </a:lnSpc>
              <a:spcBef>
                <a:spcPts val="0"/>
              </a:spcBef>
              <a:spcAft>
                <a:spcPts val="0"/>
              </a:spcAft>
              <a:buClr>
                <a:srgbClr val="898989"/>
              </a:buClr>
              <a:buSzPts val="1200"/>
              <a:buFont typeface="Century Gothic"/>
              <a:buNone/>
              <a:defRPr sz="1200" b="0" i="0" u="none">
                <a:solidFill>
                  <a:srgbClr val="898989"/>
                </a:solidFill>
                <a:latin typeface="Century Gothic"/>
                <a:ea typeface="Century Gothic"/>
                <a:cs typeface="Century Gothic"/>
                <a:sym typeface="Century Gothic"/>
              </a:defRPr>
            </a:lvl5pPr>
            <a:lvl6pPr marL="0" marR="0" lvl="5" indent="0" algn="ctr" rtl="0">
              <a:lnSpc>
                <a:spcPct val="100000"/>
              </a:lnSpc>
              <a:spcBef>
                <a:spcPts val="0"/>
              </a:spcBef>
              <a:spcAft>
                <a:spcPts val="0"/>
              </a:spcAft>
              <a:buClr>
                <a:srgbClr val="898989"/>
              </a:buClr>
              <a:buSzPts val="1200"/>
              <a:buFont typeface="Century Gothic"/>
              <a:buNone/>
              <a:defRPr sz="1200" b="0" i="0" u="none">
                <a:solidFill>
                  <a:srgbClr val="898989"/>
                </a:solidFill>
                <a:latin typeface="Century Gothic"/>
                <a:ea typeface="Century Gothic"/>
                <a:cs typeface="Century Gothic"/>
                <a:sym typeface="Century Gothic"/>
              </a:defRPr>
            </a:lvl6pPr>
            <a:lvl7pPr marL="0" marR="0" lvl="6" indent="0" algn="ctr" rtl="0">
              <a:lnSpc>
                <a:spcPct val="100000"/>
              </a:lnSpc>
              <a:spcBef>
                <a:spcPts val="0"/>
              </a:spcBef>
              <a:spcAft>
                <a:spcPts val="0"/>
              </a:spcAft>
              <a:buClr>
                <a:srgbClr val="898989"/>
              </a:buClr>
              <a:buSzPts val="1200"/>
              <a:buFont typeface="Century Gothic"/>
              <a:buNone/>
              <a:defRPr sz="1200" b="0" i="0" u="none">
                <a:solidFill>
                  <a:srgbClr val="898989"/>
                </a:solidFill>
                <a:latin typeface="Century Gothic"/>
                <a:ea typeface="Century Gothic"/>
                <a:cs typeface="Century Gothic"/>
                <a:sym typeface="Century Gothic"/>
              </a:defRPr>
            </a:lvl7pPr>
            <a:lvl8pPr marL="0" marR="0" lvl="7" indent="0" algn="ctr" rtl="0">
              <a:lnSpc>
                <a:spcPct val="100000"/>
              </a:lnSpc>
              <a:spcBef>
                <a:spcPts val="0"/>
              </a:spcBef>
              <a:spcAft>
                <a:spcPts val="0"/>
              </a:spcAft>
              <a:buClr>
                <a:srgbClr val="898989"/>
              </a:buClr>
              <a:buSzPts val="1200"/>
              <a:buFont typeface="Century Gothic"/>
              <a:buNone/>
              <a:defRPr sz="1200" b="0" i="0" u="none">
                <a:solidFill>
                  <a:srgbClr val="898989"/>
                </a:solidFill>
                <a:latin typeface="Century Gothic"/>
                <a:ea typeface="Century Gothic"/>
                <a:cs typeface="Century Gothic"/>
                <a:sym typeface="Century Gothic"/>
              </a:defRPr>
            </a:lvl8pPr>
            <a:lvl9pPr marL="0" marR="0" lvl="8" indent="0" algn="ctr" rtl="0">
              <a:lnSpc>
                <a:spcPct val="100000"/>
              </a:lnSpc>
              <a:spcBef>
                <a:spcPts val="0"/>
              </a:spcBef>
              <a:spcAft>
                <a:spcPts val="0"/>
              </a:spcAft>
              <a:buClr>
                <a:srgbClr val="898989"/>
              </a:buClr>
              <a:buSzPts val="1200"/>
              <a:buFont typeface="Century Gothic"/>
              <a:buNone/>
              <a:defRPr sz="1200" b="0" i="0" u="none">
                <a:solidFill>
                  <a:srgbClr val="898989"/>
                </a:solidFill>
                <a:latin typeface="Century Gothic"/>
                <a:ea typeface="Century Gothic"/>
                <a:cs typeface="Century Gothic"/>
                <a:sym typeface="Century Gothic"/>
              </a:defRPr>
            </a:lvl9pPr>
          </a:lstStyle>
          <a:p>
            <a:pPr marL="0" lvl="0" indent="0" algn="ctr" rtl="0">
              <a:spcBef>
                <a:spcPts val="0"/>
              </a:spcBef>
              <a:spcAft>
                <a:spcPts val="0"/>
              </a:spcAft>
              <a:buNone/>
            </a:pPr>
            <a:fld id="{00000000-1234-1234-1234-123412341234}" type="slidenum">
              <a:rPr lang="en-US"/>
              <a:pPr marL="0" lvl="0" indent="0" algn="ctr" rtl="0">
                <a:spcBef>
                  <a:spcPts val="0"/>
                </a:spcBef>
                <a:spcAft>
                  <a:spcPts val="0"/>
                </a:spcAft>
                <a:buNone/>
              </a:pP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2"/>
        <p:cNvGrpSpPr/>
        <p:nvPr/>
      </p:nvGrpSpPr>
      <p:grpSpPr>
        <a:xfrm>
          <a:off x="0" y="0"/>
          <a:ext cx="0" cy="0"/>
          <a:chOff x="0" y="0"/>
          <a:chExt cx="0" cy="0"/>
        </a:xfrm>
      </p:grpSpPr>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09"/>
        <p:cNvGrpSpPr/>
        <p:nvPr/>
      </p:nvGrpSpPr>
      <p:grpSpPr>
        <a:xfrm>
          <a:off x="0" y="0"/>
          <a:ext cx="0" cy="0"/>
          <a:chOff x="0" y="0"/>
          <a:chExt cx="0" cy="0"/>
        </a:xfrm>
      </p:grpSpPr>
      <p:sp>
        <p:nvSpPr>
          <p:cNvPr id="110" name="Google Shape;110;p24"/>
          <p:cNvSpPr txBox="1">
            <a:spLocks noGrp="1"/>
          </p:cNvSpPr>
          <p:nvPr>
            <p:ph type="ftr" idx="11"/>
          </p:nvPr>
        </p:nvSpPr>
        <p:spPr>
          <a:xfrm>
            <a:off x="1600200" y="6356350"/>
            <a:ext cx="5334000" cy="365125"/>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800" b="0" i="0" u="none">
                <a:solidFill>
                  <a:schemeClr val="dk1"/>
                </a:solidFill>
                <a:latin typeface="Century Gothic"/>
                <a:ea typeface="Century Gothic"/>
                <a:cs typeface="Century Gothic"/>
                <a:sym typeface="Century Gothic"/>
              </a:defRPr>
            </a:lvl1pPr>
            <a:lvl2pPr marR="0" lvl="1"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11" name="Google Shape;111;p24"/>
          <p:cNvSpPr txBox="1">
            <a:spLocks noGrp="1"/>
          </p:cNvSpPr>
          <p:nvPr>
            <p:ph type="sldNum" idx="12"/>
          </p:nvPr>
        </p:nvSpPr>
        <p:spPr>
          <a:xfrm>
            <a:off x="533400" y="6356350"/>
            <a:ext cx="762000" cy="365125"/>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898989"/>
              </a:buClr>
              <a:buSzPts val="1200"/>
              <a:buFont typeface="Century Gothic"/>
              <a:buNone/>
              <a:defRPr sz="1200" b="0" i="0" u="none">
                <a:solidFill>
                  <a:srgbClr val="898989"/>
                </a:solidFill>
                <a:latin typeface="Century Gothic"/>
                <a:ea typeface="Century Gothic"/>
                <a:cs typeface="Century Gothic"/>
                <a:sym typeface="Century Gothic"/>
              </a:defRPr>
            </a:lvl1pPr>
            <a:lvl2pPr marL="0" marR="0" lvl="1" indent="0" algn="ctr" rtl="0">
              <a:lnSpc>
                <a:spcPct val="100000"/>
              </a:lnSpc>
              <a:spcBef>
                <a:spcPts val="0"/>
              </a:spcBef>
              <a:spcAft>
                <a:spcPts val="0"/>
              </a:spcAft>
              <a:buClr>
                <a:srgbClr val="898989"/>
              </a:buClr>
              <a:buSzPts val="1200"/>
              <a:buFont typeface="Century Gothic"/>
              <a:buNone/>
              <a:defRPr sz="1200" b="0" i="0" u="none">
                <a:solidFill>
                  <a:srgbClr val="898989"/>
                </a:solidFill>
                <a:latin typeface="Century Gothic"/>
                <a:ea typeface="Century Gothic"/>
                <a:cs typeface="Century Gothic"/>
                <a:sym typeface="Century Gothic"/>
              </a:defRPr>
            </a:lvl2pPr>
            <a:lvl3pPr marL="0" marR="0" lvl="2" indent="0" algn="ctr" rtl="0">
              <a:lnSpc>
                <a:spcPct val="100000"/>
              </a:lnSpc>
              <a:spcBef>
                <a:spcPts val="0"/>
              </a:spcBef>
              <a:spcAft>
                <a:spcPts val="0"/>
              </a:spcAft>
              <a:buClr>
                <a:srgbClr val="898989"/>
              </a:buClr>
              <a:buSzPts val="1200"/>
              <a:buFont typeface="Century Gothic"/>
              <a:buNone/>
              <a:defRPr sz="1200" b="0" i="0" u="none">
                <a:solidFill>
                  <a:srgbClr val="898989"/>
                </a:solidFill>
                <a:latin typeface="Century Gothic"/>
                <a:ea typeface="Century Gothic"/>
                <a:cs typeface="Century Gothic"/>
                <a:sym typeface="Century Gothic"/>
              </a:defRPr>
            </a:lvl3pPr>
            <a:lvl4pPr marL="0" marR="0" lvl="3" indent="0" algn="ctr" rtl="0">
              <a:lnSpc>
                <a:spcPct val="100000"/>
              </a:lnSpc>
              <a:spcBef>
                <a:spcPts val="0"/>
              </a:spcBef>
              <a:spcAft>
                <a:spcPts val="0"/>
              </a:spcAft>
              <a:buClr>
                <a:srgbClr val="898989"/>
              </a:buClr>
              <a:buSzPts val="1200"/>
              <a:buFont typeface="Century Gothic"/>
              <a:buNone/>
              <a:defRPr sz="1200" b="0" i="0" u="none">
                <a:solidFill>
                  <a:srgbClr val="898989"/>
                </a:solidFill>
                <a:latin typeface="Century Gothic"/>
                <a:ea typeface="Century Gothic"/>
                <a:cs typeface="Century Gothic"/>
                <a:sym typeface="Century Gothic"/>
              </a:defRPr>
            </a:lvl4pPr>
            <a:lvl5pPr marL="0" marR="0" lvl="4" indent="0" algn="ctr" rtl="0">
              <a:lnSpc>
                <a:spcPct val="100000"/>
              </a:lnSpc>
              <a:spcBef>
                <a:spcPts val="0"/>
              </a:spcBef>
              <a:spcAft>
                <a:spcPts val="0"/>
              </a:spcAft>
              <a:buClr>
                <a:srgbClr val="898989"/>
              </a:buClr>
              <a:buSzPts val="1200"/>
              <a:buFont typeface="Century Gothic"/>
              <a:buNone/>
              <a:defRPr sz="1200" b="0" i="0" u="none">
                <a:solidFill>
                  <a:srgbClr val="898989"/>
                </a:solidFill>
                <a:latin typeface="Century Gothic"/>
                <a:ea typeface="Century Gothic"/>
                <a:cs typeface="Century Gothic"/>
                <a:sym typeface="Century Gothic"/>
              </a:defRPr>
            </a:lvl5pPr>
            <a:lvl6pPr marL="0" marR="0" lvl="5" indent="0" algn="ctr" rtl="0">
              <a:lnSpc>
                <a:spcPct val="100000"/>
              </a:lnSpc>
              <a:spcBef>
                <a:spcPts val="0"/>
              </a:spcBef>
              <a:spcAft>
                <a:spcPts val="0"/>
              </a:spcAft>
              <a:buClr>
                <a:srgbClr val="898989"/>
              </a:buClr>
              <a:buSzPts val="1200"/>
              <a:buFont typeface="Century Gothic"/>
              <a:buNone/>
              <a:defRPr sz="1200" b="0" i="0" u="none">
                <a:solidFill>
                  <a:srgbClr val="898989"/>
                </a:solidFill>
                <a:latin typeface="Century Gothic"/>
                <a:ea typeface="Century Gothic"/>
                <a:cs typeface="Century Gothic"/>
                <a:sym typeface="Century Gothic"/>
              </a:defRPr>
            </a:lvl6pPr>
            <a:lvl7pPr marL="0" marR="0" lvl="6" indent="0" algn="ctr" rtl="0">
              <a:lnSpc>
                <a:spcPct val="100000"/>
              </a:lnSpc>
              <a:spcBef>
                <a:spcPts val="0"/>
              </a:spcBef>
              <a:spcAft>
                <a:spcPts val="0"/>
              </a:spcAft>
              <a:buClr>
                <a:srgbClr val="898989"/>
              </a:buClr>
              <a:buSzPts val="1200"/>
              <a:buFont typeface="Century Gothic"/>
              <a:buNone/>
              <a:defRPr sz="1200" b="0" i="0" u="none">
                <a:solidFill>
                  <a:srgbClr val="898989"/>
                </a:solidFill>
                <a:latin typeface="Century Gothic"/>
                <a:ea typeface="Century Gothic"/>
                <a:cs typeface="Century Gothic"/>
                <a:sym typeface="Century Gothic"/>
              </a:defRPr>
            </a:lvl7pPr>
            <a:lvl8pPr marL="0" marR="0" lvl="7" indent="0" algn="ctr" rtl="0">
              <a:lnSpc>
                <a:spcPct val="100000"/>
              </a:lnSpc>
              <a:spcBef>
                <a:spcPts val="0"/>
              </a:spcBef>
              <a:spcAft>
                <a:spcPts val="0"/>
              </a:spcAft>
              <a:buClr>
                <a:srgbClr val="898989"/>
              </a:buClr>
              <a:buSzPts val="1200"/>
              <a:buFont typeface="Century Gothic"/>
              <a:buNone/>
              <a:defRPr sz="1200" b="0" i="0" u="none">
                <a:solidFill>
                  <a:srgbClr val="898989"/>
                </a:solidFill>
                <a:latin typeface="Century Gothic"/>
                <a:ea typeface="Century Gothic"/>
                <a:cs typeface="Century Gothic"/>
                <a:sym typeface="Century Gothic"/>
              </a:defRPr>
            </a:lvl8pPr>
            <a:lvl9pPr marL="0" marR="0" lvl="8" indent="0" algn="ctr" rtl="0">
              <a:lnSpc>
                <a:spcPct val="100000"/>
              </a:lnSpc>
              <a:spcBef>
                <a:spcPts val="0"/>
              </a:spcBef>
              <a:spcAft>
                <a:spcPts val="0"/>
              </a:spcAft>
              <a:buClr>
                <a:srgbClr val="898989"/>
              </a:buClr>
              <a:buSzPts val="1200"/>
              <a:buFont typeface="Century Gothic"/>
              <a:buNone/>
              <a:defRPr sz="1200" b="0" i="0" u="none">
                <a:solidFill>
                  <a:srgbClr val="898989"/>
                </a:solidFill>
                <a:latin typeface="Century Gothic"/>
                <a:ea typeface="Century Gothic"/>
                <a:cs typeface="Century Gothic"/>
                <a:sym typeface="Century Gothic"/>
              </a:defRPr>
            </a:lvl9pPr>
          </a:lstStyle>
          <a:p>
            <a:pPr marL="0" lvl="0" indent="0" algn="ctr" rtl="0">
              <a:spcBef>
                <a:spcPts val="0"/>
              </a:spcBef>
              <a:spcAft>
                <a:spcPts val="0"/>
              </a:spcAft>
              <a:buNone/>
            </a:pPr>
            <a:fld id="{00000000-1234-1234-1234-123412341234}" type="slidenum">
              <a:rPr lang="en-US"/>
              <a:pPr marL="0" lvl="0" indent="0" algn="ctr" rtl="0">
                <a:spcBef>
                  <a:spcPts val="0"/>
                </a:spcBef>
                <a:spcAft>
                  <a:spcPts val="0"/>
                </a:spcAft>
                <a:buNone/>
              </a:pPr>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12"/>
        <p:cNvGrpSpPr/>
        <p:nvPr/>
      </p:nvGrpSpPr>
      <p:grpSpPr>
        <a:xfrm>
          <a:off x="0" y="0"/>
          <a:ext cx="0" cy="0"/>
          <a:chOff x="0" y="0"/>
          <a:chExt cx="0" cy="0"/>
        </a:xfrm>
      </p:grpSpPr>
      <p:sp>
        <p:nvSpPr>
          <p:cNvPr id="113" name="Google Shape;113;p25"/>
          <p:cNvSpPr txBox="1">
            <a:spLocks noGrp="1"/>
          </p:cNvSpPr>
          <p:nvPr>
            <p:ph type="title"/>
          </p:nvPr>
        </p:nvSpPr>
        <p:spPr>
          <a:xfrm>
            <a:off x="4762" y="17462"/>
            <a:ext cx="9139237" cy="592137"/>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4400" b="0" i="0" u="none" strike="noStrike" cap="none">
                <a:solidFill>
                  <a:schemeClr val="lt1"/>
                </a:solidFill>
                <a:latin typeface="Rockwell"/>
                <a:ea typeface="Rockwell"/>
                <a:cs typeface="Rockwell"/>
                <a:sym typeface="Rockwell"/>
              </a:defRPr>
            </a:lvl1pPr>
            <a:lvl2pPr marR="0" lvl="1" algn="l" rtl="0">
              <a:spcBef>
                <a:spcPts val="0"/>
              </a:spcBef>
              <a:spcAft>
                <a:spcPts val="0"/>
              </a:spcAft>
              <a:buSzPts val="1400"/>
              <a:buNone/>
              <a:defRPr sz="4400" b="0" i="0" u="none" strike="noStrike" cap="none">
                <a:solidFill>
                  <a:schemeClr val="lt1"/>
                </a:solidFill>
                <a:latin typeface="Rockwell"/>
                <a:ea typeface="Rockwell"/>
                <a:cs typeface="Rockwell"/>
                <a:sym typeface="Rockwell"/>
              </a:defRPr>
            </a:lvl2pPr>
            <a:lvl3pPr marR="0" lvl="2" algn="l" rtl="0">
              <a:spcBef>
                <a:spcPts val="0"/>
              </a:spcBef>
              <a:spcAft>
                <a:spcPts val="0"/>
              </a:spcAft>
              <a:buSzPts val="1400"/>
              <a:buNone/>
              <a:defRPr sz="4400" b="0" i="0" u="none" strike="noStrike" cap="none">
                <a:solidFill>
                  <a:schemeClr val="lt1"/>
                </a:solidFill>
                <a:latin typeface="Rockwell"/>
                <a:ea typeface="Rockwell"/>
                <a:cs typeface="Rockwell"/>
                <a:sym typeface="Rockwell"/>
              </a:defRPr>
            </a:lvl3pPr>
            <a:lvl4pPr marR="0" lvl="3" algn="l" rtl="0">
              <a:spcBef>
                <a:spcPts val="0"/>
              </a:spcBef>
              <a:spcAft>
                <a:spcPts val="0"/>
              </a:spcAft>
              <a:buSzPts val="1400"/>
              <a:buNone/>
              <a:defRPr sz="4400" b="0" i="0" u="none" strike="noStrike" cap="none">
                <a:solidFill>
                  <a:schemeClr val="lt1"/>
                </a:solidFill>
                <a:latin typeface="Rockwell"/>
                <a:ea typeface="Rockwell"/>
                <a:cs typeface="Rockwell"/>
                <a:sym typeface="Rockwell"/>
              </a:defRPr>
            </a:lvl4pPr>
            <a:lvl5pPr marR="0" lvl="4" algn="l" rtl="0">
              <a:spcBef>
                <a:spcPts val="0"/>
              </a:spcBef>
              <a:spcAft>
                <a:spcPts val="0"/>
              </a:spcAft>
              <a:buSzPts val="1400"/>
              <a:buNone/>
              <a:defRPr sz="4400" b="0" i="0" u="none" strike="noStrike" cap="none">
                <a:solidFill>
                  <a:schemeClr val="lt1"/>
                </a:solidFill>
                <a:latin typeface="Rockwell"/>
                <a:ea typeface="Rockwell"/>
                <a:cs typeface="Rockwell"/>
                <a:sym typeface="Rockwell"/>
              </a:defRPr>
            </a:lvl5pPr>
            <a:lvl6pPr marR="0" lvl="5" algn="l" rtl="0">
              <a:spcBef>
                <a:spcPts val="0"/>
              </a:spcBef>
              <a:spcAft>
                <a:spcPts val="0"/>
              </a:spcAft>
              <a:buSzPts val="1400"/>
              <a:buNone/>
              <a:defRPr sz="4400" b="0" i="0" u="none" strike="noStrike" cap="none">
                <a:solidFill>
                  <a:schemeClr val="lt1"/>
                </a:solidFill>
                <a:latin typeface="Rockwell"/>
                <a:ea typeface="Rockwell"/>
                <a:cs typeface="Rockwell"/>
                <a:sym typeface="Rockwell"/>
              </a:defRPr>
            </a:lvl6pPr>
            <a:lvl7pPr marR="0" lvl="6" algn="l" rtl="0">
              <a:spcBef>
                <a:spcPts val="0"/>
              </a:spcBef>
              <a:spcAft>
                <a:spcPts val="0"/>
              </a:spcAft>
              <a:buSzPts val="1400"/>
              <a:buNone/>
              <a:defRPr sz="4400" b="0" i="0" u="none" strike="noStrike" cap="none">
                <a:solidFill>
                  <a:schemeClr val="lt1"/>
                </a:solidFill>
                <a:latin typeface="Rockwell"/>
                <a:ea typeface="Rockwell"/>
                <a:cs typeface="Rockwell"/>
                <a:sym typeface="Rockwell"/>
              </a:defRPr>
            </a:lvl7pPr>
            <a:lvl8pPr marR="0" lvl="7" algn="l" rtl="0">
              <a:spcBef>
                <a:spcPts val="0"/>
              </a:spcBef>
              <a:spcAft>
                <a:spcPts val="0"/>
              </a:spcAft>
              <a:buSzPts val="1400"/>
              <a:buNone/>
              <a:defRPr sz="4400" b="0" i="0" u="none" strike="noStrike" cap="none">
                <a:solidFill>
                  <a:schemeClr val="lt1"/>
                </a:solidFill>
                <a:latin typeface="Rockwell"/>
                <a:ea typeface="Rockwell"/>
                <a:cs typeface="Rockwell"/>
                <a:sym typeface="Rockwell"/>
              </a:defRPr>
            </a:lvl8pPr>
            <a:lvl9pPr marR="0" lvl="8" algn="l" rtl="0">
              <a:spcBef>
                <a:spcPts val="0"/>
              </a:spcBef>
              <a:spcAft>
                <a:spcPts val="0"/>
              </a:spcAft>
              <a:buSzPts val="1400"/>
              <a:buNone/>
              <a:defRPr sz="4400" b="0" i="0" u="none" strike="noStrike" cap="none">
                <a:solidFill>
                  <a:schemeClr val="lt1"/>
                </a:solidFill>
                <a:latin typeface="Rockwell"/>
                <a:ea typeface="Rockwell"/>
                <a:cs typeface="Rockwell"/>
                <a:sym typeface="Rockwell"/>
              </a:defRPr>
            </a:lvl9pPr>
          </a:lstStyle>
          <a:p>
            <a:endParaRPr/>
          </a:p>
        </p:txBody>
      </p:sp>
      <p:sp>
        <p:nvSpPr>
          <p:cNvPr id="114" name="Google Shape;114;p25"/>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lstStyle>
            <a:lvl1pPr marL="457200" marR="0" lvl="0" indent="-228600" algn="l" rtl="0">
              <a:spcBef>
                <a:spcPts val="480"/>
              </a:spcBef>
              <a:spcAft>
                <a:spcPts val="0"/>
              </a:spcAft>
              <a:buClr>
                <a:schemeClr val="dk1"/>
              </a:buClr>
              <a:buSzPts val="2400"/>
              <a:buFont typeface="Arial"/>
              <a:buNone/>
              <a:defRPr sz="2400" b="1">
                <a:solidFill>
                  <a:schemeClr val="dk1"/>
                </a:solidFill>
                <a:latin typeface="Century Gothic"/>
                <a:ea typeface="Century Gothic"/>
                <a:cs typeface="Century Gothic"/>
                <a:sym typeface="Century Gothic"/>
              </a:defRPr>
            </a:lvl1pPr>
            <a:lvl2pPr marL="914400" marR="0" lvl="1" indent="-228600" algn="l" rtl="0">
              <a:spcBef>
                <a:spcPts val="400"/>
              </a:spcBef>
              <a:spcAft>
                <a:spcPts val="0"/>
              </a:spcAft>
              <a:buClr>
                <a:schemeClr val="dk1"/>
              </a:buClr>
              <a:buSzPts val="2000"/>
              <a:buFont typeface="Arial"/>
              <a:buNone/>
              <a:defRPr sz="2000" b="1" i="0" u="none" strike="noStrike" cap="none">
                <a:solidFill>
                  <a:schemeClr val="dk1"/>
                </a:solidFill>
                <a:latin typeface="Century Gothic"/>
                <a:ea typeface="Century Gothic"/>
                <a:cs typeface="Century Gothic"/>
                <a:sym typeface="Century Gothic"/>
              </a:defRPr>
            </a:lvl2pPr>
            <a:lvl3pPr marL="1371600" marR="0" lvl="2" indent="-228600" algn="l" rtl="0">
              <a:spcBef>
                <a:spcPts val="360"/>
              </a:spcBef>
              <a:spcAft>
                <a:spcPts val="0"/>
              </a:spcAft>
              <a:buClr>
                <a:schemeClr val="dk1"/>
              </a:buClr>
              <a:buSzPts val="1800"/>
              <a:buFont typeface="Courier New"/>
              <a:buNone/>
              <a:defRPr sz="1800" b="1" i="0" u="none" strike="noStrike" cap="none">
                <a:solidFill>
                  <a:schemeClr val="dk1"/>
                </a:solidFill>
                <a:latin typeface="Century Gothic"/>
                <a:ea typeface="Century Gothic"/>
                <a:cs typeface="Century Gothic"/>
                <a:sym typeface="Century Gothic"/>
              </a:defRPr>
            </a:lvl3pPr>
            <a:lvl4pPr marL="1828800" marR="0" lvl="3" indent="-228600" algn="l" rtl="0">
              <a:spcBef>
                <a:spcPts val="320"/>
              </a:spcBef>
              <a:spcAft>
                <a:spcPts val="0"/>
              </a:spcAft>
              <a:buClr>
                <a:schemeClr val="dk1"/>
              </a:buClr>
              <a:buSzPts val="1600"/>
              <a:buFont typeface="Arial"/>
              <a:buNone/>
              <a:defRPr sz="1600" b="1" i="0" u="none" strike="noStrike" cap="none">
                <a:solidFill>
                  <a:schemeClr val="dk1"/>
                </a:solidFill>
                <a:latin typeface="Century Gothic"/>
                <a:ea typeface="Century Gothic"/>
                <a:cs typeface="Century Gothic"/>
                <a:sym typeface="Century Gothic"/>
              </a:defRPr>
            </a:lvl4pPr>
            <a:lvl5pPr marL="2286000" marR="0" lvl="4" indent="-228600" algn="l" rtl="0">
              <a:spcBef>
                <a:spcPts val="320"/>
              </a:spcBef>
              <a:spcAft>
                <a:spcPts val="0"/>
              </a:spcAft>
              <a:buClr>
                <a:schemeClr val="dk1"/>
              </a:buClr>
              <a:buSzPts val="1600"/>
              <a:buFont typeface="Arial"/>
              <a:buNone/>
              <a:defRPr sz="1600" b="1" i="0" u="none" strike="noStrike" cap="none">
                <a:solidFill>
                  <a:schemeClr val="dk1"/>
                </a:solidFill>
                <a:latin typeface="Century Gothic"/>
                <a:ea typeface="Century Gothic"/>
                <a:cs typeface="Century Gothic"/>
                <a:sym typeface="Century Gothic"/>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Century Gothic"/>
                <a:ea typeface="Century Gothic"/>
                <a:cs typeface="Century Gothic"/>
                <a:sym typeface="Century Gothic"/>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Century Gothic"/>
                <a:ea typeface="Century Gothic"/>
                <a:cs typeface="Century Gothic"/>
                <a:sym typeface="Century Gothic"/>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Century Gothic"/>
                <a:ea typeface="Century Gothic"/>
                <a:cs typeface="Century Gothic"/>
                <a:sym typeface="Century Gothic"/>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Century Gothic"/>
                <a:ea typeface="Century Gothic"/>
                <a:cs typeface="Century Gothic"/>
                <a:sym typeface="Century Gothic"/>
              </a:defRPr>
            </a:lvl9pPr>
          </a:lstStyle>
          <a:p>
            <a:endParaRPr/>
          </a:p>
        </p:txBody>
      </p:sp>
      <p:sp>
        <p:nvSpPr>
          <p:cNvPr id="115" name="Google Shape;115;p25"/>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lstStyle>
            <a:lvl1pPr marL="457200" marR="0" lvl="0" indent="-228600" algn="l" rtl="0">
              <a:spcBef>
                <a:spcPts val="480"/>
              </a:spcBef>
              <a:spcAft>
                <a:spcPts val="0"/>
              </a:spcAft>
              <a:buSzPts val="1400"/>
              <a:buNone/>
              <a:defRPr sz="2400">
                <a:solidFill>
                  <a:schemeClr val="dk1"/>
                </a:solidFill>
                <a:latin typeface="Century Gothic"/>
                <a:ea typeface="Century Gothic"/>
                <a:cs typeface="Century Gothic"/>
                <a:sym typeface="Century Gothic"/>
              </a:defRPr>
            </a:lvl1pPr>
            <a:lvl2pPr marL="914400" marR="0" lvl="1"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2pPr>
            <a:lvl3pPr marL="1371600" marR="0" lvl="2" indent="-342900" algn="l" rtl="0">
              <a:spcBef>
                <a:spcPts val="360"/>
              </a:spcBef>
              <a:spcAft>
                <a:spcPts val="0"/>
              </a:spcAft>
              <a:buClr>
                <a:schemeClr val="dk1"/>
              </a:buClr>
              <a:buSzPts val="1800"/>
              <a:buFont typeface="Courier New"/>
              <a:buChar char="o"/>
              <a:defRPr sz="1800" b="0" i="0" u="none" strike="noStrike" cap="none">
                <a:solidFill>
                  <a:schemeClr val="dk1"/>
                </a:solidFill>
                <a:latin typeface="Century Gothic"/>
                <a:ea typeface="Century Gothic"/>
                <a:cs typeface="Century Gothic"/>
                <a:sym typeface="Century Gothic"/>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Century Gothic"/>
                <a:ea typeface="Century Gothic"/>
                <a:cs typeface="Century Gothic"/>
                <a:sym typeface="Century Gothic"/>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Century Gothic"/>
                <a:ea typeface="Century Gothic"/>
                <a:cs typeface="Century Gothic"/>
                <a:sym typeface="Century Gothic"/>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Century Gothic"/>
                <a:ea typeface="Century Gothic"/>
                <a:cs typeface="Century Gothic"/>
                <a:sym typeface="Century Gothic"/>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Century Gothic"/>
                <a:ea typeface="Century Gothic"/>
                <a:cs typeface="Century Gothic"/>
                <a:sym typeface="Century Gothic"/>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Century Gothic"/>
                <a:ea typeface="Century Gothic"/>
                <a:cs typeface="Century Gothic"/>
                <a:sym typeface="Century Gothic"/>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Century Gothic"/>
                <a:ea typeface="Century Gothic"/>
                <a:cs typeface="Century Gothic"/>
                <a:sym typeface="Century Gothic"/>
              </a:defRPr>
            </a:lvl9pPr>
          </a:lstStyle>
          <a:p>
            <a:endParaRPr/>
          </a:p>
        </p:txBody>
      </p:sp>
      <p:sp>
        <p:nvSpPr>
          <p:cNvPr id="116" name="Google Shape;116;p25"/>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lstStyle>
            <a:lvl1pPr marL="457200" marR="0" lvl="0" indent="-228600" algn="l" rtl="0">
              <a:spcBef>
                <a:spcPts val="480"/>
              </a:spcBef>
              <a:spcAft>
                <a:spcPts val="0"/>
              </a:spcAft>
              <a:buClr>
                <a:schemeClr val="dk1"/>
              </a:buClr>
              <a:buSzPts val="2400"/>
              <a:buFont typeface="Arial"/>
              <a:buNone/>
              <a:defRPr sz="2400" b="1">
                <a:solidFill>
                  <a:schemeClr val="dk1"/>
                </a:solidFill>
                <a:latin typeface="Century Gothic"/>
                <a:ea typeface="Century Gothic"/>
                <a:cs typeface="Century Gothic"/>
                <a:sym typeface="Century Gothic"/>
              </a:defRPr>
            </a:lvl1pPr>
            <a:lvl2pPr marL="914400" marR="0" lvl="1" indent="-228600" algn="l" rtl="0">
              <a:spcBef>
                <a:spcPts val="400"/>
              </a:spcBef>
              <a:spcAft>
                <a:spcPts val="0"/>
              </a:spcAft>
              <a:buClr>
                <a:schemeClr val="dk1"/>
              </a:buClr>
              <a:buSzPts val="2000"/>
              <a:buFont typeface="Arial"/>
              <a:buNone/>
              <a:defRPr sz="2000" b="1" i="0" u="none" strike="noStrike" cap="none">
                <a:solidFill>
                  <a:schemeClr val="dk1"/>
                </a:solidFill>
                <a:latin typeface="Century Gothic"/>
                <a:ea typeface="Century Gothic"/>
                <a:cs typeface="Century Gothic"/>
                <a:sym typeface="Century Gothic"/>
              </a:defRPr>
            </a:lvl2pPr>
            <a:lvl3pPr marL="1371600" marR="0" lvl="2" indent="-228600" algn="l" rtl="0">
              <a:spcBef>
                <a:spcPts val="360"/>
              </a:spcBef>
              <a:spcAft>
                <a:spcPts val="0"/>
              </a:spcAft>
              <a:buClr>
                <a:schemeClr val="dk1"/>
              </a:buClr>
              <a:buSzPts val="1800"/>
              <a:buFont typeface="Courier New"/>
              <a:buNone/>
              <a:defRPr sz="1800" b="1" i="0" u="none" strike="noStrike" cap="none">
                <a:solidFill>
                  <a:schemeClr val="dk1"/>
                </a:solidFill>
                <a:latin typeface="Century Gothic"/>
                <a:ea typeface="Century Gothic"/>
                <a:cs typeface="Century Gothic"/>
                <a:sym typeface="Century Gothic"/>
              </a:defRPr>
            </a:lvl3pPr>
            <a:lvl4pPr marL="1828800" marR="0" lvl="3" indent="-228600" algn="l" rtl="0">
              <a:spcBef>
                <a:spcPts val="320"/>
              </a:spcBef>
              <a:spcAft>
                <a:spcPts val="0"/>
              </a:spcAft>
              <a:buClr>
                <a:schemeClr val="dk1"/>
              </a:buClr>
              <a:buSzPts val="1600"/>
              <a:buFont typeface="Arial"/>
              <a:buNone/>
              <a:defRPr sz="1600" b="1" i="0" u="none" strike="noStrike" cap="none">
                <a:solidFill>
                  <a:schemeClr val="dk1"/>
                </a:solidFill>
                <a:latin typeface="Century Gothic"/>
                <a:ea typeface="Century Gothic"/>
                <a:cs typeface="Century Gothic"/>
                <a:sym typeface="Century Gothic"/>
              </a:defRPr>
            </a:lvl4pPr>
            <a:lvl5pPr marL="2286000" marR="0" lvl="4" indent="-228600" algn="l" rtl="0">
              <a:spcBef>
                <a:spcPts val="320"/>
              </a:spcBef>
              <a:spcAft>
                <a:spcPts val="0"/>
              </a:spcAft>
              <a:buClr>
                <a:schemeClr val="dk1"/>
              </a:buClr>
              <a:buSzPts val="1600"/>
              <a:buFont typeface="Arial"/>
              <a:buNone/>
              <a:defRPr sz="1600" b="1" i="0" u="none" strike="noStrike" cap="none">
                <a:solidFill>
                  <a:schemeClr val="dk1"/>
                </a:solidFill>
                <a:latin typeface="Century Gothic"/>
                <a:ea typeface="Century Gothic"/>
                <a:cs typeface="Century Gothic"/>
                <a:sym typeface="Century Gothic"/>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Century Gothic"/>
                <a:ea typeface="Century Gothic"/>
                <a:cs typeface="Century Gothic"/>
                <a:sym typeface="Century Gothic"/>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Century Gothic"/>
                <a:ea typeface="Century Gothic"/>
                <a:cs typeface="Century Gothic"/>
                <a:sym typeface="Century Gothic"/>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Century Gothic"/>
                <a:ea typeface="Century Gothic"/>
                <a:cs typeface="Century Gothic"/>
                <a:sym typeface="Century Gothic"/>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Century Gothic"/>
                <a:ea typeface="Century Gothic"/>
                <a:cs typeface="Century Gothic"/>
                <a:sym typeface="Century Gothic"/>
              </a:defRPr>
            </a:lvl9pPr>
          </a:lstStyle>
          <a:p>
            <a:endParaRPr/>
          </a:p>
        </p:txBody>
      </p:sp>
      <p:sp>
        <p:nvSpPr>
          <p:cNvPr id="117" name="Google Shape;117;p25"/>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lstStyle>
            <a:lvl1pPr marL="457200" marR="0" lvl="0" indent="-228600" algn="l" rtl="0">
              <a:spcBef>
                <a:spcPts val="480"/>
              </a:spcBef>
              <a:spcAft>
                <a:spcPts val="0"/>
              </a:spcAft>
              <a:buSzPts val="1400"/>
              <a:buNone/>
              <a:defRPr sz="2400">
                <a:solidFill>
                  <a:schemeClr val="dk1"/>
                </a:solidFill>
                <a:latin typeface="Century Gothic"/>
                <a:ea typeface="Century Gothic"/>
                <a:cs typeface="Century Gothic"/>
                <a:sym typeface="Century Gothic"/>
              </a:defRPr>
            </a:lvl1pPr>
            <a:lvl2pPr marL="914400" marR="0" lvl="1"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2pPr>
            <a:lvl3pPr marL="1371600" marR="0" lvl="2" indent="-342900" algn="l" rtl="0">
              <a:spcBef>
                <a:spcPts val="360"/>
              </a:spcBef>
              <a:spcAft>
                <a:spcPts val="0"/>
              </a:spcAft>
              <a:buClr>
                <a:schemeClr val="dk1"/>
              </a:buClr>
              <a:buSzPts val="1800"/>
              <a:buFont typeface="Courier New"/>
              <a:buChar char="o"/>
              <a:defRPr sz="1800" b="0" i="0" u="none" strike="noStrike" cap="none">
                <a:solidFill>
                  <a:schemeClr val="dk1"/>
                </a:solidFill>
                <a:latin typeface="Century Gothic"/>
                <a:ea typeface="Century Gothic"/>
                <a:cs typeface="Century Gothic"/>
                <a:sym typeface="Century Gothic"/>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Century Gothic"/>
                <a:ea typeface="Century Gothic"/>
                <a:cs typeface="Century Gothic"/>
                <a:sym typeface="Century Gothic"/>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Century Gothic"/>
                <a:ea typeface="Century Gothic"/>
                <a:cs typeface="Century Gothic"/>
                <a:sym typeface="Century Gothic"/>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Century Gothic"/>
                <a:ea typeface="Century Gothic"/>
                <a:cs typeface="Century Gothic"/>
                <a:sym typeface="Century Gothic"/>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Century Gothic"/>
                <a:ea typeface="Century Gothic"/>
                <a:cs typeface="Century Gothic"/>
                <a:sym typeface="Century Gothic"/>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Century Gothic"/>
                <a:ea typeface="Century Gothic"/>
                <a:cs typeface="Century Gothic"/>
                <a:sym typeface="Century Gothic"/>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Century Gothic"/>
                <a:ea typeface="Century Gothic"/>
                <a:cs typeface="Century Gothic"/>
                <a:sym typeface="Century Gothic"/>
              </a:defRPr>
            </a:lvl9pPr>
          </a:lstStyle>
          <a:p>
            <a:endParaRPr/>
          </a:p>
        </p:txBody>
      </p:sp>
      <p:sp>
        <p:nvSpPr>
          <p:cNvPr id="118" name="Google Shape;118;p25"/>
          <p:cNvSpPr txBox="1">
            <a:spLocks noGrp="1"/>
          </p:cNvSpPr>
          <p:nvPr>
            <p:ph type="ftr" idx="11"/>
          </p:nvPr>
        </p:nvSpPr>
        <p:spPr>
          <a:xfrm>
            <a:off x="1600200" y="6356350"/>
            <a:ext cx="5334000" cy="365125"/>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800" b="0" i="0" u="none">
                <a:solidFill>
                  <a:schemeClr val="dk1"/>
                </a:solidFill>
                <a:latin typeface="Century Gothic"/>
                <a:ea typeface="Century Gothic"/>
                <a:cs typeface="Century Gothic"/>
                <a:sym typeface="Century Gothic"/>
              </a:defRPr>
            </a:lvl1pPr>
            <a:lvl2pPr marR="0" lvl="1"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19" name="Google Shape;119;p25"/>
          <p:cNvSpPr txBox="1">
            <a:spLocks noGrp="1"/>
          </p:cNvSpPr>
          <p:nvPr>
            <p:ph type="sldNum" idx="12"/>
          </p:nvPr>
        </p:nvSpPr>
        <p:spPr>
          <a:xfrm>
            <a:off x="533400" y="6356350"/>
            <a:ext cx="762000" cy="365125"/>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898989"/>
              </a:buClr>
              <a:buSzPts val="1200"/>
              <a:buFont typeface="Century Gothic"/>
              <a:buNone/>
              <a:defRPr sz="1200" b="0" i="0" u="none">
                <a:solidFill>
                  <a:srgbClr val="898989"/>
                </a:solidFill>
                <a:latin typeface="Century Gothic"/>
                <a:ea typeface="Century Gothic"/>
                <a:cs typeface="Century Gothic"/>
                <a:sym typeface="Century Gothic"/>
              </a:defRPr>
            </a:lvl1pPr>
            <a:lvl2pPr marL="0" marR="0" lvl="1" indent="0" algn="ctr" rtl="0">
              <a:lnSpc>
                <a:spcPct val="100000"/>
              </a:lnSpc>
              <a:spcBef>
                <a:spcPts val="0"/>
              </a:spcBef>
              <a:spcAft>
                <a:spcPts val="0"/>
              </a:spcAft>
              <a:buClr>
                <a:srgbClr val="898989"/>
              </a:buClr>
              <a:buSzPts val="1200"/>
              <a:buFont typeface="Century Gothic"/>
              <a:buNone/>
              <a:defRPr sz="1200" b="0" i="0" u="none">
                <a:solidFill>
                  <a:srgbClr val="898989"/>
                </a:solidFill>
                <a:latin typeface="Century Gothic"/>
                <a:ea typeface="Century Gothic"/>
                <a:cs typeface="Century Gothic"/>
                <a:sym typeface="Century Gothic"/>
              </a:defRPr>
            </a:lvl2pPr>
            <a:lvl3pPr marL="0" marR="0" lvl="2" indent="0" algn="ctr" rtl="0">
              <a:lnSpc>
                <a:spcPct val="100000"/>
              </a:lnSpc>
              <a:spcBef>
                <a:spcPts val="0"/>
              </a:spcBef>
              <a:spcAft>
                <a:spcPts val="0"/>
              </a:spcAft>
              <a:buClr>
                <a:srgbClr val="898989"/>
              </a:buClr>
              <a:buSzPts val="1200"/>
              <a:buFont typeface="Century Gothic"/>
              <a:buNone/>
              <a:defRPr sz="1200" b="0" i="0" u="none">
                <a:solidFill>
                  <a:srgbClr val="898989"/>
                </a:solidFill>
                <a:latin typeface="Century Gothic"/>
                <a:ea typeface="Century Gothic"/>
                <a:cs typeface="Century Gothic"/>
                <a:sym typeface="Century Gothic"/>
              </a:defRPr>
            </a:lvl3pPr>
            <a:lvl4pPr marL="0" marR="0" lvl="3" indent="0" algn="ctr" rtl="0">
              <a:lnSpc>
                <a:spcPct val="100000"/>
              </a:lnSpc>
              <a:spcBef>
                <a:spcPts val="0"/>
              </a:spcBef>
              <a:spcAft>
                <a:spcPts val="0"/>
              </a:spcAft>
              <a:buClr>
                <a:srgbClr val="898989"/>
              </a:buClr>
              <a:buSzPts val="1200"/>
              <a:buFont typeface="Century Gothic"/>
              <a:buNone/>
              <a:defRPr sz="1200" b="0" i="0" u="none">
                <a:solidFill>
                  <a:srgbClr val="898989"/>
                </a:solidFill>
                <a:latin typeface="Century Gothic"/>
                <a:ea typeface="Century Gothic"/>
                <a:cs typeface="Century Gothic"/>
                <a:sym typeface="Century Gothic"/>
              </a:defRPr>
            </a:lvl4pPr>
            <a:lvl5pPr marL="0" marR="0" lvl="4" indent="0" algn="ctr" rtl="0">
              <a:lnSpc>
                <a:spcPct val="100000"/>
              </a:lnSpc>
              <a:spcBef>
                <a:spcPts val="0"/>
              </a:spcBef>
              <a:spcAft>
                <a:spcPts val="0"/>
              </a:spcAft>
              <a:buClr>
                <a:srgbClr val="898989"/>
              </a:buClr>
              <a:buSzPts val="1200"/>
              <a:buFont typeface="Century Gothic"/>
              <a:buNone/>
              <a:defRPr sz="1200" b="0" i="0" u="none">
                <a:solidFill>
                  <a:srgbClr val="898989"/>
                </a:solidFill>
                <a:latin typeface="Century Gothic"/>
                <a:ea typeface="Century Gothic"/>
                <a:cs typeface="Century Gothic"/>
                <a:sym typeface="Century Gothic"/>
              </a:defRPr>
            </a:lvl5pPr>
            <a:lvl6pPr marL="0" marR="0" lvl="5" indent="0" algn="ctr" rtl="0">
              <a:lnSpc>
                <a:spcPct val="100000"/>
              </a:lnSpc>
              <a:spcBef>
                <a:spcPts val="0"/>
              </a:spcBef>
              <a:spcAft>
                <a:spcPts val="0"/>
              </a:spcAft>
              <a:buClr>
                <a:srgbClr val="898989"/>
              </a:buClr>
              <a:buSzPts val="1200"/>
              <a:buFont typeface="Century Gothic"/>
              <a:buNone/>
              <a:defRPr sz="1200" b="0" i="0" u="none">
                <a:solidFill>
                  <a:srgbClr val="898989"/>
                </a:solidFill>
                <a:latin typeface="Century Gothic"/>
                <a:ea typeface="Century Gothic"/>
                <a:cs typeface="Century Gothic"/>
                <a:sym typeface="Century Gothic"/>
              </a:defRPr>
            </a:lvl6pPr>
            <a:lvl7pPr marL="0" marR="0" lvl="6" indent="0" algn="ctr" rtl="0">
              <a:lnSpc>
                <a:spcPct val="100000"/>
              </a:lnSpc>
              <a:spcBef>
                <a:spcPts val="0"/>
              </a:spcBef>
              <a:spcAft>
                <a:spcPts val="0"/>
              </a:spcAft>
              <a:buClr>
                <a:srgbClr val="898989"/>
              </a:buClr>
              <a:buSzPts val="1200"/>
              <a:buFont typeface="Century Gothic"/>
              <a:buNone/>
              <a:defRPr sz="1200" b="0" i="0" u="none">
                <a:solidFill>
                  <a:srgbClr val="898989"/>
                </a:solidFill>
                <a:latin typeface="Century Gothic"/>
                <a:ea typeface="Century Gothic"/>
                <a:cs typeface="Century Gothic"/>
                <a:sym typeface="Century Gothic"/>
              </a:defRPr>
            </a:lvl7pPr>
            <a:lvl8pPr marL="0" marR="0" lvl="7" indent="0" algn="ctr" rtl="0">
              <a:lnSpc>
                <a:spcPct val="100000"/>
              </a:lnSpc>
              <a:spcBef>
                <a:spcPts val="0"/>
              </a:spcBef>
              <a:spcAft>
                <a:spcPts val="0"/>
              </a:spcAft>
              <a:buClr>
                <a:srgbClr val="898989"/>
              </a:buClr>
              <a:buSzPts val="1200"/>
              <a:buFont typeface="Century Gothic"/>
              <a:buNone/>
              <a:defRPr sz="1200" b="0" i="0" u="none">
                <a:solidFill>
                  <a:srgbClr val="898989"/>
                </a:solidFill>
                <a:latin typeface="Century Gothic"/>
                <a:ea typeface="Century Gothic"/>
                <a:cs typeface="Century Gothic"/>
                <a:sym typeface="Century Gothic"/>
              </a:defRPr>
            </a:lvl8pPr>
            <a:lvl9pPr marL="0" marR="0" lvl="8" indent="0" algn="ctr" rtl="0">
              <a:lnSpc>
                <a:spcPct val="100000"/>
              </a:lnSpc>
              <a:spcBef>
                <a:spcPts val="0"/>
              </a:spcBef>
              <a:spcAft>
                <a:spcPts val="0"/>
              </a:spcAft>
              <a:buClr>
                <a:srgbClr val="898989"/>
              </a:buClr>
              <a:buSzPts val="1200"/>
              <a:buFont typeface="Century Gothic"/>
              <a:buNone/>
              <a:defRPr sz="1200" b="0" i="0" u="none">
                <a:solidFill>
                  <a:srgbClr val="898989"/>
                </a:solidFill>
                <a:latin typeface="Century Gothic"/>
                <a:ea typeface="Century Gothic"/>
                <a:cs typeface="Century Gothic"/>
                <a:sym typeface="Century Gothic"/>
              </a:defRPr>
            </a:lvl9pPr>
          </a:lstStyle>
          <a:p>
            <a:pPr marL="0" lvl="0" indent="0" algn="ctr" rtl="0">
              <a:spcBef>
                <a:spcPts val="0"/>
              </a:spcBef>
              <a:spcAft>
                <a:spcPts val="0"/>
              </a:spcAft>
              <a:buNone/>
            </a:pPr>
            <a:fld id="{00000000-1234-1234-1234-123412341234}" type="slidenum">
              <a:rPr lang="en-US"/>
              <a:pPr marL="0" lvl="0" indent="0" algn="ctr" rtl="0">
                <a:spcBef>
                  <a:spcPts val="0"/>
                </a:spcBef>
                <a:spcAft>
                  <a:spcPts val="0"/>
                </a:spcAft>
                <a:buNone/>
              </a:pPr>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20"/>
        <p:cNvGrpSpPr/>
        <p:nvPr/>
      </p:nvGrpSpPr>
      <p:grpSpPr>
        <a:xfrm>
          <a:off x="0" y="0"/>
          <a:ext cx="0" cy="0"/>
          <a:chOff x="0" y="0"/>
          <a:chExt cx="0" cy="0"/>
        </a:xfrm>
      </p:grpSpPr>
      <p:sp>
        <p:nvSpPr>
          <p:cNvPr id="121" name="Google Shape;121;p26"/>
          <p:cNvSpPr txBox="1">
            <a:spLocks noGrp="1"/>
          </p:cNvSpPr>
          <p:nvPr>
            <p:ph type="title"/>
          </p:nvPr>
        </p:nvSpPr>
        <p:spPr>
          <a:xfrm>
            <a:off x="4762" y="17462"/>
            <a:ext cx="9139237" cy="592137"/>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4400" b="0" i="0" u="none" strike="noStrike" cap="none">
                <a:solidFill>
                  <a:schemeClr val="lt1"/>
                </a:solidFill>
                <a:latin typeface="Rockwell"/>
                <a:ea typeface="Rockwell"/>
                <a:cs typeface="Rockwell"/>
                <a:sym typeface="Rockwell"/>
              </a:defRPr>
            </a:lvl1pPr>
            <a:lvl2pPr marR="0" lvl="1" algn="l" rtl="0">
              <a:spcBef>
                <a:spcPts val="0"/>
              </a:spcBef>
              <a:spcAft>
                <a:spcPts val="0"/>
              </a:spcAft>
              <a:buSzPts val="1400"/>
              <a:buNone/>
              <a:defRPr sz="4400" b="0" i="0" u="none" strike="noStrike" cap="none">
                <a:solidFill>
                  <a:schemeClr val="lt1"/>
                </a:solidFill>
                <a:latin typeface="Rockwell"/>
                <a:ea typeface="Rockwell"/>
                <a:cs typeface="Rockwell"/>
                <a:sym typeface="Rockwell"/>
              </a:defRPr>
            </a:lvl2pPr>
            <a:lvl3pPr marR="0" lvl="2" algn="l" rtl="0">
              <a:spcBef>
                <a:spcPts val="0"/>
              </a:spcBef>
              <a:spcAft>
                <a:spcPts val="0"/>
              </a:spcAft>
              <a:buSzPts val="1400"/>
              <a:buNone/>
              <a:defRPr sz="4400" b="0" i="0" u="none" strike="noStrike" cap="none">
                <a:solidFill>
                  <a:schemeClr val="lt1"/>
                </a:solidFill>
                <a:latin typeface="Rockwell"/>
                <a:ea typeface="Rockwell"/>
                <a:cs typeface="Rockwell"/>
                <a:sym typeface="Rockwell"/>
              </a:defRPr>
            </a:lvl3pPr>
            <a:lvl4pPr marR="0" lvl="3" algn="l" rtl="0">
              <a:spcBef>
                <a:spcPts val="0"/>
              </a:spcBef>
              <a:spcAft>
                <a:spcPts val="0"/>
              </a:spcAft>
              <a:buSzPts val="1400"/>
              <a:buNone/>
              <a:defRPr sz="4400" b="0" i="0" u="none" strike="noStrike" cap="none">
                <a:solidFill>
                  <a:schemeClr val="lt1"/>
                </a:solidFill>
                <a:latin typeface="Rockwell"/>
                <a:ea typeface="Rockwell"/>
                <a:cs typeface="Rockwell"/>
                <a:sym typeface="Rockwell"/>
              </a:defRPr>
            </a:lvl4pPr>
            <a:lvl5pPr marR="0" lvl="4" algn="l" rtl="0">
              <a:spcBef>
                <a:spcPts val="0"/>
              </a:spcBef>
              <a:spcAft>
                <a:spcPts val="0"/>
              </a:spcAft>
              <a:buSzPts val="1400"/>
              <a:buNone/>
              <a:defRPr sz="4400" b="0" i="0" u="none" strike="noStrike" cap="none">
                <a:solidFill>
                  <a:schemeClr val="lt1"/>
                </a:solidFill>
                <a:latin typeface="Rockwell"/>
                <a:ea typeface="Rockwell"/>
                <a:cs typeface="Rockwell"/>
                <a:sym typeface="Rockwell"/>
              </a:defRPr>
            </a:lvl5pPr>
            <a:lvl6pPr marR="0" lvl="5" algn="l" rtl="0">
              <a:spcBef>
                <a:spcPts val="0"/>
              </a:spcBef>
              <a:spcAft>
                <a:spcPts val="0"/>
              </a:spcAft>
              <a:buSzPts val="1400"/>
              <a:buNone/>
              <a:defRPr sz="4400" b="0" i="0" u="none" strike="noStrike" cap="none">
                <a:solidFill>
                  <a:schemeClr val="lt1"/>
                </a:solidFill>
                <a:latin typeface="Rockwell"/>
                <a:ea typeface="Rockwell"/>
                <a:cs typeface="Rockwell"/>
                <a:sym typeface="Rockwell"/>
              </a:defRPr>
            </a:lvl6pPr>
            <a:lvl7pPr marR="0" lvl="6" algn="l" rtl="0">
              <a:spcBef>
                <a:spcPts val="0"/>
              </a:spcBef>
              <a:spcAft>
                <a:spcPts val="0"/>
              </a:spcAft>
              <a:buSzPts val="1400"/>
              <a:buNone/>
              <a:defRPr sz="4400" b="0" i="0" u="none" strike="noStrike" cap="none">
                <a:solidFill>
                  <a:schemeClr val="lt1"/>
                </a:solidFill>
                <a:latin typeface="Rockwell"/>
                <a:ea typeface="Rockwell"/>
                <a:cs typeface="Rockwell"/>
                <a:sym typeface="Rockwell"/>
              </a:defRPr>
            </a:lvl7pPr>
            <a:lvl8pPr marR="0" lvl="7" algn="l" rtl="0">
              <a:spcBef>
                <a:spcPts val="0"/>
              </a:spcBef>
              <a:spcAft>
                <a:spcPts val="0"/>
              </a:spcAft>
              <a:buSzPts val="1400"/>
              <a:buNone/>
              <a:defRPr sz="4400" b="0" i="0" u="none" strike="noStrike" cap="none">
                <a:solidFill>
                  <a:schemeClr val="lt1"/>
                </a:solidFill>
                <a:latin typeface="Rockwell"/>
                <a:ea typeface="Rockwell"/>
                <a:cs typeface="Rockwell"/>
                <a:sym typeface="Rockwell"/>
              </a:defRPr>
            </a:lvl8pPr>
            <a:lvl9pPr marR="0" lvl="8" algn="l" rtl="0">
              <a:spcBef>
                <a:spcPts val="0"/>
              </a:spcBef>
              <a:spcAft>
                <a:spcPts val="0"/>
              </a:spcAft>
              <a:buSzPts val="1400"/>
              <a:buNone/>
              <a:defRPr sz="4400" b="0" i="0" u="none" strike="noStrike" cap="none">
                <a:solidFill>
                  <a:schemeClr val="lt1"/>
                </a:solidFill>
                <a:latin typeface="Rockwell"/>
                <a:ea typeface="Rockwell"/>
                <a:cs typeface="Rockwell"/>
                <a:sym typeface="Rockwell"/>
              </a:defRPr>
            </a:lvl9pPr>
          </a:lstStyle>
          <a:p>
            <a:endParaRPr/>
          </a:p>
        </p:txBody>
      </p:sp>
      <p:sp>
        <p:nvSpPr>
          <p:cNvPr id="122" name="Google Shape;122;p26"/>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lstStyle>
            <a:lvl1pPr marL="457200" marR="0" lvl="0" indent="-228600" algn="l" rtl="0">
              <a:spcBef>
                <a:spcPts val="560"/>
              </a:spcBef>
              <a:spcAft>
                <a:spcPts val="0"/>
              </a:spcAft>
              <a:buSzPts val="1400"/>
              <a:buNone/>
              <a:defRPr sz="2800">
                <a:solidFill>
                  <a:schemeClr val="dk1"/>
                </a:solidFill>
                <a:latin typeface="Century Gothic"/>
                <a:ea typeface="Century Gothic"/>
                <a:cs typeface="Century Gothic"/>
                <a:sym typeface="Century Gothic"/>
              </a:defRPr>
            </a:lvl1pPr>
            <a:lvl2pPr marL="914400" marR="0" lvl="1" indent="-381000" algn="l" rtl="0">
              <a:spcBef>
                <a:spcPts val="480"/>
              </a:spcBef>
              <a:spcAft>
                <a:spcPts val="0"/>
              </a:spcAft>
              <a:buClr>
                <a:schemeClr val="dk1"/>
              </a:buClr>
              <a:buSzPts val="2400"/>
              <a:buFont typeface="Arial"/>
              <a:buChar char="•"/>
              <a:defRPr sz="2400" b="0" i="0" u="none" strike="noStrike" cap="none">
                <a:solidFill>
                  <a:schemeClr val="dk1"/>
                </a:solidFill>
                <a:latin typeface="Century Gothic"/>
                <a:ea typeface="Century Gothic"/>
                <a:cs typeface="Century Gothic"/>
                <a:sym typeface="Century Gothic"/>
              </a:defRPr>
            </a:lvl2pPr>
            <a:lvl3pPr marL="1371600" marR="0" lvl="2" indent="-355600" algn="l" rtl="0">
              <a:spcBef>
                <a:spcPts val="400"/>
              </a:spcBef>
              <a:spcAft>
                <a:spcPts val="0"/>
              </a:spcAft>
              <a:buClr>
                <a:schemeClr val="dk1"/>
              </a:buClr>
              <a:buSzPts val="2000"/>
              <a:buFont typeface="Courier New"/>
              <a:buChar char="o"/>
              <a:defRPr sz="2000" b="0" i="0" u="none" strike="noStrike" cap="none">
                <a:solidFill>
                  <a:schemeClr val="dk1"/>
                </a:solidFill>
                <a:latin typeface="Century Gothic"/>
                <a:ea typeface="Century Gothic"/>
                <a:cs typeface="Century Gothic"/>
                <a:sym typeface="Century Gothic"/>
              </a:defRPr>
            </a:lvl3pPr>
            <a:lvl4pPr marL="1828800" marR="0" lvl="3" indent="-342900" algn="l" rtl="0">
              <a:spcBef>
                <a:spcPts val="36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4pPr>
            <a:lvl5pPr marL="2286000" marR="0" lvl="4" indent="-342900" algn="l" rtl="0">
              <a:spcBef>
                <a:spcPts val="36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23" name="Google Shape;123;p26"/>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lstStyle>
            <a:lvl1pPr marL="457200" marR="0" lvl="0" indent="-228600" algn="l" rtl="0">
              <a:spcBef>
                <a:spcPts val="560"/>
              </a:spcBef>
              <a:spcAft>
                <a:spcPts val="0"/>
              </a:spcAft>
              <a:buSzPts val="1400"/>
              <a:buNone/>
              <a:defRPr sz="2800">
                <a:solidFill>
                  <a:schemeClr val="dk1"/>
                </a:solidFill>
                <a:latin typeface="Century Gothic"/>
                <a:ea typeface="Century Gothic"/>
                <a:cs typeface="Century Gothic"/>
                <a:sym typeface="Century Gothic"/>
              </a:defRPr>
            </a:lvl1pPr>
            <a:lvl2pPr marL="914400" marR="0" lvl="1" indent="-381000" algn="l" rtl="0">
              <a:spcBef>
                <a:spcPts val="480"/>
              </a:spcBef>
              <a:spcAft>
                <a:spcPts val="0"/>
              </a:spcAft>
              <a:buClr>
                <a:schemeClr val="dk1"/>
              </a:buClr>
              <a:buSzPts val="2400"/>
              <a:buFont typeface="Arial"/>
              <a:buChar char="•"/>
              <a:defRPr sz="2400" b="0" i="0" u="none" strike="noStrike" cap="none">
                <a:solidFill>
                  <a:schemeClr val="dk1"/>
                </a:solidFill>
                <a:latin typeface="Century Gothic"/>
                <a:ea typeface="Century Gothic"/>
                <a:cs typeface="Century Gothic"/>
                <a:sym typeface="Century Gothic"/>
              </a:defRPr>
            </a:lvl2pPr>
            <a:lvl3pPr marL="1371600" marR="0" lvl="2" indent="-355600" algn="l" rtl="0">
              <a:spcBef>
                <a:spcPts val="400"/>
              </a:spcBef>
              <a:spcAft>
                <a:spcPts val="0"/>
              </a:spcAft>
              <a:buClr>
                <a:schemeClr val="dk1"/>
              </a:buClr>
              <a:buSzPts val="2000"/>
              <a:buFont typeface="Courier New"/>
              <a:buChar char="o"/>
              <a:defRPr sz="2000" b="0" i="0" u="none" strike="noStrike" cap="none">
                <a:solidFill>
                  <a:schemeClr val="dk1"/>
                </a:solidFill>
                <a:latin typeface="Century Gothic"/>
                <a:ea typeface="Century Gothic"/>
                <a:cs typeface="Century Gothic"/>
                <a:sym typeface="Century Gothic"/>
              </a:defRPr>
            </a:lvl3pPr>
            <a:lvl4pPr marL="1828800" marR="0" lvl="3" indent="-342900" algn="l" rtl="0">
              <a:spcBef>
                <a:spcPts val="36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4pPr>
            <a:lvl5pPr marL="2286000" marR="0" lvl="4" indent="-342900" algn="l" rtl="0">
              <a:spcBef>
                <a:spcPts val="36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24" name="Google Shape;124;p26"/>
          <p:cNvSpPr txBox="1">
            <a:spLocks noGrp="1"/>
          </p:cNvSpPr>
          <p:nvPr>
            <p:ph type="ftr" idx="11"/>
          </p:nvPr>
        </p:nvSpPr>
        <p:spPr>
          <a:xfrm>
            <a:off x="1600200" y="6356350"/>
            <a:ext cx="5334000" cy="365125"/>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800" b="0" i="0" u="none">
                <a:solidFill>
                  <a:schemeClr val="dk1"/>
                </a:solidFill>
                <a:latin typeface="Century Gothic"/>
                <a:ea typeface="Century Gothic"/>
                <a:cs typeface="Century Gothic"/>
                <a:sym typeface="Century Gothic"/>
              </a:defRPr>
            </a:lvl1pPr>
            <a:lvl2pPr marR="0" lvl="1"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25" name="Google Shape;125;p26"/>
          <p:cNvSpPr txBox="1">
            <a:spLocks noGrp="1"/>
          </p:cNvSpPr>
          <p:nvPr>
            <p:ph type="sldNum" idx="12"/>
          </p:nvPr>
        </p:nvSpPr>
        <p:spPr>
          <a:xfrm>
            <a:off x="533400" y="6356350"/>
            <a:ext cx="762000" cy="365125"/>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898989"/>
              </a:buClr>
              <a:buSzPts val="1200"/>
              <a:buFont typeface="Century Gothic"/>
              <a:buNone/>
              <a:defRPr sz="1200" b="0" i="0" u="none">
                <a:solidFill>
                  <a:srgbClr val="898989"/>
                </a:solidFill>
                <a:latin typeface="Century Gothic"/>
                <a:ea typeface="Century Gothic"/>
                <a:cs typeface="Century Gothic"/>
                <a:sym typeface="Century Gothic"/>
              </a:defRPr>
            </a:lvl1pPr>
            <a:lvl2pPr marL="0" marR="0" lvl="1" indent="0" algn="ctr" rtl="0">
              <a:lnSpc>
                <a:spcPct val="100000"/>
              </a:lnSpc>
              <a:spcBef>
                <a:spcPts val="0"/>
              </a:spcBef>
              <a:spcAft>
                <a:spcPts val="0"/>
              </a:spcAft>
              <a:buClr>
                <a:srgbClr val="898989"/>
              </a:buClr>
              <a:buSzPts val="1200"/>
              <a:buFont typeface="Century Gothic"/>
              <a:buNone/>
              <a:defRPr sz="1200" b="0" i="0" u="none">
                <a:solidFill>
                  <a:srgbClr val="898989"/>
                </a:solidFill>
                <a:latin typeface="Century Gothic"/>
                <a:ea typeface="Century Gothic"/>
                <a:cs typeface="Century Gothic"/>
                <a:sym typeface="Century Gothic"/>
              </a:defRPr>
            </a:lvl2pPr>
            <a:lvl3pPr marL="0" marR="0" lvl="2" indent="0" algn="ctr" rtl="0">
              <a:lnSpc>
                <a:spcPct val="100000"/>
              </a:lnSpc>
              <a:spcBef>
                <a:spcPts val="0"/>
              </a:spcBef>
              <a:spcAft>
                <a:spcPts val="0"/>
              </a:spcAft>
              <a:buClr>
                <a:srgbClr val="898989"/>
              </a:buClr>
              <a:buSzPts val="1200"/>
              <a:buFont typeface="Century Gothic"/>
              <a:buNone/>
              <a:defRPr sz="1200" b="0" i="0" u="none">
                <a:solidFill>
                  <a:srgbClr val="898989"/>
                </a:solidFill>
                <a:latin typeface="Century Gothic"/>
                <a:ea typeface="Century Gothic"/>
                <a:cs typeface="Century Gothic"/>
                <a:sym typeface="Century Gothic"/>
              </a:defRPr>
            </a:lvl3pPr>
            <a:lvl4pPr marL="0" marR="0" lvl="3" indent="0" algn="ctr" rtl="0">
              <a:lnSpc>
                <a:spcPct val="100000"/>
              </a:lnSpc>
              <a:spcBef>
                <a:spcPts val="0"/>
              </a:spcBef>
              <a:spcAft>
                <a:spcPts val="0"/>
              </a:spcAft>
              <a:buClr>
                <a:srgbClr val="898989"/>
              </a:buClr>
              <a:buSzPts val="1200"/>
              <a:buFont typeface="Century Gothic"/>
              <a:buNone/>
              <a:defRPr sz="1200" b="0" i="0" u="none">
                <a:solidFill>
                  <a:srgbClr val="898989"/>
                </a:solidFill>
                <a:latin typeface="Century Gothic"/>
                <a:ea typeface="Century Gothic"/>
                <a:cs typeface="Century Gothic"/>
                <a:sym typeface="Century Gothic"/>
              </a:defRPr>
            </a:lvl4pPr>
            <a:lvl5pPr marL="0" marR="0" lvl="4" indent="0" algn="ctr" rtl="0">
              <a:lnSpc>
                <a:spcPct val="100000"/>
              </a:lnSpc>
              <a:spcBef>
                <a:spcPts val="0"/>
              </a:spcBef>
              <a:spcAft>
                <a:spcPts val="0"/>
              </a:spcAft>
              <a:buClr>
                <a:srgbClr val="898989"/>
              </a:buClr>
              <a:buSzPts val="1200"/>
              <a:buFont typeface="Century Gothic"/>
              <a:buNone/>
              <a:defRPr sz="1200" b="0" i="0" u="none">
                <a:solidFill>
                  <a:srgbClr val="898989"/>
                </a:solidFill>
                <a:latin typeface="Century Gothic"/>
                <a:ea typeface="Century Gothic"/>
                <a:cs typeface="Century Gothic"/>
                <a:sym typeface="Century Gothic"/>
              </a:defRPr>
            </a:lvl5pPr>
            <a:lvl6pPr marL="0" marR="0" lvl="5" indent="0" algn="ctr" rtl="0">
              <a:lnSpc>
                <a:spcPct val="100000"/>
              </a:lnSpc>
              <a:spcBef>
                <a:spcPts val="0"/>
              </a:spcBef>
              <a:spcAft>
                <a:spcPts val="0"/>
              </a:spcAft>
              <a:buClr>
                <a:srgbClr val="898989"/>
              </a:buClr>
              <a:buSzPts val="1200"/>
              <a:buFont typeface="Century Gothic"/>
              <a:buNone/>
              <a:defRPr sz="1200" b="0" i="0" u="none">
                <a:solidFill>
                  <a:srgbClr val="898989"/>
                </a:solidFill>
                <a:latin typeface="Century Gothic"/>
                <a:ea typeface="Century Gothic"/>
                <a:cs typeface="Century Gothic"/>
                <a:sym typeface="Century Gothic"/>
              </a:defRPr>
            </a:lvl6pPr>
            <a:lvl7pPr marL="0" marR="0" lvl="6" indent="0" algn="ctr" rtl="0">
              <a:lnSpc>
                <a:spcPct val="100000"/>
              </a:lnSpc>
              <a:spcBef>
                <a:spcPts val="0"/>
              </a:spcBef>
              <a:spcAft>
                <a:spcPts val="0"/>
              </a:spcAft>
              <a:buClr>
                <a:srgbClr val="898989"/>
              </a:buClr>
              <a:buSzPts val="1200"/>
              <a:buFont typeface="Century Gothic"/>
              <a:buNone/>
              <a:defRPr sz="1200" b="0" i="0" u="none">
                <a:solidFill>
                  <a:srgbClr val="898989"/>
                </a:solidFill>
                <a:latin typeface="Century Gothic"/>
                <a:ea typeface="Century Gothic"/>
                <a:cs typeface="Century Gothic"/>
                <a:sym typeface="Century Gothic"/>
              </a:defRPr>
            </a:lvl7pPr>
            <a:lvl8pPr marL="0" marR="0" lvl="7" indent="0" algn="ctr" rtl="0">
              <a:lnSpc>
                <a:spcPct val="100000"/>
              </a:lnSpc>
              <a:spcBef>
                <a:spcPts val="0"/>
              </a:spcBef>
              <a:spcAft>
                <a:spcPts val="0"/>
              </a:spcAft>
              <a:buClr>
                <a:srgbClr val="898989"/>
              </a:buClr>
              <a:buSzPts val="1200"/>
              <a:buFont typeface="Century Gothic"/>
              <a:buNone/>
              <a:defRPr sz="1200" b="0" i="0" u="none">
                <a:solidFill>
                  <a:srgbClr val="898989"/>
                </a:solidFill>
                <a:latin typeface="Century Gothic"/>
                <a:ea typeface="Century Gothic"/>
                <a:cs typeface="Century Gothic"/>
                <a:sym typeface="Century Gothic"/>
              </a:defRPr>
            </a:lvl8pPr>
            <a:lvl9pPr marL="0" marR="0" lvl="8" indent="0" algn="ctr" rtl="0">
              <a:lnSpc>
                <a:spcPct val="100000"/>
              </a:lnSpc>
              <a:spcBef>
                <a:spcPts val="0"/>
              </a:spcBef>
              <a:spcAft>
                <a:spcPts val="0"/>
              </a:spcAft>
              <a:buClr>
                <a:srgbClr val="898989"/>
              </a:buClr>
              <a:buSzPts val="1200"/>
              <a:buFont typeface="Century Gothic"/>
              <a:buNone/>
              <a:defRPr sz="1200" b="0" i="0" u="none">
                <a:solidFill>
                  <a:srgbClr val="898989"/>
                </a:solidFill>
                <a:latin typeface="Century Gothic"/>
                <a:ea typeface="Century Gothic"/>
                <a:cs typeface="Century Gothic"/>
                <a:sym typeface="Century Gothic"/>
              </a:defRPr>
            </a:lvl9pPr>
          </a:lstStyle>
          <a:p>
            <a:pPr marL="0" lvl="0" indent="0" algn="ctr" rtl="0">
              <a:spcBef>
                <a:spcPts val="0"/>
              </a:spcBef>
              <a:spcAft>
                <a:spcPts val="0"/>
              </a:spcAft>
              <a:buNone/>
            </a:pPr>
            <a:fld id="{00000000-1234-1234-1234-123412341234}" type="slidenum">
              <a:rPr lang="en-US"/>
              <a:pPr marL="0" lvl="0" indent="0" algn="ctr" rtl="0">
                <a:spcBef>
                  <a:spcPts val="0"/>
                </a:spcBef>
                <a:spcAft>
                  <a:spcPts val="0"/>
                </a:spcAft>
                <a:buNone/>
              </a:pPr>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26"/>
        <p:cNvGrpSpPr/>
        <p:nvPr/>
      </p:nvGrpSpPr>
      <p:grpSpPr>
        <a:xfrm>
          <a:off x="0" y="0"/>
          <a:ext cx="0" cy="0"/>
          <a:chOff x="0" y="0"/>
          <a:chExt cx="0" cy="0"/>
        </a:xfrm>
      </p:grpSpPr>
      <p:sp>
        <p:nvSpPr>
          <p:cNvPr id="127" name="Google Shape;127;p27"/>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4000" b="1" i="0" u="none" strike="noStrike" cap="none">
                <a:solidFill>
                  <a:schemeClr val="lt1"/>
                </a:solidFill>
                <a:latin typeface="Rockwell"/>
                <a:ea typeface="Rockwell"/>
                <a:cs typeface="Rockwell"/>
                <a:sym typeface="Rockwell"/>
              </a:defRPr>
            </a:lvl1pPr>
            <a:lvl2pPr marR="0" lvl="1" algn="l" rtl="0">
              <a:spcBef>
                <a:spcPts val="0"/>
              </a:spcBef>
              <a:spcAft>
                <a:spcPts val="0"/>
              </a:spcAft>
              <a:buSzPts val="1400"/>
              <a:buNone/>
              <a:defRPr sz="4400" b="0" i="0" u="none" strike="noStrike" cap="none">
                <a:solidFill>
                  <a:schemeClr val="lt1"/>
                </a:solidFill>
                <a:latin typeface="Rockwell"/>
                <a:ea typeface="Rockwell"/>
                <a:cs typeface="Rockwell"/>
                <a:sym typeface="Rockwell"/>
              </a:defRPr>
            </a:lvl2pPr>
            <a:lvl3pPr marR="0" lvl="2" algn="l" rtl="0">
              <a:spcBef>
                <a:spcPts val="0"/>
              </a:spcBef>
              <a:spcAft>
                <a:spcPts val="0"/>
              </a:spcAft>
              <a:buSzPts val="1400"/>
              <a:buNone/>
              <a:defRPr sz="4400" b="0" i="0" u="none" strike="noStrike" cap="none">
                <a:solidFill>
                  <a:schemeClr val="lt1"/>
                </a:solidFill>
                <a:latin typeface="Rockwell"/>
                <a:ea typeface="Rockwell"/>
                <a:cs typeface="Rockwell"/>
                <a:sym typeface="Rockwell"/>
              </a:defRPr>
            </a:lvl3pPr>
            <a:lvl4pPr marR="0" lvl="3" algn="l" rtl="0">
              <a:spcBef>
                <a:spcPts val="0"/>
              </a:spcBef>
              <a:spcAft>
                <a:spcPts val="0"/>
              </a:spcAft>
              <a:buSzPts val="1400"/>
              <a:buNone/>
              <a:defRPr sz="4400" b="0" i="0" u="none" strike="noStrike" cap="none">
                <a:solidFill>
                  <a:schemeClr val="lt1"/>
                </a:solidFill>
                <a:latin typeface="Rockwell"/>
                <a:ea typeface="Rockwell"/>
                <a:cs typeface="Rockwell"/>
                <a:sym typeface="Rockwell"/>
              </a:defRPr>
            </a:lvl4pPr>
            <a:lvl5pPr marR="0" lvl="4" algn="l" rtl="0">
              <a:spcBef>
                <a:spcPts val="0"/>
              </a:spcBef>
              <a:spcAft>
                <a:spcPts val="0"/>
              </a:spcAft>
              <a:buSzPts val="1400"/>
              <a:buNone/>
              <a:defRPr sz="4400" b="0" i="0" u="none" strike="noStrike" cap="none">
                <a:solidFill>
                  <a:schemeClr val="lt1"/>
                </a:solidFill>
                <a:latin typeface="Rockwell"/>
                <a:ea typeface="Rockwell"/>
                <a:cs typeface="Rockwell"/>
                <a:sym typeface="Rockwell"/>
              </a:defRPr>
            </a:lvl5pPr>
            <a:lvl6pPr marR="0" lvl="5" algn="l" rtl="0">
              <a:spcBef>
                <a:spcPts val="0"/>
              </a:spcBef>
              <a:spcAft>
                <a:spcPts val="0"/>
              </a:spcAft>
              <a:buSzPts val="1400"/>
              <a:buNone/>
              <a:defRPr sz="4400" b="0" i="0" u="none" strike="noStrike" cap="none">
                <a:solidFill>
                  <a:schemeClr val="lt1"/>
                </a:solidFill>
                <a:latin typeface="Rockwell"/>
                <a:ea typeface="Rockwell"/>
                <a:cs typeface="Rockwell"/>
                <a:sym typeface="Rockwell"/>
              </a:defRPr>
            </a:lvl6pPr>
            <a:lvl7pPr marR="0" lvl="6" algn="l" rtl="0">
              <a:spcBef>
                <a:spcPts val="0"/>
              </a:spcBef>
              <a:spcAft>
                <a:spcPts val="0"/>
              </a:spcAft>
              <a:buSzPts val="1400"/>
              <a:buNone/>
              <a:defRPr sz="4400" b="0" i="0" u="none" strike="noStrike" cap="none">
                <a:solidFill>
                  <a:schemeClr val="lt1"/>
                </a:solidFill>
                <a:latin typeface="Rockwell"/>
                <a:ea typeface="Rockwell"/>
                <a:cs typeface="Rockwell"/>
                <a:sym typeface="Rockwell"/>
              </a:defRPr>
            </a:lvl7pPr>
            <a:lvl8pPr marR="0" lvl="7" algn="l" rtl="0">
              <a:spcBef>
                <a:spcPts val="0"/>
              </a:spcBef>
              <a:spcAft>
                <a:spcPts val="0"/>
              </a:spcAft>
              <a:buSzPts val="1400"/>
              <a:buNone/>
              <a:defRPr sz="4400" b="0" i="0" u="none" strike="noStrike" cap="none">
                <a:solidFill>
                  <a:schemeClr val="lt1"/>
                </a:solidFill>
                <a:latin typeface="Rockwell"/>
                <a:ea typeface="Rockwell"/>
                <a:cs typeface="Rockwell"/>
                <a:sym typeface="Rockwell"/>
              </a:defRPr>
            </a:lvl8pPr>
            <a:lvl9pPr marR="0" lvl="8" algn="l" rtl="0">
              <a:spcBef>
                <a:spcPts val="0"/>
              </a:spcBef>
              <a:spcAft>
                <a:spcPts val="0"/>
              </a:spcAft>
              <a:buSzPts val="1400"/>
              <a:buNone/>
              <a:defRPr sz="4400" b="0" i="0" u="none" strike="noStrike" cap="none">
                <a:solidFill>
                  <a:schemeClr val="lt1"/>
                </a:solidFill>
                <a:latin typeface="Rockwell"/>
                <a:ea typeface="Rockwell"/>
                <a:cs typeface="Rockwell"/>
                <a:sym typeface="Rockwell"/>
              </a:defRPr>
            </a:lvl9pPr>
          </a:lstStyle>
          <a:p>
            <a:endParaRPr/>
          </a:p>
        </p:txBody>
      </p:sp>
      <p:sp>
        <p:nvSpPr>
          <p:cNvPr id="128" name="Google Shape;128;p27"/>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lstStyle>
            <a:lvl1pPr marL="457200" marR="0" lvl="0" indent="-228600" algn="l" rtl="0">
              <a:spcBef>
                <a:spcPts val="400"/>
              </a:spcBef>
              <a:spcAft>
                <a:spcPts val="0"/>
              </a:spcAft>
              <a:buClr>
                <a:srgbClr val="888888"/>
              </a:buClr>
              <a:buSzPts val="2000"/>
              <a:buFont typeface="Arial"/>
              <a:buNone/>
              <a:defRPr sz="2000">
                <a:solidFill>
                  <a:srgbClr val="888888"/>
                </a:solidFill>
                <a:latin typeface="Century Gothic"/>
                <a:ea typeface="Century Gothic"/>
                <a:cs typeface="Century Gothic"/>
                <a:sym typeface="Century Gothic"/>
              </a:defRPr>
            </a:lvl1pPr>
            <a:lvl2pPr marL="914400" marR="0" lvl="1" indent="-228600" algn="l" rtl="0">
              <a:spcBef>
                <a:spcPts val="360"/>
              </a:spcBef>
              <a:spcAft>
                <a:spcPts val="0"/>
              </a:spcAft>
              <a:buClr>
                <a:srgbClr val="888888"/>
              </a:buClr>
              <a:buSzPts val="1800"/>
              <a:buFont typeface="Arial"/>
              <a:buNone/>
              <a:defRPr sz="1800" b="0" i="0" u="none" strike="noStrike" cap="none">
                <a:solidFill>
                  <a:srgbClr val="888888"/>
                </a:solidFill>
                <a:latin typeface="Century Gothic"/>
                <a:ea typeface="Century Gothic"/>
                <a:cs typeface="Century Gothic"/>
                <a:sym typeface="Century Gothic"/>
              </a:defRPr>
            </a:lvl2pPr>
            <a:lvl3pPr marL="1371600" marR="0" lvl="2" indent="-228600" algn="l" rtl="0">
              <a:spcBef>
                <a:spcPts val="320"/>
              </a:spcBef>
              <a:spcAft>
                <a:spcPts val="0"/>
              </a:spcAft>
              <a:buClr>
                <a:srgbClr val="888888"/>
              </a:buClr>
              <a:buSzPts val="1600"/>
              <a:buFont typeface="Courier New"/>
              <a:buNone/>
              <a:defRPr sz="1600" b="0" i="0" u="none" strike="noStrike" cap="none">
                <a:solidFill>
                  <a:srgbClr val="888888"/>
                </a:solidFill>
                <a:latin typeface="Century Gothic"/>
                <a:ea typeface="Century Gothic"/>
                <a:cs typeface="Century Gothic"/>
                <a:sym typeface="Century Gothic"/>
              </a:defRPr>
            </a:lvl3pPr>
            <a:lvl4pPr marL="1828800" marR="0" lvl="3" indent="-228600" algn="l" rtl="0">
              <a:spcBef>
                <a:spcPts val="280"/>
              </a:spcBef>
              <a:spcAft>
                <a:spcPts val="0"/>
              </a:spcAft>
              <a:buClr>
                <a:srgbClr val="888888"/>
              </a:buClr>
              <a:buSzPts val="1400"/>
              <a:buFont typeface="Arial"/>
              <a:buNone/>
              <a:defRPr sz="1400" b="0" i="0" u="none" strike="noStrike" cap="none">
                <a:solidFill>
                  <a:srgbClr val="888888"/>
                </a:solidFill>
                <a:latin typeface="Century Gothic"/>
                <a:ea typeface="Century Gothic"/>
                <a:cs typeface="Century Gothic"/>
                <a:sym typeface="Century Gothic"/>
              </a:defRPr>
            </a:lvl4pPr>
            <a:lvl5pPr marL="2286000" marR="0" lvl="4" indent="-228600" algn="l" rtl="0">
              <a:spcBef>
                <a:spcPts val="280"/>
              </a:spcBef>
              <a:spcAft>
                <a:spcPts val="0"/>
              </a:spcAft>
              <a:buClr>
                <a:srgbClr val="888888"/>
              </a:buClr>
              <a:buSzPts val="1400"/>
              <a:buFont typeface="Arial"/>
              <a:buNone/>
              <a:defRPr sz="1400" b="0" i="0" u="none" strike="noStrike" cap="none">
                <a:solidFill>
                  <a:srgbClr val="888888"/>
                </a:solidFill>
                <a:latin typeface="Century Gothic"/>
                <a:ea typeface="Century Gothic"/>
                <a:cs typeface="Century Gothic"/>
                <a:sym typeface="Century Gothic"/>
              </a:defRPr>
            </a:lvl5pPr>
            <a:lvl6pPr marL="2743200" marR="0" lvl="5" indent="-228600" algn="l" rtl="0">
              <a:spcBef>
                <a:spcPts val="280"/>
              </a:spcBef>
              <a:spcAft>
                <a:spcPts val="0"/>
              </a:spcAft>
              <a:buClr>
                <a:srgbClr val="888888"/>
              </a:buClr>
              <a:buSzPts val="1400"/>
              <a:buFont typeface="Arial"/>
              <a:buNone/>
              <a:defRPr sz="1400" b="0" i="0" u="none" strike="noStrike" cap="none">
                <a:solidFill>
                  <a:srgbClr val="888888"/>
                </a:solidFill>
                <a:latin typeface="Century Gothic"/>
                <a:ea typeface="Century Gothic"/>
                <a:cs typeface="Century Gothic"/>
                <a:sym typeface="Century Gothic"/>
              </a:defRPr>
            </a:lvl6pPr>
            <a:lvl7pPr marL="3200400" marR="0" lvl="6" indent="-228600" algn="l" rtl="0">
              <a:spcBef>
                <a:spcPts val="280"/>
              </a:spcBef>
              <a:spcAft>
                <a:spcPts val="0"/>
              </a:spcAft>
              <a:buClr>
                <a:srgbClr val="888888"/>
              </a:buClr>
              <a:buSzPts val="1400"/>
              <a:buFont typeface="Arial"/>
              <a:buNone/>
              <a:defRPr sz="1400" b="0" i="0" u="none" strike="noStrike" cap="none">
                <a:solidFill>
                  <a:srgbClr val="888888"/>
                </a:solidFill>
                <a:latin typeface="Century Gothic"/>
                <a:ea typeface="Century Gothic"/>
                <a:cs typeface="Century Gothic"/>
                <a:sym typeface="Century Gothic"/>
              </a:defRPr>
            </a:lvl7pPr>
            <a:lvl8pPr marL="3657600" marR="0" lvl="7" indent="-228600" algn="l" rtl="0">
              <a:spcBef>
                <a:spcPts val="280"/>
              </a:spcBef>
              <a:spcAft>
                <a:spcPts val="0"/>
              </a:spcAft>
              <a:buClr>
                <a:srgbClr val="888888"/>
              </a:buClr>
              <a:buSzPts val="1400"/>
              <a:buFont typeface="Arial"/>
              <a:buNone/>
              <a:defRPr sz="1400" b="0" i="0" u="none" strike="noStrike" cap="none">
                <a:solidFill>
                  <a:srgbClr val="888888"/>
                </a:solidFill>
                <a:latin typeface="Century Gothic"/>
                <a:ea typeface="Century Gothic"/>
                <a:cs typeface="Century Gothic"/>
                <a:sym typeface="Century Gothic"/>
              </a:defRPr>
            </a:lvl8pPr>
            <a:lvl9pPr marL="4114800" marR="0" lvl="8" indent="-228600" algn="l" rtl="0">
              <a:spcBef>
                <a:spcPts val="280"/>
              </a:spcBef>
              <a:spcAft>
                <a:spcPts val="0"/>
              </a:spcAft>
              <a:buClr>
                <a:srgbClr val="888888"/>
              </a:buClr>
              <a:buSzPts val="1400"/>
              <a:buFont typeface="Arial"/>
              <a:buNone/>
              <a:defRPr sz="1400" b="0" i="0" u="none" strike="noStrike" cap="none">
                <a:solidFill>
                  <a:srgbClr val="888888"/>
                </a:solidFill>
                <a:latin typeface="Century Gothic"/>
                <a:ea typeface="Century Gothic"/>
                <a:cs typeface="Century Gothic"/>
                <a:sym typeface="Century Gothic"/>
              </a:defRPr>
            </a:lvl9pPr>
          </a:lstStyle>
          <a:p>
            <a:endParaRPr/>
          </a:p>
        </p:txBody>
      </p:sp>
      <p:sp>
        <p:nvSpPr>
          <p:cNvPr id="129" name="Google Shape;129;p27"/>
          <p:cNvSpPr txBox="1">
            <a:spLocks noGrp="1"/>
          </p:cNvSpPr>
          <p:nvPr>
            <p:ph type="ftr" idx="11"/>
          </p:nvPr>
        </p:nvSpPr>
        <p:spPr>
          <a:xfrm>
            <a:off x="1600200" y="6356350"/>
            <a:ext cx="5334000" cy="365125"/>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800" b="0" i="0" u="none">
                <a:solidFill>
                  <a:schemeClr val="dk1"/>
                </a:solidFill>
                <a:latin typeface="Century Gothic"/>
                <a:ea typeface="Century Gothic"/>
                <a:cs typeface="Century Gothic"/>
                <a:sym typeface="Century Gothic"/>
              </a:defRPr>
            </a:lvl1pPr>
            <a:lvl2pPr marR="0" lvl="1"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30" name="Google Shape;130;p27"/>
          <p:cNvSpPr txBox="1">
            <a:spLocks noGrp="1"/>
          </p:cNvSpPr>
          <p:nvPr>
            <p:ph type="sldNum" idx="12"/>
          </p:nvPr>
        </p:nvSpPr>
        <p:spPr>
          <a:xfrm>
            <a:off x="533400" y="6356350"/>
            <a:ext cx="762000" cy="365125"/>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898989"/>
              </a:buClr>
              <a:buSzPts val="1200"/>
              <a:buFont typeface="Century Gothic"/>
              <a:buNone/>
              <a:defRPr sz="1200" b="0" i="0" u="none">
                <a:solidFill>
                  <a:srgbClr val="898989"/>
                </a:solidFill>
                <a:latin typeface="Century Gothic"/>
                <a:ea typeface="Century Gothic"/>
                <a:cs typeface="Century Gothic"/>
                <a:sym typeface="Century Gothic"/>
              </a:defRPr>
            </a:lvl1pPr>
            <a:lvl2pPr marL="0" marR="0" lvl="1" indent="0" algn="ctr" rtl="0">
              <a:lnSpc>
                <a:spcPct val="100000"/>
              </a:lnSpc>
              <a:spcBef>
                <a:spcPts val="0"/>
              </a:spcBef>
              <a:spcAft>
                <a:spcPts val="0"/>
              </a:spcAft>
              <a:buClr>
                <a:srgbClr val="898989"/>
              </a:buClr>
              <a:buSzPts val="1200"/>
              <a:buFont typeface="Century Gothic"/>
              <a:buNone/>
              <a:defRPr sz="1200" b="0" i="0" u="none">
                <a:solidFill>
                  <a:srgbClr val="898989"/>
                </a:solidFill>
                <a:latin typeface="Century Gothic"/>
                <a:ea typeface="Century Gothic"/>
                <a:cs typeface="Century Gothic"/>
                <a:sym typeface="Century Gothic"/>
              </a:defRPr>
            </a:lvl2pPr>
            <a:lvl3pPr marL="0" marR="0" lvl="2" indent="0" algn="ctr" rtl="0">
              <a:lnSpc>
                <a:spcPct val="100000"/>
              </a:lnSpc>
              <a:spcBef>
                <a:spcPts val="0"/>
              </a:spcBef>
              <a:spcAft>
                <a:spcPts val="0"/>
              </a:spcAft>
              <a:buClr>
                <a:srgbClr val="898989"/>
              </a:buClr>
              <a:buSzPts val="1200"/>
              <a:buFont typeface="Century Gothic"/>
              <a:buNone/>
              <a:defRPr sz="1200" b="0" i="0" u="none">
                <a:solidFill>
                  <a:srgbClr val="898989"/>
                </a:solidFill>
                <a:latin typeface="Century Gothic"/>
                <a:ea typeface="Century Gothic"/>
                <a:cs typeface="Century Gothic"/>
                <a:sym typeface="Century Gothic"/>
              </a:defRPr>
            </a:lvl3pPr>
            <a:lvl4pPr marL="0" marR="0" lvl="3" indent="0" algn="ctr" rtl="0">
              <a:lnSpc>
                <a:spcPct val="100000"/>
              </a:lnSpc>
              <a:spcBef>
                <a:spcPts val="0"/>
              </a:spcBef>
              <a:spcAft>
                <a:spcPts val="0"/>
              </a:spcAft>
              <a:buClr>
                <a:srgbClr val="898989"/>
              </a:buClr>
              <a:buSzPts val="1200"/>
              <a:buFont typeface="Century Gothic"/>
              <a:buNone/>
              <a:defRPr sz="1200" b="0" i="0" u="none">
                <a:solidFill>
                  <a:srgbClr val="898989"/>
                </a:solidFill>
                <a:latin typeface="Century Gothic"/>
                <a:ea typeface="Century Gothic"/>
                <a:cs typeface="Century Gothic"/>
                <a:sym typeface="Century Gothic"/>
              </a:defRPr>
            </a:lvl4pPr>
            <a:lvl5pPr marL="0" marR="0" lvl="4" indent="0" algn="ctr" rtl="0">
              <a:lnSpc>
                <a:spcPct val="100000"/>
              </a:lnSpc>
              <a:spcBef>
                <a:spcPts val="0"/>
              </a:spcBef>
              <a:spcAft>
                <a:spcPts val="0"/>
              </a:spcAft>
              <a:buClr>
                <a:srgbClr val="898989"/>
              </a:buClr>
              <a:buSzPts val="1200"/>
              <a:buFont typeface="Century Gothic"/>
              <a:buNone/>
              <a:defRPr sz="1200" b="0" i="0" u="none">
                <a:solidFill>
                  <a:srgbClr val="898989"/>
                </a:solidFill>
                <a:latin typeface="Century Gothic"/>
                <a:ea typeface="Century Gothic"/>
                <a:cs typeface="Century Gothic"/>
                <a:sym typeface="Century Gothic"/>
              </a:defRPr>
            </a:lvl5pPr>
            <a:lvl6pPr marL="0" marR="0" lvl="5" indent="0" algn="ctr" rtl="0">
              <a:lnSpc>
                <a:spcPct val="100000"/>
              </a:lnSpc>
              <a:spcBef>
                <a:spcPts val="0"/>
              </a:spcBef>
              <a:spcAft>
                <a:spcPts val="0"/>
              </a:spcAft>
              <a:buClr>
                <a:srgbClr val="898989"/>
              </a:buClr>
              <a:buSzPts val="1200"/>
              <a:buFont typeface="Century Gothic"/>
              <a:buNone/>
              <a:defRPr sz="1200" b="0" i="0" u="none">
                <a:solidFill>
                  <a:srgbClr val="898989"/>
                </a:solidFill>
                <a:latin typeface="Century Gothic"/>
                <a:ea typeface="Century Gothic"/>
                <a:cs typeface="Century Gothic"/>
                <a:sym typeface="Century Gothic"/>
              </a:defRPr>
            </a:lvl6pPr>
            <a:lvl7pPr marL="0" marR="0" lvl="6" indent="0" algn="ctr" rtl="0">
              <a:lnSpc>
                <a:spcPct val="100000"/>
              </a:lnSpc>
              <a:spcBef>
                <a:spcPts val="0"/>
              </a:spcBef>
              <a:spcAft>
                <a:spcPts val="0"/>
              </a:spcAft>
              <a:buClr>
                <a:srgbClr val="898989"/>
              </a:buClr>
              <a:buSzPts val="1200"/>
              <a:buFont typeface="Century Gothic"/>
              <a:buNone/>
              <a:defRPr sz="1200" b="0" i="0" u="none">
                <a:solidFill>
                  <a:srgbClr val="898989"/>
                </a:solidFill>
                <a:latin typeface="Century Gothic"/>
                <a:ea typeface="Century Gothic"/>
                <a:cs typeface="Century Gothic"/>
                <a:sym typeface="Century Gothic"/>
              </a:defRPr>
            </a:lvl7pPr>
            <a:lvl8pPr marL="0" marR="0" lvl="7" indent="0" algn="ctr" rtl="0">
              <a:lnSpc>
                <a:spcPct val="100000"/>
              </a:lnSpc>
              <a:spcBef>
                <a:spcPts val="0"/>
              </a:spcBef>
              <a:spcAft>
                <a:spcPts val="0"/>
              </a:spcAft>
              <a:buClr>
                <a:srgbClr val="898989"/>
              </a:buClr>
              <a:buSzPts val="1200"/>
              <a:buFont typeface="Century Gothic"/>
              <a:buNone/>
              <a:defRPr sz="1200" b="0" i="0" u="none">
                <a:solidFill>
                  <a:srgbClr val="898989"/>
                </a:solidFill>
                <a:latin typeface="Century Gothic"/>
                <a:ea typeface="Century Gothic"/>
                <a:cs typeface="Century Gothic"/>
                <a:sym typeface="Century Gothic"/>
              </a:defRPr>
            </a:lvl8pPr>
            <a:lvl9pPr marL="0" marR="0" lvl="8" indent="0" algn="ctr" rtl="0">
              <a:lnSpc>
                <a:spcPct val="100000"/>
              </a:lnSpc>
              <a:spcBef>
                <a:spcPts val="0"/>
              </a:spcBef>
              <a:spcAft>
                <a:spcPts val="0"/>
              </a:spcAft>
              <a:buClr>
                <a:srgbClr val="898989"/>
              </a:buClr>
              <a:buSzPts val="1200"/>
              <a:buFont typeface="Century Gothic"/>
              <a:buNone/>
              <a:defRPr sz="1200" b="0" i="0" u="none">
                <a:solidFill>
                  <a:srgbClr val="898989"/>
                </a:solidFill>
                <a:latin typeface="Century Gothic"/>
                <a:ea typeface="Century Gothic"/>
                <a:cs typeface="Century Gothic"/>
                <a:sym typeface="Century Gothic"/>
              </a:defRPr>
            </a:lvl9pPr>
          </a:lstStyle>
          <a:p>
            <a:pPr marL="0" lvl="0" indent="0" algn="ctr" rtl="0">
              <a:spcBef>
                <a:spcPts val="0"/>
              </a:spcBef>
              <a:spcAft>
                <a:spcPts val="0"/>
              </a:spcAft>
              <a:buNone/>
            </a:pPr>
            <a:fld id="{00000000-1234-1234-1234-123412341234}" type="slidenum">
              <a:rPr lang="en-US"/>
              <a:pPr marL="0" lvl="0" indent="0" algn="ctr" rtl="0">
                <a:spcBef>
                  <a:spcPts val="0"/>
                </a:spcBef>
                <a:spcAft>
                  <a:spcPts val="0"/>
                </a:spcAft>
                <a:buNone/>
              </a:pPr>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31"/>
        <p:cNvGrpSpPr/>
        <p:nvPr/>
      </p:nvGrpSpPr>
      <p:grpSpPr>
        <a:xfrm>
          <a:off x="0" y="0"/>
          <a:ext cx="0" cy="0"/>
          <a:chOff x="0" y="0"/>
          <a:chExt cx="0" cy="0"/>
        </a:xfrm>
      </p:grpSpPr>
      <p:sp>
        <p:nvSpPr>
          <p:cNvPr id="132" name="Google Shape;132;p28"/>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4400" b="0" i="0" u="none" strike="noStrike" cap="none">
                <a:solidFill>
                  <a:schemeClr val="lt1"/>
                </a:solidFill>
                <a:latin typeface="Rockwell"/>
                <a:ea typeface="Rockwell"/>
                <a:cs typeface="Rockwell"/>
                <a:sym typeface="Rockwell"/>
              </a:defRPr>
            </a:lvl1pPr>
            <a:lvl2pPr marR="0" lvl="1" algn="l" rtl="0">
              <a:spcBef>
                <a:spcPts val="0"/>
              </a:spcBef>
              <a:spcAft>
                <a:spcPts val="0"/>
              </a:spcAft>
              <a:buSzPts val="1400"/>
              <a:buNone/>
              <a:defRPr sz="4400" b="0" i="0" u="none" strike="noStrike" cap="none">
                <a:solidFill>
                  <a:schemeClr val="lt1"/>
                </a:solidFill>
                <a:latin typeface="Rockwell"/>
                <a:ea typeface="Rockwell"/>
                <a:cs typeface="Rockwell"/>
                <a:sym typeface="Rockwell"/>
              </a:defRPr>
            </a:lvl2pPr>
            <a:lvl3pPr marR="0" lvl="2" algn="l" rtl="0">
              <a:spcBef>
                <a:spcPts val="0"/>
              </a:spcBef>
              <a:spcAft>
                <a:spcPts val="0"/>
              </a:spcAft>
              <a:buSzPts val="1400"/>
              <a:buNone/>
              <a:defRPr sz="4400" b="0" i="0" u="none" strike="noStrike" cap="none">
                <a:solidFill>
                  <a:schemeClr val="lt1"/>
                </a:solidFill>
                <a:latin typeface="Rockwell"/>
                <a:ea typeface="Rockwell"/>
                <a:cs typeface="Rockwell"/>
                <a:sym typeface="Rockwell"/>
              </a:defRPr>
            </a:lvl3pPr>
            <a:lvl4pPr marR="0" lvl="3" algn="l" rtl="0">
              <a:spcBef>
                <a:spcPts val="0"/>
              </a:spcBef>
              <a:spcAft>
                <a:spcPts val="0"/>
              </a:spcAft>
              <a:buSzPts val="1400"/>
              <a:buNone/>
              <a:defRPr sz="4400" b="0" i="0" u="none" strike="noStrike" cap="none">
                <a:solidFill>
                  <a:schemeClr val="lt1"/>
                </a:solidFill>
                <a:latin typeface="Rockwell"/>
                <a:ea typeface="Rockwell"/>
                <a:cs typeface="Rockwell"/>
                <a:sym typeface="Rockwell"/>
              </a:defRPr>
            </a:lvl4pPr>
            <a:lvl5pPr marR="0" lvl="4" algn="l" rtl="0">
              <a:spcBef>
                <a:spcPts val="0"/>
              </a:spcBef>
              <a:spcAft>
                <a:spcPts val="0"/>
              </a:spcAft>
              <a:buSzPts val="1400"/>
              <a:buNone/>
              <a:defRPr sz="4400" b="0" i="0" u="none" strike="noStrike" cap="none">
                <a:solidFill>
                  <a:schemeClr val="lt1"/>
                </a:solidFill>
                <a:latin typeface="Rockwell"/>
                <a:ea typeface="Rockwell"/>
                <a:cs typeface="Rockwell"/>
                <a:sym typeface="Rockwell"/>
              </a:defRPr>
            </a:lvl5pPr>
            <a:lvl6pPr marR="0" lvl="5" algn="l" rtl="0">
              <a:spcBef>
                <a:spcPts val="0"/>
              </a:spcBef>
              <a:spcAft>
                <a:spcPts val="0"/>
              </a:spcAft>
              <a:buSzPts val="1400"/>
              <a:buNone/>
              <a:defRPr sz="4400" b="0" i="0" u="none" strike="noStrike" cap="none">
                <a:solidFill>
                  <a:schemeClr val="lt1"/>
                </a:solidFill>
                <a:latin typeface="Rockwell"/>
                <a:ea typeface="Rockwell"/>
                <a:cs typeface="Rockwell"/>
                <a:sym typeface="Rockwell"/>
              </a:defRPr>
            </a:lvl6pPr>
            <a:lvl7pPr marR="0" lvl="6" algn="l" rtl="0">
              <a:spcBef>
                <a:spcPts val="0"/>
              </a:spcBef>
              <a:spcAft>
                <a:spcPts val="0"/>
              </a:spcAft>
              <a:buSzPts val="1400"/>
              <a:buNone/>
              <a:defRPr sz="4400" b="0" i="0" u="none" strike="noStrike" cap="none">
                <a:solidFill>
                  <a:schemeClr val="lt1"/>
                </a:solidFill>
                <a:latin typeface="Rockwell"/>
                <a:ea typeface="Rockwell"/>
                <a:cs typeface="Rockwell"/>
                <a:sym typeface="Rockwell"/>
              </a:defRPr>
            </a:lvl7pPr>
            <a:lvl8pPr marR="0" lvl="7" algn="l" rtl="0">
              <a:spcBef>
                <a:spcPts val="0"/>
              </a:spcBef>
              <a:spcAft>
                <a:spcPts val="0"/>
              </a:spcAft>
              <a:buSzPts val="1400"/>
              <a:buNone/>
              <a:defRPr sz="4400" b="0" i="0" u="none" strike="noStrike" cap="none">
                <a:solidFill>
                  <a:schemeClr val="lt1"/>
                </a:solidFill>
                <a:latin typeface="Rockwell"/>
                <a:ea typeface="Rockwell"/>
                <a:cs typeface="Rockwell"/>
                <a:sym typeface="Rockwell"/>
              </a:defRPr>
            </a:lvl8pPr>
            <a:lvl9pPr marR="0" lvl="8" algn="l" rtl="0">
              <a:spcBef>
                <a:spcPts val="0"/>
              </a:spcBef>
              <a:spcAft>
                <a:spcPts val="0"/>
              </a:spcAft>
              <a:buSzPts val="1400"/>
              <a:buNone/>
              <a:defRPr sz="4400" b="0" i="0" u="none" strike="noStrike" cap="none">
                <a:solidFill>
                  <a:schemeClr val="lt1"/>
                </a:solidFill>
                <a:latin typeface="Rockwell"/>
                <a:ea typeface="Rockwell"/>
                <a:cs typeface="Rockwell"/>
                <a:sym typeface="Rockwell"/>
              </a:defRPr>
            </a:lvl9pPr>
          </a:lstStyle>
          <a:p>
            <a:endParaRPr/>
          </a:p>
        </p:txBody>
      </p:sp>
      <p:sp>
        <p:nvSpPr>
          <p:cNvPr id="133" name="Google Shape;133;p28"/>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lstStyle>
            <a:lvl1pPr marR="0" lvl="0" algn="ctr" rtl="0">
              <a:spcBef>
                <a:spcPts val="640"/>
              </a:spcBef>
              <a:spcAft>
                <a:spcPts val="0"/>
              </a:spcAft>
              <a:buClr>
                <a:srgbClr val="888888"/>
              </a:buClr>
              <a:buSzPts val="3200"/>
              <a:buFont typeface="Arial"/>
              <a:buNone/>
              <a:defRPr sz="3200">
                <a:solidFill>
                  <a:srgbClr val="888888"/>
                </a:solidFill>
                <a:latin typeface="Century Gothic"/>
                <a:ea typeface="Century Gothic"/>
                <a:cs typeface="Century Gothic"/>
                <a:sym typeface="Century Gothic"/>
              </a:defRPr>
            </a:lvl1pPr>
            <a:lvl2pPr marR="0" lvl="1" algn="ctr" rtl="0">
              <a:spcBef>
                <a:spcPts val="560"/>
              </a:spcBef>
              <a:spcAft>
                <a:spcPts val="0"/>
              </a:spcAft>
              <a:buClr>
                <a:srgbClr val="888888"/>
              </a:buClr>
              <a:buSzPts val="2800"/>
              <a:buFont typeface="Arial"/>
              <a:buNone/>
              <a:defRPr sz="2800" b="0" i="0" u="none" strike="noStrike" cap="none">
                <a:solidFill>
                  <a:srgbClr val="888888"/>
                </a:solidFill>
                <a:latin typeface="Century Gothic"/>
                <a:ea typeface="Century Gothic"/>
                <a:cs typeface="Century Gothic"/>
                <a:sym typeface="Century Gothic"/>
              </a:defRPr>
            </a:lvl2pPr>
            <a:lvl3pPr marR="0" lvl="2" algn="ctr" rtl="0">
              <a:spcBef>
                <a:spcPts val="480"/>
              </a:spcBef>
              <a:spcAft>
                <a:spcPts val="0"/>
              </a:spcAft>
              <a:buClr>
                <a:srgbClr val="888888"/>
              </a:buClr>
              <a:buSzPts val="2400"/>
              <a:buFont typeface="Courier New"/>
              <a:buNone/>
              <a:defRPr sz="2400" b="0" i="0" u="none" strike="noStrike" cap="none">
                <a:solidFill>
                  <a:srgbClr val="888888"/>
                </a:solidFill>
                <a:latin typeface="Century Gothic"/>
                <a:ea typeface="Century Gothic"/>
                <a:cs typeface="Century Gothic"/>
                <a:sym typeface="Century Gothic"/>
              </a:defRPr>
            </a:lvl3pPr>
            <a:lvl4pPr marR="0" lvl="3" algn="ctr" rtl="0">
              <a:spcBef>
                <a:spcPts val="400"/>
              </a:spcBef>
              <a:spcAft>
                <a:spcPts val="0"/>
              </a:spcAft>
              <a:buClr>
                <a:srgbClr val="888888"/>
              </a:buClr>
              <a:buSzPts val="2000"/>
              <a:buFont typeface="Arial"/>
              <a:buNone/>
              <a:defRPr sz="2000" b="0" i="0" u="none" strike="noStrike" cap="none">
                <a:solidFill>
                  <a:srgbClr val="888888"/>
                </a:solidFill>
                <a:latin typeface="Century Gothic"/>
                <a:ea typeface="Century Gothic"/>
                <a:cs typeface="Century Gothic"/>
                <a:sym typeface="Century Gothic"/>
              </a:defRPr>
            </a:lvl4pPr>
            <a:lvl5pPr marR="0" lvl="4" algn="ctr" rtl="0">
              <a:spcBef>
                <a:spcPts val="400"/>
              </a:spcBef>
              <a:spcAft>
                <a:spcPts val="0"/>
              </a:spcAft>
              <a:buClr>
                <a:srgbClr val="888888"/>
              </a:buClr>
              <a:buSzPts val="2000"/>
              <a:buFont typeface="Arial"/>
              <a:buNone/>
              <a:defRPr sz="2000" b="0" i="0" u="none" strike="noStrike" cap="none">
                <a:solidFill>
                  <a:srgbClr val="888888"/>
                </a:solidFill>
                <a:latin typeface="Century Gothic"/>
                <a:ea typeface="Century Gothic"/>
                <a:cs typeface="Century Gothic"/>
                <a:sym typeface="Century Gothic"/>
              </a:defRPr>
            </a:lvl5pPr>
            <a:lvl6pPr marR="0" lvl="5" algn="ctr" rtl="0">
              <a:spcBef>
                <a:spcPts val="400"/>
              </a:spcBef>
              <a:spcAft>
                <a:spcPts val="0"/>
              </a:spcAft>
              <a:buClr>
                <a:srgbClr val="888888"/>
              </a:buClr>
              <a:buSzPts val="2000"/>
              <a:buFont typeface="Arial"/>
              <a:buNone/>
              <a:defRPr sz="2000" b="0" i="0" u="none" strike="noStrike" cap="none">
                <a:solidFill>
                  <a:srgbClr val="888888"/>
                </a:solidFill>
                <a:latin typeface="Century Gothic"/>
                <a:ea typeface="Century Gothic"/>
                <a:cs typeface="Century Gothic"/>
                <a:sym typeface="Century Gothic"/>
              </a:defRPr>
            </a:lvl6pPr>
            <a:lvl7pPr marR="0" lvl="6" algn="ctr" rtl="0">
              <a:spcBef>
                <a:spcPts val="400"/>
              </a:spcBef>
              <a:spcAft>
                <a:spcPts val="0"/>
              </a:spcAft>
              <a:buClr>
                <a:srgbClr val="888888"/>
              </a:buClr>
              <a:buSzPts val="2000"/>
              <a:buFont typeface="Arial"/>
              <a:buNone/>
              <a:defRPr sz="2000" b="0" i="0" u="none" strike="noStrike" cap="none">
                <a:solidFill>
                  <a:srgbClr val="888888"/>
                </a:solidFill>
                <a:latin typeface="Century Gothic"/>
                <a:ea typeface="Century Gothic"/>
                <a:cs typeface="Century Gothic"/>
                <a:sym typeface="Century Gothic"/>
              </a:defRPr>
            </a:lvl7pPr>
            <a:lvl8pPr marR="0" lvl="7" algn="ctr" rtl="0">
              <a:spcBef>
                <a:spcPts val="400"/>
              </a:spcBef>
              <a:spcAft>
                <a:spcPts val="0"/>
              </a:spcAft>
              <a:buClr>
                <a:srgbClr val="888888"/>
              </a:buClr>
              <a:buSzPts val="2000"/>
              <a:buFont typeface="Arial"/>
              <a:buNone/>
              <a:defRPr sz="2000" b="0" i="0" u="none" strike="noStrike" cap="none">
                <a:solidFill>
                  <a:srgbClr val="888888"/>
                </a:solidFill>
                <a:latin typeface="Century Gothic"/>
                <a:ea typeface="Century Gothic"/>
                <a:cs typeface="Century Gothic"/>
                <a:sym typeface="Century Gothic"/>
              </a:defRPr>
            </a:lvl8pPr>
            <a:lvl9pPr marR="0" lvl="8" algn="ctr" rtl="0">
              <a:spcBef>
                <a:spcPts val="400"/>
              </a:spcBef>
              <a:spcAft>
                <a:spcPts val="0"/>
              </a:spcAft>
              <a:buClr>
                <a:srgbClr val="888888"/>
              </a:buClr>
              <a:buSzPts val="2000"/>
              <a:buFont typeface="Arial"/>
              <a:buNone/>
              <a:defRPr sz="2000" b="0" i="0" u="none" strike="noStrike" cap="none">
                <a:solidFill>
                  <a:srgbClr val="888888"/>
                </a:solidFill>
                <a:latin typeface="Century Gothic"/>
                <a:ea typeface="Century Gothic"/>
                <a:cs typeface="Century Gothic"/>
                <a:sym typeface="Century Gothic"/>
              </a:defRPr>
            </a:lvl9pPr>
          </a:lstStyle>
          <a:p>
            <a:endParaRPr/>
          </a:p>
        </p:txBody>
      </p:sp>
      <p:sp>
        <p:nvSpPr>
          <p:cNvPr id="134" name="Google Shape;134;p28"/>
          <p:cNvSpPr txBox="1">
            <a:spLocks noGrp="1"/>
          </p:cNvSpPr>
          <p:nvPr>
            <p:ph type="ftr" idx="11"/>
          </p:nvPr>
        </p:nvSpPr>
        <p:spPr>
          <a:xfrm>
            <a:off x="1600200" y="6356350"/>
            <a:ext cx="5334000" cy="365125"/>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800" b="0" i="0" u="none">
                <a:solidFill>
                  <a:schemeClr val="dk1"/>
                </a:solidFill>
                <a:latin typeface="Century Gothic"/>
                <a:ea typeface="Century Gothic"/>
                <a:cs typeface="Century Gothic"/>
                <a:sym typeface="Century Gothic"/>
              </a:defRPr>
            </a:lvl1pPr>
            <a:lvl2pPr marR="0" lvl="1"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35" name="Google Shape;135;p28"/>
          <p:cNvSpPr txBox="1">
            <a:spLocks noGrp="1"/>
          </p:cNvSpPr>
          <p:nvPr>
            <p:ph type="sldNum" idx="12"/>
          </p:nvPr>
        </p:nvSpPr>
        <p:spPr>
          <a:xfrm>
            <a:off x="533400" y="6356350"/>
            <a:ext cx="762000" cy="365125"/>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898989"/>
              </a:buClr>
              <a:buSzPts val="1200"/>
              <a:buFont typeface="Century Gothic"/>
              <a:buNone/>
              <a:defRPr sz="1200" b="0" i="0" u="none">
                <a:solidFill>
                  <a:srgbClr val="898989"/>
                </a:solidFill>
                <a:latin typeface="Century Gothic"/>
                <a:ea typeface="Century Gothic"/>
                <a:cs typeface="Century Gothic"/>
                <a:sym typeface="Century Gothic"/>
              </a:defRPr>
            </a:lvl1pPr>
            <a:lvl2pPr marL="0" marR="0" lvl="1" indent="0" algn="ctr" rtl="0">
              <a:lnSpc>
                <a:spcPct val="100000"/>
              </a:lnSpc>
              <a:spcBef>
                <a:spcPts val="0"/>
              </a:spcBef>
              <a:spcAft>
                <a:spcPts val="0"/>
              </a:spcAft>
              <a:buClr>
                <a:srgbClr val="898989"/>
              </a:buClr>
              <a:buSzPts val="1200"/>
              <a:buFont typeface="Century Gothic"/>
              <a:buNone/>
              <a:defRPr sz="1200" b="0" i="0" u="none">
                <a:solidFill>
                  <a:srgbClr val="898989"/>
                </a:solidFill>
                <a:latin typeface="Century Gothic"/>
                <a:ea typeface="Century Gothic"/>
                <a:cs typeface="Century Gothic"/>
                <a:sym typeface="Century Gothic"/>
              </a:defRPr>
            </a:lvl2pPr>
            <a:lvl3pPr marL="0" marR="0" lvl="2" indent="0" algn="ctr" rtl="0">
              <a:lnSpc>
                <a:spcPct val="100000"/>
              </a:lnSpc>
              <a:spcBef>
                <a:spcPts val="0"/>
              </a:spcBef>
              <a:spcAft>
                <a:spcPts val="0"/>
              </a:spcAft>
              <a:buClr>
                <a:srgbClr val="898989"/>
              </a:buClr>
              <a:buSzPts val="1200"/>
              <a:buFont typeface="Century Gothic"/>
              <a:buNone/>
              <a:defRPr sz="1200" b="0" i="0" u="none">
                <a:solidFill>
                  <a:srgbClr val="898989"/>
                </a:solidFill>
                <a:latin typeface="Century Gothic"/>
                <a:ea typeface="Century Gothic"/>
                <a:cs typeface="Century Gothic"/>
                <a:sym typeface="Century Gothic"/>
              </a:defRPr>
            </a:lvl3pPr>
            <a:lvl4pPr marL="0" marR="0" lvl="3" indent="0" algn="ctr" rtl="0">
              <a:lnSpc>
                <a:spcPct val="100000"/>
              </a:lnSpc>
              <a:spcBef>
                <a:spcPts val="0"/>
              </a:spcBef>
              <a:spcAft>
                <a:spcPts val="0"/>
              </a:spcAft>
              <a:buClr>
                <a:srgbClr val="898989"/>
              </a:buClr>
              <a:buSzPts val="1200"/>
              <a:buFont typeface="Century Gothic"/>
              <a:buNone/>
              <a:defRPr sz="1200" b="0" i="0" u="none">
                <a:solidFill>
                  <a:srgbClr val="898989"/>
                </a:solidFill>
                <a:latin typeface="Century Gothic"/>
                <a:ea typeface="Century Gothic"/>
                <a:cs typeface="Century Gothic"/>
                <a:sym typeface="Century Gothic"/>
              </a:defRPr>
            </a:lvl4pPr>
            <a:lvl5pPr marL="0" marR="0" lvl="4" indent="0" algn="ctr" rtl="0">
              <a:lnSpc>
                <a:spcPct val="100000"/>
              </a:lnSpc>
              <a:spcBef>
                <a:spcPts val="0"/>
              </a:spcBef>
              <a:spcAft>
                <a:spcPts val="0"/>
              </a:spcAft>
              <a:buClr>
                <a:srgbClr val="898989"/>
              </a:buClr>
              <a:buSzPts val="1200"/>
              <a:buFont typeface="Century Gothic"/>
              <a:buNone/>
              <a:defRPr sz="1200" b="0" i="0" u="none">
                <a:solidFill>
                  <a:srgbClr val="898989"/>
                </a:solidFill>
                <a:latin typeface="Century Gothic"/>
                <a:ea typeface="Century Gothic"/>
                <a:cs typeface="Century Gothic"/>
                <a:sym typeface="Century Gothic"/>
              </a:defRPr>
            </a:lvl5pPr>
            <a:lvl6pPr marL="0" marR="0" lvl="5" indent="0" algn="ctr" rtl="0">
              <a:lnSpc>
                <a:spcPct val="100000"/>
              </a:lnSpc>
              <a:spcBef>
                <a:spcPts val="0"/>
              </a:spcBef>
              <a:spcAft>
                <a:spcPts val="0"/>
              </a:spcAft>
              <a:buClr>
                <a:srgbClr val="898989"/>
              </a:buClr>
              <a:buSzPts val="1200"/>
              <a:buFont typeface="Century Gothic"/>
              <a:buNone/>
              <a:defRPr sz="1200" b="0" i="0" u="none">
                <a:solidFill>
                  <a:srgbClr val="898989"/>
                </a:solidFill>
                <a:latin typeface="Century Gothic"/>
                <a:ea typeface="Century Gothic"/>
                <a:cs typeface="Century Gothic"/>
                <a:sym typeface="Century Gothic"/>
              </a:defRPr>
            </a:lvl6pPr>
            <a:lvl7pPr marL="0" marR="0" lvl="6" indent="0" algn="ctr" rtl="0">
              <a:lnSpc>
                <a:spcPct val="100000"/>
              </a:lnSpc>
              <a:spcBef>
                <a:spcPts val="0"/>
              </a:spcBef>
              <a:spcAft>
                <a:spcPts val="0"/>
              </a:spcAft>
              <a:buClr>
                <a:srgbClr val="898989"/>
              </a:buClr>
              <a:buSzPts val="1200"/>
              <a:buFont typeface="Century Gothic"/>
              <a:buNone/>
              <a:defRPr sz="1200" b="0" i="0" u="none">
                <a:solidFill>
                  <a:srgbClr val="898989"/>
                </a:solidFill>
                <a:latin typeface="Century Gothic"/>
                <a:ea typeface="Century Gothic"/>
                <a:cs typeface="Century Gothic"/>
                <a:sym typeface="Century Gothic"/>
              </a:defRPr>
            </a:lvl7pPr>
            <a:lvl8pPr marL="0" marR="0" lvl="7" indent="0" algn="ctr" rtl="0">
              <a:lnSpc>
                <a:spcPct val="100000"/>
              </a:lnSpc>
              <a:spcBef>
                <a:spcPts val="0"/>
              </a:spcBef>
              <a:spcAft>
                <a:spcPts val="0"/>
              </a:spcAft>
              <a:buClr>
                <a:srgbClr val="898989"/>
              </a:buClr>
              <a:buSzPts val="1200"/>
              <a:buFont typeface="Century Gothic"/>
              <a:buNone/>
              <a:defRPr sz="1200" b="0" i="0" u="none">
                <a:solidFill>
                  <a:srgbClr val="898989"/>
                </a:solidFill>
                <a:latin typeface="Century Gothic"/>
                <a:ea typeface="Century Gothic"/>
                <a:cs typeface="Century Gothic"/>
                <a:sym typeface="Century Gothic"/>
              </a:defRPr>
            </a:lvl8pPr>
            <a:lvl9pPr marL="0" marR="0" lvl="8" indent="0" algn="ctr" rtl="0">
              <a:lnSpc>
                <a:spcPct val="100000"/>
              </a:lnSpc>
              <a:spcBef>
                <a:spcPts val="0"/>
              </a:spcBef>
              <a:spcAft>
                <a:spcPts val="0"/>
              </a:spcAft>
              <a:buClr>
                <a:srgbClr val="898989"/>
              </a:buClr>
              <a:buSzPts val="1200"/>
              <a:buFont typeface="Century Gothic"/>
              <a:buNone/>
              <a:defRPr sz="1200" b="0" i="0" u="none">
                <a:solidFill>
                  <a:srgbClr val="898989"/>
                </a:solidFill>
                <a:latin typeface="Century Gothic"/>
                <a:ea typeface="Century Gothic"/>
                <a:cs typeface="Century Gothic"/>
                <a:sym typeface="Century Gothic"/>
              </a:defRPr>
            </a:lvl9pPr>
          </a:lstStyle>
          <a:p>
            <a:pPr marL="0" lvl="0" indent="0" algn="ctr" rtl="0">
              <a:spcBef>
                <a:spcPts val="0"/>
              </a:spcBef>
              <a:spcAft>
                <a:spcPts val="0"/>
              </a:spcAft>
              <a:buNone/>
            </a:pPr>
            <a:fld id="{00000000-1234-1234-1234-123412341234}" type="slidenum">
              <a:rPr lang="en-US"/>
              <a:pPr marL="0" lvl="0" indent="0" algn="ctr" rtl="0">
                <a:spcBef>
                  <a:spcPts val="0"/>
                </a:spcBef>
                <a:spcAft>
                  <a:spcPts val="0"/>
                </a:spcAft>
                <a:buNone/>
              </a:pPr>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41"/>
        <p:cNvGrpSpPr/>
        <p:nvPr/>
      </p:nvGrpSpPr>
      <p:grpSpPr>
        <a:xfrm>
          <a:off x="0" y="0"/>
          <a:ext cx="0" cy="0"/>
          <a:chOff x="0" y="0"/>
          <a:chExt cx="0" cy="0"/>
        </a:xfrm>
      </p:grpSpPr>
      <p:sp>
        <p:nvSpPr>
          <p:cNvPr id="142" name="Google Shape;142;p30"/>
          <p:cNvSpPr txBox="1">
            <a:spLocks noGrp="1"/>
          </p:cNvSpPr>
          <p:nvPr>
            <p:ph type="title"/>
          </p:nvPr>
        </p:nvSpPr>
        <p:spPr>
          <a:xfrm>
            <a:off x="4762" y="17462"/>
            <a:ext cx="9139237" cy="592137"/>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Clr>
                <a:srgbClr val="000000"/>
              </a:buClr>
              <a:buSzPts val="1400"/>
              <a:buFont typeface="Arial"/>
              <a:buNone/>
              <a:defRPr sz="3200" b="0" i="0" u="none" strike="noStrike" cap="none">
                <a:solidFill>
                  <a:schemeClr val="lt1"/>
                </a:solidFill>
                <a:latin typeface="Rockwell"/>
                <a:ea typeface="Rockwell"/>
                <a:cs typeface="Rockwell"/>
                <a:sym typeface="Rockwell"/>
              </a:defRPr>
            </a:lvl1pPr>
            <a:lvl2pPr marR="0" lvl="1" algn="l" rtl="0">
              <a:lnSpc>
                <a:spcPct val="100000"/>
              </a:lnSpc>
              <a:spcBef>
                <a:spcPts val="0"/>
              </a:spcBef>
              <a:spcAft>
                <a:spcPts val="0"/>
              </a:spcAft>
              <a:buClr>
                <a:srgbClr val="000000"/>
              </a:buClr>
              <a:buSzPts val="1400"/>
              <a:buFont typeface="Arial"/>
              <a:buNone/>
              <a:defRPr sz="3200" b="0" i="0" u="none" strike="noStrike" cap="none">
                <a:solidFill>
                  <a:schemeClr val="lt1"/>
                </a:solidFill>
                <a:latin typeface="Rockwell"/>
                <a:ea typeface="Rockwell"/>
                <a:cs typeface="Rockwell"/>
                <a:sym typeface="Rockwell"/>
              </a:defRPr>
            </a:lvl2pPr>
            <a:lvl3pPr marR="0" lvl="2" algn="l" rtl="0">
              <a:lnSpc>
                <a:spcPct val="100000"/>
              </a:lnSpc>
              <a:spcBef>
                <a:spcPts val="0"/>
              </a:spcBef>
              <a:spcAft>
                <a:spcPts val="0"/>
              </a:spcAft>
              <a:buClr>
                <a:srgbClr val="000000"/>
              </a:buClr>
              <a:buSzPts val="1400"/>
              <a:buFont typeface="Arial"/>
              <a:buNone/>
              <a:defRPr sz="3200" b="0" i="0" u="none" strike="noStrike" cap="none">
                <a:solidFill>
                  <a:schemeClr val="lt1"/>
                </a:solidFill>
                <a:latin typeface="Rockwell"/>
                <a:ea typeface="Rockwell"/>
                <a:cs typeface="Rockwell"/>
                <a:sym typeface="Rockwell"/>
              </a:defRPr>
            </a:lvl3pPr>
            <a:lvl4pPr marR="0" lvl="3" algn="l" rtl="0">
              <a:lnSpc>
                <a:spcPct val="100000"/>
              </a:lnSpc>
              <a:spcBef>
                <a:spcPts val="0"/>
              </a:spcBef>
              <a:spcAft>
                <a:spcPts val="0"/>
              </a:spcAft>
              <a:buClr>
                <a:srgbClr val="000000"/>
              </a:buClr>
              <a:buSzPts val="1400"/>
              <a:buFont typeface="Arial"/>
              <a:buNone/>
              <a:defRPr sz="3200" b="0" i="0" u="none" strike="noStrike" cap="none">
                <a:solidFill>
                  <a:schemeClr val="lt1"/>
                </a:solidFill>
                <a:latin typeface="Rockwell"/>
                <a:ea typeface="Rockwell"/>
                <a:cs typeface="Rockwell"/>
                <a:sym typeface="Rockwell"/>
              </a:defRPr>
            </a:lvl4pPr>
            <a:lvl5pPr marR="0" lvl="4" algn="l" rtl="0">
              <a:lnSpc>
                <a:spcPct val="100000"/>
              </a:lnSpc>
              <a:spcBef>
                <a:spcPts val="0"/>
              </a:spcBef>
              <a:spcAft>
                <a:spcPts val="0"/>
              </a:spcAft>
              <a:buClr>
                <a:srgbClr val="000000"/>
              </a:buClr>
              <a:buSzPts val="1400"/>
              <a:buFont typeface="Arial"/>
              <a:buNone/>
              <a:defRPr sz="3200" b="0" i="0" u="none" strike="noStrike" cap="none">
                <a:solidFill>
                  <a:schemeClr val="lt1"/>
                </a:solidFill>
                <a:latin typeface="Rockwell"/>
                <a:ea typeface="Rockwell"/>
                <a:cs typeface="Rockwell"/>
                <a:sym typeface="Rockwell"/>
              </a:defRPr>
            </a:lvl5pPr>
            <a:lvl6pPr marR="0" lvl="5" algn="l" rtl="0">
              <a:lnSpc>
                <a:spcPct val="100000"/>
              </a:lnSpc>
              <a:spcBef>
                <a:spcPts val="0"/>
              </a:spcBef>
              <a:spcAft>
                <a:spcPts val="0"/>
              </a:spcAft>
              <a:buClr>
                <a:srgbClr val="000000"/>
              </a:buClr>
              <a:buSzPts val="1400"/>
              <a:buFont typeface="Arial"/>
              <a:buNone/>
              <a:defRPr sz="3200" b="0" i="0" u="none" strike="noStrike" cap="none">
                <a:solidFill>
                  <a:schemeClr val="lt1"/>
                </a:solidFill>
                <a:latin typeface="Rockwell"/>
                <a:ea typeface="Rockwell"/>
                <a:cs typeface="Rockwell"/>
                <a:sym typeface="Rockwell"/>
              </a:defRPr>
            </a:lvl6pPr>
            <a:lvl7pPr marR="0" lvl="6" algn="l" rtl="0">
              <a:lnSpc>
                <a:spcPct val="100000"/>
              </a:lnSpc>
              <a:spcBef>
                <a:spcPts val="0"/>
              </a:spcBef>
              <a:spcAft>
                <a:spcPts val="0"/>
              </a:spcAft>
              <a:buClr>
                <a:srgbClr val="000000"/>
              </a:buClr>
              <a:buSzPts val="1400"/>
              <a:buFont typeface="Arial"/>
              <a:buNone/>
              <a:defRPr sz="3200" b="0" i="0" u="none" strike="noStrike" cap="none">
                <a:solidFill>
                  <a:schemeClr val="lt1"/>
                </a:solidFill>
                <a:latin typeface="Rockwell"/>
                <a:ea typeface="Rockwell"/>
                <a:cs typeface="Rockwell"/>
                <a:sym typeface="Rockwell"/>
              </a:defRPr>
            </a:lvl7pPr>
            <a:lvl8pPr marR="0" lvl="7" algn="l" rtl="0">
              <a:lnSpc>
                <a:spcPct val="100000"/>
              </a:lnSpc>
              <a:spcBef>
                <a:spcPts val="0"/>
              </a:spcBef>
              <a:spcAft>
                <a:spcPts val="0"/>
              </a:spcAft>
              <a:buClr>
                <a:srgbClr val="000000"/>
              </a:buClr>
              <a:buSzPts val="1400"/>
              <a:buFont typeface="Arial"/>
              <a:buNone/>
              <a:defRPr sz="3200" b="0" i="0" u="none" strike="noStrike" cap="none">
                <a:solidFill>
                  <a:schemeClr val="lt1"/>
                </a:solidFill>
                <a:latin typeface="Rockwell"/>
                <a:ea typeface="Rockwell"/>
                <a:cs typeface="Rockwell"/>
                <a:sym typeface="Rockwell"/>
              </a:defRPr>
            </a:lvl8pPr>
            <a:lvl9pPr marR="0" lvl="8" algn="l" rtl="0">
              <a:lnSpc>
                <a:spcPct val="100000"/>
              </a:lnSpc>
              <a:spcBef>
                <a:spcPts val="0"/>
              </a:spcBef>
              <a:spcAft>
                <a:spcPts val="0"/>
              </a:spcAft>
              <a:buClr>
                <a:srgbClr val="000000"/>
              </a:buClr>
              <a:buSzPts val="1400"/>
              <a:buFont typeface="Arial"/>
              <a:buNone/>
              <a:defRPr sz="3200" b="0" i="0" u="none" strike="noStrike" cap="none">
                <a:solidFill>
                  <a:schemeClr val="lt1"/>
                </a:solidFill>
                <a:latin typeface="Rockwell"/>
                <a:ea typeface="Rockwell"/>
                <a:cs typeface="Rockwell"/>
                <a:sym typeface="Rockwell"/>
              </a:defRPr>
            </a:lvl9pPr>
          </a:lstStyle>
          <a:p>
            <a:endParaRPr/>
          </a:p>
        </p:txBody>
      </p:sp>
      <p:sp>
        <p:nvSpPr>
          <p:cNvPr id="143" name="Google Shape;143;p30"/>
          <p:cNvSpPr txBox="1">
            <a:spLocks noGrp="1"/>
          </p:cNvSpPr>
          <p:nvPr>
            <p:ph type="body" idx="1"/>
          </p:nvPr>
        </p:nvSpPr>
        <p:spPr>
          <a:xfrm>
            <a:off x="457200" y="990600"/>
            <a:ext cx="8229600" cy="5257800"/>
          </a:xfrm>
          <a:prstGeom prst="rect">
            <a:avLst/>
          </a:prstGeom>
          <a:noFill/>
          <a:ln>
            <a:noFill/>
          </a:ln>
        </p:spPr>
        <p:txBody>
          <a:bodyPr spcFirstLastPara="1" wrap="square" lIns="91425" tIns="45700" rIns="91425" bIns="45700" anchor="t" anchorCtr="0"/>
          <a:lstStyle>
            <a:lvl1pPr marL="457200" marR="0" lvl="0" indent="-228600" algn="l" rtl="0">
              <a:lnSpc>
                <a:spcPct val="100000"/>
              </a:lnSpc>
              <a:spcBef>
                <a:spcPts val="480"/>
              </a:spcBef>
              <a:spcAft>
                <a:spcPts val="0"/>
              </a:spcAft>
              <a:buClr>
                <a:srgbClr val="000000"/>
              </a:buClr>
              <a:buSzPts val="1400"/>
              <a:buFont typeface="Arial"/>
              <a:buNone/>
              <a:defRPr sz="2400" b="0" i="0" u="none" strike="noStrike" cap="none">
                <a:solidFill>
                  <a:schemeClr val="dk2"/>
                </a:solidFill>
                <a:latin typeface="Century Gothic"/>
                <a:ea typeface="Century Gothic"/>
                <a:cs typeface="Century Gothic"/>
                <a:sym typeface="Century Gothic"/>
              </a:defRPr>
            </a:lvl1pPr>
            <a:lvl2pPr marL="914400" marR="0" lvl="1" indent="-355600" algn="l" rtl="0">
              <a:lnSpc>
                <a:spcPct val="100000"/>
              </a:lnSpc>
              <a:spcBef>
                <a:spcPts val="400"/>
              </a:spcBef>
              <a:spcAft>
                <a:spcPts val="0"/>
              </a:spcAft>
              <a:buClr>
                <a:schemeClr val="dk2"/>
              </a:buClr>
              <a:buSzPts val="2000"/>
              <a:buFont typeface="Arial"/>
              <a:buChar char="•"/>
              <a:defRPr sz="2000" b="0" i="0" u="none" strike="noStrike" cap="none">
                <a:solidFill>
                  <a:schemeClr val="dk2"/>
                </a:solidFill>
                <a:latin typeface="Century Gothic"/>
                <a:ea typeface="Century Gothic"/>
                <a:cs typeface="Century Gothic"/>
                <a:sym typeface="Century Gothic"/>
              </a:defRPr>
            </a:lvl2pPr>
            <a:lvl3pPr marL="1371600" marR="0" lvl="2" indent="-342900" algn="l" rtl="0">
              <a:lnSpc>
                <a:spcPct val="100000"/>
              </a:lnSpc>
              <a:spcBef>
                <a:spcPts val="360"/>
              </a:spcBef>
              <a:spcAft>
                <a:spcPts val="0"/>
              </a:spcAft>
              <a:buClr>
                <a:schemeClr val="dk2"/>
              </a:buClr>
              <a:buSzPts val="1800"/>
              <a:buFont typeface="Courier New"/>
              <a:buChar char="o"/>
              <a:defRPr sz="1800" b="0" i="0" u="none" strike="noStrike" cap="none">
                <a:solidFill>
                  <a:schemeClr val="dk2"/>
                </a:solidFill>
                <a:latin typeface="Century Gothic"/>
                <a:ea typeface="Century Gothic"/>
                <a:cs typeface="Century Gothic"/>
                <a:sym typeface="Century Gothic"/>
              </a:defRPr>
            </a:lvl3pPr>
            <a:lvl4pPr marL="1828800" marR="0" lvl="3" indent="-330200" algn="l" rtl="0">
              <a:lnSpc>
                <a:spcPct val="100000"/>
              </a:lnSpc>
              <a:spcBef>
                <a:spcPts val="320"/>
              </a:spcBef>
              <a:spcAft>
                <a:spcPts val="0"/>
              </a:spcAft>
              <a:buClr>
                <a:schemeClr val="dk2"/>
              </a:buClr>
              <a:buSzPts val="1600"/>
              <a:buFont typeface="Arial"/>
              <a:buChar char="–"/>
              <a:defRPr sz="1600" b="0" i="0" u="none" strike="noStrike" cap="none">
                <a:solidFill>
                  <a:schemeClr val="dk2"/>
                </a:solidFill>
                <a:latin typeface="Century Gothic"/>
                <a:ea typeface="Century Gothic"/>
                <a:cs typeface="Century Gothic"/>
                <a:sym typeface="Century Gothic"/>
              </a:defRPr>
            </a:lvl4pPr>
            <a:lvl5pPr marL="2286000" marR="0" lvl="4" indent="-330200" algn="l" rtl="0">
              <a:lnSpc>
                <a:spcPct val="100000"/>
              </a:lnSpc>
              <a:spcBef>
                <a:spcPts val="320"/>
              </a:spcBef>
              <a:spcAft>
                <a:spcPts val="0"/>
              </a:spcAft>
              <a:buClr>
                <a:schemeClr val="dk2"/>
              </a:buClr>
              <a:buSzPts val="1600"/>
              <a:buFont typeface="Arial"/>
              <a:buChar char="»"/>
              <a:defRPr sz="1600" b="0" i="0" u="none" strike="noStrike" cap="none">
                <a:solidFill>
                  <a:schemeClr val="dk2"/>
                </a:solidFill>
                <a:latin typeface="Century Gothic"/>
                <a:ea typeface="Century Gothic"/>
                <a:cs typeface="Century Gothic"/>
                <a:sym typeface="Century Gothic"/>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144" name="Google Shape;144;p30"/>
          <p:cNvSpPr txBox="1">
            <a:spLocks noGrp="1"/>
          </p:cNvSpPr>
          <p:nvPr>
            <p:ph type="ftr" idx="11"/>
          </p:nvPr>
        </p:nvSpPr>
        <p:spPr>
          <a:xfrm>
            <a:off x="1600200" y="6356350"/>
            <a:ext cx="5334000" cy="365125"/>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800" b="0" i="0" u="none">
                <a:solidFill>
                  <a:schemeClr val="dk1"/>
                </a:solidFill>
                <a:latin typeface="Century Gothic"/>
                <a:ea typeface="Century Gothic"/>
                <a:cs typeface="Century Gothic"/>
                <a:sym typeface="Century Gothic"/>
              </a:defRPr>
            </a:lvl1pPr>
            <a:lvl2pPr marR="0" lvl="1"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45" name="Google Shape;145;p30"/>
          <p:cNvSpPr txBox="1">
            <a:spLocks noGrp="1"/>
          </p:cNvSpPr>
          <p:nvPr>
            <p:ph type="sldNum" idx="12"/>
          </p:nvPr>
        </p:nvSpPr>
        <p:spPr>
          <a:xfrm>
            <a:off x="457200" y="6356350"/>
            <a:ext cx="762000" cy="365125"/>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053285"/>
              </a:buClr>
              <a:buSzPts val="1200"/>
              <a:buFont typeface="Century Gothic"/>
              <a:buNone/>
              <a:defRPr sz="1200" b="0" i="0" u="none">
                <a:solidFill>
                  <a:srgbClr val="053285"/>
                </a:solidFill>
                <a:latin typeface="Century Gothic"/>
                <a:ea typeface="Century Gothic"/>
                <a:cs typeface="Century Gothic"/>
                <a:sym typeface="Century Gothic"/>
              </a:defRPr>
            </a:lvl1pPr>
            <a:lvl2pPr marL="0" marR="0" lvl="1" indent="0" algn="l" rtl="0">
              <a:lnSpc>
                <a:spcPct val="100000"/>
              </a:lnSpc>
              <a:spcBef>
                <a:spcPts val="0"/>
              </a:spcBef>
              <a:spcAft>
                <a:spcPts val="0"/>
              </a:spcAft>
              <a:buClr>
                <a:srgbClr val="053285"/>
              </a:buClr>
              <a:buSzPts val="1200"/>
              <a:buFont typeface="Century Gothic"/>
              <a:buNone/>
              <a:defRPr sz="1200" b="0" i="0" u="none">
                <a:solidFill>
                  <a:srgbClr val="053285"/>
                </a:solidFill>
                <a:latin typeface="Century Gothic"/>
                <a:ea typeface="Century Gothic"/>
                <a:cs typeface="Century Gothic"/>
                <a:sym typeface="Century Gothic"/>
              </a:defRPr>
            </a:lvl2pPr>
            <a:lvl3pPr marL="0" marR="0" lvl="2" indent="0" algn="l" rtl="0">
              <a:lnSpc>
                <a:spcPct val="100000"/>
              </a:lnSpc>
              <a:spcBef>
                <a:spcPts val="0"/>
              </a:spcBef>
              <a:spcAft>
                <a:spcPts val="0"/>
              </a:spcAft>
              <a:buClr>
                <a:srgbClr val="053285"/>
              </a:buClr>
              <a:buSzPts val="1200"/>
              <a:buFont typeface="Century Gothic"/>
              <a:buNone/>
              <a:defRPr sz="1200" b="0" i="0" u="none">
                <a:solidFill>
                  <a:srgbClr val="053285"/>
                </a:solidFill>
                <a:latin typeface="Century Gothic"/>
                <a:ea typeface="Century Gothic"/>
                <a:cs typeface="Century Gothic"/>
                <a:sym typeface="Century Gothic"/>
              </a:defRPr>
            </a:lvl3pPr>
            <a:lvl4pPr marL="0" marR="0" lvl="3" indent="0" algn="l" rtl="0">
              <a:lnSpc>
                <a:spcPct val="100000"/>
              </a:lnSpc>
              <a:spcBef>
                <a:spcPts val="0"/>
              </a:spcBef>
              <a:spcAft>
                <a:spcPts val="0"/>
              </a:spcAft>
              <a:buClr>
                <a:srgbClr val="053285"/>
              </a:buClr>
              <a:buSzPts val="1200"/>
              <a:buFont typeface="Century Gothic"/>
              <a:buNone/>
              <a:defRPr sz="1200" b="0" i="0" u="none">
                <a:solidFill>
                  <a:srgbClr val="053285"/>
                </a:solidFill>
                <a:latin typeface="Century Gothic"/>
                <a:ea typeface="Century Gothic"/>
                <a:cs typeface="Century Gothic"/>
                <a:sym typeface="Century Gothic"/>
              </a:defRPr>
            </a:lvl4pPr>
            <a:lvl5pPr marL="0" marR="0" lvl="4" indent="0" algn="l" rtl="0">
              <a:lnSpc>
                <a:spcPct val="100000"/>
              </a:lnSpc>
              <a:spcBef>
                <a:spcPts val="0"/>
              </a:spcBef>
              <a:spcAft>
                <a:spcPts val="0"/>
              </a:spcAft>
              <a:buClr>
                <a:srgbClr val="053285"/>
              </a:buClr>
              <a:buSzPts val="1200"/>
              <a:buFont typeface="Century Gothic"/>
              <a:buNone/>
              <a:defRPr sz="1200" b="0" i="0" u="none">
                <a:solidFill>
                  <a:srgbClr val="053285"/>
                </a:solidFill>
                <a:latin typeface="Century Gothic"/>
                <a:ea typeface="Century Gothic"/>
                <a:cs typeface="Century Gothic"/>
                <a:sym typeface="Century Gothic"/>
              </a:defRPr>
            </a:lvl5pPr>
            <a:lvl6pPr marL="0" marR="0" lvl="5" indent="0" algn="l" rtl="0">
              <a:lnSpc>
                <a:spcPct val="100000"/>
              </a:lnSpc>
              <a:spcBef>
                <a:spcPts val="0"/>
              </a:spcBef>
              <a:spcAft>
                <a:spcPts val="0"/>
              </a:spcAft>
              <a:buClr>
                <a:srgbClr val="053285"/>
              </a:buClr>
              <a:buSzPts val="1200"/>
              <a:buFont typeface="Century Gothic"/>
              <a:buNone/>
              <a:defRPr sz="1200" b="0" i="0" u="none">
                <a:solidFill>
                  <a:srgbClr val="053285"/>
                </a:solidFill>
                <a:latin typeface="Century Gothic"/>
                <a:ea typeface="Century Gothic"/>
                <a:cs typeface="Century Gothic"/>
                <a:sym typeface="Century Gothic"/>
              </a:defRPr>
            </a:lvl6pPr>
            <a:lvl7pPr marL="0" marR="0" lvl="6" indent="0" algn="l" rtl="0">
              <a:lnSpc>
                <a:spcPct val="100000"/>
              </a:lnSpc>
              <a:spcBef>
                <a:spcPts val="0"/>
              </a:spcBef>
              <a:spcAft>
                <a:spcPts val="0"/>
              </a:spcAft>
              <a:buClr>
                <a:srgbClr val="053285"/>
              </a:buClr>
              <a:buSzPts val="1200"/>
              <a:buFont typeface="Century Gothic"/>
              <a:buNone/>
              <a:defRPr sz="1200" b="0" i="0" u="none">
                <a:solidFill>
                  <a:srgbClr val="053285"/>
                </a:solidFill>
                <a:latin typeface="Century Gothic"/>
                <a:ea typeface="Century Gothic"/>
                <a:cs typeface="Century Gothic"/>
                <a:sym typeface="Century Gothic"/>
              </a:defRPr>
            </a:lvl7pPr>
            <a:lvl8pPr marL="0" marR="0" lvl="7" indent="0" algn="l" rtl="0">
              <a:lnSpc>
                <a:spcPct val="100000"/>
              </a:lnSpc>
              <a:spcBef>
                <a:spcPts val="0"/>
              </a:spcBef>
              <a:spcAft>
                <a:spcPts val="0"/>
              </a:spcAft>
              <a:buClr>
                <a:srgbClr val="053285"/>
              </a:buClr>
              <a:buSzPts val="1200"/>
              <a:buFont typeface="Century Gothic"/>
              <a:buNone/>
              <a:defRPr sz="1200" b="0" i="0" u="none">
                <a:solidFill>
                  <a:srgbClr val="053285"/>
                </a:solidFill>
                <a:latin typeface="Century Gothic"/>
                <a:ea typeface="Century Gothic"/>
                <a:cs typeface="Century Gothic"/>
                <a:sym typeface="Century Gothic"/>
              </a:defRPr>
            </a:lvl8pPr>
            <a:lvl9pPr marL="0" marR="0" lvl="8" indent="0" algn="l" rtl="0">
              <a:lnSpc>
                <a:spcPct val="100000"/>
              </a:lnSpc>
              <a:spcBef>
                <a:spcPts val="0"/>
              </a:spcBef>
              <a:spcAft>
                <a:spcPts val="0"/>
              </a:spcAft>
              <a:buClr>
                <a:srgbClr val="053285"/>
              </a:buClr>
              <a:buSzPts val="1200"/>
              <a:buFont typeface="Century Gothic"/>
              <a:buNone/>
              <a:defRPr sz="1200" b="0" i="0" u="none">
                <a:solidFill>
                  <a:srgbClr val="053285"/>
                </a:solidFill>
                <a:latin typeface="Century Gothic"/>
                <a:ea typeface="Century Gothic"/>
                <a:cs typeface="Century Gothic"/>
                <a:sym typeface="Century Gothic"/>
              </a:defRPr>
            </a:lvl9pPr>
          </a:lstStyle>
          <a:p>
            <a:pPr marL="0" lvl="0" indent="0" algn="l" rtl="0">
              <a:spcBef>
                <a:spcPts val="0"/>
              </a:spcBef>
              <a:spcAft>
                <a:spcPts val="0"/>
              </a:spcAft>
              <a:buNone/>
            </a:pPr>
            <a:fld id="{00000000-1234-1234-1234-123412341234}" type="slidenum">
              <a:rPr lang="en-US"/>
              <a:pPr marL="0" lvl="0" indent="0" algn="l" rtl="0">
                <a:spcBef>
                  <a:spcPts val="0"/>
                </a:spcBef>
                <a:spcAft>
                  <a:spcPts val="0"/>
                </a:spcAft>
                <a:buNone/>
              </a:pPr>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1"/>
        <p:cNvGrpSpPr/>
        <p:nvPr/>
      </p:nvGrpSpPr>
      <p:grpSpPr>
        <a:xfrm>
          <a:off x="0" y="0"/>
          <a:ext cx="0" cy="0"/>
          <a:chOff x="0" y="0"/>
          <a:chExt cx="0" cy="0"/>
        </a:xfrm>
      </p:grpSpPr>
      <p:sp>
        <p:nvSpPr>
          <p:cNvPr id="152" name="Google Shape;152;p32"/>
          <p:cNvSpPr txBox="1">
            <a:spLocks noGrp="1"/>
          </p:cNvSpPr>
          <p:nvPr>
            <p:ph type="ftr" idx="11"/>
          </p:nvPr>
        </p:nvSpPr>
        <p:spPr>
          <a:xfrm>
            <a:off x="1600200" y="6356350"/>
            <a:ext cx="5334000" cy="365125"/>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800" b="0" i="0" u="none">
                <a:solidFill>
                  <a:schemeClr val="dk1"/>
                </a:solidFill>
                <a:latin typeface="Century Gothic"/>
                <a:ea typeface="Century Gothic"/>
                <a:cs typeface="Century Gothic"/>
                <a:sym typeface="Century Gothic"/>
              </a:defRPr>
            </a:lvl1pPr>
            <a:lvl2pPr marR="0" lvl="1"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53" name="Google Shape;153;p32"/>
          <p:cNvSpPr txBox="1">
            <a:spLocks noGrp="1"/>
          </p:cNvSpPr>
          <p:nvPr>
            <p:ph type="sldNum" idx="12"/>
          </p:nvPr>
        </p:nvSpPr>
        <p:spPr>
          <a:xfrm>
            <a:off x="533400" y="6356350"/>
            <a:ext cx="762000" cy="365125"/>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898989"/>
              </a:buClr>
              <a:buSzPts val="1200"/>
              <a:buFont typeface="Century Gothic"/>
              <a:buNone/>
              <a:defRPr sz="1200" b="0" i="0" u="none">
                <a:solidFill>
                  <a:srgbClr val="898989"/>
                </a:solidFill>
                <a:latin typeface="Century Gothic"/>
                <a:ea typeface="Century Gothic"/>
                <a:cs typeface="Century Gothic"/>
                <a:sym typeface="Century Gothic"/>
              </a:defRPr>
            </a:lvl1pPr>
            <a:lvl2pPr marL="0" marR="0" lvl="1" indent="0" algn="ctr" rtl="0">
              <a:lnSpc>
                <a:spcPct val="100000"/>
              </a:lnSpc>
              <a:spcBef>
                <a:spcPts val="0"/>
              </a:spcBef>
              <a:spcAft>
                <a:spcPts val="0"/>
              </a:spcAft>
              <a:buClr>
                <a:srgbClr val="898989"/>
              </a:buClr>
              <a:buSzPts val="1200"/>
              <a:buFont typeface="Century Gothic"/>
              <a:buNone/>
              <a:defRPr sz="1200" b="0" i="0" u="none">
                <a:solidFill>
                  <a:srgbClr val="898989"/>
                </a:solidFill>
                <a:latin typeface="Century Gothic"/>
                <a:ea typeface="Century Gothic"/>
                <a:cs typeface="Century Gothic"/>
                <a:sym typeface="Century Gothic"/>
              </a:defRPr>
            </a:lvl2pPr>
            <a:lvl3pPr marL="0" marR="0" lvl="2" indent="0" algn="ctr" rtl="0">
              <a:lnSpc>
                <a:spcPct val="100000"/>
              </a:lnSpc>
              <a:spcBef>
                <a:spcPts val="0"/>
              </a:spcBef>
              <a:spcAft>
                <a:spcPts val="0"/>
              </a:spcAft>
              <a:buClr>
                <a:srgbClr val="898989"/>
              </a:buClr>
              <a:buSzPts val="1200"/>
              <a:buFont typeface="Century Gothic"/>
              <a:buNone/>
              <a:defRPr sz="1200" b="0" i="0" u="none">
                <a:solidFill>
                  <a:srgbClr val="898989"/>
                </a:solidFill>
                <a:latin typeface="Century Gothic"/>
                <a:ea typeface="Century Gothic"/>
                <a:cs typeface="Century Gothic"/>
                <a:sym typeface="Century Gothic"/>
              </a:defRPr>
            </a:lvl3pPr>
            <a:lvl4pPr marL="0" marR="0" lvl="3" indent="0" algn="ctr" rtl="0">
              <a:lnSpc>
                <a:spcPct val="100000"/>
              </a:lnSpc>
              <a:spcBef>
                <a:spcPts val="0"/>
              </a:spcBef>
              <a:spcAft>
                <a:spcPts val="0"/>
              </a:spcAft>
              <a:buClr>
                <a:srgbClr val="898989"/>
              </a:buClr>
              <a:buSzPts val="1200"/>
              <a:buFont typeface="Century Gothic"/>
              <a:buNone/>
              <a:defRPr sz="1200" b="0" i="0" u="none">
                <a:solidFill>
                  <a:srgbClr val="898989"/>
                </a:solidFill>
                <a:latin typeface="Century Gothic"/>
                <a:ea typeface="Century Gothic"/>
                <a:cs typeface="Century Gothic"/>
                <a:sym typeface="Century Gothic"/>
              </a:defRPr>
            </a:lvl4pPr>
            <a:lvl5pPr marL="0" marR="0" lvl="4" indent="0" algn="ctr" rtl="0">
              <a:lnSpc>
                <a:spcPct val="100000"/>
              </a:lnSpc>
              <a:spcBef>
                <a:spcPts val="0"/>
              </a:spcBef>
              <a:spcAft>
                <a:spcPts val="0"/>
              </a:spcAft>
              <a:buClr>
                <a:srgbClr val="898989"/>
              </a:buClr>
              <a:buSzPts val="1200"/>
              <a:buFont typeface="Century Gothic"/>
              <a:buNone/>
              <a:defRPr sz="1200" b="0" i="0" u="none">
                <a:solidFill>
                  <a:srgbClr val="898989"/>
                </a:solidFill>
                <a:latin typeface="Century Gothic"/>
                <a:ea typeface="Century Gothic"/>
                <a:cs typeface="Century Gothic"/>
                <a:sym typeface="Century Gothic"/>
              </a:defRPr>
            </a:lvl5pPr>
            <a:lvl6pPr marL="0" marR="0" lvl="5" indent="0" algn="ctr" rtl="0">
              <a:lnSpc>
                <a:spcPct val="100000"/>
              </a:lnSpc>
              <a:spcBef>
                <a:spcPts val="0"/>
              </a:spcBef>
              <a:spcAft>
                <a:spcPts val="0"/>
              </a:spcAft>
              <a:buClr>
                <a:srgbClr val="898989"/>
              </a:buClr>
              <a:buSzPts val="1200"/>
              <a:buFont typeface="Century Gothic"/>
              <a:buNone/>
              <a:defRPr sz="1200" b="0" i="0" u="none">
                <a:solidFill>
                  <a:srgbClr val="898989"/>
                </a:solidFill>
                <a:latin typeface="Century Gothic"/>
                <a:ea typeface="Century Gothic"/>
                <a:cs typeface="Century Gothic"/>
                <a:sym typeface="Century Gothic"/>
              </a:defRPr>
            </a:lvl6pPr>
            <a:lvl7pPr marL="0" marR="0" lvl="6" indent="0" algn="ctr" rtl="0">
              <a:lnSpc>
                <a:spcPct val="100000"/>
              </a:lnSpc>
              <a:spcBef>
                <a:spcPts val="0"/>
              </a:spcBef>
              <a:spcAft>
                <a:spcPts val="0"/>
              </a:spcAft>
              <a:buClr>
                <a:srgbClr val="898989"/>
              </a:buClr>
              <a:buSzPts val="1200"/>
              <a:buFont typeface="Century Gothic"/>
              <a:buNone/>
              <a:defRPr sz="1200" b="0" i="0" u="none">
                <a:solidFill>
                  <a:srgbClr val="898989"/>
                </a:solidFill>
                <a:latin typeface="Century Gothic"/>
                <a:ea typeface="Century Gothic"/>
                <a:cs typeface="Century Gothic"/>
                <a:sym typeface="Century Gothic"/>
              </a:defRPr>
            </a:lvl7pPr>
            <a:lvl8pPr marL="0" marR="0" lvl="7" indent="0" algn="ctr" rtl="0">
              <a:lnSpc>
                <a:spcPct val="100000"/>
              </a:lnSpc>
              <a:spcBef>
                <a:spcPts val="0"/>
              </a:spcBef>
              <a:spcAft>
                <a:spcPts val="0"/>
              </a:spcAft>
              <a:buClr>
                <a:srgbClr val="898989"/>
              </a:buClr>
              <a:buSzPts val="1200"/>
              <a:buFont typeface="Century Gothic"/>
              <a:buNone/>
              <a:defRPr sz="1200" b="0" i="0" u="none">
                <a:solidFill>
                  <a:srgbClr val="898989"/>
                </a:solidFill>
                <a:latin typeface="Century Gothic"/>
                <a:ea typeface="Century Gothic"/>
                <a:cs typeface="Century Gothic"/>
                <a:sym typeface="Century Gothic"/>
              </a:defRPr>
            </a:lvl8pPr>
            <a:lvl9pPr marL="0" marR="0" lvl="8" indent="0" algn="ctr" rtl="0">
              <a:lnSpc>
                <a:spcPct val="100000"/>
              </a:lnSpc>
              <a:spcBef>
                <a:spcPts val="0"/>
              </a:spcBef>
              <a:spcAft>
                <a:spcPts val="0"/>
              </a:spcAft>
              <a:buClr>
                <a:srgbClr val="898989"/>
              </a:buClr>
              <a:buSzPts val="1200"/>
              <a:buFont typeface="Century Gothic"/>
              <a:buNone/>
              <a:defRPr sz="1200" b="0" i="0" u="none">
                <a:solidFill>
                  <a:srgbClr val="898989"/>
                </a:solidFill>
                <a:latin typeface="Century Gothic"/>
                <a:ea typeface="Century Gothic"/>
                <a:cs typeface="Century Gothic"/>
                <a:sym typeface="Century Gothic"/>
              </a:defRPr>
            </a:lvl9pPr>
          </a:lstStyle>
          <a:p>
            <a:pPr marL="0" lvl="0" indent="0" algn="ctr" rtl="0">
              <a:spcBef>
                <a:spcPts val="0"/>
              </a:spcBef>
              <a:spcAft>
                <a:spcPts val="0"/>
              </a:spcAft>
              <a:buNone/>
            </a:pPr>
            <a:fld id="{00000000-1234-1234-1234-123412341234}" type="slidenum">
              <a:rPr lang="en-US"/>
              <a:pPr marL="0" lvl="0" indent="0" algn="ctr" rtl="0">
                <a:spcBef>
                  <a:spcPts val="0"/>
                </a:spcBef>
                <a:spcAft>
                  <a:spcPts val="0"/>
                </a:spcAft>
                <a:buNone/>
              </a:pPr>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54"/>
        <p:cNvGrpSpPr/>
        <p:nvPr/>
      </p:nvGrpSpPr>
      <p:grpSpPr>
        <a:xfrm>
          <a:off x="0" y="0"/>
          <a:ext cx="0" cy="0"/>
          <a:chOff x="0" y="0"/>
          <a:chExt cx="0" cy="0"/>
        </a:xfrm>
      </p:grpSpPr>
      <p:sp>
        <p:nvSpPr>
          <p:cNvPr id="155" name="Google Shape;155;p33"/>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Clr>
                <a:schemeClr val="lt1"/>
              </a:buClr>
              <a:buSzPts val="3200"/>
              <a:buFont typeface="Rockwell"/>
              <a:buNone/>
              <a:defRPr sz="3200" b="0" i="0" u="none" strike="noStrike" cap="none">
                <a:solidFill>
                  <a:schemeClr val="lt1"/>
                </a:solidFill>
                <a:latin typeface="Rockwell"/>
                <a:ea typeface="Rockwell"/>
                <a:cs typeface="Rockwell"/>
                <a:sym typeface="Rockwel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56" name="Google Shape;156;p33"/>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lstStyle>
            <a:lvl1pPr marL="457200" marR="0" lvl="0" indent="-228600" algn="l" rtl="0">
              <a:spcBef>
                <a:spcPts val="640"/>
              </a:spcBef>
              <a:spcAft>
                <a:spcPts val="0"/>
              </a:spcAft>
              <a:buClr>
                <a:schemeClr val="dk1"/>
              </a:buClr>
              <a:buSzPts val="3200"/>
              <a:buFont typeface="Arial"/>
              <a:buNone/>
              <a:defRPr sz="3200" b="0" i="0" u="none" strike="noStrike" cap="none">
                <a:solidFill>
                  <a:schemeClr val="dk1"/>
                </a:solidFill>
                <a:latin typeface="Century Gothic"/>
                <a:ea typeface="Century Gothic"/>
                <a:cs typeface="Century Gothic"/>
                <a:sym typeface="Century Gothic"/>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entury Gothic"/>
                <a:ea typeface="Century Gothic"/>
                <a:cs typeface="Century Gothic"/>
                <a:sym typeface="Century Gothic"/>
              </a:defRPr>
            </a:lvl2pPr>
            <a:lvl3pPr marL="1371600" marR="0" lvl="2" indent="-381000" algn="l" rtl="0">
              <a:spcBef>
                <a:spcPts val="480"/>
              </a:spcBef>
              <a:spcAft>
                <a:spcPts val="0"/>
              </a:spcAft>
              <a:buClr>
                <a:schemeClr val="dk1"/>
              </a:buClr>
              <a:buSzPts val="2400"/>
              <a:buFont typeface="Courier New"/>
              <a:buChar char="o"/>
              <a:defRPr sz="2400" b="0" i="0" u="none" strike="noStrike" cap="none">
                <a:solidFill>
                  <a:schemeClr val="dk1"/>
                </a:solidFill>
                <a:latin typeface="Century Gothic"/>
                <a:ea typeface="Century Gothic"/>
                <a:cs typeface="Century Gothic"/>
                <a:sym typeface="Century Gothic"/>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157" name="Google Shape;157;p33"/>
          <p:cNvSpPr txBox="1">
            <a:spLocks noGrp="1"/>
          </p:cNvSpPr>
          <p:nvPr>
            <p:ph type="ftr" idx="11"/>
          </p:nvPr>
        </p:nvSpPr>
        <p:spPr>
          <a:xfrm>
            <a:off x="1600200" y="6356350"/>
            <a:ext cx="5334000" cy="365125"/>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800" b="0" i="0" u="none">
                <a:solidFill>
                  <a:schemeClr val="dk1"/>
                </a:solidFill>
                <a:latin typeface="Century Gothic"/>
                <a:ea typeface="Century Gothic"/>
                <a:cs typeface="Century Gothic"/>
                <a:sym typeface="Century Gothic"/>
              </a:defRPr>
            </a:lvl1pPr>
            <a:lvl2pPr marR="0" lvl="1"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58" name="Google Shape;158;p33"/>
          <p:cNvSpPr txBox="1">
            <a:spLocks noGrp="1"/>
          </p:cNvSpPr>
          <p:nvPr>
            <p:ph type="sldNum" idx="12"/>
          </p:nvPr>
        </p:nvSpPr>
        <p:spPr>
          <a:xfrm>
            <a:off x="533400" y="6356350"/>
            <a:ext cx="762000" cy="365125"/>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898989"/>
              </a:buClr>
              <a:buSzPts val="1200"/>
              <a:buFont typeface="Century Gothic"/>
              <a:buNone/>
              <a:defRPr sz="1200" b="0" i="0" u="none">
                <a:solidFill>
                  <a:srgbClr val="898989"/>
                </a:solidFill>
                <a:latin typeface="Century Gothic"/>
                <a:ea typeface="Century Gothic"/>
                <a:cs typeface="Century Gothic"/>
                <a:sym typeface="Century Gothic"/>
              </a:defRPr>
            </a:lvl1pPr>
            <a:lvl2pPr marL="0" marR="0" lvl="1" indent="0" algn="ctr" rtl="0">
              <a:lnSpc>
                <a:spcPct val="100000"/>
              </a:lnSpc>
              <a:spcBef>
                <a:spcPts val="0"/>
              </a:spcBef>
              <a:spcAft>
                <a:spcPts val="0"/>
              </a:spcAft>
              <a:buClr>
                <a:srgbClr val="898989"/>
              </a:buClr>
              <a:buSzPts val="1200"/>
              <a:buFont typeface="Century Gothic"/>
              <a:buNone/>
              <a:defRPr sz="1200" b="0" i="0" u="none">
                <a:solidFill>
                  <a:srgbClr val="898989"/>
                </a:solidFill>
                <a:latin typeface="Century Gothic"/>
                <a:ea typeface="Century Gothic"/>
                <a:cs typeface="Century Gothic"/>
                <a:sym typeface="Century Gothic"/>
              </a:defRPr>
            </a:lvl2pPr>
            <a:lvl3pPr marL="0" marR="0" lvl="2" indent="0" algn="ctr" rtl="0">
              <a:lnSpc>
                <a:spcPct val="100000"/>
              </a:lnSpc>
              <a:spcBef>
                <a:spcPts val="0"/>
              </a:spcBef>
              <a:spcAft>
                <a:spcPts val="0"/>
              </a:spcAft>
              <a:buClr>
                <a:srgbClr val="898989"/>
              </a:buClr>
              <a:buSzPts val="1200"/>
              <a:buFont typeface="Century Gothic"/>
              <a:buNone/>
              <a:defRPr sz="1200" b="0" i="0" u="none">
                <a:solidFill>
                  <a:srgbClr val="898989"/>
                </a:solidFill>
                <a:latin typeface="Century Gothic"/>
                <a:ea typeface="Century Gothic"/>
                <a:cs typeface="Century Gothic"/>
                <a:sym typeface="Century Gothic"/>
              </a:defRPr>
            </a:lvl3pPr>
            <a:lvl4pPr marL="0" marR="0" lvl="3" indent="0" algn="ctr" rtl="0">
              <a:lnSpc>
                <a:spcPct val="100000"/>
              </a:lnSpc>
              <a:spcBef>
                <a:spcPts val="0"/>
              </a:spcBef>
              <a:spcAft>
                <a:spcPts val="0"/>
              </a:spcAft>
              <a:buClr>
                <a:srgbClr val="898989"/>
              </a:buClr>
              <a:buSzPts val="1200"/>
              <a:buFont typeface="Century Gothic"/>
              <a:buNone/>
              <a:defRPr sz="1200" b="0" i="0" u="none">
                <a:solidFill>
                  <a:srgbClr val="898989"/>
                </a:solidFill>
                <a:latin typeface="Century Gothic"/>
                <a:ea typeface="Century Gothic"/>
                <a:cs typeface="Century Gothic"/>
                <a:sym typeface="Century Gothic"/>
              </a:defRPr>
            </a:lvl4pPr>
            <a:lvl5pPr marL="0" marR="0" lvl="4" indent="0" algn="ctr" rtl="0">
              <a:lnSpc>
                <a:spcPct val="100000"/>
              </a:lnSpc>
              <a:spcBef>
                <a:spcPts val="0"/>
              </a:spcBef>
              <a:spcAft>
                <a:spcPts val="0"/>
              </a:spcAft>
              <a:buClr>
                <a:srgbClr val="898989"/>
              </a:buClr>
              <a:buSzPts val="1200"/>
              <a:buFont typeface="Century Gothic"/>
              <a:buNone/>
              <a:defRPr sz="1200" b="0" i="0" u="none">
                <a:solidFill>
                  <a:srgbClr val="898989"/>
                </a:solidFill>
                <a:latin typeface="Century Gothic"/>
                <a:ea typeface="Century Gothic"/>
                <a:cs typeface="Century Gothic"/>
                <a:sym typeface="Century Gothic"/>
              </a:defRPr>
            </a:lvl5pPr>
            <a:lvl6pPr marL="0" marR="0" lvl="5" indent="0" algn="ctr" rtl="0">
              <a:lnSpc>
                <a:spcPct val="100000"/>
              </a:lnSpc>
              <a:spcBef>
                <a:spcPts val="0"/>
              </a:spcBef>
              <a:spcAft>
                <a:spcPts val="0"/>
              </a:spcAft>
              <a:buClr>
                <a:srgbClr val="898989"/>
              </a:buClr>
              <a:buSzPts val="1200"/>
              <a:buFont typeface="Century Gothic"/>
              <a:buNone/>
              <a:defRPr sz="1200" b="0" i="0" u="none">
                <a:solidFill>
                  <a:srgbClr val="898989"/>
                </a:solidFill>
                <a:latin typeface="Century Gothic"/>
                <a:ea typeface="Century Gothic"/>
                <a:cs typeface="Century Gothic"/>
                <a:sym typeface="Century Gothic"/>
              </a:defRPr>
            </a:lvl6pPr>
            <a:lvl7pPr marL="0" marR="0" lvl="6" indent="0" algn="ctr" rtl="0">
              <a:lnSpc>
                <a:spcPct val="100000"/>
              </a:lnSpc>
              <a:spcBef>
                <a:spcPts val="0"/>
              </a:spcBef>
              <a:spcAft>
                <a:spcPts val="0"/>
              </a:spcAft>
              <a:buClr>
                <a:srgbClr val="898989"/>
              </a:buClr>
              <a:buSzPts val="1200"/>
              <a:buFont typeface="Century Gothic"/>
              <a:buNone/>
              <a:defRPr sz="1200" b="0" i="0" u="none">
                <a:solidFill>
                  <a:srgbClr val="898989"/>
                </a:solidFill>
                <a:latin typeface="Century Gothic"/>
                <a:ea typeface="Century Gothic"/>
                <a:cs typeface="Century Gothic"/>
                <a:sym typeface="Century Gothic"/>
              </a:defRPr>
            </a:lvl7pPr>
            <a:lvl8pPr marL="0" marR="0" lvl="7" indent="0" algn="ctr" rtl="0">
              <a:lnSpc>
                <a:spcPct val="100000"/>
              </a:lnSpc>
              <a:spcBef>
                <a:spcPts val="0"/>
              </a:spcBef>
              <a:spcAft>
                <a:spcPts val="0"/>
              </a:spcAft>
              <a:buClr>
                <a:srgbClr val="898989"/>
              </a:buClr>
              <a:buSzPts val="1200"/>
              <a:buFont typeface="Century Gothic"/>
              <a:buNone/>
              <a:defRPr sz="1200" b="0" i="0" u="none">
                <a:solidFill>
                  <a:srgbClr val="898989"/>
                </a:solidFill>
                <a:latin typeface="Century Gothic"/>
                <a:ea typeface="Century Gothic"/>
                <a:cs typeface="Century Gothic"/>
                <a:sym typeface="Century Gothic"/>
              </a:defRPr>
            </a:lvl8pPr>
            <a:lvl9pPr marL="0" marR="0" lvl="8" indent="0" algn="ctr" rtl="0">
              <a:lnSpc>
                <a:spcPct val="100000"/>
              </a:lnSpc>
              <a:spcBef>
                <a:spcPts val="0"/>
              </a:spcBef>
              <a:spcAft>
                <a:spcPts val="0"/>
              </a:spcAft>
              <a:buClr>
                <a:srgbClr val="898989"/>
              </a:buClr>
              <a:buSzPts val="1200"/>
              <a:buFont typeface="Century Gothic"/>
              <a:buNone/>
              <a:defRPr sz="1200" b="0" i="0" u="none">
                <a:solidFill>
                  <a:srgbClr val="898989"/>
                </a:solidFill>
                <a:latin typeface="Century Gothic"/>
                <a:ea typeface="Century Gothic"/>
                <a:cs typeface="Century Gothic"/>
                <a:sym typeface="Century Gothic"/>
              </a:defRPr>
            </a:lvl9pPr>
          </a:lstStyle>
          <a:p>
            <a:pPr marL="0" lvl="0" indent="0" algn="ctr" rtl="0">
              <a:spcBef>
                <a:spcPts val="0"/>
              </a:spcBef>
              <a:spcAft>
                <a:spcPts val="0"/>
              </a:spcAft>
              <a:buNone/>
            </a:pPr>
            <a:fld id="{00000000-1234-1234-1234-123412341234}" type="slidenum">
              <a:rPr lang="en-US"/>
              <a:pPr marL="0" lvl="0" indent="0" algn="ctr" rtl="0">
                <a:spcBef>
                  <a:spcPts val="0"/>
                </a:spcBef>
                <a:spcAft>
                  <a:spcPts val="0"/>
                </a:spcAft>
                <a:buNone/>
              </a:pPr>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59"/>
        <p:cNvGrpSpPr/>
        <p:nvPr/>
      </p:nvGrpSpPr>
      <p:grpSpPr>
        <a:xfrm>
          <a:off x="0" y="0"/>
          <a:ext cx="0" cy="0"/>
          <a:chOff x="0" y="0"/>
          <a:chExt cx="0" cy="0"/>
        </a:xfrm>
      </p:grpSpPr>
      <p:sp>
        <p:nvSpPr>
          <p:cNvPr id="160" name="Google Shape;160;p34"/>
          <p:cNvSpPr txBox="1">
            <a:spLocks noGrp="1"/>
          </p:cNvSpPr>
          <p:nvPr>
            <p:ph type="title"/>
          </p:nvPr>
        </p:nvSpPr>
        <p:spPr>
          <a:xfrm>
            <a:off x="4762" y="17462"/>
            <a:ext cx="9139237" cy="592137"/>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Clr>
                <a:schemeClr val="lt1"/>
              </a:buClr>
              <a:buSzPts val="3200"/>
              <a:buFont typeface="Rockwell"/>
              <a:buNone/>
              <a:defRPr sz="3200" b="0" i="0" u="none" strike="noStrike" cap="none">
                <a:solidFill>
                  <a:schemeClr val="lt1"/>
                </a:solidFill>
                <a:latin typeface="Rockwell"/>
                <a:ea typeface="Rockwell"/>
                <a:cs typeface="Rockwell"/>
                <a:sym typeface="Rockwel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61" name="Google Shape;161;p34"/>
          <p:cNvSpPr txBox="1">
            <a:spLocks noGrp="1"/>
          </p:cNvSpPr>
          <p:nvPr>
            <p:ph type="body" idx="1"/>
          </p:nvPr>
        </p:nvSpPr>
        <p:spPr>
          <a:xfrm rot="5400000">
            <a:off x="1943100" y="-495300"/>
            <a:ext cx="5257800" cy="8229600"/>
          </a:xfrm>
          <a:prstGeom prst="rect">
            <a:avLst/>
          </a:prstGeom>
          <a:noFill/>
          <a:ln>
            <a:noFill/>
          </a:ln>
        </p:spPr>
        <p:txBody>
          <a:bodyPr spcFirstLastPara="1" wrap="square" lIns="91425" tIns="45700" rIns="91425" bIns="45700" anchor="t" anchorCtr="0"/>
          <a:lstStyle>
            <a:lvl1pPr marL="457200" marR="0" lvl="0" indent="-228600" algn="l" rtl="0">
              <a:spcBef>
                <a:spcPts val="640"/>
              </a:spcBef>
              <a:spcAft>
                <a:spcPts val="0"/>
              </a:spcAft>
              <a:buClr>
                <a:schemeClr val="dk1"/>
              </a:buClr>
              <a:buSzPts val="3200"/>
              <a:buFont typeface="Arial"/>
              <a:buNone/>
              <a:defRPr sz="3200" b="0" i="0" u="none" strike="noStrike" cap="none">
                <a:solidFill>
                  <a:schemeClr val="dk1"/>
                </a:solidFill>
                <a:latin typeface="Century Gothic"/>
                <a:ea typeface="Century Gothic"/>
                <a:cs typeface="Century Gothic"/>
                <a:sym typeface="Century Gothic"/>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entury Gothic"/>
                <a:ea typeface="Century Gothic"/>
                <a:cs typeface="Century Gothic"/>
                <a:sym typeface="Century Gothic"/>
              </a:defRPr>
            </a:lvl2pPr>
            <a:lvl3pPr marL="1371600" marR="0" lvl="2" indent="-381000" algn="l" rtl="0">
              <a:spcBef>
                <a:spcPts val="480"/>
              </a:spcBef>
              <a:spcAft>
                <a:spcPts val="0"/>
              </a:spcAft>
              <a:buClr>
                <a:schemeClr val="dk1"/>
              </a:buClr>
              <a:buSzPts val="2400"/>
              <a:buFont typeface="Courier New"/>
              <a:buChar char="o"/>
              <a:defRPr sz="2400" b="0" i="0" u="none" strike="noStrike" cap="none">
                <a:solidFill>
                  <a:schemeClr val="dk1"/>
                </a:solidFill>
                <a:latin typeface="Century Gothic"/>
                <a:ea typeface="Century Gothic"/>
                <a:cs typeface="Century Gothic"/>
                <a:sym typeface="Century Gothic"/>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162" name="Google Shape;162;p34"/>
          <p:cNvSpPr txBox="1">
            <a:spLocks noGrp="1"/>
          </p:cNvSpPr>
          <p:nvPr>
            <p:ph type="ftr" idx="11"/>
          </p:nvPr>
        </p:nvSpPr>
        <p:spPr>
          <a:xfrm>
            <a:off x="1600200" y="6356350"/>
            <a:ext cx="5334000" cy="365125"/>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800" b="0" i="0" u="none">
                <a:solidFill>
                  <a:schemeClr val="dk1"/>
                </a:solidFill>
                <a:latin typeface="Century Gothic"/>
                <a:ea typeface="Century Gothic"/>
                <a:cs typeface="Century Gothic"/>
                <a:sym typeface="Century Gothic"/>
              </a:defRPr>
            </a:lvl1pPr>
            <a:lvl2pPr marR="0" lvl="1"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63" name="Google Shape;163;p34"/>
          <p:cNvSpPr txBox="1">
            <a:spLocks noGrp="1"/>
          </p:cNvSpPr>
          <p:nvPr>
            <p:ph type="sldNum" idx="12"/>
          </p:nvPr>
        </p:nvSpPr>
        <p:spPr>
          <a:xfrm>
            <a:off x="533400" y="6356350"/>
            <a:ext cx="762000" cy="365125"/>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898989"/>
              </a:buClr>
              <a:buSzPts val="1200"/>
              <a:buFont typeface="Century Gothic"/>
              <a:buNone/>
              <a:defRPr sz="1200" b="0" i="0" u="none">
                <a:solidFill>
                  <a:srgbClr val="898989"/>
                </a:solidFill>
                <a:latin typeface="Century Gothic"/>
                <a:ea typeface="Century Gothic"/>
                <a:cs typeface="Century Gothic"/>
                <a:sym typeface="Century Gothic"/>
              </a:defRPr>
            </a:lvl1pPr>
            <a:lvl2pPr marL="0" marR="0" lvl="1" indent="0" algn="ctr" rtl="0">
              <a:lnSpc>
                <a:spcPct val="100000"/>
              </a:lnSpc>
              <a:spcBef>
                <a:spcPts val="0"/>
              </a:spcBef>
              <a:spcAft>
                <a:spcPts val="0"/>
              </a:spcAft>
              <a:buClr>
                <a:srgbClr val="898989"/>
              </a:buClr>
              <a:buSzPts val="1200"/>
              <a:buFont typeface="Century Gothic"/>
              <a:buNone/>
              <a:defRPr sz="1200" b="0" i="0" u="none">
                <a:solidFill>
                  <a:srgbClr val="898989"/>
                </a:solidFill>
                <a:latin typeface="Century Gothic"/>
                <a:ea typeface="Century Gothic"/>
                <a:cs typeface="Century Gothic"/>
                <a:sym typeface="Century Gothic"/>
              </a:defRPr>
            </a:lvl2pPr>
            <a:lvl3pPr marL="0" marR="0" lvl="2" indent="0" algn="ctr" rtl="0">
              <a:lnSpc>
                <a:spcPct val="100000"/>
              </a:lnSpc>
              <a:spcBef>
                <a:spcPts val="0"/>
              </a:spcBef>
              <a:spcAft>
                <a:spcPts val="0"/>
              </a:spcAft>
              <a:buClr>
                <a:srgbClr val="898989"/>
              </a:buClr>
              <a:buSzPts val="1200"/>
              <a:buFont typeface="Century Gothic"/>
              <a:buNone/>
              <a:defRPr sz="1200" b="0" i="0" u="none">
                <a:solidFill>
                  <a:srgbClr val="898989"/>
                </a:solidFill>
                <a:latin typeface="Century Gothic"/>
                <a:ea typeface="Century Gothic"/>
                <a:cs typeface="Century Gothic"/>
                <a:sym typeface="Century Gothic"/>
              </a:defRPr>
            </a:lvl3pPr>
            <a:lvl4pPr marL="0" marR="0" lvl="3" indent="0" algn="ctr" rtl="0">
              <a:lnSpc>
                <a:spcPct val="100000"/>
              </a:lnSpc>
              <a:spcBef>
                <a:spcPts val="0"/>
              </a:spcBef>
              <a:spcAft>
                <a:spcPts val="0"/>
              </a:spcAft>
              <a:buClr>
                <a:srgbClr val="898989"/>
              </a:buClr>
              <a:buSzPts val="1200"/>
              <a:buFont typeface="Century Gothic"/>
              <a:buNone/>
              <a:defRPr sz="1200" b="0" i="0" u="none">
                <a:solidFill>
                  <a:srgbClr val="898989"/>
                </a:solidFill>
                <a:latin typeface="Century Gothic"/>
                <a:ea typeface="Century Gothic"/>
                <a:cs typeface="Century Gothic"/>
                <a:sym typeface="Century Gothic"/>
              </a:defRPr>
            </a:lvl4pPr>
            <a:lvl5pPr marL="0" marR="0" lvl="4" indent="0" algn="ctr" rtl="0">
              <a:lnSpc>
                <a:spcPct val="100000"/>
              </a:lnSpc>
              <a:spcBef>
                <a:spcPts val="0"/>
              </a:spcBef>
              <a:spcAft>
                <a:spcPts val="0"/>
              </a:spcAft>
              <a:buClr>
                <a:srgbClr val="898989"/>
              </a:buClr>
              <a:buSzPts val="1200"/>
              <a:buFont typeface="Century Gothic"/>
              <a:buNone/>
              <a:defRPr sz="1200" b="0" i="0" u="none">
                <a:solidFill>
                  <a:srgbClr val="898989"/>
                </a:solidFill>
                <a:latin typeface="Century Gothic"/>
                <a:ea typeface="Century Gothic"/>
                <a:cs typeface="Century Gothic"/>
                <a:sym typeface="Century Gothic"/>
              </a:defRPr>
            </a:lvl5pPr>
            <a:lvl6pPr marL="0" marR="0" lvl="5" indent="0" algn="ctr" rtl="0">
              <a:lnSpc>
                <a:spcPct val="100000"/>
              </a:lnSpc>
              <a:spcBef>
                <a:spcPts val="0"/>
              </a:spcBef>
              <a:spcAft>
                <a:spcPts val="0"/>
              </a:spcAft>
              <a:buClr>
                <a:srgbClr val="898989"/>
              </a:buClr>
              <a:buSzPts val="1200"/>
              <a:buFont typeface="Century Gothic"/>
              <a:buNone/>
              <a:defRPr sz="1200" b="0" i="0" u="none">
                <a:solidFill>
                  <a:srgbClr val="898989"/>
                </a:solidFill>
                <a:latin typeface="Century Gothic"/>
                <a:ea typeface="Century Gothic"/>
                <a:cs typeface="Century Gothic"/>
                <a:sym typeface="Century Gothic"/>
              </a:defRPr>
            </a:lvl6pPr>
            <a:lvl7pPr marL="0" marR="0" lvl="6" indent="0" algn="ctr" rtl="0">
              <a:lnSpc>
                <a:spcPct val="100000"/>
              </a:lnSpc>
              <a:spcBef>
                <a:spcPts val="0"/>
              </a:spcBef>
              <a:spcAft>
                <a:spcPts val="0"/>
              </a:spcAft>
              <a:buClr>
                <a:srgbClr val="898989"/>
              </a:buClr>
              <a:buSzPts val="1200"/>
              <a:buFont typeface="Century Gothic"/>
              <a:buNone/>
              <a:defRPr sz="1200" b="0" i="0" u="none">
                <a:solidFill>
                  <a:srgbClr val="898989"/>
                </a:solidFill>
                <a:latin typeface="Century Gothic"/>
                <a:ea typeface="Century Gothic"/>
                <a:cs typeface="Century Gothic"/>
                <a:sym typeface="Century Gothic"/>
              </a:defRPr>
            </a:lvl7pPr>
            <a:lvl8pPr marL="0" marR="0" lvl="7" indent="0" algn="ctr" rtl="0">
              <a:lnSpc>
                <a:spcPct val="100000"/>
              </a:lnSpc>
              <a:spcBef>
                <a:spcPts val="0"/>
              </a:spcBef>
              <a:spcAft>
                <a:spcPts val="0"/>
              </a:spcAft>
              <a:buClr>
                <a:srgbClr val="898989"/>
              </a:buClr>
              <a:buSzPts val="1200"/>
              <a:buFont typeface="Century Gothic"/>
              <a:buNone/>
              <a:defRPr sz="1200" b="0" i="0" u="none">
                <a:solidFill>
                  <a:srgbClr val="898989"/>
                </a:solidFill>
                <a:latin typeface="Century Gothic"/>
                <a:ea typeface="Century Gothic"/>
                <a:cs typeface="Century Gothic"/>
                <a:sym typeface="Century Gothic"/>
              </a:defRPr>
            </a:lvl8pPr>
            <a:lvl9pPr marL="0" marR="0" lvl="8" indent="0" algn="ctr" rtl="0">
              <a:lnSpc>
                <a:spcPct val="100000"/>
              </a:lnSpc>
              <a:spcBef>
                <a:spcPts val="0"/>
              </a:spcBef>
              <a:spcAft>
                <a:spcPts val="0"/>
              </a:spcAft>
              <a:buClr>
                <a:srgbClr val="898989"/>
              </a:buClr>
              <a:buSzPts val="1200"/>
              <a:buFont typeface="Century Gothic"/>
              <a:buNone/>
              <a:defRPr sz="1200" b="0" i="0" u="none">
                <a:solidFill>
                  <a:srgbClr val="898989"/>
                </a:solidFill>
                <a:latin typeface="Century Gothic"/>
                <a:ea typeface="Century Gothic"/>
                <a:cs typeface="Century Gothic"/>
                <a:sym typeface="Century Gothic"/>
              </a:defRPr>
            </a:lvl9pPr>
          </a:lstStyle>
          <a:p>
            <a:pPr marL="0" lvl="0" indent="0" algn="ctr" rtl="0">
              <a:spcBef>
                <a:spcPts val="0"/>
              </a:spcBef>
              <a:spcAft>
                <a:spcPts val="0"/>
              </a:spcAft>
              <a:buNone/>
            </a:pPr>
            <a:fld id="{00000000-1234-1234-1234-123412341234}" type="slidenum">
              <a:rPr lang="en-US"/>
              <a:pPr marL="0" lvl="0" indent="0" algn="ctr" rtl="0">
                <a:spcBef>
                  <a:spcPts val="0"/>
                </a:spcBef>
                <a:spcAft>
                  <a:spcPts val="0"/>
                </a:spcAft>
                <a:buNone/>
              </a:pPr>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64"/>
        <p:cNvGrpSpPr/>
        <p:nvPr/>
      </p:nvGrpSpPr>
      <p:grpSpPr>
        <a:xfrm>
          <a:off x="0" y="0"/>
          <a:ext cx="0" cy="0"/>
          <a:chOff x="0" y="0"/>
          <a:chExt cx="0" cy="0"/>
        </a:xfrm>
      </p:grpSpPr>
      <p:sp>
        <p:nvSpPr>
          <p:cNvPr id="165" name="Google Shape;165;p35"/>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lstStyle>
            <a:lvl1pPr marR="0" lvl="0" algn="l" rtl="0">
              <a:spcBef>
                <a:spcPts val="0"/>
              </a:spcBef>
              <a:spcAft>
                <a:spcPts val="0"/>
              </a:spcAft>
              <a:buClr>
                <a:schemeClr val="lt1"/>
              </a:buClr>
              <a:buSzPts val="2000"/>
              <a:buFont typeface="Rockwell"/>
              <a:buNone/>
              <a:defRPr sz="2000" b="1" i="0" u="none" strike="noStrike" cap="none">
                <a:solidFill>
                  <a:schemeClr val="lt1"/>
                </a:solidFill>
                <a:latin typeface="Rockwell"/>
                <a:ea typeface="Rockwell"/>
                <a:cs typeface="Rockwell"/>
                <a:sym typeface="Rockwel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66" name="Google Shape;166;p35"/>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lstStyle>
            <a:lvl1pPr marR="0" lvl="0" algn="l" rtl="0">
              <a:spcBef>
                <a:spcPts val="640"/>
              </a:spcBef>
              <a:spcAft>
                <a:spcPts val="0"/>
              </a:spcAft>
              <a:buClr>
                <a:schemeClr val="dk1"/>
              </a:buClr>
              <a:buSzPts val="3200"/>
              <a:buFont typeface="Arial"/>
              <a:buNone/>
              <a:defRPr sz="3200" b="0" i="0" u="none" strike="noStrike" cap="none">
                <a:solidFill>
                  <a:schemeClr val="dk1"/>
                </a:solidFill>
                <a:latin typeface="Century Gothic"/>
                <a:ea typeface="Century Gothic"/>
                <a:cs typeface="Century Gothic"/>
                <a:sym typeface="Century Gothic"/>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Century Gothic"/>
                <a:ea typeface="Century Gothic"/>
                <a:cs typeface="Century Gothic"/>
                <a:sym typeface="Century Gothic"/>
              </a:defRPr>
            </a:lvl2pPr>
            <a:lvl3pPr marR="0" lvl="2" algn="l" rtl="0">
              <a:spcBef>
                <a:spcPts val="480"/>
              </a:spcBef>
              <a:spcAft>
                <a:spcPts val="0"/>
              </a:spcAft>
              <a:buClr>
                <a:schemeClr val="dk1"/>
              </a:buClr>
              <a:buSzPts val="2400"/>
              <a:buFont typeface="Courier New"/>
              <a:buNone/>
              <a:defRPr sz="2400" b="0" i="0" u="none" strike="noStrike" cap="none">
                <a:solidFill>
                  <a:schemeClr val="dk1"/>
                </a:solidFill>
                <a:latin typeface="Century Gothic"/>
                <a:ea typeface="Century Gothic"/>
                <a:cs typeface="Century Gothic"/>
                <a:sym typeface="Century Gothic"/>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167" name="Google Shape;167;p35"/>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lstStyle>
            <a:lvl1pPr marL="457200" marR="0" lvl="0" indent="-228600" algn="l" rtl="0">
              <a:spcBef>
                <a:spcPts val="280"/>
              </a:spcBef>
              <a:spcAft>
                <a:spcPts val="0"/>
              </a:spcAft>
              <a:buClr>
                <a:schemeClr val="dk1"/>
              </a:buClr>
              <a:buSzPts val="1400"/>
              <a:buFont typeface="Arial"/>
              <a:buNone/>
              <a:defRPr sz="1400" b="0" i="0" u="none" strike="noStrike" cap="none">
                <a:solidFill>
                  <a:schemeClr val="dk1"/>
                </a:solidFill>
                <a:latin typeface="Century Gothic"/>
                <a:ea typeface="Century Gothic"/>
                <a:cs typeface="Century Gothic"/>
                <a:sym typeface="Century Gothic"/>
              </a:defRPr>
            </a:lvl1pPr>
            <a:lvl2pPr marL="914400" marR="0" lvl="1" indent="-228600" algn="l" rtl="0">
              <a:spcBef>
                <a:spcPts val="240"/>
              </a:spcBef>
              <a:spcAft>
                <a:spcPts val="0"/>
              </a:spcAft>
              <a:buClr>
                <a:schemeClr val="dk1"/>
              </a:buClr>
              <a:buSzPts val="1200"/>
              <a:buFont typeface="Arial"/>
              <a:buNone/>
              <a:defRPr sz="1200" b="0" i="0" u="none" strike="noStrike" cap="none">
                <a:solidFill>
                  <a:schemeClr val="dk1"/>
                </a:solidFill>
                <a:latin typeface="Century Gothic"/>
                <a:ea typeface="Century Gothic"/>
                <a:cs typeface="Century Gothic"/>
                <a:sym typeface="Century Gothic"/>
              </a:defRPr>
            </a:lvl2pPr>
            <a:lvl3pPr marL="1371600" marR="0" lvl="2" indent="-228600" algn="l" rtl="0">
              <a:spcBef>
                <a:spcPts val="200"/>
              </a:spcBef>
              <a:spcAft>
                <a:spcPts val="0"/>
              </a:spcAft>
              <a:buClr>
                <a:schemeClr val="dk1"/>
              </a:buClr>
              <a:buSzPts val="1000"/>
              <a:buFont typeface="Courier New"/>
              <a:buNone/>
              <a:defRPr sz="1000" b="0" i="0" u="none" strike="noStrike" cap="none">
                <a:solidFill>
                  <a:schemeClr val="dk1"/>
                </a:solidFill>
                <a:latin typeface="Century Gothic"/>
                <a:ea typeface="Century Gothic"/>
                <a:cs typeface="Century Gothic"/>
                <a:sym typeface="Century Gothic"/>
              </a:defRPr>
            </a:lvl3pPr>
            <a:lvl4pPr marL="1828800" marR="0" lvl="3" indent="-228600" algn="l" rtl="0">
              <a:spcBef>
                <a:spcPts val="180"/>
              </a:spcBef>
              <a:spcAft>
                <a:spcPts val="0"/>
              </a:spcAft>
              <a:buClr>
                <a:schemeClr val="dk1"/>
              </a:buClr>
              <a:buSzPts val="900"/>
              <a:buFont typeface="Arial"/>
              <a:buNone/>
              <a:defRPr sz="900" b="0" i="0" u="none" strike="noStrike" cap="none">
                <a:solidFill>
                  <a:schemeClr val="dk1"/>
                </a:solidFill>
                <a:latin typeface="Century Gothic"/>
                <a:ea typeface="Century Gothic"/>
                <a:cs typeface="Century Gothic"/>
                <a:sym typeface="Century Gothic"/>
              </a:defRPr>
            </a:lvl4pPr>
            <a:lvl5pPr marL="2286000" marR="0" lvl="4" indent="-228600" algn="l" rtl="0">
              <a:spcBef>
                <a:spcPts val="180"/>
              </a:spcBef>
              <a:spcAft>
                <a:spcPts val="0"/>
              </a:spcAft>
              <a:buClr>
                <a:schemeClr val="dk1"/>
              </a:buClr>
              <a:buSzPts val="900"/>
              <a:buFont typeface="Arial"/>
              <a:buNone/>
              <a:defRPr sz="900" b="0" i="0" u="none" strike="noStrike" cap="none">
                <a:solidFill>
                  <a:schemeClr val="dk1"/>
                </a:solidFill>
                <a:latin typeface="Century Gothic"/>
                <a:ea typeface="Century Gothic"/>
                <a:cs typeface="Century Gothic"/>
                <a:sym typeface="Century Gothic"/>
              </a:defRPr>
            </a:lvl5pPr>
            <a:lvl6pPr marL="2743200" marR="0" lvl="5" indent="-228600" algn="l" rtl="0">
              <a:spcBef>
                <a:spcPts val="180"/>
              </a:spcBef>
              <a:spcAft>
                <a:spcPts val="0"/>
              </a:spcAft>
              <a:buClr>
                <a:schemeClr val="dk1"/>
              </a:buClr>
              <a:buSzPts val="900"/>
              <a:buFont typeface="Arial"/>
              <a:buNone/>
              <a:defRPr sz="900" b="0" i="0" u="none" strike="noStrike" cap="none">
                <a:solidFill>
                  <a:schemeClr val="dk1"/>
                </a:solidFill>
                <a:latin typeface="Century Gothic"/>
                <a:ea typeface="Century Gothic"/>
                <a:cs typeface="Century Gothic"/>
                <a:sym typeface="Century Gothic"/>
              </a:defRPr>
            </a:lvl6pPr>
            <a:lvl7pPr marL="3200400" marR="0" lvl="6" indent="-228600" algn="l" rtl="0">
              <a:spcBef>
                <a:spcPts val="180"/>
              </a:spcBef>
              <a:spcAft>
                <a:spcPts val="0"/>
              </a:spcAft>
              <a:buClr>
                <a:schemeClr val="dk1"/>
              </a:buClr>
              <a:buSzPts val="900"/>
              <a:buFont typeface="Arial"/>
              <a:buNone/>
              <a:defRPr sz="900" b="0" i="0" u="none" strike="noStrike" cap="none">
                <a:solidFill>
                  <a:schemeClr val="dk1"/>
                </a:solidFill>
                <a:latin typeface="Century Gothic"/>
                <a:ea typeface="Century Gothic"/>
                <a:cs typeface="Century Gothic"/>
                <a:sym typeface="Century Gothic"/>
              </a:defRPr>
            </a:lvl7pPr>
            <a:lvl8pPr marL="3657600" marR="0" lvl="7" indent="-228600" algn="l" rtl="0">
              <a:spcBef>
                <a:spcPts val="180"/>
              </a:spcBef>
              <a:spcAft>
                <a:spcPts val="0"/>
              </a:spcAft>
              <a:buClr>
                <a:schemeClr val="dk1"/>
              </a:buClr>
              <a:buSzPts val="900"/>
              <a:buFont typeface="Arial"/>
              <a:buNone/>
              <a:defRPr sz="900" b="0" i="0" u="none" strike="noStrike" cap="none">
                <a:solidFill>
                  <a:schemeClr val="dk1"/>
                </a:solidFill>
                <a:latin typeface="Century Gothic"/>
                <a:ea typeface="Century Gothic"/>
                <a:cs typeface="Century Gothic"/>
                <a:sym typeface="Century Gothic"/>
              </a:defRPr>
            </a:lvl8pPr>
            <a:lvl9pPr marL="4114800" marR="0" lvl="8" indent="-228600" algn="l" rtl="0">
              <a:spcBef>
                <a:spcPts val="180"/>
              </a:spcBef>
              <a:spcAft>
                <a:spcPts val="0"/>
              </a:spcAft>
              <a:buClr>
                <a:schemeClr val="dk1"/>
              </a:buClr>
              <a:buSzPts val="900"/>
              <a:buFont typeface="Arial"/>
              <a:buNone/>
              <a:defRPr sz="900" b="0" i="0" u="none" strike="noStrike" cap="none">
                <a:solidFill>
                  <a:schemeClr val="dk1"/>
                </a:solidFill>
                <a:latin typeface="Century Gothic"/>
                <a:ea typeface="Century Gothic"/>
                <a:cs typeface="Century Gothic"/>
                <a:sym typeface="Century Gothic"/>
              </a:defRPr>
            </a:lvl9pPr>
          </a:lstStyle>
          <a:p>
            <a:endParaRPr/>
          </a:p>
        </p:txBody>
      </p:sp>
      <p:sp>
        <p:nvSpPr>
          <p:cNvPr id="168" name="Google Shape;168;p35"/>
          <p:cNvSpPr txBox="1">
            <a:spLocks noGrp="1"/>
          </p:cNvSpPr>
          <p:nvPr>
            <p:ph type="ftr" idx="11"/>
          </p:nvPr>
        </p:nvSpPr>
        <p:spPr>
          <a:xfrm>
            <a:off x="1600200" y="6356350"/>
            <a:ext cx="5334000" cy="365125"/>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800" b="0" i="0" u="none">
                <a:solidFill>
                  <a:schemeClr val="dk1"/>
                </a:solidFill>
                <a:latin typeface="Century Gothic"/>
                <a:ea typeface="Century Gothic"/>
                <a:cs typeface="Century Gothic"/>
                <a:sym typeface="Century Gothic"/>
              </a:defRPr>
            </a:lvl1pPr>
            <a:lvl2pPr marR="0" lvl="1"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69" name="Google Shape;169;p35"/>
          <p:cNvSpPr txBox="1">
            <a:spLocks noGrp="1"/>
          </p:cNvSpPr>
          <p:nvPr>
            <p:ph type="sldNum" idx="12"/>
          </p:nvPr>
        </p:nvSpPr>
        <p:spPr>
          <a:xfrm>
            <a:off x="533400" y="6356350"/>
            <a:ext cx="762000" cy="365125"/>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898989"/>
              </a:buClr>
              <a:buSzPts val="1200"/>
              <a:buFont typeface="Century Gothic"/>
              <a:buNone/>
              <a:defRPr sz="1200" b="0" i="0" u="none">
                <a:solidFill>
                  <a:srgbClr val="898989"/>
                </a:solidFill>
                <a:latin typeface="Century Gothic"/>
                <a:ea typeface="Century Gothic"/>
                <a:cs typeface="Century Gothic"/>
                <a:sym typeface="Century Gothic"/>
              </a:defRPr>
            </a:lvl1pPr>
            <a:lvl2pPr marL="0" marR="0" lvl="1" indent="0" algn="ctr" rtl="0">
              <a:lnSpc>
                <a:spcPct val="100000"/>
              </a:lnSpc>
              <a:spcBef>
                <a:spcPts val="0"/>
              </a:spcBef>
              <a:spcAft>
                <a:spcPts val="0"/>
              </a:spcAft>
              <a:buClr>
                <a:srgbClr val="898989"/>
              </a:buClr>
              <a:buSzPts val="1200"/>
              <a:buFont typeface="Century Gothic"/>
              <a:buNone/>
              <a:defRPr sz="1200" b="0" i="0" u="none">
                <a:solidFill>
                  <a:srgbClr val="898989"/>
                </a:solidFill>
                <a:latin typeface="Century Gothic"/>
                <a:ea typeface="Century Gothic"/>
                <a:cs typeface="Century Gothic"/>
                <a:sym typeface="Century Gothic"/>
              </a:defRPr>
            </a:lvl2pPr>
            <a:lvl3pPr marL="0" marR="0" lvl="2" indent="0" algn="ctr" rtl="0">
              <a:lnSpc>
                <a:spcPct val="100000"/>
              </a:lnSpc>
              <a:spcBef>
                <a:spcPts val="0"/>
              </a:spcBef>
              <a:spcAft>
                <a:spcPts val="0"/>
              </a:spcAft>
              <a:buClr>
                <a:srgbClr val="898989"/>
              </a:buClr>
              <a:buSzPts val="1200"/>
              <a:buFont typeface="Century Gothic"/>
              <a:buNone/>
              <a:defRPr sz="1200" b="0" i="0" u="none">
                <a:solidFill>
                  <a:srgbClr val="898989"/>
                </a:solidFill>
                <a:latin typeface="Century Gothic"/>
                <a:ea typeface="Century Gothic"/>
                <a:cs typeface="Century Gothic"/>
                <a:sym typeface="Century Gothic"/>
              </a:defRPr>
            </a:lvl3pPr>
            <a:lvl4pPr marL="0" marR="0" lvl="3" indent="0" algn="ctr" rtl="0">
              <a:lnSpc>
                <a:spcPct val="100000"/>
              </a:lnSpc>
              <a:spcBef>
                <a:spcPts val="0"/>
              </a:spcBef>
              <a:spcAft>
                <a:spcPts val="0"/>
              </a:spcAft>
              <a:buClr>
                <a:srgbClr val="898989"/>
              </a:buClr>
              <a:buSzPts val="1200"/>
              <a:buFont typeface="Century Gothic"/>
              <a:buNone/>
              <a:defRPr sz="1200" b="0" i="0" u="none">
                <a:solidFill>
                  <a:srgbClr val="898989"/>
                </a:solidFill>
                <a:latin typeface="Century Gothic"/>
                <a:ea typeface="Century Gothic"/>
                <a:cs typeface="Century Gothic"/>
                <a:sym typeface="Century Gothic"/>
              </a:defRPr>
            </a:lvl4pPr>
            <a:lvl5pPr marL="0" marR="0" lvl="4" indent="0" algn="ctr" rtl="0">
              <a:lnSpc>
                <a:spcPct val="100000"/>
              </a:lnSpc>
              <a:spcBef>
                <a:spcPts val="0"/>
              </a:spcBef>
              <a:spcAft>
                <a:spcPts val="0"/>
              </a:spcAft>
              <a:buClr>
                <a:srgbClr val="898989"/>
              </a:buClr>
              <a:buSzPts val="1200"/>
              <a:buFont typeface="Century Gothic"/>
              <a:buNone/>
              <a:defRPr sz="1200" b="0" i="0" u="none">
                <a:solidFill>
                  <a:srgbClr val="898989"/>
                </a:solidFill>
                <a:latin typeface="Century Gothic"/>
                <a:ea typeface="Century Gothic"/>
                <a:cs typeface="Century Gothic"/>
                <a:sym typeface="Century Gothic"/>
              </a:defRPr>
            </a:lvl5pPr>
            <a:lvl6pPr marL="0" marR="0" lvl="5" indent="0" algn="ctr" rtl="0">
              <a:lnSpc>
                <a:spcPct val="100000"/>
              </a:lnSpc>
              <a:spcBef>
                <a:spcPts val="0"/>
              </a:spcBef>
              <a:spcAft>
                <a:spcPts val="0"/>
              </a:spcAft>
              <a:buClr>
                <a:srgbClr val="898989"/>
              </a:buClr>
              <a:buSzPts val="1200"/>
              <a:buFont typeface="Century Gothic"/>
              <a:buNone/>
              <a:defRPr sz="1200" b="0" i="0" u="none">
                <a:solidFill>
                  <a:srgbClr val="898989"/>
                </a:solidFill>
                <a:latin typeface="Century Gothic"/>
                <a:ea typeface="Century Gothic"/>
                <a:cs typeface="Century Gothic"/>
                <a:sym typeface="Century Gothic"/>
              </a:defRPr>
            </a:lvl6pPr>
            <a:lvl7pPr marL="0" marR="0" lvl="6" indent="0" algn="ctr" rtl="0">
              <a:lnSpc>
                <a:spcPct val="100000"/>
              </a:lnSpc>
              <a:spcBef>
                <a:spcPts val="0"/>
              </a:spcBef>
              <a:spcAft>
                <a:spcPts val="0"/>
              </a:spcAft>
              <a:buClr>
                <a:srgbClr val="898989"/>
              </a:buClr>
              <a:buSzPts val="1200"/>
              <a:buFont typeface="Century Gothic"/>
              <a:buNone/>
              <a:defRPr sz="1200" b="0" i="0" u="none">
                <a:solidFill>
                  <a:srgbClr val="898989"/>
                </a:solidFill>
                <a:latin typeface="Century Gothic"/>
                <a:ea typeface="Century Gothic"/>
                <a:cs typeface="Century Gothic"/>
                <a:sym typeface="Century Gothic"/>
              </a:defRPr>
            </a:lvl7pPr>
            <a:lvl8pPr marL="0" marR="0" lvl="7" indent="0" algn="ctr" rtl="0">
              <a:lnSpc>
                <a:spcPct val="100000"/>
              </a:lnSpc>
              <a:spcBef>
                <a:spcPts val="0"/>
              </a:spcBef>
              <a:spcAft>
                <a:spcPts val="0"/>
              </a:spcAft>
              <a:buClr>
                <a:srgbClr val="898989"/>
              </a:buClr>
              <a:buSzPts val="1200"/>
              <a:buFont typeface="Century Gothic"/>
              <a:buNone/>
              <a:defRPr sz="1200" b="0" i="0" u="none">
                <a:solidFill>
                  <a:srgbClr val="898989"/>
                </a:solidFill>
                <a:latin typeface="Century Gothic"/>
                <a:ea typeface="Century Gothic"/>
                <a:cs typeface="Century Gothic"/>
                <a:sym typeface="Century Gothic"/>
              </a:defRPr>
            </a:lvl8pPr>
            <a:lvl9pPr marL="0" marR="0" lvl="8" indent="0" algn="ctr" rtl="0">
              <a:lnSpc>
                <a:spcPct val="100000"/>
              </a:lnSpc>
              <a:spcBef>
                <a:spcPts val="0"/>
              </a:spcBef>
              <a:spcAft>
                <a:spcPts val="0"/>
              </a:spcAft>
              <a:buClr>
                <a:srgbClr val="898989"/>
              </a:buClr>
              <a:buSzPts val="1200"/>
              <a:buFont typeface="Century Gothic"/>
              <a:buNone/>
              <a:defRPr sz="1200" b="0" i="0" u="none">
                <a:solidFill>
                  <a:srgbClr val="898989"/>
                </a:solidFill>
                <a:latin typeface="Century Gothic"/>
                <a:ea typeface="Century Gothic"/>
                <a:cs typeface="Century Gothic"/>
                <a:sym typeface="Century Gothic"/>
              </a:defRPr>
            </a:lvl9pPr>
          </a:lstStyle>
          <a:p>
            <a:pPr marL="0" lvl="0" indent="0" algn="ctr" rtl="0">
              <a:spcBef>
                <a:spcPts val="0"/>
              </a:spcBef>
              <a:spcAft>
                <a:spcPts val="0"/>
              </a:spcAft>
              <a:buNone/>
            </a:pPr>
            <a:fld id="{00000000-1234-1234-1234-123412341234}" type="slidenum">
              <a:rPr lang="en-US"/>
              <a:pPr marL="0" lvl="0" indent="0" algn="ctr" rtl="0">
                <a:spcBef>
                  <a:spcPts val="0"/>
                </a:spcBef>
                <a:spcAft>
                  <a:spcPts val="0"/>
                </a:spcAft>
                <a:buNone/>
              </a:pP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Picture with Caption">
  <p:cSld name="Picture with Caption">
    <p:spTree>
      <p:nvGrpSpPr>
        <p:cNvPr id="1" name="Shape 13"/>
        <p:cNvGrpSpPr/>
        <p:nvPr/>
      </p:nvGrpSpPr>
      <p:grpSpPr>
        <a:xfrm>
          <a:off x="0" y="0"/>
          <a:ext cx="0" cy="0"/>
          <a:chOff x="0" y="0"/>
          <a:chExt cx="0" cy="0"/>
        </a:xfrm>
      </p:grpSpPr>
      <p:sp>
        <p:nvSpPr>
          <p:cNvPr id="14" name="Google Shape;14;p4"/>
          <p:cNvSpPr txBox="1">
            <a:spLocks noGrp="1"/>
          </p:cNvSpPr>
          <p:nvPr>
            <p:ph type="title"/>
          </p:nvPr>
        </p:nvSpPr>
        <p:spPr>
          <a:xfrm>
            <a:off x="1792288" y="652462"/>
            <a:ext cx="5486400" cy="566738"/>
          </a:xfrm>
          <a:prstGeom prst="rect">
            <a:avLst/>
          </a:prstGeom>
          <a:noFill/>
          <a:ln>
            <a:noFill/>
          </a:ln>
        </p:spPr>
        <p:txBody>
          <a:bodyPr spcFirstLastPara="1" wrap="square" lIns="91425" tIns="45700" rIns="91425" bIns="45700" anchor="b" anchorCtr="0"/>
          <a:lstStyle>
            <a:lvl1pPr marR="0" lvl="0" algn="ctr" rtl="0">
              <a:spcBef>
                <a:spcPts val="0"/>
              </a:spcBef>
              <a:spcAft>
                <a:spcPts val="0"/>
              </a:spcAft>
              <a:buClr>
                <a:schemeClr val="lt1"/>
              </a:buClr>
              <a:buSzPts val="3200"/>
              <a:buFont typeface="Rockwell"/>
              <a:buNone/>
              <a:defRPr sz="3200" b="0" i="0" u="none" strike="noStrike" cap="none">
                <a:solidFill>
                  <a:schemeClr val="lt1"/>
                </a:solidFill>
                <a:latin typeface="Rockwell"/>
                <a:ea typeface="Rockwell"/>
                <a:cs typeface="Rockwell"/>
                <a:sym typeface="Rockwel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5" name="Google Shape;15;p4"/>
          <p:cNvSpPr>
            <a:spLocks noGrp="1"/>
          </p:cNvSpPr>
          <p:nvPr>
            <p:ph type="pic" idx="2"/>
          </p:nvPr>
        </p:nvSpPr>
        <p:spPr>
          <a:xfrm>
            <a:off x="1792288" y="1219200"/>
            <a:ext cx="5486400" cy="4114800"/>
          </a:xfrm>
          <a:prstGeom prst="rect">
            <a:avLst/>
          </a:prstGeom>
          <a:noFill/>
          <a:ln>
            <a:noFill/>
          </a:ln>
        </p:spPr>
        <p:txBody>
          <a:bodyPr spcFirstLastPara="1" wrap="square" lIns="91425" tIns="45700" rIns="91425" bIns="45700" anchor="t" anchorCtr="0"/>
          <a:lstStyle>
            <a:lvl1pPr marR="0" lvl="0" algn="ctr" rtl="0">
              <a:spcBef>
                <a:spcPts val="640"/>
              </a:spcBef>
              <a:spcAft>
                <a:spcPts val="0"/>
              </a:spcAft>
              <a:buClr>
                <a:schemeClr val="lt1"/>
              </a:buClr>
              <a:buSzPts val="3200"/>
              <a:buFont typeface="Arial"/>
              <a:buNone/>
              <a:defRPr sz="3200" b="0" i="0" u="none" strike="noStrike" cap="none">
                <a:solidFill>
                  <a:schemeClr val="lt1"/>
                </a:solidFill>
                <a:latin typeface="Rockwell"/>
                <a:ea typeface="Rockwell"/>
                <a:cs typeface="Rockwell"/>
                <a:sym typeface="Rockwell"/>
              </a:defRPr>
            </a:lvl1pPr>
            <a:lvl2pPr marR="0" lvl="1" algn="l" rtl="0">
              <a:spcBef>
                <a:spcPts val="560"/>
              </a:spcBef>
              <a:spcAft>
                <a:spcPts val="0"/>
              </a:spcAft>
              <a:buClr>
                <a:schemeClr val="lt1"/>
              </a:buClr>
              <a:buSzPts val="2800"/>
              <a:buFont typeface="Arial"/>
              <a:buNone/>
              <a:defRPr sz="2800" b="0" i="0" u="none" strike="noStrike" cap="none">
                <a:solidFill>
                  <a:schemeClr val="lt1"/>
                </a:solidFill>
                <a:latin typeface="Rockwell"/>
                <a:ea typeface="Rockwell"/>
                <a:cs typeface="Rockwell"/>
                <a:sym typeface="Rockwell"/>
              </a:defRPr>
            </a:lvl2pPr>
            <a:lvl3pPr marR="0" lvl="2" algn="l" rtl="0">
              <a:spcBef>
                <a:spcPts val="480"/>
              </a:spcBef>
              <a:spcAft>
                <a:spcPts val="0"/>
              </a:spcAft>
              <a:buClr>
                <a:schemeClr val="lt1"/>
              </a:buClr>
              <a:buSzPts val="2400"/>
              <a:buFont typeface="Arial"/>
              <a:buNone/>
              <a:defRPr sz="2400" b="0" i="0" u="none" strike="noStrike" cap="none">
                <a:solidFill>
                  <a:schemeClr val="lt1"/>
                </a:solidFill>
                <a:latin typeface="Rockwell"/>
                <a:ea typeface="Rockwell"/>
                <a:cs typeface="Rockwell"/>
                <a:sym typeface="Rockwell"/>
              </a:defRPr>
            </a:lvl3pPr>
            <a:lvl4pPr marR="0" lvl="3" algn="l" rtl="0">
              <a:spcBef>
                <a:spcPts val="400"/>
              </a:spcBef>
              <a:spcAft>
                <a:spcPts val="0"/>
              </a:spcAft>
              <a:buClr>
                <a:schemeClr val="lt1"/>
              </a:buClr>
              <a:buSzPts val="2000"/>
              <a:buFont typeface="Arial"/>
              <a:buNone/>
              <a:defRPr sz="2000" b="0" i="0" u="none" strike="noStrike" cap="none">
                <a:solidFill>
                  <a:schemeClr val="lt1"/>
                </a:solidFill>
                <a:latin typeface="Rockwell"/>
                <a:ea typeface="Rockwell"/>
                <a:cs typeface="Rockwell"/>
                <a:sym typeface="Rockwell"/>
              </a:defRPr>
            </a:lvl4pPr>
            <a:lvl5pPr marR="0" lvl="4" algn="l" rtl="0">
              <a:spcBef>
                <a:spcPts val="400"/>
              </a:spcBef>
              <a:spcAft>
                <a:spcPts val="0"/>
              </a:spcAft>
              <a:buClr>
                <a:schemeClr val="lt1"/>
              </a:buClr>
              <a:buSzPts val="2000"/>
              <a:buFont typeface="Arial"/>
              <a:buNone/>
              <a:defRPr sz="2000" b="0" i="0" u="none" strike="noStrike" cap="none">
                <a:solidFill>
                  <a:schemeClr val="lt1"/>
                </a:solidFill>
                <a:latin typeface="Rockwell"/>
                <a:ea typeface="Rockwell"/>
                <a:cs typeface="Rockwell"/>
                <a:sym typeface="Rockwell"/>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70"/>
        <p:cNvGrpSpPr/>
        <p:nvPr/>
      </p:nvGrpSpPr>
      <p:grpSpPr>
        <a:xfrm>
          <a:off x="0" y="0"/>
          <a:ext cx="0" cy="0"/>
          <a:chOff x="0" y="0"/>
          <a:chExt cx="0" cy="0"/>
        </a:xfrm>
      </p:grpSpPr>
      <p:sp>
        <p:nvSpPr>
          <p:cNvPr id="171" name="Google Shape;171;p36"/>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lstStyle>
            <a:lvl1pPr marR="0" lvl="0" algn="l" rtl="0">
              <a:spcBef>
                <a:spcPts val="0"/>
              </a:spcBef>
              <a:spcAft>
                <a:spcPts val="0"/>
              </a:spcAft>
              <a:buClr>
                <a:schemeClr val="lt1"/>
              </a:buClr>
              <a:buSzPts val="2000"/>
              <a:buFont typeface="Rockwell"/>
              <a:buNone/>
              <a:defRPr sz="2000" b="1" i="0" u="none" strike="noStrike" cap="none">
                <a:solidFill>
                  <a:schemeClr val="lt1"/>
                </a:solidFill>
                <a:latin typeface="Rockwell"/>
                <a:ea typeface="Rockwell"/>
                <a:cs typeface="Rockwell"/>
                <a:sym typeface="Rockwel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72" name="Google Shape;172;p36"/>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lstStyle>
            <a:lvl1pPr marL="457200" marR="0" lvl="0" indent="-228600" algn="l" rtl="0">
              <a:spcBef>
                <a:spcPts val="640"/>
              </a:spcBef>
              <a:spcAft>
                <a:spcPts val="0"/>
              </a:spcAft>
              <a:buClr>
                <a:schemeClr val="dk1"/>
              </a:buClr>
              <a:buSzPts val="3200"/>
              <a:buFont typeface="Arial"/>
              <a:buNone/>
              <a:defRPr sz="3200" b="0" i="0" u="none" strike="noStrike" cap="none">
                <a:solidFill>
                  <a:schemeClr val="dk1"/>
                </a:solidFill>
                <a:latin typeface="Century Gothic"/>
                <a:ea typeface="Century Gothic"/>
                <a:cs typeface="Century Gothic"/>
                <a:sym typeface="Century Gothic"/>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entury Gothic"/>
                <a:ea typeface="Century Gothic"/>
                <a:cs typeface="Century Gothic"/>
                <a:sym typeface="Century Gothic"/>
              </a:defRPr>
            </a:lvl2pPr>
            <a:lvl3pPr marL="1371600" marR="0" lvl="2" indent="-381000" algn="l" rtl="0">
              <a:spcBef>
                <a:spcPts val="480"/>
              </a:spcBef>
              <a:spcAft>
                <a:spcPts val="0"/>
              </a:spcAft>
              <a:buClr>
                <a:schemeClr val="dk1"/>
              </a:buClr>
              <a:buSzPts val="2400"/>
              <a:buFont typeface="Courier New"/>
              <a:buChar char="o"/>
              <a:defRPr sz="2400" b="0" i="0" u="none" strike="noStrike" cap="none">
                <a:solidFill>
                  <a:schemeClr val="dk1"/>
                </a:solidFill>
                <a:latin typeface="Century Gothic"/>
                <a:ea typeface="Century Gothic"/>
                <a:cs typeface="Century Gothic"/>
                <a:sym typeface="Century Gothic"/>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173" name="Google Shape;173;p36"/>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lstStyle>
            <a:lvl1pPr marL="457200" marR="0" lvl="0" indent="-228600" algn="l" rtl="0">
              <a:spcBef>
                <a:spcPts val="280"/>
              </a:spcBef>
              <a:spcAft>
                <a:spcPts val="0"/>
              </a:spcAft>
              <a:buClr>
                <a:schemeClr val="dk1"/>
              </a:buClr>
              <a:buSzPts val="1400"/>
              <a:buFont typeface="Arial"/>
              <a:buNone/>
              <a:defRPr sz="1400" b="0" i="0" u="none" strike="noStrike" cap="none">
                <a:solidFill>
                  <a:schemeClr val="dk1"/>
                </a:solidFill>
                <a:latin typeface="Century Gothic"/>
                <a:ea typeface="Century Gothic"/>
                <a:cs typeface="Century Gothic"/>
                <a:sym typeface="Century Gothic"/>
              </a:defRPr>
            </a:lvl1pPr>
            <a:lvl2pPr marL="914400" marR="0" lvl="1" indent="-228600" algn="l" rtl="0">
              <a:spcBef>
                <a:spcPts val="240"/>
              </a:spcBef>
              <a:spcAft>
                <a:spcPts val="0"/>
              </a:spcAft>
              <a:buClr>
                <a:schemeClr val="dk1"/>
              </a:buClr>
              <a:buSzPts val="1200"/>
              <a:buFont typeface="Arial"/>
              <a:buNone/>
              <a:defRPr sz="1200" b="0" i="0" u="none" strike="noStrike" cap="none">
                <a:solidFill>
                  <a:schemeClr val="dk1"/>
                </a:solidFill>
                <a:latin typeface="Century Gothic"/>
                <a:ea typeface="Century Gothic"/>
                <a:cs typeface="Century Gothic"/>
                <a:sym typeface="Century Gothic"/>
              </a:defRPr>
            </a:lvl2pPr>
            <a:lvl3pPr marL="1371600" marR="0" lvl="2" indent="-228600" algn="l" rtl="0">
              <a:spcBef>
                <a:spcPts val="200"/>
              </a:spcBef>
              <a:spcAft>
                <a:spcPts val="0"/>
              </a:spcAft>
              <a:buClr>
                <a:schemeClr val="dk1"/>
              </a:buClr>
              <a:buSzPts val="1000"/>
              <a:buFont typeface="Courier New"/>
              <a:buNone/>
              <a:defRPr sz="1000" b="0" i="0" u="none" strike="noStrike" cap="none">
                <a:solidFill>
                  <a:schemeClr val="dk1"/>
                </a:solidFill>
                <a:latin typeface="Century Gothic"/>
                <a:ea typeface="Century Gothic"/>
                <a:cs typeface="Century Gothic"/>
                <a:sym typeface="Century Gothic"/>
              </a:defRPr>
            </a:lvl3pPr>
            <a:lvl4pPr marL="1828800" marR="0" lvl="3" indent="-228600" algn="l" rtl="0">
              <a:spcBef>
                <a:spcPts val="180"/>
              </a:spcBef>
              <a:spcAft>
                <a:spcPts val="0"/>
              </a:spcAft>
              <a:buClr>
                <a:schemeClr val="dk1"/>
              </a:buClr>
              <a:buSzPts val="900"/>
              <a:buFont typeface="Arial"/>
              <a:buNone/>
              <a:defRPr sz="900" b="0" i="0" u="none" strike="noStrike" cap="none">
                <a:solidFill>
                  <a:schemeClr val="dk1"/>
                </a:solidFill>
                <a:latin typeface="Century Gothic"/>
                <a:ea typeface="Century Gothic"/>
                <a:cs typeface="Century Gothic"/>
                <a:sym typeface="Century Gothic"/>
              </a:defRPr>
            </a:lvl4pPr>
            <a:lvl5pPr marL="2286000" marR="0" lvl="4" indent="-228600" algn="l" rtl="0">
              <a:spcBef>
                <a:spcPts val="180"/>
              </a:spcBef>
              <a:spcAft>
                <a:spcPts val="0"/>
              </a:spcAft>
              <a:buClr>
                <a:schemeClr val="dk1"/>
              </a:buClr>
              <a:buSzPts val="900"/>
              <a:buFont typeface="Arial"/>
              <a:buNone/>
              <a:defRPr sz="900" b="0" i="0" u="none" strike="noStrike" cap="none">
                <a:solidFill>
                  <a:schemeClr val="dk1"/>
                </a:solidFill>
                <a:latin typeface="Century Gothic"/>
                <a:ea typeface="Century Gothic"/>
                <a:cs typeface="Century Gothic"/>
                <a:sym typeface="Century Gothic"/>
              </a:defRPr>
            </a:lvl5pPr>
            <a:lvl6pPr marL="2743200" marR="0" lvl="5" indent="-228600" algn="l" rtl="0">
              <a:spcBef>
                <a:spcPts val="180"/>
              </a:spcBef>
              <a:spcAft>
                <a:spcPts val="0"/>
              </a:spcAft>
              <a:buClr>
                <a:schemeClr val="dk1"/>
              </a:buClr>
              <a:buSzPts val="900"/>
              <a:buFont typeface="Arial"/>
              <a:buNone/>
              <a:defRPr sz="900" b="0" i="0" u="none" strike="noStrike" cap="none">
                <a:solidFill>
                  <a:schemeClr val="dk1"/>
                </a:solidFill>
                <a:latin typeface="Century Gothic"/>
                <a:ea typeface="Century Gothic"/>
                <a:cs typeface="Century Gothic"/>
                <a:sym typeface="Century Gothic"/>
              </a:defRPr>
            </a:lvl6pPr>
            <a:lvl7pPr marL="3200400" marR="0" lvl="6" indent="-228600" algn="l" rtl="0">
              <a:spcBef>
                <a:spcPts val="180"/>
              </a:spcBef>
              <a:spcAft>
                <a:spcPts val="0"/>
              </a:spcAft>
              <a:buClr>
                <a:schemeClr val="dk1"/>
              </a:buClr>
              <a:buSzPts val="900"/>
              <a:buFont typeface="Arial"/>
              <a:buNone/>
              <a:defRPr sz="900" b="0" i="0" u="none" strike="noStrike" cap="none">
                <a:solidFill>
                  <a:schemeClr val="dk1"/>
                </a:solidFill>
                <a:latin typeface="Century Gothic"/>
                <a:ea typeface="Century Gothic"/>
                <a:cs typeface="Century Gothic"/>
                <a:sym typeface="Century Gothic"/>
              </a:defRPr>
            </a:lvl7pPr>
            <a:lvl8pPr marL="3657600" marR="0" lvl="7" indent="-228600" algn="l" rtl="0">
              <a:spcBef>
                <a:spcPts val="180"/>
              </a:spcBef>
              <a:spcAft>
                <a:spcPts val="0"/>
              </a:spcAft>
              <a:buClr>
                <a:schemeClr val="dk1"/>
              </a:buClr>
              <a:buSzPts val="900"/>
              <a:buFont typeface="Arial"/>
              <a:buNone/>
              <a:defRPr sz="900" b="0" i="0" u="none" strike="noStrike" cap="none">
                <a:solidFill>
                  <a:schemeClr val="dk1"/>
                </a:solidFill>
                <a:latin typeface="Century Gothic"/>
                <a:ea typeface="Century Gothic"/>
                <a:cs typeface="Century Gothic"/>
                <a:sym typeface="Century Gothic"/>
              </a:defRPr>
            </a:lvl8pPr>
            <a:lvl9pPr marL="4114800" marR="0" lvl="8" indent="-228600" algn="l" rtl="0">
              <a:spcBef>
                <a:spcPts val="180"/>
              </a:spcBef>
              <a:spcAft>
                <a:spcPts val="0"/>
              </a:spcAft>
              <a:buClr>
                <a:schemeClr val="dk1"/>
              </a:buClr>
              <a:buSzPts val="900"/>
              <a:buFont typeface="Arial"/>
              <a:buNone/>
              <a:defRPr sz="900" b="0" i="0" u="none" strike="noStrike" cap="none">
                <a:solidFill>
                  <a:schemeClr val="dk1"/>
                </a:solidFill>
                <a:latin typeface="Century Gothic"/>
                <a:ea typeface="Century Gothic"/>
                <a:cs typeface="Century Gothic"/>
                <a:sym typeface="Century Gothic"/>
              </a:defRPr>
            </a:lvl9pPr>
          </a:lstStyle>
          <a:p>
            <a:endParaRPr/>
          </a:p>
        </p:txBody>
      </p:sp>
      <p:sp>
        <p:nvSpPr>
          <p:cNvPr id="174" name="Google Shape;174;p36"/>
          <p:cNvSpPr txBox="1">
            <a:spLocks noGrp="1"/>
          </p:cNvSpPr>
          <p:nvPr>
            <p:ph type="ftr" idx="11"/>
          </p:nvPr>
        </p:nvSpPr>
        <p:spPr>
          <a:xfrm>
            <a:off x="1600200" y="6356350"/>
            <a:ext cx="5334000" cy="365125"/>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800" b="0" i="0" u="none">
                <a:solidFill>
                  <a:schemeClr val="dk1"/>
                </a:solidFill>
                <a:latin typeface="Century Gothic"/>
                <a:ea typeface="Century Gothic"/>
                <a:cs typeface="Century Gothic"/>
                <a:sym typeface="Century Gothic"/>
              </a:defRPr>
            </a:lvl1pPr>
            <a:lvl2pPr marR="0" lvl="1"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75" name="Google Shape;175;p36"/>
          <p:cNvSpPr txBox="1">
            <a:spLocks noGrp="1"/>
          </p:cNvSpPr>
          <p:nvPr>
            <p:ph type="sldNum" idx="12"/>
          </p:nvPr>
        </p:nvSpPr>
        <p:spPr>
          <a:xfrm>
            <a:off x="533400" y="6356350"/>
            <a:ext cx="762000" cy="365125"/>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898989"/>
              </a:buClr>
              <a:buSzPts val="1200"/>
              <a:buFont typeface="Century Gothic"/>
              <a:buNone/>
              <a:defRPr sz="1200" b="0" i="0" u="none">
                <a:solidFill>
                  <a:srgbClr val="898989"/>
                </a:solidFill>
                <a:latin typeface="Century Gothic"/>
                <a:ea typeface="Century Gothic"/>
                <a:cs typeface="Century Gothic"/>
                <a:sym typeface="Century Gothic"/>
              </a:defRPr>
            </a:lvl1pPr>
            <a:lvl2pPr marL="0" marR="0" lvl="1" indent="0" algn="ctr" rtl="0">
              <a:lnSpc>
                <a:spcPct val="100000"/>
              </a:lnSpc>
              <a:spcBef>
                <a:spcPts val="0"/>
              </a:spcBef>
              <a:spcAft>
                <a:spcPts val="0"/>
              </a:spcAft>
              <a:buClr>
                <a:srgbClr val="898989"/>
              </a:buClr>
              <a:buSzPts val="1200"/>
              <a:buFont typeface="Century Gothic"/>
              <a:buNone/>
              <a:defRPr sz="1200" b="0" i="0" u="none">
                <a:solidFill>
                  <a:srgbClr val="898989"/>
                </a:solidFill>
                <a:latin typeface="Century Gothic"/>
                <a:ea typeface="Century Gothic"/>
                <a:cs typeface="Century Gothic"/>
                <a:sym typeface="Century Gothic"/>
              </a:defRPr>
            </a:lvl2pPr>
            <a:lvl3pPr marL="0" marR="0" lvl="2" indent="0" algn="ctr" rtl="0">
              <a:lnSpc>
                <a:spcPct val="100000"/>
              </a:lnSpc>
              <a:spcBef>
                <a:spcPts val="0"/>
              </a:spcBef>
              <a:spcAft>
                <a:spcPts val="0"/>
              </a:spcAft>
              <a:buClr>
                <a:srgbClr val="898989"/>
              </a:buClr>
              <a:buSzPts val="1200"/>
              <a:buFont typeface="Century Gothic"/>
              <a:buNone/>
              <a:defRPr sz="1200" b="0" i="0" u="none">
                <a:solidFill>
                  <a:srgbClr val="898989"/>
                </a:solidFill>
                <a:latin typeface="Century Gothic"/>
                <a:ea typeface="Century Gothic"/>
                <a:cs typeface="Century Gothic"/>
                <a:sym typeface="Century Gothic"/>
              </a:defRPr>
            </a:lvl3pPr>
            <a:lvl4pPr marL="0" marR="0" lvl="3" indent="0" algn="ctr" rtl="0">
              <a:lnSpc>
                <a:spcPct val="100000"/>
              </a:lnSpc>
              <a:spcBef>
                <a:spcPts val="0"/>
              </a:spcBef>
              <a:spcAft>
                <a:spcPts val="0"/>
              </a:spcAft>
              <a:buClr>
                <a:srgbClr val="898989"/>
              </a:buClr>
              <a:buSzPts val="1200"/>
              <a:buFont typeface="Century Gothic"/>
              <a:buNone/>
              <a:defRPr sz="1200" b="0" i="0" u="none">
                <a:solidFill>
                  <a:srgbClr val="898989"/>
                </a:solidFill>
                <a:latin typeface="Century Gothic"/>
                <a:ea typeface="Century Gothic"/>
                <a:cs typeface="Century Gothic"/>
                <a:sym typeface="Century Gothic"/>
              </a:defRPr>
            </a:lvl4pPr>
            <a:lvl5pPr marL="0" marR="0" lvl="4" indent="0" algn="ctr" rtl="0">
              <a:lnSpc>
                <a:spcPct val="100000"/>
              </a:lnSpc>
              <a:spcBef>
                <a:spcPts val="0"/>
              </a:spcBef>
              <a:spcAft>
                <a:spcPts val="0"/>
              </a:spcAft>
              <a:buClr>
                <a:srgbClr val="898989"/>
              </a:buClr>
              <a:buSzPts val="1200"/>
              <a:buFont typeface="Century Gothic"/>
              <a:buNone/>
              <a:defRPr sz="1200" b="0" i="0" u="none">
                <a:solidFill>
                  <a:srgbClr val="898989"/>
                </a:solidFill>
                <a:latin typeface="Century Gothic"/>
                <a:ea typeface="Century Gothic"/>
                <a:cs typeface="Century Gothic"/>
                <a:sym typeface="Century Gothic"/>
              </a:defRPr>
            </a:lvl5pPr>
            <a:lvl6pPr marL="0" marR="0" lvl="5" indent="0" algn="ctr" rtl="0">
              <a:lnSpc>
                <a:spcPct val="100000"/>
              </a:lnSpc>
              <a:spcBef>
                <a:spcPts val="0"/>
              </a:spcBef>
              <a:spcAft>
                <a:spcPts val="0"/>
              </a:spcAft>
              <a:buClr>
                <a:srgbClr val="898989"/>
              </a:buClr>
              <a:buSzPts val="1200"/>
              <a:buFont typeface="Century Gothic"/>
              <a:buNone/>
              <a:defRPr sz="1200" b="0" i="0" u="none">
                <a:solidFill>
                  <a:srgbClr val="898989"/>
                </a:solidFill>
                <a:latin typeface="Century Gothic"/>
                <a:ea typeface="Century Gothic"/>
                <a:cs typeface="Century Gothic"/>
                <a:sym typeface="Century Gothic"/>
              </a:defRPr>
            </a:lvl6pPr>
            <a:lvl7pPr marL="0" marR="0" lvl="6" indent="0" algn="ctr" rtl="0">
              <a:lnSpc>
                <a:spcPct val="100000"/>
              </a:lnSpc>
              <a:spcBef>
                <a:spcPts val="0"/>
              </a:spcBef>
              <a:spcAft>
                <a:spcPts val="0"/>
              </a:spcAft>
              <a:buClr>
                <a:srgbClr val="898989"/>
              </a:buClr>
              <a:buSzPts val="1200"/>
              <a:buFont typeface="Century Gothic"/>
              <a:buNone/>
              <a:defRPr sz="1200" b="0" i="0" u="none">
                <a:solidFill>
                  <a:srgbClr val="898989"/>
                </a:solidFill>
                <a:latin typeface="Century Gothic"/>
                <a:ea typeface="Century Gothic"/>
                <a:cs typeface="Century Gothic"/>
                <a:sym typeface="Century Gothic"/>
              </a:defRPr>
            </a:lvl7pPr>
            <a:lvl8pPr marL="0" marR="0" lvl="7" indent="0" algn="ctr" rtl="0">
              <a:lnSpc>
                <a:spcPct val="100000"/>
              </a:lnSpc>
              <a:spcBef>
                <a:spcPts val="0"/>
              </a:spcBef>
              <a:spcAft>
                <a:spcPts val="0"/>
              </a:spcAft>
              <a:buClr>
                <a:srgbClr val="898989"/>
              </a:buClr>
              <a:buSzPts val="1200"/>
              <a:buFont typeface="Century Gothic"/>
              <a:buNone/>
              <a:defRPr sz="1200" b="0" i="0" u="none">
                <a:solidFill>
                  <a:srgbClr val="898989"/>
                </a:solidFill>
                <a:latin typeface="Century Gothic"/>
                <a:ea typeface="Century Gothic"/>
                <a:cs typeface="Century Gothic"/>
                <a:sym typeface="Century Gothic"/>
              </a:defRPr>
            </a:lvl8pPr>
            <a:lvl9pPr marL="0" marR="0" lvl="8" indent="0" algn="ctr" rtl="0">
              <a:lnSpc>
                <a:spcPct val="100000"/>
              </a:lnSpc>
              <a:spcBef>
                <a:spcPts val="0"/>
              </a:spcBef>
              <a:spcAft>
                <a:spcPts val="0"/>
              </a:spcAft>
              <a:buClr>
                <a:srgbClr val="898989"/>
              </a:buClr>
              <a:buSzPts val="1200"/>
              <a:buFont typeface="Century Gothic"/>
              <a:buNone/>
              <a:defRPr sz="1200" b="0" i="0" u="none">
                <a:solidFill>
                  <a:srgbClr val="898989"/>
                </a:solidFill>
                <a:latin typeface="Century Gothic"/>
                <a:ea typeface="Century Gothic"/>
                <a:cs typeface="Century Gothic"/>
                <a:sym typeface="Century Gothic"/>
              </a:defRPr>
            </a:lvl9pPr>
          </a:lstStyle>
          <a:p>
            <a:pPr marL="0" lvl="0" indent="0" algn="ctr" rtl="0">
              <a:spcBef>
                <a:spcPts val="0"/>
              </a:spcBef>
              <a:spcAft>
                <a:spcPts val="0"/>
              </a:spcAft>
              <a:buNone/>
            </a:pPr>
            <a:fld id="{00000000-1234-1234-1234-123412341234}" type="slidenum">
              <a:rPr lang="en-US"/>
              <a:pPr marL="0" lvl="0" indent="0" algn="ctr" rtl="0">
                <a:spcBef>
                  <a:spcPts val="0"/>
                </a:spcBef>
                <a:spcAft>
                  <a:spcPts val="0"/>
                </a:spcAft>
                <a:buNone/>
              </a:pPr>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76"/>
        <p:cNvGrpSpPr/>
        <p:nvPr/>
      </p:nvGrpSpPr>
      <p:grpSpPr>
        <a:xfrm>
          <a:off x="0" y="0"/>
          <a:ext cx="0" cy="0"/>
          <a:chOff x="0" y="0"/>
          <a:chExt cx="0" cy="0"/>
        </a:xfrm>
      </p:grpSpPr>
      <p:sp>
        <p:nvSpPr>
          <p:cNvPr id="177" name="Google Shape;177;p37"/>
          <p:cNvSpPr txBox="1">
            <a:spLocks noGrp="1"/>
          </p:cNvSpPr>
          <p:nvPr>
            <p:ph type="title"/>
          </p:nvPr>
        </p:nvSpPr>
        <p:spPr>
          <a:xfrm>
            <a:off x="4762" y="17462"/>
            <a:ext cx="9139237" cy="592137"/>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Clr>
                <a:schemeClr val="lt1"/>
              </a:buClr>
              <a:buSzPts val="3200"/>
              <a:buFont typeface="Rockwell"/>
              <a:buNone/>
              <a:defRPr sz="3200" b="0" i="0" u="none" strike="noStrike" cap="none">
                <a:solidFill>
                  <a:schemeClr val="lt1"/>
                </a:solidFill>
                <a:latin typeface="Rockwell"/>
                <a:ea typeface="Rockwell"/>
                <a:cs typeface="Rockwell"/>
                <a:sym typeface="Rockwel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78" name="Google Shape;178;p37"/>
          <p:cNvSpPr txBox="1">
            <a:spLocks noGrp="1"/>
          </p:cNvSpPr>
          <p:nvPr>
            <p:ph type="ftr" idx="11"/>
          </p:nvPr>
        </p:nvSpPr>
        <p:spPr>
          <a:xfrm>
            <a:off x="1600200" y="6356350"/>
            <a:ext cx="5334000" cy="365125"/>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800" b="0" i="0" u="none">
                <a:solidFill>
                  <a:schemeClr val="dk1"/>
                </a:solidFill>
                <a:latin typeface="Century Gothic"/>
                <a:ea typeface="Century Gothic"/>
                <a:cs typeface="Century Gothic"/>
                <a:sym typeface="Century Gothic"/>
              </a:defRPr>
            </a:lvl1pPr>
            <a:lvl2pPr marR="0" lvl="1"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79" name="Google Shape;179;p37"/>
          <p:cNvSpPr txBox="1">
            <a:spLocks noGrp="1"/>
          </p:cNvSpPr>
          <p:nvPr>
            <p:ph type="sldNum" idx="12"/>
          </p:nvPr>
        </p:nvSpPr>
        <p:spPr>
          <a:xfrm>
            <a:off x="533400" y="6356350"/>
            <a:ext cx="762000" cy="365125"/>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898989"/>
              </a:buClr>
              <a:buSzPts val="1200"/>
              <a:buFont typeface="Century Gothic"/>
              <a:buNone/>
              <a:defRPr sz="1200" b="0" i="0" u="none">
                <a:solidFill>
                  <a:srgbClr val="898989"/>
                </a:solidFill>
                <a:latin typeface="Century Gothic"/>
                <a:ea typeface="Century Gothic"/>
                <a:cs typeface="Century Gothic"/>
                <a:sym typeface="Century Gothic"/>
              </a:defRPr>
            </a:lvl1pPr>
            <a:lvl2pPr marL="0" marR="0" lvl="1" indent="0" algn="ctr" rtl="0">
              <a:lnSpc>
                <a:spcPct val="100000"/>
              </a:lnSpc>
              <a:spcBef>
                <a:spcPts val="0"/>
              </a:spcBef>
              <a:spcAft>
                <a:spcPts val="0"/>
              </a:spcAft>
              <a:buClr>
                <a:srgbClr val="898989"/>
              </a:buClr>
              <a:buSzPts val="1200"/>
              <a:buFont typeface="Century Gothic"/>
              <a:buNone/>
              <a:defRPr sz="1200" b="0" i="0" u="none">
                <a:solidFill>
                  <a:srgbClr val="898989"/>
                </a:solidFill>
                <a:latin typeface="Century Gothic"/>
                <a:ea typeface="Century Gothic"/>
                <a:cs typeface="Century Gothic"/>
                <a:sym typeface="Century Gothic"/>
              </a:defRPr>
            </a:lvl2pPr>
            <a:lvl3pPr marL="0" marR="0" lvl="2" indent="0" algn="ctr" rtl="0">
              <a:lnSpc>
                <a:spcPct val="100000"/>
              </a:lnSpc>
              <a:spcBef>
                <a:spcPts val="0"/>
              </a:spcBef>
              <a:spcAft>
                <a:spcPts val="0"/>
              </a:spcAft>
              <a:buClr>
                <a:srgbClr val="898989"/>
              </a:buClr>
              <a:buSzPts val="1200"/>
              <a:buFont typeface="Century Gothic"/>
              <a:buNone/>
              <a:defRPr sz="1200" b="0" i="0" u="none">
                <a:solidFill>
                  <a:srgbClr val="898989"/>
                </a:solidFill>
                <a:latin typeface="Century Gothic"/>
                <a:ea typeface="Century Gothic"/>
                <a:cs typeface="Century Gothic"/>
                <a:sym typeface="Century Gothic"/>
              </a:defRPr>
            </a:lvl3pPr>
            <a:lvl4pPr marL="0" marR="0" lvl="3" indent="0" algn="ctr" rtl="0">
              <a:lnSpc>
                <a:spcPct val="100000"/>
              </a:lnSpc>
              <a:spcBef>
                <a:spcPts val="0"/>
              </a:spcBef>
              <a:spcAft>
                <a:spcPts val="0"/>
              </a:spcAft>
              <a:buClr>
                <a:srgbClr val="898989"/>
              </a:buClr>
              <a:buSzPts val="1200"/>
              <a:buFont typeface="Century Gothic"/>
              <a:buNone/>
              <a:defRPr sz="1200" b="0" i="0" u="none">
                <a:solidFill>
                  <a:srgbClr val="898989"/>
                </a:solidFill>
                <a:latin typeface="Century Gothic"/>
                <a:ea typeface="Century Gothic"/>
                <a:cs typeface="Century Gothic"/>
                <a:sym typeface="Century Gothic"/>
              </a:defRPr>
            </a:lvl4pPr>
            <a:lvl5pPr marL="0" marR="0" lvl="4" indent="0" algn="ctr" rtl="0">
              <a:lnSpc>
                <a:spcPct val="100000"/>
              </a:lnSpc>
              <a:spcBef>
                <a:spcPts val="0"/>
              </a:spcBef>
              <a:spcAft>
                <a:spcPts val="0"/>
              </a:spcAft>
              <a:buClr>
                <a:srgbClr val="898989"/>
              </a:buClr>
              <a:buSzPts val="1200"/>
              <a:buFont typeface="Century Gothic"/>
              <a:buNone/>
              <a:defRPr sz="1200" b="0" i="0" u="none">
                <a:solidFill>
                  <a:srgbClr val="898989"/>
                </a:solidFill>
                <a:latin typeface="Century Gothic"/>
                <a:ea typeface="Century Gothic"/>
                <a:cs typeface="Century Gothic"/>
                <a:sym typeface="Century Gothic"/>
              </a:defRPr>
            </a:lvl5pPr>
            <a:lvl6pPr marL="0" marR="0" lvl="5" indent="0" algn="ctr" rtl="0">
              <a:lnSpc>
                <a:spcPct val="100000"/>
              </a:lnSpc>
              <a:spcBef>
                <a:spcPts val="0"/>
              </a:spcBef>
              <a:spcAft>
                <a:spcPts val="0"/>
              </a:spcAft>
              <a:buClr>
                <a:srgbClr val="898989"/>
              </a:buClr>
              <a:buSzPts val="1200"/>
              <a:buFont typeface="Century Gothic"/>
              <a:buNone/>
              <a:defRPr sz="1200" b="0" i="0" u="none">
                <a:solidFill>
                  <a:srgbClr val="898989"/>
                </a:solidFill>
                <a:latin typeface="Century Gothic"/>
                <a:ea typeface="Century Gothic"/>
                <a:cs typeface="Century Gothic"/>
                <a:sym typeface="Century Gothic"/>
              </a:defRPr>
            </a:lvl6pPr>
            <a:lvl7pPr marL="0" marR="0" lvl="6" indent="0" algn="ctr" rtl="0">
              <a:lnSpc>
                <a:spcPct val="100000"/>
              </a:lnSpc>
              <a:spcBef>
                <a:spcPts val="0"/>
              </a:spcBef>
              <a:spcAft>
                <a:spcPts val="0"/>
              </a:spcAft>
              <a:buClr>
                <a:srgbClr val="898989"/>
              </a:buClr>
              <a:buSzPts val="1200"/>
              <a:buFont typeface="Century Gothic"/>
              <a:buNone/>
              <a:defRPr sz="1200" b="0" i="0" u="none">
                <a:solidFill>
                  <a:srgbClr val="898989"/>
                </a:solidFill>
                <a:latin typeface="Century Gothic"/>
                <a:ea typeface="Century Gothic"/>
                <a:cs typeface="Century Gothic"/>
                <a:sym typeface="Century Gothic"/>
              </a:defRPr>
            </a:lvl7pPr>
            <a:lvl8pPr marL="0" marR="0" lvl="7" indent="0" algn="ctr" rtl="0">
              <a:lnSpc>
                <a:spcPct val="100000"/>
              </a:lnSpc>
              <a:spcBef>
                <a:spcPts val="0"/>
              </a:spcBef>
              <a:spcAft>
                <a:spcPts val="0"/>
              </a:spcAft>
              <a:buClr>
                <a:srgbClr val="898989"/>
              </a:buClr>
              <a:buSzPts val="1200"/>
              <a:buFont typeface="Century Gothic"/>
              <a:buNone/>
              <a:defRPr sz="1200" b="0" i="0" u="none">
                <a:solidFill>
                  <a:srgbClr val="898989"/>
                </a:solidFill>
                <a:latin typeface="Century Gothic"/>
                <a:ea typeface="Century Gothic"/>
                <a:cs typeface="Century Gothic"/>
                <a:sym typeface="Century Gothic"/>
              </a:defRPr>
            </a:lvl8pPr>
            <a:lvl9pPr marL="0" marR="0" lvl="8" indent="0" algn="ctr" rtl="0">
              <a:lnSpc>
                <a:spcPct val="100000"/>
              </a:lnSpc>
              <a:spcBef>
                <a:spcPts val="0"/>
              </a:spcBef>
              <a:spcAft>
                <a:spcPts val="0"/>
              </a:spcAft>
              <a:buClr>
                <a:srgbClr val="898989"/>
              </a:buClr>
              <a:buSzPts val="1200"/>
              <a:buFont typeface="Century Gothic"/>
              <a:buNone/>
              <a:defRPr sz="1200" b="0" i="0" u="none">
                <a:solidFill>
                  <a:srgbClr val="898989"/>
                </a:solidFill>
                <a:latin typeface="Century Gothic"/>
                <a:ea typeface="Century Gothic"/>
                <a:cs typeface="Century Gothic"/>
                <a:sym typeface="Century Gothic"/>
              </a:defRPr>
            </a:lvl9pPr>
          </a:lstStyle>
          <a:p>
            <a:pPr marL="0" lvl="0" indent="0" algn="ctr" rtl="0">
              <a:spcBef>
                <a:spcPts val="0"/>
              </a:spcBef>
              <a:spcAft>
                <a:spcPts val="0"/>
              </a:spcAft>
              <a:buNone/>
            </a:pPr>
            <a:fld id="{00000000-1234-1234-1234-123412341234}" type="slidenum">
              <a:rPr lang="en-US"/>
              <a:pPr marL="0" lvl="0" indent="0" algn="ctr" rtl="0">
                <a:spcBef>
                  <a:spcPts val="0"/>
                </a:spcBef>
                <a:spcAft>
                  <a:spcPts val="0"/>
                </a:spcAft>
                <a:buNone/>
              </a:pPr>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80"/>
        <p:cNvGrpSpPr/>
        <p:nvPr/>
      </p:nvGrpSpPr>
      <p:grpSpPr>
        <a:xfrm>
          <a:off x="0" y="0"/>
          <a:ext cx="0" cy="0"/>
          <a:chOff x="0" y="0"/>
          <a:chExt cx="0" cy="0"/>
        </a:xfrm>
      </p:grpSpPr>
      <p:sp>
        <p:nvSpPr>
          <p:cNvPr id="181" name="Google Shape;181;p38"/>
          <p:cNvSpPr txBox="1">
            <a:spLocks noGrp="1"/>
          </p:cNvSpPr>
          <p:nvPr>
            <p:ph type="title"/>
          </p:nvPr>
        </p:nvSpPr>
        <p:spPr>
          <a:xfrm>
            <a:off x="4762" y="17462"/>
            <a:ext cx="9139237" cy="592137"/>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Clr>
                <a:schemeClr val="lt1"/>
              </a:buClr>
              <a:buSzPts val="3200"/>
              <a:buFont typeface="Rockwell"/>
              <a:buNone/>
              <a:defRPr sz="3200" b="0" i="0" u="none" strike="noStrike" cap="none">
                <a:solidFill>
                  <a:schemeClr val="lt1"/>
                </a:solidFill>
                <a:latin typeface="Rockwell"/>
                <a:ea typeface="Rockwell"/>
                <a:cs typeface="Rockwell"/>
                <a:sym typeface="Rockwel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82" name="Google Shape;182;p38"/>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lstStyle>
            <a:lvl1pPr marL="457200" marR="0" lvl="0" indent="-228600" algn="l" rtl="0">
              <a:spcBef>
                <a:spcPts val="480"/>
              </a:spcBef>
              <a:spcAft>
                <a:spcPts val="0"/>
              </a:spcAft>
              <a:buClr>
                <a:schemeClr val="dk1"/>
              </a:buClr>
              <a:buSzPts val="2400"/>
              <a:buFont typeface="Arial"/>
              <a:buNone/>
              <a:defRPr sz="2400" b="1" i="0" u="none" strike="noStrike" cap="none">
                <a:solidFill>
                  <a:schemeClr val="dk1"/>
                </a:solidFill>
                <a:latin typeface="Century Gothic"/>
                <a:ea typeface="Century Gothic"/>
                <a:cs typeface="Century Gothic"/>
                <a:sym typeface="Century Gothic"/>
              </a:defRPr>
            </a:lvl1pPr>
            <a:lvl2pPr marL="914400" marR="0" lvl="1" indent="-228600" algn="l" rtl="0">
              <a:spcBef>
                <a:spcPts val="400"/>
              </a:spcBef>
              <a:spcAft>
                <a:spcPts val="0"/>
              </a:spcAft>
              <a:buClr>
                <a:schemeClr val="dk1"/>
              </a:buClr>
              <a:buSzPts val="2000"/>
              <a:buFont typeface="Arial"/>
              <a:buNone/>
              <a:defRPr sz="2000" b="1" i="0" u="none" strike="noStrike" cap="none">
                <a:solidFill>
                  <a:schemeClr val="dk1"/>
                </a:solidFill>
                <a:latin typeface="Century Gothic"/>
                <a:ea typeface="Century Gothic"/>
                <a:cs typeface="Century Gothic"/>
                <a:sym typeface="Century Gothic"/>
              </a:defRPr>
            </a:lvl2pPr>
            <a:lvl3pPr marL="1371600" marR="0" lvl="2" indent="-228600" algn="l" rtl="0">
              <a:spcBef>
                <a:spcPts val="360"/>
              </a:spcBef>
              <a:spcAft>
                <a:spcPts val="0"/>
              </a:spcAft>
              <a:buClr>
                <a:schemeClr val="dk1"/>
              </a:buClr>
              <a:buSzPts val="1800"/>
              <a:buFont typeface="Courier New"/>
              <a:buNone/>
              <a:defRPr sz="1800" b="1" i="0" u="none" strike="noStrike" cap="none">
                <a:solidFill>
                  <a:schemeClr val="dk1"/>
                </a:solidFill>
                <a:latin typeface="Century Gothic"/>
                <a:ea typeface="Century Gothic"/>
                <a:cs typeface="Century Gothic"/>
                <a:sym typeface="Century Gothic"/>
              </a:defRPr>
            </a:lvl3pPr>
            <a:lvl4pPr marL="1828800" marR="0" lvl="3" indent="-228600" algn="l" rtl="0">
              <a:spcBef>
                <a:spcPts val="320"/>
              </a:spcBef>
              <a:spcAft>
                <a:spcPts val="0"/>
              </a:spcAft>
              <a:buClr>
                <a:schemeClr val="dk1"/>
              </a:buClr>
              <a:buSzPts val="1600"/>
              <a:buFont typeface="Arial"/>
              <a:buNone/>
              <a:defRPr sz="1600" b="1" i="0" u="none" strike="noStrike" cap="none">
                <a:solidFill>
                  <a:schemeClr val="dk1"/>
                </a:solidFill>
                <a:latin typeface="Century Gothic"/>
                <a:ea typeface="Century Gothic"/>
                <a:cs typeface="Century Gothic"/>
                <a:sym typeface="Century Gothic"/>
              </a:defRPr>
            </a:lvl4pPr>
            <a:lvl5pPr marL="2286000" marR="0" lvl="4" indent="-228600" algn="l" rtl="0">
              <a:spcBef>
                <a:spcPts val="320"/>
              </a:spcBef>
              <a:spcAft>
                <a:spcPts val="0"/>
              </a:spcAft>
              <a:buClr>
                <a:schemeClr val="dk1"/>
              </a:buClr>
              <a:buSzPts val="1600"/>
              <a:buFont typeface="Arial"/>
              <a:buNone/>
              <a:defRPr sz="1600" b="1" i="0" u="none" strike="noStrike" cap="none">
                <a:solidFill>
                  <a:schemeClr val="dk1"/>
                </a:solidFill>
                <a:latin typeface="Century Gothic"/>
                <a:ea typeface="Century Gothic"/>
                <a:cs typeface="Century Gothic"/>
                <a:sym typeface="Century Gothic"/>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Century Gothic"/>
                <a:ea typeface="Century Gothic"/>
                <a:cs typeface="Century Gothic"/>
                <a:sym typeface="Century Gothic"/>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Century Gothic"/>
                <a:ea typeface="Century Gothic"/>
                <a:cs typeface="Century Gothic"/>
                <a:sym typeface="Century Gothic"/>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Century Gothic"/>
                <a:ea typeface="Century Gothic"/>
                <a:cs typeface="Century Gothic"/>
                <a:sym typeface="Century Gothic"/>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Century Gothic"/>
                <a:ea typeface="Century Gothic"/>
                <a:cs typeface="Century Gothic"/>
                <a:sym typeface="Century Gothic"/>
              </a:defRPr>
            </a:lvl9pPr>
          </a:lstStyle>
          <a:p>
            <a:endParaRPr/>
          </a:p>
        </p:txBody>
      </p:sp>
      <p:sp>
        <p:nvSpPr>
          <p:cNvPr id="183" name="Google Shape;183;p38"/>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lstStyle>
            <a:lvl1pPr marL="457200" marR="0" lvl="0" indent="-228600" algn="l" rtl="0">
              <a:spcBef>
                <a:spcPts val="480"/>
              </a:spcBef>
              <a:spcAft>
                <a:spcPts val="0"/>
              </a:spcAft>
              <a:buClr>
                <a:schemeClr val="dk1"/>
              </a:buClr>
              <a:buSzPts val="2400"/>
              <a:buFont typeface="Arial"/>
              <a:buNone/>
              <a:defRPr sz="2400" b="0" i="0" u="none" strike="noStrike" cap="none">
                <a:solidFill>
                  <a:schemeClr val="dk1"/>
                </a:solidFill>
                <a:latin typeface="Century Gothic"/>
                <a:ea typeface="Century Gothic"/>
                <a:cs typeface="Century Gothic"/>
                <a:sym typeface="Century Gothic"/>
              </a:defRPr>
            </a:lvl1pPr>
            <a:lvl2pPr marL="914400" marR="0" lvl="1"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2pPr>
            <a:lvl3pPr marL="1371600" marR="0" lvl="2" indent="-342900" algn="l" rtl="0">
              <a:spcBef>
                <a:spcPts val="360"/>
              </a:spcBef>
              <a:spcAft>
                <a:spcPts val="0"/>
              </a:spcAft>
              <a:buClr>
                <a:schemeClr val="dk1"/>
              </a:buClr>
              <a:buSzPts val="1800"/>
              <a:buFont typeface="Courier New"/>
              <a:buChar char="o"/>
              <a:defRPr sz="1800" b="0" i="0" u="none" strike="noStrike" cap="none">
                <a:solidFill>
                  <a:schemeClr val="dk1"/>
                </a:solidFill>
                <a:latin typeface="Century Gothic"/>
                <a:ea typeface="Century Gothic"/>
                <a:cs typeface="Century Gothic"/>
                <a:sym typeface="Century Gothic"/>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Century Gothic"/>
                <a:ea typeface="Century Gothic"/>
                <a:cs typeface="Century Gothic"/>
                <a:sym typeface="Century Gothic"/>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Century Gothic"/>
                <a:ea typeface="Century Gothic"/>
                <a:cs typeface="Century Gothic"/>
                <a:sym typeface="Century Gothic"/>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Century Gothic"/>
                <a:ea typeface="Century Gothic"/>
                <a:cs typeface="Century Gothic"/>
                <a:sym typeface="Century Gothic"/>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Century Gothic"/>
                <a:ea typeface="Century Gothic"/>
                <a:cs typeface="Century Gothic"/>
                <a:sym typeface="Century Gothic"/>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Century Gothic"/>
                <a:ea typeface="Century Gothic"/>
                <a:cs typeface="Century Gothic"/>
                <a:sym typeface="Century Gothic"/>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Century Gothic"/>
                <a:ea typeface="Century Gothic"/>
                <a:cs typeface="Century Gothic"/>
                <a:sym typeface="Century Gothic"/>
              </a:defRPr>
            </a:lvl9pPr>
          </a:lstStyle>
          <a:p>
            <a:endParaRPr/>
          </a:p>
        </p:txBody>
      </p:sp>
      <p:sp>
        <p:nvSpPr>
          <p:cNvPr id="184" name="Google Shape;184;p38"/>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lstStyle>
            <a:lvl1pPr marL="457200" marR="0" lvl="0" indent="-228600" algn="l" rtl="0">
              <a:spcBef>
                <a:spcPts val="480"/>
              </a:spcBef>
              <a:spcAft>
                <a:spcPts val="0"/>
              </a:spcAft>
              <a:buClr>
                <a:schemeClr val="dk1"/>
              </a:buClr>
              <a:buSzPts val="2400"/>
              <a:buFont typeface="Arial"/>
              <a:buNone/>
              <a:defRPr sz="2400" b="1" i="0" u="none" strike="noStrike" cap="none">
                <a:solidFill>
                  <a:schemeClr val="dk1"/>
                </a:solidFill>
                <a:latin typeface="Century Gothic"/>
                <a:ea typeface="Century Gothic"/>
                <a:cs typeface="Century Gothic"/>
                <a:sym typeface="Century Gothic"/>
              </a:defRPr>
            </a:lvl1pPr>
            <a:lvl2pPr marL="914400" marR="0" lvl="1" indent="-228600" algn="l" rtl="0">
              <a:spcBef>
                <a:spcPts val="400"/>
              </a:spcBef>
              <a:spcAft>
                <a:spcPts val="0"/>
              </a:spcAft>
              <a:buClr>
                <a:schemeClr val="dk1"/>
              </a:buClr>
              <a:buSzPts val="2000"/>
              <a:buFont typeface="Arial"/>
              <a:buNone/>
              <a:defRPr sz="2000" b="1" i="0" u="none" strike="noStrike" cap="none">
                <a:solidFill>
                  <a:schemeClr val="dk1"/>
                </a:solidFill>
                <a:latin typeface="Century Gothic"/>
                <a:ea typeface="Century Gothic"/>
                <a:cs typeface="Century Gothic"/>
                <a:sym typeface="Century Gothic"/>
              </a:defRPr>
            </a:lvl2pPr>
            <a:lvl3pPr marL="1371600" marR="0" lvl="2" indent="-228600" algn="l" rtl="0">
              <a:spcBef>
                <a:spcPts val="360"/>
              </a:spcBef>
              <a:spcAft>
                <a:spcPts val="0"/>
              </a:spcAft>
              <a:buClr>
                <a:schemeClr val="dk1"/>
              </a:buClr>
              <a:buSzPts val="1800"/>
              <a:buFont typeface="Courier New"/>
              <a:buNone/>
              <a:defRPr sz="1800" b="1" i="0" u="none" strike="noStrike" cap="none">
                <a:solidFill>
                  <a:schemeClr val="dk1"/>
                </a:solidFill>
                <a:latin typeface="Century Gothic"/>
                <a:ea typeface="Century Gothic"/>
                <a:cs typeface="Century Gothic"/>
                <a:sym typeface="Century Gothic"/>
              </a:defRPr>
            </a:lvl3pPr>
            <a:lvl4pPr marL="1828800" marR="0" lvl="3" indent="-228600" algn="l" rtl="0">
              <a:spcBef>
                <a:spcPts val="320"/>
              </a:spcBef>
              <a:spcAft>
                <a:spcPts val="0"/>
              </a:spcAft>
              <a:buClr>
                <a:schemeClr val="dk1"/>
              </a:buClr>
              <a:buSzPts val="1600"/>
              <a:buFont typeface="Arial"/>
              <a:buNone/>
              <a:defRPr sz="1600" b="1" i="0" u="none" strike="noStrike" cap="none">
                <a:solidFill>
                  <a:schemeClr val="dk1"/>
                </a:solidFill>
                <a:latin typeface="Century Gothic"/>
                <a:ea typeface="Century Gothic"/>
                <a:cs typeface="Century Gothic"/>
                <a:sym typeface="Century Gothic"/>
              </a:defRPr>
            </a:lvl4pPr>
            <a:lvl5pPr marL="2286000" marR="0" lvl="4" indent="-228600" algn="l" rtl="0">
              <a:spcBef>
                <a:spcPts val="320"/>
              </a:spcBef>
              <a:spcAft>
                <a:spcPts val="0"/>
              </a:spcAft>
              <a:buClr>
                <a:schemeClr val="dk1"/>
              </a:buClr>
              <a:buSzPts val="1600"/>
              <a:buFont typeface="Arial"/>
              <a:buNone/>
              <a:defRPr sz="1600" b="1" i="0" u="none" strike="noStrike" cap="none">
                <a:solidFill>
                  <a:schemeClr val="dk1"/>
                </a:solidFill>
                <a:latin typeface="Century Gothic"/>
                <a:ea typeface="Century Gothic"/>
                <a:cs typeface="Century Gothic"/>
                <a:sym typeface="Century Gothic"/>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Century Gothic"/>
                <a:ea typeface="Century Gothic"/>
                <a:cs typeface="Century Gothic"/>
                <a:sym typeface="Century Gothic"/>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Century Gothic"/>
                <a:ea typeface="Century Gothic"/>
                <a:cs typeface="Century Gothic"/>
                <a:sym typeface="Century Gothic"/>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Century Gothic"/>
                <a:ea typeface="Century Gothic"/>
                <a:cs typeface="Century Gothic"/>
                <a:sym typeface="Century Gothic"/>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Century Gothic"/>
                <a:ea typeface="Century Gothic"/>
                <a:cs typeface="Century Gothic"/>
                <a:sym typeface="Century Gothic"/>
              </a:defRPr>
            </a:lvl9pPr>
          </a:lstStyle>
          <a:p>
            <a:endParaRPr/>
          </a:p>
        </p:txBody>
      </p:sp>
      <p:sp>
        <p:nvSpPr>
          <p:cNvPr id="185" name="Google Shape;185;p38"/>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lstStyle>
            <a:lvl1pPr marL="457200" marR="0" lvl="0" indent="-228600" algn="l" rtl="0">
              <a:spcBef>
                <a:spcPts val="480"/>
              </a:spcBef>
              <a:spcAft>
                <a:spcPts val="0"/>
              </a:spcAft>
              <a:buClr>
                <a:schemeClr val="dk1"/>
              </a:buClr>
              <a:buSzPts val="2400"/>
              <a:buFont typeface="Arial"/>
              <a:buNone/>
              <a:defRPr sz="2400" b="0" i="0" u="none" strike="noStrike" cap="none">
                <a:solidFill>
                  <a:schemeClr val="dk1"/>
                </a:solidFill>
                <a:latin typeface="Century Gothic"/>
                <a:ea typeface="Century Gothic"/>
                <a:cs typeface="Century Gothic"/>
                <a:sym typeface="Century Gothic"/>
              </a:defRPr>
            </a:lvl1pPr>
            <a:lvl2pPr marL="914400" marR="0" lvl="1"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2pPr>
            <a:lvl3pPr marL="1371600" marR="0" lvl="2" indent="-342900" algn="l" rtl="0">
              <a:spcBef>
                <a:spcPts val="360"/>
              </a:spcBef>
              <a:spcAft>
                <a:spcPts val="0"/>
              </a:spcAft>
              <a:buClr>
                <a:schemeClr val="dk1"/>
              </a:buClr>
              <a:buSzPts val="1800"/>
              <a:buFont typeface="Courier New"/>
              <a:buChar char="o"/>
              <a:defRPr sz="1800" b="0" i="0" u="none" strike="noStrike" cap="none">
                <a:solidFill>
                  <a:schemeClr val="dk1"/>
                </a:solidFill>
                <a:latin typeface="Century Gothic"/>
                <a:ea typeface="Century Gothic"/>
                <a:cs typeface="Century Gothic"/>
                <a:sym typeface="Century Gothic"/>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Century Gothic"/>
                <a:ea typeface="Century Gothic"/>
                <a:cs typeface="Century Gothic"/>
                <a:sym typeface="Century Gothic"/>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Century Gothic"/>
                <a:ea typeface="Century Gothic"/>
                <a:cs typeface="Century Gothic"/>
                <a:sym typeface="Century Gothic"/>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Century Gothic"/>
                <a:ea typeface="Century Gothic"/>
                <a:cs typeface="Century Gothic"/>
                <a:sym typeface="Century Gothic"/>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Century Gothic"/>
                <a:ea typeface="Century Gothic"/>
                <a:cs typeface="Century Gothic"/>
                <a:sym typeface="Century Gothic"/>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Century Gothic"/>
                <a:ea typeface="Century Gothic"/>
                <a:cs typeface="Century Gothic"/>
                <a:sym typeface="Century Gothic"/>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Century Gothic"/>
                <a:ea typeface="Century Gothic"/>
                <a:cs typeface="Century Gothic"/>
                <a:sym typeface="Century Gothic"/>
              </a:defRPr>
            </a:lvl9pPr>
          </a:lstStyle>
          <a:p>
            <a:endParaRPr/>
          </a:p>
        </p:txBody>
      </p:sp>
      <p:sp>
        <p:nvSpPr>
          <p:cNvPr id="186" name="Google Shape;186;p38"/>
          <p:cNvSpPr txBox="1">
            <a:spLocks noGrp="1"/>
          </p:cNvSpPr>
          <p:nvPr>
            <p:ph type="ftr" idx="11"/>
          </p:nvPr>
        </p:nvSpPr>
        <p:spPr>
          <a:xfrm>
            <a:off x="1600200" y="6356350"/>
            <a:ext cx="5334000" cy="365125"/>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800" b="0" i="0" u="none">
                <a:solidFill>
                  <a:schemeClr val="dk1"/>
                </a:solidFill>
                <a:latin typeface="Century Gothic"/>
                <a:ea typeface="Century Gothic"/>
                <a:cs typeface="Century Gothic"/>
                <a:sym typeface="Century Gothic"/>
              </a:defRPr>
            </a:lvl1pPr>
            <a:lvl2pPr marR="0" lvl="1"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87" name="Google Shape;187;p38"/>
          <p:cNvSpPr txBox="1">
            <a:spLocks noGrp="1"/>
          </p:cNvSpPr>
          <p:nvPr>
            <p:ph type="sldNum" idx="12"/>
          </p:nvPr>
        </p:nvSpPr>
        <p:spPr>
          <a:xfrm>
            <a:off x="533400" y="6356350"/>
            <a:ext cx="762000" cy="365125"/>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898989"/>
              </a:buClr>
              <a:buSzPts val="1200"/>
              <a:buFont typeface="Century Gothic"/>
              <a:buNone/>
              <a:defRPr sz="1200" b="0" i="0" u="none">
                <a:solidFill>
                  <a:srgbClr val="898989"/>
                </a:solidFill>
                <a:latin typeface="Century Gothic"/>
                <a:ea typeface="Century Gothic"/>
                <a:cs typeface="Century Gothic"/>
                <a:sym typeface="Century Gothic"/>
              </a:defRPr>
            </a:lvl1pPr>
            <a:lvl2pPr marL="0" marR="0" lvl="1" indent="0" algn="ctr" rtl="0">
              <a:lnSpc>
                <a:spcPct val="100000"/>
              </a:lnSpc>
              <a:spcBef>
                <a:spcPts val="0"/>
              </a:spcBef>
              <a:spcAft>
                <a:spcPts val="0"/>
              </a:spcAft>
              <a:buClr>
                <a:srgbClr val="898989"/>
              </a:buClr>
              <a:buSzPts val="1200"/>
              <a:buFont typeface="Century Gothic"/>
              <a:buNone/>
              <a:defRPr sz="1200" b="0" i="0" u="none">
                <a:solidFill>
                  <a:srgbClr val="898989"/>
                </a:solidFill>
                <a:latin typeface="Century Gothic"/>
                <a:ea typeface="Century Gothic"/>
                <a:cs typeface="Century Gothic"/>
                <a:sym typeface="Century Gothic"/>
              </a:defRPr>
            </a:lvl2pPr>
            <a:lvl3pPr marL="0" marR="0" lvl="2" indent="0" algn="ctr" rtl="0">
              <a:lnSpc>
                <a:spcPct val="100000"/>
              </a:lnSpc>
              <a:spcBef>
                <a:spcPts val="0"/>
              </a:spcBef>
              <a:spcAft>
                <a:spcPts val="0"/>
              </a:spcAft>
              <a:buClr>
                <a:srgbClr val="898989"/>
              </a:buClr>
              <a:buSzPts val="1200"/>
              <a:buFont typeface="Century Gothic"/>
              <a:buNone/>
              <a:defRPr sz="1200" b="0" i="0" u="none">
                <a:solidFill>
                  <a:srgbClr val="898989"/>
                </a:solidFill>
                <a:latin typeface="Century Gothic"/>
                <a:ea typeface="Century Gothic"/>
                <a:cs typeface="Century Gothic"/>
                <a:sym typeface="Century Gothic"/>
              </a:defRPr>
            </a:lvl3pPr>
            <a:lvl4pPr marL="0" marR="0" lvl="3" indent="0" algn="ctr" rtl="0">
              <a:lnSpc>
                <a:spcPct val="100000"/>
              </a:lnSpc>
              <a:spcBef>
                <a:spcPts val="0"/>
              </a:spcBef>
              <a:spcAft>
                <a:spcPts val="0"/>
              </a:spcAft>
              <a:buClr>
                <a:srgbClr val="898989"/>
              </a:buClr>
              <a:buSzPts val="1200"/>
              <a:buFont typeface="Century Gothic"/>
              <a:buNone/>
              <a:defRPr sz="1200" b="0" i="0" u="none">
                <a:solidFill>
                  <a:srgbClr val="898989"/>
                </a:solidFill>
                <a:latin typeface="Century Gothic"/>
                <a:ea typeface="Century Gothic"/>
                <a:cs typeface="Century Gothic"/>
                <a:sym typeface="Century Gothic"/>
              </a:defRPr>
            </a:lvl4pPr>
            <a:lvl5pPr marL="0" marR="0" lvl="4" indent="0" algn="ctr" rtl="0">
              <a:lnSpc>
                <a:spcPct val="100000"/>
              </a:lnSpc>
              <a:spcBef>
                <a:spcPts val="0"/>
              </a:spcBef>
              <a:spcAft>
                <a:spcPts val="0"/>
              </a:spcAft>
              <a:buClr>
                <a:srgbClr val="898989"/>
              </a:buClr>
              <a:buSzPts val="1200"/>
              <a:buFont typeface="Century Gothic"/>
              <a:buNone/>
              <a:defRPr sz="1200" b="0" i="0" u="none">
                <a:solidFill>
                  <a:srgbClr val="898989"/>
                </a:solidFill>
                <a:latin typeface="Century Gothic"/>
                <a:ea typeface="Century Gothic"/>
                <a:cs typeface="Century Gothic"/>
                <a:sym typeface="Century Gothic"/>
              </a:defRPr>
            </a:lvl5pPr>
            <a:lvl6pPr marL="0" marR="0" lvl="5" indent="0" algn="ctr" rtl="0">
              <a:lnSpc>
                <a:spcPct val="100000"/>
              </a:lnSpc>
              <a:spcBef>
                <a:spcPts val="0"/>
              </a:spcBef>
              <a:spcAft>
                <a:spcPts val="0"/>
              </a:spcAft>
              <a:buClr>
                <a:srgbClr val="898989"/>
              </a:buClr>
              <a:buSzPts val="1200"/>
              <a:buFont typeface="Century Gothic"/>
              <a:buNone/>
              <a:defRPr sz="1200" b="0" i="0" u="none">
                <a:solidFill>
                  <a:srgbClr val="898989"/>
                </a:solidFill>
                <a:latin typeface="Century Gothic"/>
                <a:ea typeface="Century Gothic"/>
                <a:cs typeface="Century Gothic"/>
                <a:sym typeface="Century Gothic"/>
              </a:defRPr>
            </a:lvl6pPr>
            <a:lvl7pPr marL="0" marR="0" lvl="6" indent="0" algn="ctr" rtl="0">
              <a:lnSpc>
                <a:spcPct val="100000"/>
              </a:lnSpc>
              <a:spcBef>
                <a:spcPts val="0"/>
              </a:spcBef>
              <a:spcAft>
                <a:spcPts val="0"/>
              </a:spcAft>
              <a:buClr>
                <a:srgbClr val="898989"/>
              </a:buClr>
              <a:buSzPts val="1200"/>
              <a:buFont typeface="Century Gothic"/>
              <a:buNone/>
              <a:defRPr sz="1200" b="0" i="0" u="none">
                <a:solidFill>
                  <a:srgbClr val="898989"/>
                </a:solidFill>
                <a:latin typeface="Century Gothic"/>
                <a:ea typeface="Century Gothic"/>
                <a:cs typeface="Century Gothic"/>
                <a:sym typeface="Century Gothic"/>
              </a:defRPr>
            </a:lvl7pPr>
            <a:lvl8pPr marL="0" marR="0" lvl="7" indent="0" algn="ctr" rtl="0">
              <a:lnSpc>
                <a:spcPct val="100000"/>
              </a:lnSpc>
              <a:spcBef>
                <a:spcPts val="0"/>
              </a:spcBef>
              <a:spcAft>
                <a:spcPts val="0"/>
              </a:spcAft>
              <a:buClr>
                <a:srgbClr val="898989"/>
              </a:buClr>
              <a:buSzPts val="1200"/>
              <a:buFont typeface="Century Gothic"/>
              <a:buNone/>
              <a:defRPr sz="1200" b="0" i="0" u="none">
                <a:solidFill>
                  <a:srgbClr val="898989"/>
                </a:solidFill>
                <a:latin typeface="Century Gothic"/>
                <a:ea typeface="Century Gothic"/>
                <a:cs typeface="Century Gothic"/>
                <a:sym typeface="Century Gothic"/>
              </a:defRPr>
            </a:lvl8pPr>
            <a:lvl9pPr marL="0" marR="0" lvl="8" indent="0" algn="ctr" rtl="0">
              <a:lnSpc>
                <a:spcPct val="100000"/>
              </a:lnSpc>
              <a:spcBef>
                <a:spcPts val="0"/>
              </a:spcBef>
              <a:spcAft>
                <a:spcPts val="0"/>
              </a:spcAft>
              <a:buClr>
                <a:srgbClr val="898989"/>
              </a:buClr>
              <a:buSzPts val="1200"/>
              <a:buFont typeface="Century Gothic"/>
              <a:buNone/>
              <a:defRPr sz="1200" b="0" i="0" u="none">
                <a:solidFill>
                  <a:srgbClr val="898989"/>
                </a:solidFill>
                <a:latin typeface="Century Gothic"/>
                <a:ea typeface="Century Gothic"/>
                <a:cs typeface="Century Gothic"/>
                <a:sym typeface="Century Gothic"/>
              </a:defRPr>
            </a:lvl9pPr>
          </a:lstStyle>
          <a:p>
            <a:pPr marL="0" lvl="0" indent="0" algn="ctr" rtl="0">
              <a:spcBef>
                <a:spcPts val="0"/>
              </a:spcBef>
              <a:spcAft>
                <a:spcPts val="0"/>
              </a:spcAft>
              <a:buNone/>
            </a:pPr>
            <a:fld id="{00000000-1234-1234-1234-123412341234}" type="slidenum">
              <a:rPr lang="en-US"/>
              <a:pPr marL="0" lvl="0" indent="0" algn="ctr" rtl="0">
                <a:spcBef>
                  <a:spcPts val="0"/>
                </a:spcBef>
                <a:spcAft>
                  <a:spcPts val="0"/>
                </a:spcAft>
                <a:buNone/>
              </a:pPr>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88"/>
        <p:cNvGrpSpPr/>
        <p:nvPr/>
      </p:nvGrpSpPr>
      <p:grpSpPr>
        <a:xfrm>
          <a:off x="0" y="0"/>
          <a:ext cx="0" cy="0"/>
          <a:chOff x="0" y="0"/>
          <a:chExt cx="0" cy="0"/>
        </a:xfrm>
      </p:grpSpPr>
      <p:sp>
        <p:nvSpPr>
          <p:cNvPr id="189" name="Google Shape;189;p39"/>
          <p:cNvSpPr txBox="1">
            <a:spLocks noGrp="1"/>
          </p:cNvSpPr>
          <p:nvPr>
            <p:ph type="title"/>
          </p:nvPr>
        </p:nvSpPr>
        <p:spPr>
          <a:xfrm>
            <a:off x="4762" y="17462"/>
            <a:ext cx="9139237" cy="592137"/>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Clr>
                <a:schemeClr val="lt1"/>
              </a:buClr>
              <a:buSzPts val="3200"/>
              <a:buFont typeface="Rockwell"/>
              <a:buNone/>
              <a:defRPr sz="3200" b="0" i="0" u="none" strike="noStrike" cap="none">
                <a:solidFill>
                  <a:schemeClr val="lt1"/>
                </a:solidFill>
                <a:latin typeface="Rockwell"/>
                <a:ea typeface="Rockwell"/>
                <a:cs typeface="Rockwell"/>
                <a:sym typeface="Rockwel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90" name="Google Shape;190;p39"/>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lstStyle>
            <a:lvl1pPr marL="457200" marR="0" lvl="0" indent="-228600" algn="l" rtl="0">
              <a:spcBef>
                <a:spcPts val="560"/>
              </a:spcBef>
              <a:spcAft>
                <a:spcPts val="0"/>
              </a:spcAft>
              <a:buClr>
                <a:schemeClr val="dk1"/>
              </a:buClr>
              <a:buSzPts val="2800"/>
              <a:buFont typeface="Arial"/>
              <a:buNone/>
              <a:defRPr sz="2800" b="0" i="0" u="none" strike="noStrike" cap="none">
                <a:solidFill>
                  <a:schemeClr val="dk1"/>
                </a:solidFill>
                <a:latin typeface="Century Gothic"/>
                <a:ea typeface="Century Gothic"/>
                <a:cs typeface="Century Gothic"/>
                <a:sym typeface="Century Gothic"/>
              </a:defRPr>
            </a:lvl1pPr>
            <a:lvl2pPr marL="914400" marR="0" lvl="1" indent="-381000" algn="l" rtl="0">
              <a:spcBef>
                <a:spcPts val="480"/>
              </a:spcBef>
              <a:spcAft>
                <a:spcPts val="0"/>
              </a:spcAft>
              <a:buClr>
                <a:schemeClr val="dk1"/>
              </a:buClr>
              <a:buSzPts val="2400"/>
              <a:buFont typeface="Arial"/>
              <a:buChar char="•"/>
              <a:defRPr sz="2400" b="0" i="0" u="none" strike="noStrike" cap="none">
                <a:solidFill>
                  <a:schemeClr val="dk1"/>
                </a:solidFill>
                <a:latin typeface="Century Gothic"/>
                <a:ea typeface="Century Gothic"/>
                <a:cs typeface="Century Gothic"/>
                <a:sym typeface="Century Gothic"/>
              </a:defRPr>
            </a:lvl2pPr>
            <a:lvl3pPr marL="1371600" marR="0" lvl="2" indent="-355600" algn="l" rtl="0">
              <a:spcBef>
                <a:spcPts val="400"/>
              </a:spcBef>
              <a:spcAft>
                <a:spcPts val="0"/>
              </a:spcAft>
              <a:buClr>
                <a:schemeClr val="dk1"/>
              </a:buClr>
              <a:buSzPts val="2000"/>
              <a:buFont typeface="Courier New"/>
              <a:buChar char="o"/>
              <a:defRPr sz="2000" b="0" i="0" u="none" strike="noStrike" cap="none">
                <a:solidFill>
                  <a:schemeClr val="dk1"/>
                </a:solidFill>
                <a:latin typeface="Century Gothic"/>
                <a:ea typeface="Century Gothic"/>
                <a:cs typeface="Century Gothic"/>
                <a:sym typeface="Century Gothic"/>
              </a:defRPr>
            </a:lvl3pPr>
            <a:lvl4pPr marL="1828800" marR="0" lvl="3" indent="-342900" algn="l" rtl="0">
              <a:spcBef>
                <a:spcPts val="36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4pPr>
            <a:lvl5pPr marL="2286000" marR="0" lvl="4" indent="-342900" algn="l" rtl="0">
              <a:spcBef>
                <a:spcPts val="36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91" name="Google Shape;191;p39"/>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lstStyle>
            <a:lvl1pPr marL="457200" marR="0" lvl="0" indent="-228600" algn="l" rtl="0">
              <a:spcBef>
                <a:spcPts val="560"/>
              </a:spcBef>
              <a:spcAft>
                <a:spcPts val="0"/>
              </a:spcAft>
              <a:buClr>
                <a:schemeClr val="dk1"/>
              </a:buClr>
              <a:buSzPts val="2800"/>
              <a:buFont typeface="Arial"/>
              <a:buNone/>
              <a:defRPr sz="2800" b="0" i="0" u="none" strike="noStrike" cap="none">
                <a:solidFill>
                  <a:schemeClr val="dk1"/>
                </a:solidFill>
                <a:latin typeface="Century Gothic"/>
                <a:ea typeface="Century Gothic"/>
                <a:cs typeface="Century Gothic"/>
                <a:sym typeface="Century Gothic"/>
              </a:defRPr>
            </a:lvl1pPr>
            <a:lvl2pPr marL="914400" marR="0" lvl="1" indent="-381000" algn="l" rtl="0">
              <a:spcBef>
                <a:spcPts val="480"/>
              </a:spcBef>
              <a:spcAft>
                <a:spcPts val="0"/>
              </a:spcAft>
              <a:buClr>
                <a:schemeClr val="dk1"/>
              </a:buClr>
              <a:buSzPts val="2400"/>
              <a:buFont typeface="Arial"/>
              <a:buChar char="•"/>
              <a:defRPr sz="2400" b="0" i="0" u="none" strike="noStrike" cap="none">
                <a:solidFill>
                  <a:schemeClr val="dk1"/>
                </a:solidFill>
                <a:latin typeface="Century Gothic"/>
                <a:ea typeface="Century Gothic"/>
                <a:cs typeface="Century Gothic"/>
                <a:sym typeface="Century Gothic"/>
              </a:defRPr>
            </a:lvl2pPr>
            <a:lvl3pPr marL="1371600" marR="0" lvl="2" indent="-355600" algn="l" rtl="0">
              <a:spcBef>
                <a:spcPts val="400"/>
              </a:spcBef>
              <a:spcAft>
                <a:spcPts val="0"/>
              </a:spcAft>
              <a:buClr>
                <a:schemeClr val="dk1"/>
              </a:buClr>
              <a:buSzPts val="2000"/>
              <a:buFont typeface="Courier New"/>
              <a:buChar char="o"/>
              <a:defRPr sz="2000" b="0" i="0" u="none" strike="noStrike" cap="none">
                <a:solidFill>
                  <a:schemeClr val="dk1"/>
                </a:solidFill>
                <a:latin typeface="Century Gothic"/>
                <a:ea typeface="Century Gothic"/>
                <a:cs typeface="Century Gothic"/>
                <a:sym typeface="Century Gothic"/>
              </a:defRPr>
            </a:lvl3pPr>
            <a:lvl4pPr marL="1828800" marR="0" lvl="3" indent="-342900" algn="l" rtl="0">
              <a:spcBef>
                <a:spcPts val="36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4pPr>
            <a:lvl5pPr marL="2286000" marR="0" lvl="4" indent="-342900" algn="l" rtl="0">
              <a:spcBef>
                <a:spcPts val="36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92" name="Google Shape;192;p39"/>
          <p:cNvSpPr txBox="1">
            <a:spLocks noGrp="1"/>
          </p:cNvSpPr>
          <p:nvPr>
            <p:ph type="ftr" idx="11"/>
          </p:nvPr>
        </p:nvSpPr>
        <p:spPr>
          <a:xfrm>
            <a:off x="1600200" y="6356350"/>
            <a:ext cx="5334000" cy="365125"/>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800" b="0" i="0" u="none">
                <a:solidFill>
                  <a:schemeClr val="dk1"/>
                </a:solidFill>
                <a:latin typeface="Century Gothic"/>
                <a:ea typeface="Century Gothic"/>
                <a:cs typeface="Century Gothic"/>
                <a:sym typeface="Century Gothic"/>
              </a:defRPr>
            </a:lvl1pPr>
            <a:lvl2pPr marR="0" lvl="1"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93" name="Google Shape;193;p39"/>
          <p:cNvSpPr txBox="1">
            <a:spLocks noGrp="1"/>
          </p:cNvSpPr>
          <p:nvPr>
            <p:ph type="sldNum" idx="12"/>
          </p:nvPr>
        </p:nvSpPr>
        <p:spPr>
          <a:xfrm>
            <a:off x="533400" y="6356350"/>
            <a:ext cx="762000" cy="365125"/>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898989"/>
              </a:buClr>
              <a:buSzPts val="1200"/>
              <a:buFont typeface="Century Gothic"/>
              <a:buNone/>
              <a:defRPr sz="1200" b="0" i="0" u="none">
                <a:solidFill>
                  <a:srgbClr val="898989"/>
                </a:solidFill>
                <a:latin typeface="Century Gothic"/>
                <a:ea typeface="Century Gothic"/>
                <a:cs typeface="Century Gothic"/>
                <a:sym typeface="Century Gothic"/>
              </a:defRPr>
            </a:lvl1pPr>
            <a:lvl2pPr marL="0" marR="0" lvl="1" indent="0" algn="ctr" rtl="0">
              <a:lnSpc>
                <a:spcPct val="100000"/>
              </a:lnSpc>
              <a:spcBef>
                <a:spcPts val="0"/>
              </a:spcBef>
              <a:spcAft>
                <a:spcPts val="0"/>
              </a:spcAft>
              <a:buClr>
                <a:srgbClr val="898989"/>
              </a:buClr>
              <a:buSzPts val="1200"/>
              <a:buFont typeface="Century Gothic"/>
              <a:buNone/>
              <a:defRPr sz="1200" b="0" i="0" u="none">
                <a:solidFill>
                  <a:srgbClr val="898989"/>
                </a:solidFill>
                <a:latin typeface="Century Gothic"/>
                <a:ea typeface="Century Gothic"/>
                <a:cs typeface="Century Gothic"/>
                <a:sym typeface="Century Gothic"/>
              </a:defRPr>
            </a:lvl2pPr>
            <a:lvl3pPr marL="0" marR="0" lvl="2" indent="0" algn="ctr" rtl="0">
              <a:lnSpc>
                <a:spcPct val="100000"/>
              </a:lnSpc>
              <a:spcBef>
                <a:spcPts val="0"/>
              </a:spcBef>
              <a:spcAft>
                <a:spcPts val="0"/>
              </a:spcAft>
              <a:buClr>
                <a:srgbClr val="898989"/>
              </a:buClr>
              <a:buSzPts val="1200"/>
              <a:buFont typeface="Century Gothic"/>
              <a:buNone/>
              <a:defRPr sz="1200" b="0" i="0" u="none">
                <a:solidFill>
                  <a:srgbClr val="898989"/>
                </a:solidFill>
                <a:latin typeface="Century Gothic"/>
                <a:ea typeface="Century Gothic"/>
                <a:cs typeface="Century Gothic"/>
                <a:sym typeface="Century Gothic"/>
              </a:defRPr>
            </a:lvl3pPr>
            <a:lvl4pPr marL="0" marR="0" lvl="3" indent="0" algn="ctr" rtl="0">
              <a:lnSpc>
                <a:spcPct val="100000"/>
              </a:lnSpc>
              <a:spcBef>
                <a:spcPts val="0"/>
              </a:spcBef>
              <a:spcAft>
                <a:spcPts val="0"/>
              </a:spcAft>
              <a:buClr>
                <a:srgbClr val="898989"/>
              </a:buClr>
              <a:buSzPts val="1200"/>
              <a:buFont typeface="Century Gothic"/>
              <a:buNone/>
              <a:defRPr sz="1200" b="0" i="0" u="none">
                <a:solidFill>
                  <a:srgbClr val="898989"/>
                </a:solidFill>
                <a:latin typeface="Century Gothic"/>
                <a:ea typeface="Century Gothic"/>
                <a:cs typeface="Century Gothic"/>
                <a:sym typeface="Century Gothic"/>
              </a:defRPr>
            </a:lvl4pPr>
            <a:lvl5pPr marL="0" marR="0" lvl="4" indent="0" algn="ctr" rtl="0">
              <a:lnSpc>
                <a:spcPct val="100000"/>
              </a:lnSpc>
              <a:spcBef>
                <a:spcPts val="0"/>
              </a:spcBef>
              <a:spcAft>
                <a:spcPts val="0"/>
              </a:spcAft>
              <a:buClr>
                <a:srgbClr val="898989"/>
              </a:buClr>
              <a:buSzPts val="1200"/>
              <a:buFont typeface="Century Gothic"/>
              <a:buNone/>
              <a:defRPr sz="1200" b="0" i="0" u="none">
                <a:solidFill>
                  <a:srgbClr val="898989"/>
                </a:solidFill>
                <a:latin typeface="Century Gothic"/>
                <a:ea typeface="Century Gothic"/>
                <a:cs typeface="Century Gothic"/>
                <a:sym typeface="Century Gothic"/>
              </a:defRPr>
            </a:lvl5pPr>
            <a:lvl6pPr marL="0" marR="0" lvl="5" indent="0" algn="ctr" rtl="0">
              <a:lnSpc>
                <a:spcPct val="100000"/>
              </a:lnSpc>
              <a:spcBef>
                <a:spcPts val="0"/>
              </a:spcBef>
              <a:spcAft>
                <a:spcPts val="0"/>
              </a:spcAft>
              <a:buClr>
                <a:srgbClr val="898989"/>
              </a:buClr>
              <a:buSzPts val="1200"/>
              <a:buFont typeface="Century Gothic"/>
              <a:buNone/>
              <a:defRPr sz="1200" b="0" i="0" u="none">
                <a:solidFill>
                  <a:srgbClr val="898989"/>
                </a:solidFill>
                <a:latin typeface="Century Gothic"/>
                <a:ea typeface="Century Gothic"/>
                <a:cs typeface="Century Gothic"/>
                <a:sym typeface="Century Gothic"/>
              </a:defRPr>
            </a:lvl6pPr>
            <a:lvl7pPr marL="0" marR="0" lvl="6" indent="0" algn="ctr" rtl="0">
              <a:lnSpc>
                <a:spcPct val="100000"/>
              </a:lnSpc>
              <a:spcBef>
                <a:spcPts val="0"/>
              </a:spcBef>
              <a:spcAft>
                <a:spcPts val="0"/>
              </a:spcAft>
              <a:buClr>
                <a:srgbClr val="898989"/>
              </a:buClr>
              <a:buSzPts val="1200"/>
              <a:buFont typeface="Century Gothic"/>
              <a:buNone/>
              <a:defRPr sz="1200" b="0" i="0" u="none">
                <a:solidFill>
                  <a:srgbClr val="898989"/>
                </a:solidFill>
                <a:latin typeface="Century Gothic"/>
                <a:ea typeface="Century Gothic"/>
                <a:cs typeface="Century Gothic"/>
                <a:sym typeface="Century Gothic"/>
              </a:defRPr>
            </a:lvl7pPr>
            <a:lvl8pPr marL="0" marR="0" lvl="7" indent="0" algn="ctr" rtl="0">
              <a:lnSpc>
                <a:spcPct val="100000"/>
              </a:lnSpc>
              <a:spcBef>
                <a:spcPts val="0"/>
              </a:spcBef>
              <a:spcAft>
                <a:spcPts val="0"/>
              </a:spcAft>
              <a:buClr>
                <a:srgbClr val="898989"/>
              </a:buClr>
              <a:buSzPts val="1200"/>
              <a:buFont typeface="Century Gothic"/>
              <a:buNone/>
              <a:defRPr sz="1200" b="0" i="0" u="none">
                <a:solidFill>
                  <a:srgbClr val="898989"/>
                </a:solidFill>
                <a:latin typeface="Century Gothic"/>
                <a:ea typeface="Century Gothic"/>
                <a:cs typeface="Century Gothic"/>
                <a:sym typeface="Century Gothic"/>
              </a:defRPr>
            </a:lvl8pPr>
            <a:lvl9pPr marL="0" marR="0" lvl="8" indent="0" algn="ctr" rtl="0">
              <a:lnSpc>
                <a:spcPct val="100000"/>
              </a:lnSpc>
              <a:spcBef>
                <a:spcPts val="0"/>
              </a:spcBef>
              <a:spcAft>
                <a:spcPts val="0"/>
              </a:spcAft>
              <a:buClr>
                <a:srgbClr val="898989"/>
              </a:buClr>
              <a:buSzPts val="1200"/>
              <a:buFont typeface="Century Gothic"/>
              <a:buNone/>
              <a:defRPr sz="1200" b="0" i="0" u="none">
                <a:solidFill>
                  <a:srgbClr val="898989"/>
                </a:solidFill>
                <a:latin typeface="Century Gothic"/>
                <a:ea typeface="Century Gothic"/>
                <a:cs typeface="Century Gothic"/>
                <a:sym typeface="Century Gothic"/>
              </a:defRPr>
            </a:lvl9pPr>
          </a:lstStyle>
          <a:p>
            <a:pPr marL="0" lvl="0" indent="0" algn="ctr" rtl="0">
              <a:spcBef>
                <a:spcPts val="0"/>
              </a:spcBef>
              <a:spcAft>
                <a:spcPts val="0"/>
              </a:spcAft>
              <a:buNone/>
            </a:pPr>
            <a:fld id="{00000000-1234-1234-1234-123412341234}" type="slidenum">
              <a:rPr lang="en-US"/>
              <a:pPr marL="0" lvl="0" indent="0" algn="ctr" rtl="0">
                <a:spcBef>
                  <a:spcPts val="0"/>
                </a:spcBef>
                <a:spcAft>
                  <a:spcPts val="0"/>
                </a:spcAft>
                <a:buNone/>
              </a:pPr>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94"/>
        <p:cNvGrpSpPr/>
        <p:nvPr/>
      </p:nvGrpSpPr>
      <p:grpSpPr>
        <a:xfrm>
          <a:off x="0" y="0"/>
          <a:ext cx="0" cy="0"/>
          <a:chOff x="0" y="0"/>
          <a:chExt cx="0" cy="0"/>
        </a:xfrm>
      </p:grpSpPr>
      <p:sp>
        <p:nvSpPr>
          <p:cNvPr id="195" name="Google Shape;195;p40"/>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lstStyle>
            <a:lvl1pPr marR="0" lvl="0" algn="l" rtl="0">
              <a:spcBef>
                <a:spcPts val="0"/>
              </a:spcBef>
              <a:spcAft>
                <a:spcPts val="0"/>
              </a:spcAft>
              <a:buClr>
                <a:schemeClr val="lt1"/>
              </a:buClr>
              <a:buSzPts val="4000"/>
              <a:buFont typeface="Rockwell"/>
              <a:buNone/>
              <a:defRPr sz="4000" b="1" i="0" u="none" strike="noStrike" cap="none">
                <a:solidFill>
                  <a:schemeClr val="lt1"/>
                </a:solidFill>
                <a:latin typeface="Rockwell"/>
                <a:ea typeface="Rockwell"/>
                <a:cs typeface="Rockwell"/>
                <a:sym typeface="Rockwel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96" name="Google Shape;196;p40"/>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lstStyle>
            <a:lvl1pPr marL="457200" marR="0" lvl="0" indent="-228600" algn="l" rtl="0">
              <a:spcBef>
                <a:spcPts val="400"/>
              </a:spcBef>
              <a:spcAft>
                <a:spcPts val="0"/>
              </a:spcAft>
              <a:buClr>
                <a:srgbClr val="888888"/>
              </a:buClr>
              <a:buSzPts val="2000"/>
              <a:buFont typeface="Arial"/>
              <a:buNone/>
              <a:defRPr sz="2000" b="0" i="0" u="none" strike="noStrike" cap="none">
                <a:solidFill>
                  <a:srgbClr val="888888"/>
                </a:solidFill>
                <a:latin typeface="Century Gothic"/>
                <a:ea typeface="Century Gothic"/>
                <a:cs typeface="Century Gothic"/>
                <a:sym typeface="Century Gothic"/>
              </a:defRPr>
            </a:lvl1pPr>
            <a:lvl2pPr marL="914400" marR="0" lvl="1" indent="-228600" algn="l" rtl="0">
              <a:spcBef>
                <a:spcPts val="360"/>
              </a:spcBef>
              <a:spcAft>
                <a:spcPts val="0"/>
              </a:spcAft>
              <a:buClr>
                <a:srgbClr val="888888"/>
              </a:buClr>
              <a:buSzPts val="1800"/>
              <a:buFont typeface="Arial"/>
              <a:buNone/>
              <a:defRPr sz="1800" b="0" i="0" u="none" strike="noStrike" cap="none">
                <a:solidFill>
                  <a:srgbClr val="888888"/>
                </a:solidFill>
                <a:latin typeface="Century Gothic"/>
                <a:ea typeface="Century Gothic"/>
                <a:cs typeface="Century Gothic"/>
                <a:sym typeface="Century Gothic"/>
              </a:defRPr>
            </a:lvl2pPr>
            <a:lvl3pPr marL="1371600" marR="0" lvl="2" indent="-228600" algn="l" rtl="0">
              <a:spcBef>
                <a:spcPts val="320"/>
              </a:spcBef>
              <a:spcAft>
                <a:spcPts val="0"/>
              </a:spcAft>
              <a:buClr>
                <a:srgbClr val="888888"/>
              </a:buClr>
              <a:buSzPts val="1600"/>
              <a:buFont typeface="Courier New"/>
              <a:buNone/>
              <a:defRPr sz="1600" b="0" i="0" u="none" strike="noStrike" cap="none">
                <a:solidFill>
                  <a:srgbClr val="888888"/>
                </a:solidFill>
                <a:latin typeface="Century Gothic"/>
                <a:ea typeface="Century Gothic"/>
                <a:cs typeface="Century Gothic"/>
                <a:sym typeface="Century Gothic"/>
              </a:defRPr>
            </a:lvl3pPr>
            <a:lvl4pPr marL="1828800" marR="0" lvl="3" indent="-228600" algn="l" rtl="0">
              <a:spcBef>
                <a:spcPts val="280"/>
              </a:spcBef>
              <a:spcAft>
                <a:spcPts val="0"/>
              </a:spcAft>
              <a:buClr>
                <a:srgbClr val="888888"/>
              </a:buClr>
              <a:buSzPts val="1400"/>
              <a:buFont typeface="Arial"/>
              <a:buNone/>
              <a:defRPr sz="1400" b="0" i="0" u="none" strike="noStrike" cap="none">
                <a:solidFill>
                  <a:srgbClr val="888888"/>
                </a:solidFill>
                <a:latin typeface="Century Gothic"/>
                <a:ea typeface="Century Gothic"/>
                <a:cs typeface="Century Gothic"/>
                <a:sym typeface="Century Gothic"/>
              </a:defRPr>
            </a:lvl4pPr>
            <a:lvl5pPr marL="2286000" marR="0" lvl="4" indent="-228600" algn="l" rtl="0">
              <a:spcBef>
                <a:spcPts val="280"/>
              </a:spcBef>
              <a:spcAft>
                <a:spcPts val="0"/>
              </a:spcAft>
              <a:buClr>
                <a:srgbClr val="888888"/>
              </a:buClr>
              <a:buSzPts val="1400"/>
              <a:buFont typeface="Arial"/>
              <a:buNone/>
              <a:defRPr sz="1400" b="0" i="0" u="none" strike="noStrike" cap="none">
                <a:solidFill>
                  <a:srgbClr val="888888"/>
                </a:solidFill>
                <a:latin typeface="Century Gothic"/>
                <a:ea typeface="Century Gothic"/>
                <a:cs typeface="Century Gothic"/>
                <a:sym typeface="Century Gothic"/>
              </a:defRPr>
            </a:lvl5pPr>
            <a:lvl6pPr marL="2743200" marR="0" lvl="5" indent="-228600" algn="l" rtl="0">
              <a:spcBef>
                <a:spcPts val="280"/>
              </a:spcBef>
              <a:spcAft>
                <a:spcPts val="0"/>
              </a:spcAft>
              <a:buClr>
                <a:srgbClr val="888888"/>
              </a:buClr>
              <a:buSzPts val="1400"/>
              <a:buFont typeface="Arial"/>
              <a:buNone/>
              <a:defRPr sz="1400" b="0" i="0" u="none" strike="noStrike" cap="none">
                <a:solidFill>
                  <a:srgbClr val="888888"/>
                </a:solidFill>
                <a:latin typeface="Century Gothic"/>
                <a:ea typeface="Century Gothic"/>
                <a:cs typeface="Century Gothic"/>
                <a:sym typeface="Century Gothic"/>
              </a:defRPr>
            </a:lvl6pPr>
            <a:lvl7pPr marL="3200400" marR="0" lvl="6" indent="-228600" algn="l" rtl="0">
              <a:spcBef>
                <a:spcPts val="280"/>
              </a:spcBef>
              <a:spcAft>
                <a:spcPts val="0"/>
              </a:spcAft>
              <a:buClr>
                <a:srgbClr val="888888"/>
              </a:buClr>
              <a:buSzPts val="1400"/>
              <a:buFont typeface="Arial"/>
              <a:buNone/>
              <a:defRPr sz="1400" b="0" i="0" u="none" strike="noStrike" cap="none">
                <a:solidFill>
                  <a:srgbClr val="888888"/>
                </a:solidFill>
                <a:latin typeface="Century Gothic"/>
                <a:ea typeface="Century Gothic"/>
                <a:cs typeface="Century Gothic"/>
                <a:sym typeface="Century Gothic"/>
              </a:defRPr>
            </a:lvl7pPr>
            <a:lvl8pPr marL="3657600" marR="0" lvl="7" indent="-228600" algn="l" rtl="0">
              <a:spcBef>
                <a:spcPts val="280"/>
              </a:spcBef>
              <a:spcAft>
                <a:spcPts val="0"/>
              </a:spcAft>
              <a:buClr>
                <a:srgbClr val="888888"/>
              </a:buClr>
              <a:buSzPts val="1400"/>
              <a:buFont typeface="Arial"/>
              <a:buNone/>
              <a:defRPr sz="1400" b="0" i="0" u="none" strike="noStrike" cap="none">
                <a:solidFill>
                  <a:srgbClr val="888888"/>
                </a:solidFill>
                <a:latin typeface="Century Gothic"/>
                <a:ea typeface="Century Gothic"/>
                <a:cs typeface="Century Gothic"/>
                <a:sym typeface="Century Gothic"/>
              </a:defRPr>
            </a:lvl8pPr>
            <a:lvl9pPr marL="4114800" marR="0" lvl="8" indent="-228600" algn="l" rtl="0">
              <a:spcBef>
                <a:spcPts val="280"/>
              </a:spcBef>
              <a:spcAft>
                <a:spcPts val="0"/>
              </a:spcAft>
              <a:buClr>
                <a:srgbClr val="888888"/>
              </a:buClr>
              <a:buSzPts val="1400"/>
              <a:buFont typeface="Arial"/>
              <a:buNone/>
              <a:defRPr sz="1400" b="0" i="0" u="none" strike="noStrike" cap="none">
                <a:solidFill>
                  <a:srgbClr val="888888"/>
                </a:solidFill>
                <a:latin typeface="Century Gothic"/>
                <a:ea typeface="Century Gothic"/>
                <a:cs typeface="Century Gothic"/>
                <a:sym typeface="Century Gothic"/>
              </a:defRPr>
            </a:lvl9pPr>
          </a:lstStyle>
          <a:p>
            <a:endParaRPr/>
          </a:p>
        </p:txBody>
      </p:sp>
      <p:sp>
        <p:nvSpPr>
          <p:cNvPr id="197" name="Google Shape;197;p40"/>
          <p:cNvSpPr txBox="1">
            <a:spLocks noGrp="1"/>
          </p:cNvSpPr>
          <p:nvPr>
            <p:ph type="ftr" idx="11"/>
          </p:nvPr>
        </p:nvSpPr>
        <p:spPr>
          <a:xfrm>
            <a:off x="1600200" y="6356350"/>
            <a:ext cx="5334000" cy="365125"/>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800" b="0" i="0" u="none">
                <a:solidFill>
                  <a:schemeClr val="dk1"/>
                </a:solidFill>
                <a:latin typeface="Century Gothic"/>
                <a:ea typeface="Century Gothic"/>
                <a:cs typeface="Century Gothic"/>
                <a:sym typeface="Century Gothic"/>
              </a:defRPr>
            </a:lvl1pPr>
            <a:lvl2pPr marR="0" lvl="1"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98" name="Google Shape;198;p40"/>
          <p:cNvSpPr txBox="1">
            <a:spLocks noGrp="1"/>
          </p:cNvSpPr>
          <p:nvPr>
            <p:ph type="sldNum" idx="12"/>
          </p:nvPr>
        </p:nvSpPr>
        <p:spPr>
          <a:xfrm>
            <a:off x="533400" y="6356350"/>
            <a:ext cx="762000" cy="365125"/>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898989"/>
              </a:buClr>
              <a:buSzPts val="1200"/>
              <a:buFont typeface="Century Gothic"/>
              <a:buNone/>
              <a:defRPr sz="1200" b="0" i="0" u="none">
                <a:solidFill>
                  <a:srgbClr val="898989"/>
                </a:solidFill>
                <a:latin typeface="Century Gothic"/>
                <a:ea typeface="Century Gothic"/>
                <a:cs typeface="Century Gothic"/>
                <a:sym typeface="Century Gothic"/>
              </a:defRPr>
            </a:lvl1pPr>
            <a:lvl2pPr marL="0" marR="0" lvl="1" indent="0" algn="ctr" rtl="0">
              <a:lnSpc>
                <a:spcPct val="100000"/>
              </a:lnSpc>
              <a:spcBef>
                <a:spcPts val="0"/>
              </a:spcBef>
              <a:spcAft>
                <a:spcPts val="0"/>
              </a:spcAft>
              <a:buClr>
                <a:srgbClr val="898989"/>
              </a:buClr>
              <a:buSzPts val="1200"/>
              <a:buFont typeface="Century Gothic"/>
              <a:buNone/>
              <a:defRPr sz="1200" b="0" i="0" u="none">
                <a:solidFill>
                  <a:srgbClr val="898989"/>
                </a:solidFill>
                <a:latin typeface="Century Gothic"/>
                <a:ea typeface="Century Gothic"/>
                <a:cs typeface="Century Gothic"/>
                <a:sym typeface="Century Gothic"/>
              </a:defRPr>
            </a:lvl2pPr>
            <a:lvl3pPr marL="0" marR="0" lvl="2" indent="0" algn="ctr" rtl="0">
              <a:lnSpc>
                <a:spcPct val="100000"/>
              </a:lnSpc>
              <a:spcBef>
                <a:spcPts val="0"/>
              </a:spcBef>
              <a:spcAft>
                <a:spcPts val="0"/>
              </a:spcAft>
              <a:buClr>
                <a:srgbClr val="898989"/>
              </a:buClr>
              <a:buSzPts val="1200"/>
              <a:buFont typeface="Century Gothic"/>
              <a:buNone/>
              <a:defRPr sz="1200" b="0" i="0" u="none">
                <a:solidFill>
                  <a:srgbClr val="898989"/>
                </a:solidFill>
                <a:latin typeface="Century Gothic"/>
                <a:ea typeface="Century Gothic"/>
                <a:cs typeface="Century Gothic"/>
                <a:sym typeface="Century Gothic"/>
              </a:defRPr>
            </a:lvl3pPr>
            <a:lvl4pPr marL="0" marR="0" lvl="3" indent="0" algn="ctr" rtl="0">
              <a:lnSpc>
                <a:spcPct val="100000"/>
              </a:lnSpc>
              <a:spcBef>
                <a:spcPts val="0"/>
              </a:spcBef>
              <a:spcAft>
                <a:spcPts val="0"/>
              </a:spcAft>
              <a:buClr>
                <a:srgbClr val="898989"/>
              </a:buClr>
              <a:buSzPts val="1200"/>
              <a:buFont typeface="Century Gothic"/>
              <a:buNone/>
              <a:defRPr sz="1200" b="0" i="0" u="none">
                <a:solidFill>
                  <a:srgbClr val="898989"/>
                </a:solidFill>
                <a:latin typeface="Century Gothic"/>
                <a:ea typeface="Century Gothic"/>
                <a:cs typeface="Century Gothic"/>
                <a:sym typeface="Century Gothic"/>
              </a:defRPr>
            </a:lvl4pPr>
            <a:lvl5pPr marL="0" marR="0" lvl="4" indent="0" algn="ctr" rtl="0">
              <a:lnSpc>
                <a:spcPct val="100000"/>
              </a:lnSpc>
              <a:spcBef>
                <a:spcPts val="0"/>
              </a:spcBef>
              <a:spcAft>
                <a:spcPts val="0"/>
              </a:spcAft>
              <a:buClr>
                <a:srgbClr val="898989"/>
              </a:buClr>
              <a:buSzPts val="1200"/>
              <a:buFont typeface="Century Gothic"/>
              <a:buNone/>
              <a:defRPr sz="1200" b="0" i="0" u="none">
                <a:solidFill>
                  <a:srgbClr val="898989"/>
                </a:solidFill>
                <a:latin typeface="Century Gothic"/>
                <a:ea typeface="Century Gothic"/>
                <a:cs typeface="Century Gothic"/>
                <a:sym typeface="Century Gothic"/>
              </a:defRPr>
            </a:lvl5pPr>
            <a:lvl6pPr marL="0" marR="0" lvl="5" indent="0" algn="ctr" rtl="0">
              <a:lnSpc>
                <a:spcPct val="100000"/>
              </a:lnSpc>
              <a:spcBef>
                <a:spcPts val="0"/>
              </a:spcBef>
              <a:spcAft>
                <a:spcPts val="0"/>
              </a:spcAft>
              <a:buClr>
                <a:srgbClr val="898989"/>
              </a:buClr>
              <a:buSzPts val="1200"/>
              <a:buFont typeface="Century Gothic"/>
              <a:buNone/>
              <a:defRPr sz="1200" b="0" i="0" u="none">
                <a:solidFill>
                  <a:srgbClr val="898989"/>
                </a:solidFill>
                <a:latin typeface="Century Gothic"/>
                <a:ea typeface="Century Gothic"/>
                <a:cs typeface="Century Gothic"/>
                <a:sym typeface="Century Gothic"/>
              </a:defRPr>
            </a:lvl6pPr>
            <a:lvl7pPr marL="0" marR="0" lvl="6" indent="0" algn="ctr" rtl="0">
              <a:lnSpc>
                <a:spcPct val="100000"/>
              </a:lnSpc>
              <a:spcBef>
                <a:spcPts val="0"/>
              </a:spcBef>
              <a:spcAft>
                <a:spcPts val="0"/>
              </a:spcAft>
              <a:buClr>
                <a:srgbClr val="898989"/>
              </a:buClr>
              <a:buSzPts val="1200"/>
              <a:buFont typeface="Century Gothic"/>
              <a:buNone/>
              <a:defRPr sz="1200" b="0" i="0" u="none">
                <a:solidFill>
                  <a:srgbClr val="898989"/>
                </a:solidFill>
                <a:latin typeface="Century Gothic"/>
                <a:ea typeface="Century Gothic"/>
                <a:cs typeface="Century Gothic"/>
                <a:sym typeface="Century Gothic"/>
              </a:defRPr>
            </a:lvl7pPr>
            <a:lvl8pPr marL="0" marR="0" lvl="7" indent="0" algn="ctr" rtl="0">
              <a:lnSpc>
                <a:spcPct val="100000"/>
              </a:lnSpc>
              <a:spcBef>
                <a:spcPts val="0"/>
              </a:spcBef>
              <a:spcAft>
                <a:spcPts val="0"/>
              </a:spcAft>
              <a:buClr>
                <a:srgbClr val="898989"/>
              </a:buClr>
              <a:buSzPts val="1200"/>
              <a:buFont typeface="Century Gothic"/>
              <a:buNone/>
              <a:defRPr sz="1200" b="0" i="0" u="none">
                <a:solidFill>
                  <a:srgbClr val="898989"/>
                </a:solidFill>
                <a:latin typeface="Century Gothic"/>
                <a:ea typeface="Century Gothic"/>
                <a:cs typeface="Century Gothic"/>
                <a:sym typeface="Century Gothic"/>
              </a:defRPr>
            </a:lvl8pPr>
            <a:lvl9pPr marL="0" marR="0" lvl="8" indent="0" algn="ctr" rtl="0">
              <a:lnSpc>
                <a:spcPct val="100000"/>
              </a:lnSpc>
              <a:spcBef>
                <a:spcPts val="0"/>
              </a:spcBef>
              <a:spcAft>
                <a:spcPts val="0"/>
              </a:spcAft>
              <a:buClr>
                <a:srgbClr val="898989"/>
              </a:buClr>
              <a:buSzPts val="1200"/>
              <a:buFont typeface="Century Gothic"/>
              <a:buNone/>
              <a:defRPr sz="1200" b="0" i="0" u="none">
                <a:solidFill>
                  <a:srgbClr val="898989"/>
                </a:solidFill>
                <a:latin typeface="Century Gothic"/>
                <a:ea typeface="Century Gothic"/>
                <a:cs typeface="Century Gothic"/>
                <a:sym typeface="Century Gothic"/>
              </a:defRPr>
            </a:lvl9pPr>
          </a:lstStyle>
          <a:p>
            <a:pPr marL="0" lvl="0" indent="0" algn="ctr" rtl="0">
              <a:spcBef>
                <a:spcPts val="0"/>
              </a:spcBef>
              <a:spcAft>
                <a:spcPts val="0"/>
              </a:spcAft>
              <a:buNone/>
            </a:pPr>
            <a:fld id="{00000000-1234-1234-1234-123412341234}" type="slidenum">
              <a:rPr lang="en-US"/>
              <a:pPr marL="0" lvl="0" indent="0" algn="ctr" rtl="0">
                <a:spcBef>
                  <a:spcPts val="0"/>
                </a:spcBef>
                <a:spcAft>
                  <a:spcPts val="0"/>
                </a:spcAft>
                <a:buNone/>
              </a:pPr>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99"/>
        <p:cNvGrpSpPr/>
        <p:nvPr/>
      </p:nvGrpSpPr>
      <p:grpSpPr>
        <a:xfrm>
          <a:off x="0" y="0"/>
          <a:ext cx="0" cy="0"/>
          <a:chOff x="0" y="0"/>
          <a:chExt cx="0" cy="0"/>
        </a:xfrm>
      </p:grpSpPr>
      <p:sp>
        <p:nvSpPr>
          <p:cNvPr id="200" name="Google Shape;200;p41"/>
          <p:cNvSpPr txBox="1">
            <a:spLocks noGrp="1"/>
          </p:cNvSpPr>
          <p:nvPr>
            <p:ph type="title"/>
          </p:nvPr>
        </p:nvSpPr>
        <p:spPr>
          <a:xfrm>
            <a:off x="4762" y="17462"/>
            <a:ext cx="9139237" cy="592137"/>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Clr>
                <a:schemeClr val="lt1"/>
              </a:buClr>
              <a:buSzPts val="3200"/>
              <a:buFont typeface="Rockwell"/>
              <a:buNone/>
              <a:defRPr sz="3200" b="0" i="0" u="none" strike="noStrike" cap="none">
                <a:solidFill>
                  <a:schemeClr val="lt1"/>
                </a:solidFill>
                <a:latin typeface="Rockwell"/>
                <a:ea typeface="Rockwell"/>
                <a:cs typeface="Rockwell"/>
                <a:sym typeface="Rockwel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01" name="Google Shape;201;p41"/>
          <p:cNvSpPr txBox="1">
            <a:spLocks noGrp="1"/>
          </p:cNvSpPr>
          <p:nvPr>
            <p:ph type="body" idx="1"/>
          </p:nvPr>
        </p:nvSpPr>
        <p:spPr>
          <a:xfrm>
            <a:off x="457200" y="990600"/>
            <a:ext cx="8229600" cy="5257800"/>
          </a:xfrm>
          <a:prstGeom prst="rect">
            <a:avLst/>
          </a:prstGeom>
          <a:noFill/>
          <a:ln>
            <a:noFill/>
          </a:ln>
        </p:spPr>
        <p:txBody>
          <a:bodyPr spcFirstLastPara="1" wrap="square" lIns="91425" tIns="45700" rIns="91425" bIns="45700" anchor="t" anchorCtr="0"/>
          <a:lstStyle>
            <a:lvl1pPr marL="457200" marR="0" lvl="0" indent="-228600" algn="l" rtl="0">
              <a:spcBef>
                <a:spcPts val="640"/>
              </a:spcBef>
              <a:spcAft>
                <a:spcPts val="0"/>
              </a:spcAft>
              <a:buClr>
                <a:schemeClr val="dk1"/>
              </a:buClr>
              <a:buSzPts val="3200"/>
              <a:buFont typeface="Arial"/>
              <a:buNone/>
              <a:defRPr sz="3200" b="0" i="0" u="none" strike="noStrike" cap="none">
                <a:solidFill>
                  <a:schemeClr val="dk1"/>
                </a:solidFill>
                <a:latin typeface="Century Gothic"/>
                <a:ea typeface="Century Gothic"/>
                <a:cs typeface="Century Gothic"/>
                <a:sym typeface="Century Gothic"/>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entury Gothic"/>
                <a:ea typeface="Century Gothic"/>
                <a:cs typeface="Century Gothic"/>
                <a:sym typeface="Century Gothic"/>
              </a:defRPr>
            </a:lvl2pPr>
            <a:lvl3pPr marL="1371600" marR="0" lvl="2" indent="-381000" algn="l" rtl="0">
              <a:spcBef>
                <a:spcPts val="480"/>
              </a:spcBef>
              <a:spcAft>
                <a:spcPts val="0"/>
              </a:spcAft>
              <a:buClr>
                <a:schemeClr val="dk1"/>
              </a:buClr>
              <a:buSzPts val="2400"/>
              <a:buFont typeface="Courier New"/>
              <a:buChar char="o"/>
              <a:defRPr sz="2400" b="0" i="0" u="none" strike="noStrike" cap="none">
                <a:solidFill>
                  <a:schemeClr val="dk1"/>
                </a:solidFill>
                <a:latin typeface="Century Gothic"/>
                <a:ea typeface="Century Gothic"/>
                <a:cs typeface="Century Gothic"/>
                <a:sym typeface="Century Gothic"/>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202" name="Google Shape;202;p41"/>
          <p:cNvSpPr txBox="1">
            <a:spLocks noGrp="1"/>
          </p:cNvSpPr>
          <p:nvPr>
            <p:ph type="ftr" idx="11"/>
          </p:nvPr>
        </p:nvSpPr>
        <p:spPr>
          <a:xfrm>
            <a:off x="1600200" y="6356350"/>
            <a:ext cx="5334000" cy="365125"/>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800" b="0" i="0" u="none">
                <a:solidFill>
                  <a:schemeClr val="dk1"/>
                </a:solidFill>
                <a:latin typeface="Century Gothic"/>
                <a:ea typeface="Century Gothic"/>
                <a:cs typeface="Century Gothic"/>
                <a:sym typeface="Century Gothic"/>
              </a:defRPr>
            </a:lvl1pPr>
            <a:lvl2pPr marR="0" lvl="1"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203" name="Google Shape;203;p41"/>
          <p:cNvSpPr txBox="1">
            <a:spLocks noGrp="1"/>
          </p:cNvSpPr>
          <p:nvPr>
            <p:ph type="sldNum" idx="12"/>
          </p:nvPr>
        </p:nvSpPr>
        <p:spPr>
          <a:xfrm>
            <a:off x="533400" y="6356350"/>
            <a:ext cx="762000" cy="365125"/>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898989"/>
              </a:buClr>
              <a:buSzPts val="1200"/>
              <a:buFont typeface="Century Gothic"/>
              <a:buNone/>
              <a:defRPr sz="1200" b="0" i="0" u="none">
                <a:solidFill>
                  <a:srgbClr val="898989"/>
                </a:solidFill>
                <a:latin typeface="Century Gothic"/>
                <a:ea typeface="Century Gothic"/>
                <a:cs typeface="Century Gothic"/>
                <a:sym typeface="Century Gothic"/>
              </a:defRPr>
            </a:lvl1pPr>
            <a:lvl2pPr marL="0" marR="0" lvl="1" indent="0" algn="ctr" rtl="0">
              <a:lnSpc>
                <a:spcPct val="100000"/>
              </a:lnSpc>
              <a:spcBef>
                <a:spcPts val="0"/>
              </a:spcBef>
              <a:spcAft>
                <a:spcPts val="0"/>
              </a:spcAft>
              <a:buClr>
                <a:srgbClr val="898989"/>
              </a:buClr>
              <a:buSzPts val="1200"/>
              <a:buFont typeface="Century Gothic"/>
              <a:buNone/>
              <a:defRPr sz="1200" b="0" i="0" u="none">
                <a:solidFill>
                  <a:srgbClr val="898989"/>
                </a:solidFill>
                <a:latin typeface="Century Gothic"/>
                <a:ea typeface="Century Gothic"/>
                <a:cs typeface="Century Gothic"/>
                <a:sym typeface="Century Gothic"/>
              </a:defRPr>
            </a:lvl2pPr>
            <a:lvl3pPr marL="0" marR="0" lvl="2" indent="0" algn="ctr" rtl="0">
              <a:lnSpc>
                <a:spcPct val="100000"/>
              </a:lnSpc>
              <a:spcBef>
                <a:spcPts val="0"/>
              </a:spcBef>
              <a:spcAft>
                <a:spcPts val="0"/>
              </a:spcAft>
              <a:buClr>
                <a:srgbClr val="898989"/>
              </a:buClr>
              <a:buSzPts val="1200"/>
              <a:buFont typeface="Century Gothic"/>
              <a:buNone/>
              <a:defRPr sz="1200" b="0" i="0" u="none">
                <a:solidFill>
                  <a:srgbClr val="898989"/>
                </a:solidFill>
                <a:latin typeface="Century Gothic"/>
                <a:ea typeface="Century Gothic"/>
                <a:cs typeface="Century Gothic"/>
                <a:sym typeface="Century Gothic"/>
              </a:defRPr>
            </a:lvl3pPr>
            <a:lvl4pPr marL="0" marR="0" lvl="3" indent="0" algn="ctr" rtl="0">
              <a:lnSpc>
                <a:spcPct val="100000"/>
              </a:lnSpc>
              <a:spcBef>
                <a:spcPts val="0"/>
              </a:spcBef>
              <a:spcAft>
                <a:spcPts val="0"/>
              </a:spcAft>
              <a:buClr>
                <a:srgbClr val="898989"/>
              </a:buClr>
              <a:buSzPts val="1200"/>
              <a:buFont typeface="Century Gothic"/>
              <a:buNone/>
              <a:defRPr sz="1200" b="0" i="0" u="none">
                <a:solidFill>
                  <a:srgbClr val="898989"/>
                </a:solidFill>
                <a:latin typeface="Century Gothic"/>
                <a:ea typeface="Century Gothic"/>
                <a:cs typeface="Century Gothic"/>
                <a:sym typeface="Century Gothic"/>
              </a:defRPr>
            </a:lvl4pPr>
            <a:lvl5pPr marL="0" marR="0" lvl="4" indent="0" algn="ctr" rtl="0">
              <a:lnSpc>
                <a:spcPct val="100000"/>
              </a:lnSpc>
              <a:spcBef>
                <a:spcPts val="0"/>
              </a:spcBef>
              <a:spcAft>
                <a:spcPts val="0"/>
              </a:spcAft>
              <a:buClr>
                <a:srgbClr val="898989"/>
              </a:buClr>
              <a:buSzPts val="1200"/>
              <a:buFont typeface="Century Gothic"/>
              <a:buNone/>
              <a:defRPr sz="1200" b="0" i="0" u="none">
                <a:solidFill>
                  <a:srgbClr val="898989"/>
                </a:solidFill>
                <a:latin typeface="Century Gothic"/>
                <a:ea typeface="Century Gothic"/>
                <a:cs typeface="Century Gothic"/>
                <a:sym typeface="Century Gothic"/>
              </a:defRPr>
            </a:lvl5pPr>
            <a:lvl6pPr marL="0" marR="0" lvl="5" indent="0" algn="ctr" rtl="0">
              <a:lnSpc>
                <a:spcPct val="100000"/>
              </a:lnSpc>
              <a:spcBef>
                <a:spcPts val="0"/>
              </a:spcBef>
              <a:spcAft>
                <a:spcPts val="0"/>
              </a:spcAft>
              <a:buClr>
                <a:srgbClr val="898989"/>
              </a:buClr>
              <a:buSzPts val="1200"/>
              <a:buFont typeface="Century Gothic"/>
              <a:buNone/>
              <a:defRPr sz="1200" b="0" i="0" u="none">
                <a:solidFill>
                  <a:srgbClr val="898989"/>
                </a:solidFill>
                <a:latin typeface="Century Gothic"/>
                <a:ea typeface="Century Gothic"/>
                <a:cs typeface="Century Gothic"/>
                <a:sym typeface="Century Gothic"/>
              </a:defRPr>
            </a:lvl6pPr>
            <a:lvl7pPr marL="0" marR="0" lvl="6" indent="0" algn="ctr" rtl="0">
              <a:lnSpc>
                <a:spcPct val="100000"/>
              </a:lnSpc>
              <a:spcBef>
                <a:spcPts val="0"/>
              </a:spcBef>
              <a:spcAft>
                <a:spcPts val="0"/>
              </a:spcAft>
              <a:buClr>
                <a:srgbClr val="898989"/>
              </a:buClr>
              <a:buSzPts val="1200"/>
              <a:buFont typeface="Century Gothic"/>
              <a:buNone/>
              <a:defRPr sz="1200" b="0" i="0" u="none">
                <a:solidFill>
                  <a:srgbClr val="898989"/>
                </a:solidFill>
                <a:latin typeface="Century Gothic"/>
                <a:ea typeface="Century Gothic"/>
                <a:cs typeface="Century Gothic"/>
                <a:sym typeface="Century Gothic"/>
              </a:defRPr>
            </a:lvl7pPr>
            <a:lvl8pPr marL="0" marR="0" lvl="7" indent="0" algn="ctr" rtl="0">
              <a:lnSpc>
                <a:spcPct val="100000"/>
              </a:lnSpc>
              <a:spcBef>
                <a:spcPts val="0"/>
              </a:spcBef>
              <a:spcAft>
                <a:spcPts val="0"/>
              </a:spcAft>
              <a:buClr>
                <a:srgbClr val="898989"/>
              </a:buClr>
              <a:buSzPts val="1200"/>
              <a:buFont typeface="Century Gothic"/>
              <a:buNone/>
              <a:defRPr sz="1200" b="0" i="0" u="none">
                <a:solidFill>
                  <a:srgbClr val="898989"/>
                </a:solidFill>
                <a:latin typeface="Century Gothic"/>
                <a:ea typeface="Century Gothic"/>
                <a:cs typeface="Century Gothic"/>
                <a:sym typeface="Century Gothic"/>
              </a:defRPr>
            </a:lvl8pPr>
            <a:lvl9pPr marL="0" marR="0" lvl="8" indent="0" algn="ctr" rtl="0">
              <a:lnSpc>
                <a:spcPct val="100000"/>
              </a:lnSpc>
              <a:spcBef>
                <a:spcPts val="0"/>
              </a:spcBef>
              <a:spcAft>
                <a:spcPts val="0"/>
              </a:spcAft>
              <a:buClr>
                <a:srgbClr val="898989"/>
              </a:buClr>
              <a:buSzPts val="1200"/>
              <a:buFont typeface="Century Gothic"/>
              <a:buNone/>
              <a:defRPr sz="1200" b="0" i="0" u="none">
                <a:solidFill>
                  <a:srgbClr val="898989"/>
                </a:solidFill>
                <a:latin typeface="Century Gothic"/>
                <a:ea typeface="Century Gothic"/>
                <a:cs typeface="Century Gothic"/>
                <a:sym typeface="Century Gothic"/>
              </a:defRPr>
            </a:lvl9pPr>
          </a:lstStyle>
          <a:p>
            <a:pPr marL="0" lvl="0" indent="0" algn="ctr" rtl="0">
              <a:spcBef>
                <a:spcPts val="0"/>
              </a:spcBef>
              <a:spcAft>
                <a:spcPts val="0"/>
              </a:spcAft>
              <a:buNone/>
            </a:pPr>
            <a:fld id="{00000000-1234-1234-1234-123412341234}" type="slidenum">
              <a:rPr lang="en-US"/>
              <a:pPr marL="0" lvl="0" indent="0" algn="ctr" rtl="0">
                <a:spcBef>
                  <a:spcPts val="0"/>
                </a:spcBef>
                <a:spcAft>
                  <a:spcPts val="0"/>
                </a:spcAft>
                <a:buNone/>
              </a:pPr>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04"/>
        <p:cNvGrpSpPr/>
        <p:nvPr/>
      </p:nvGrpSpPr>
      <p:grpSpPr>
        <a:xfrm>
          <a:off x="0" y="0"/>
          <a:ext cx="0" cy="0"/>
          <a:chOff x="0" y="0"/>
          <a:chExt cx="0" cy="0"/>
        </a:xfrm>
      </p:grpSpPr>
      <p:sp>
        <p:nvSpPr>
          <p:cNvPr id="205" name="Google Shape;205;p42"/>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Clr>
                <a:schemeClr val="lt1"/>
              </a:buClr>
              <a:buSzPts val="3200"/>
              <a:buFont typeface="Rockwell"/>
              <a:buNone/>
              <a:defRPr sz="3200" b="0" i="0" u="none" strike="noStrike" cap="none">
                <a:solidFill>
                  <a:schemeClr val="lt1"/>
                </a:solidFill>
                <a:latin typeface="Rockwell"/>
                <a:ea typeface="Rockwell"/>
                <a:cs typeface="Rockwell"/>
                <a:sym typeface="Rockwel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06" name="Google Shape;206;p42"/>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lstStyle>
            <a:lvl1pPr marR="0" lvl="0" algn="ctr" rtl="0">
              <a:spcBef>
                <a:spcPts val="640"/>
              </a:spcBef>
              <a:spcAft>
                <a:spcPts val="0"/>
              </a:spcAft>
              <a:buClr>
                <a:srgbClr val="888888"/>
              </a:buClr>
              <a:buSzPts val="3200"/>
              <a:buFont typeface="Arial"/>
              <a:buNone/>
              <a:defRPr sz="3200" b="0" i="0" u="none" strike="noStrike" cap="none">
                <a:solidFill>
                  <a:srgbClr val="888888"/>
                </a:solidFill>
                <a:latin typeface="Century Gothic"/>
                <a:ea typeface="Century Gothic"/>
                <a:cs typeface="Century Gothic"/>
                <a:sym typeface="Century Gothic"/>
              </a:defRPr>
            </a:lvl1pPr>
            <a:lvl2pPr marR="0" lvl="1" algn="ctr" rtl="0">
              <a:spcBef>
                <a:spcPts val="560"/>
              </a:spcBef>
              <a:spcAft>
                <a:spcPts val="0"/>
              </a:spcAft>
              <a:buClr>
                <a:srgbClr val="888888"/>
              </a:buClr>
              <a:buSzPts val="2800"/>
              <a:buFont typeface="Arial"/>
              <a:buNone/>
              <a:defRPr sz="2800" b="0" i="0" u="none" strike="noStrike" cap="none">
                <a:solidFill>
                  <a:srgbClr val="888888"/>
                </a:solidFill>
                <a:latin typeface="Century Gothic"/>
                <a:ea typeface="Century Gothic"/>
                <a:cs typeface="Century Gothic"/>
                <a:sym typeface="Century Gothic"/>
              </a:defRPr>
            </a:lvl2pPr>
            <a:lvl3pPr marR="0" lvl="2" algn="ctr" rtl="0">
              <a:spcBef>
                <a:spcPts val="480"/>
              </a:spcBef>
              <a:spcAft>
                <a:spcPts val="0"/>
              </a:spcAft>
              <a:buClr>
                <a:srgbClr val="888888"/>
              </a:buClr>
              <a:buSzPts val="2400"/>
              <a:buFont typeface="Courier New"/>
              <a:buNone/>
              <a:defRPr sz="2400" b="0" i="0" u="none" strike="noStrike" cap="none">
                <a:solidFill>
                  <a:srgbClr val="888888"/>
                </a:solidFill>
                <a:latin typeface="Century Gothic"/>
                <a:ea typeface="Century Gothic"/>
                <a:cs typeface="Century Gothic"/>
                <a:sym typeface="Century Gothic"/>
              </a:defRPr>
            </a:lvl3pPr>
            <a:lvl4pPr marR="0" lvl="3" algn="ctr" rtl="0">
              <a:spcBef>
                <a:spcPts val="400"/>
              </a:spcBef>
              <a:spcAft>
                <a:spcPts val="0"/>
              </a:spcAft>
              <a:buClr>
                <a:srgbClr val="888888"/>
              </a:buClr>
              <a:buSzPts val="2000"/>
              <a:buFont typeface="Arial"/>
              <a:buNone/>
              <a:defRPr sz="2000" b="0" i="0" u="none" strike="noStrike" cap="none">
                <a:solidFill>
                  <a:srgbClr val="888888"/>
                </a:solidFill>
                <a:latin typeface="Century Gothic"/>
                <a:ea typeface="Century Gothic"/>
                <a:cs typeface="Century Gothic"/>
                <a:sym typeface="Century Gothic"/>
              </a:defRPr>
            </a:lvl4pPr>
            <a:lvl5pPr marR="0" lvl="4" algn="ctr" rtl="0">
              <a:spcBef>
                <a:spcPts val="400"/>
              </a:spcBef>
              <a:spcAft>
                <a:spcPts val="0"/>
              </a:spcAft>
              <a:buClr>
                <a:srgbClr val="888888"/>
              </a:buClr>
              <a:buSzPts val="2000"/>
              <a:buFont typeface="Arial"/>
              <a:buNone/>
              <a:defRPr sz="2000" b="0" i="0" u="none" strike="noStrike" cap="none">
                <a:solidFill>
                  <a:srgbClr val="888888"/>
                </a:solidFill>
                <a:latin typeface="Century Gothic"/>
                <a:ea typeface="Century Gothic"/>
                <a:cs typeface="Century Gothic"/>
                <a:sym typeface="Century Gothic"/>
              </a:defRPr>
            </a:lvl5pPr>
            <a:lvl6pPr marR="0" lvl="5" algn="ctr" rtl="0">
              <a:spcBef>
                <a:spcPts val="400"/>
              </a:spcBef>
              <a:spcAft>
                <a:spcPts val="0"/>
              </a:spcAft>
              <a:buClr>
                <a:srgbClr val="888888"/>
              </a:buClr>
              <a:buSzPts val="2000"/>
              <a:buFont typeface="Arial"/>
              <a:buNone/>
              <a:defRPr sz="2000" b="0" i="0" u="none" strike="noStrike" cap="none">
                <a:solidFill>
                  <a:srgbClr val="888888"/>
                </a:solidFill>
                <a:latin typeface="Century Gothic"/>
                <a:ea typeface="Century Gothic"/>
                <a:cs typeface="Century Gothic"/>
                <a:sym typeface="Century Gothic"/>
              </a:defRPr>
            </a:lvl6pPr>
            <a:lvl7pPr marR="0" lvl="6" algn="ctr" rtl="0">
              <a:spcBef>
                <a:spcPts val="400"/>
              </a:spcBef>
              <a:spcAft>
                <a:spcPts val="0"/>
              </a:spcAft>
              <a:buClr>
                <a:srgbClr val="888888"/>
              </a:buClr>
              <a:buSzPts val="2000"/>
              <a:buFont typeface="Arial"/>
              <a:buNone/>
              <a:defRPr sz="2000" b="0" i="0" u="none" strike="noStrike" cap="none">
                <a:solidFill>
                  <a:srgbClr val="888888"/>
                </a:solidFill>
                <a:latin typeface="Century Gothic"/>
                <a:ea typeface="Century Gothic"/>
                <a:cs typeface="Century Gothic"/>
                <a:sym typeface="Century Gothic"/>
              </a:defRPr>
            </a:lvl7pPr>
            <a:lvl8pPr marR="0" lvl="7" algn="ctr" rtl="0">
              <a:spcBef>
                <a:spcPts val="400"/>
              </a:spcBef>
              <a:spcAft>
                <a:spcPts val="0"/>
              </a:spcAft>
              <a:buClr>
                <a:srgbClr val="888888"/>
              </a:buClr>
              <a:buSzPts val="2000"/>
              <a:buFont typeface="Arial"/>
              <a:buNone/>
              <a:defRPr sz="2000" b="0" i="0" u="none" strike="noStrike" cap="none">
                <a:solidFill>
                  <a:srgbClr val="888888"/>
                </a:solidFill>
                <a:latin typeface="Century Gothic"/>
                <a:ea typeface="Century Gothic"/>
                <a:cs typeface="Century Gothic"/>
                <a:sym typeface="Century Gothic"/>
              </a:defRPr>
            </a:lvl8pPr>
            <a:lvl9pPr marR="0" lvl="8" algn="ctr" rtl="0">
              <a:spcBef>
                <a:spcPts val="400"/>
              </a:spcBef>
              <a:spcAft>
                <a:spcPts val="0"/>
              </a:spcAft>
              <a:buClr>
                <a:srgbClr val="888888"/>
              </a:buClr>
              <a:buSzPts val="2000"/>
              <a:buFont typeface="Arial"/>
              <a:buNone/>
              <a:defRPr sz="2000" b="0" i="0" u="none" strike="noStrike" cap="none">
                <a:solidFill>
                  <a:srgbClr val="888888"/>
                </a:solidFill>
                <a:latin typeface="Century Gothic"/>
                <a:ea typeface="Century Gothic"/>
                <a:cs typeface="Century Gothic"/>
                <a:sym typeface="Century Gothic"/>
              </a:defRPr>
            </a:lvl9pPr>
          </a:lstStyle>
          <a:p>
            <a:endParaRPr/>
          </a:p>
        </p:txBody>
      </p:sp>
      <p:sp>
        <p:nvSpPr>
          <p:cNvPr id="207" name="Google Shape;207;p42"/>
          <p:cNvSpPr txBox="1">
            <a:spLocks noGrp="1"/>
          </p:cNvSpPr>
          <p:nvPr>
            <p:ph type="ftr" idx="11"/>
          </p:nvPr>
        </p:nvSpPr>
        <p:spPr>
          <a:xfrm>
            <a:off x="1600200" y="6356350"/>
            <a:ext cx="5334000" cy="365125"/>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800" b="0" i="0" u="none">
                <a:solidFill>
                  <a:schemeClr val="dk1"/>
                </a:solidFill>
                <a:latin typeface="Century Gothic"/>
                <a:ea typeface="Century Gothic"/>
                <a:cs typeface="Century Gothic"/>
                <a:sym typeface="Century Gothic"/>
              </a:defRPr>
            </a:lvl1pPr>
            <a:lvl2pPr marR="0" lvl="1"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208" name="Google Shape;208;p42"/>
          <p:cNvSpPr txBox="1">
            <a:spLocks noGrp="1"/>
          </p:cNvSpPr>
          <p:nvPr>
            <p:ph type="sldNum" idx="12"/>
          </p:nvPr>
        </p:nvSpPr>
        <p:spPr>
          <a:xfrm>
            <a:off x="533400" y="6356350"/>
            <a:ext cx="762000" cy="365125"/>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898989"/>
              </a:buClr>
              <a:buSzPts val="1200"/>
              <a:buFont typeface="Century Gothic"/>
              <a:buNone/>
              <a:defRPr sz="1200" b="0" i="0" u="none">
                <a:solidFill>
                  <a:srgbClr val="898989"/>
                </a:solidFill>
                <a:latin typeface="Century Gothic"/>
                <a:ea typeface="Century Gothic"/>
                <a:cs typeface="Century Gothic"/>
                <a:sym typeface="Century Gothic"/>
              </a:defRPr>
            </a:lvl1pPr>
            <a:lvl2pPr marL="0" marR="0" lvl="1" indent="0" algn="ctr" rtl="0">
              <a:lnSpc>
                <a:spcPct val="100000"/>
              </a:lnSpc>
              <a:spcBef>
                <a:spcPts val="0"/>
              </a:spcBef>
              <a:spcAft>
                <a:spcPts val="0"/>
              </a:spcAft>
              <a:buClr>
                <a:srgbClr val="898989"/>
              </a:buClr>
              <a:buSzPts val="1200"/>
              <a:buFont typeface="Century Gothic"/>
              <a:buNone/>
              <a:defRPr sz="1200" b="0" i="0" u="none">
                <a:solidFill>
                  <a:srgbClr val="898989"/>
                </a:solidFill>
                <a:latin typeface="Century Gothic"/>
                <a:ea typeface="Century Gothic"/>
                <a:cs typeface="Century Gothic"/>
                <a:sym typeface="Century Gothic"/>
              </a:defRPr>
            </a:lvl2pPr>
            <a:lvl3pPr marL="0" marR="0" lvl="2" indent="0" algn="ctr" rtl="0">
              <a:lnSpc>
                <a:spcPct val="100000"/>
              </a:lnSpc>
              <a:spcBef>
                <a:spcPts val="0"/>
              </a:spcBef>
              <a:spcAft>
                <a:spcPts val="0"/>
              </a:spcAft>
              <a:buClr>
                <a:srgbClr val="898989"/>
              </a:buClr>
              <a:buSzPts val="1200"/>
              <a:buFont typeface="Century Gothic"/>
              <a:buNone/>
              <a:defRPr sz="1200" b="0" i="0" u="none">
                <a:solidFill>
                  <a:srgbClr val="898989"/>
                </a:solidFill>
                <a:latin typeface="Century Gothic"/>
                <a:ea typeface="Century Gothic"/>
                <a:cs typeface="Century Gothic"/>
                <a:sym typeface="Century Gothic"/>
              </a:defRPr>
            </a:lvl3pPr>
            <a:lvl4pPr marL="0" marR="0" lvl="3" indent="0" algn="ctr" rtl="0">
              <a:lnSpc>
                <a:spcPct val="100000"/>
              </a:lnSpc>
              <a:spcBef>
                <a:spcPts val="0"/>
              </a:spcBef>
              <a:spcAft>
                <a:spcPts val="0"/>
              </a:spcAft>
              <a:buClr>
                <a:srgbClr val="898989"/>
              </a:buClr>
              <a:buSzPts val="1200"/>
              <a:buFont typeface="Century Gothic"/>
              <a:buNone/>
              <a:defRPr sz="1200" b="0" i="0" u="none">
                <a:solidFill>
                  <a:srgbClr val="898989"/>
                </a:solidFill>
                <a:latin typeface="Century Gothic"/>
                <a:ea typeface="Century Gothic"/>
                <a:cs typeface="Century Gothic"/>
                <a:sym typeface="Century Gothic"/>
              </a:defRPr>
            </a:lvl4pPr>
            <a:lvl5pPr marL="0" marR="0" lvl="4" indent="0" algn="ctr" rtl="0">
              <a:lnSpc>
                <a:spcPct val="100000"/>
              </a:lnSpc>
              <a:spcBef>
                <a:spcPts val="0"/>
              </a:spcBef>
              <a:spcAft>
                <a:spcPts val="0"/>
              </a:spcAft>
              <a:buClr>
                <a:srgbClr val="898989"/>
              </a:buClr>
              <a:buSzPts val="1200"/>
              <a:buFont typeface="Century Gothic"/>
              <a:buNone/>
              <a:defRPr sz="1200" b="0" i="0" u="none">
                <a:solidFill>
                  <a:srgbClr val="898989"/>
                </a:solidFill>
                <a:latin typeface="Century Gothic"/>
                <a:ea typeface="Century Gothic"/>
                <a:cs typeface="Century Gothic"/>
                <a:sym typeface="Century Gothic"/>
              </a:defRPr>
            </a:lvl5pPr>
            <a:lvl6pPr marL="0" marR="0" lvl="5" indent="0" algn="ctr" rtl="0">
              <a:lnSpc>
                <a:spcPct val="100000"/>
              </a:lnSpc>
              <a:spcBef>
                <a:spcPts val="0"/>
              </a:spcBef>
              <a:spcAft>
                <a:spcPts val="0"/>
              </a:spcAft>
              <a:buClr>
                <a:srgbClr val="898989"/>
              </a:buClr>
              <a:buSzPts val="1200"/>
              <a:buFont typeface="Century Gothic"/>
              <a:buNone/>
              <a:defRPr sz="1200" b="0" i="0" u="none">
                <a:solidFill>
                  <a:srgbClr val="898989"/>
                </a:solidFill>
                <a:latin typeface="Century Gothic"/>
                <a:ea typeface="Century Gothic"/>
                <a:cs typeface="Century Gothic"/>
                <a:sym typeface="Century Gothic"/>
              </a:defRPr>
            </a:lvl6pPr>
            <a:lvl7pPr marL="0" marR="0" lvl="6" indent="0" algn="ctr" rtl="0">
              <a:lnSpc>
                <a:spcPct val="100000"/>
              </a:lnSpc>
              <a:spcBef>
                <a:spcPts val="0"/>
              </a:spcBef>
              <a:spcAft>
                <a:spcPts val="0"/>
              </a:spcAft>
              <a:buClr>
                <a:srgbClr val="898989"/>
              </a:buClr>
              <a:buSzPts val="1200"/>
              <a:buFont typeface="Century Gothic"/>
              <a:buNone/>
              <a:defRPr sz="1200" b="0" i="0" u="none">
                <a:solidFill>
                  <a:srgbClr val="898989"/>
                </a:solidFill>
                <a:latin typeface="Century Gothic"/>
                <a:ea typeface="Century Gothic"/>
                <a:cs typeface="Century Gothic"/>
                <a:sym typeface="Century Gothic"/>
              </a:defRPr>
            </a:lvl7pPr>
            <a:lvl8pPr marL="0" marR="0" lvl="7" indent="0" algn="ctr" rtl="0">
              <a:lnSpc>
                <a:spcPct val="100000"/>
              </a:lnSpc>
              <a:spcBef>
                <a:spcPts val="0"/>
              </a:spcBef>
              <a:spcAft>
                <a:spcPts val="0"/>
              </a:spcAft>
              <a:buClr>
                <a:srgbClr val="898989"/>
              </a:buClr>
              <a:buSzPts val="1200"/>
              <a:buFont typeface="Century Gothic"/>
              <a:buNone/>
              <a:defRPr sz="1200" b="0" i="0" u="none">
                <a:solidFill>
                  <a:srgbClr val="898989"/>
                </a:solidFill>
                <a:latin typeface="Century Gothic"/>
                <a:ea typeface="Century Gothic"/>
                <a:cs typeface="Century Gothic"/>
                <a:sym typeface="Century Gothic"/>
              </a:defRPr>
            </a:lvl8pPr>
            <a:lvl9pPr marL="0" marR="0" lvl="8" indent="0" algn="ctr" rtl="0">
              <a:lnSpc>
                <a:spcPct val="100000"/>
              </a:lnSpc>
              <a:spcBef>
                <a:spcPts val="0"/>
              </a:spcBef>
              <a:spcAft>
                <a:spcPts val="0"/>
              </a:spcAft>
              <a:buClr>
                <a:srgbClr val="898989"/>
              </a:buClr>
              <a:buSzPts val="1200"/>
              <a:buFont typeface="Century Gothic"/>
              <a:buNone/>
              <a:defRPr sz="1200" b="0" i="0" u="none">
                <a:solidFill>
                  <a:srgbClr val="898989"/>
                </a:solidFill>
                <a:latin typeface="Century Gothic"/>
                <a:ea typeface="Century Gothic"/>
                <a:cs typeface="Century Gothic"/>
                <a:sym typeface="Century Gothic"/>
              </a:defRPr>
            </a:lvl9pPr>
          </a:lstStyle>
          <a:p>
            <a:pPr marL="0" lvl="0" indent="0" algn="ctr" rtl="0">
              <a:spcBef>
                <a:spcPts val="0"/>
              </a:spcBef>
              <a:spcAft>
                <a:spcPts val="0"/>
              </a:spcAft>
              <a:buNone/>
            </a:pPr>
            <a:fld id="{00000000-1234-1234-1234-123412341234}" type="slidenum">
              <a:rPr lang="en-US"/>
              <a:pPr marL="0" lvl="0" indent="0" algn="ctr" rtl="0">
                <a:spcBef>
                  <a:spcPts val="0"/>
                </a:spcBef>
                <a:spcAft>
                  <a:spcPts val="0"/>
                </a:spcAft>
                <a:buNone/>
              </a:pPr>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2_Title Slide">
  <p:cSld name="2_Title Slide">
    <p:spTree>
      <p:nvGrpSpPr>
        <p:cNvPr id="1" name="Shape 212"/>
        <p:cNvGrpSpPr/>
        <p:nvPr/>
      </p:nvGrpSpPr>
      <p:grpSpPr>
        <a:xfrm>
          <a:off x="0" y="0"/>
          <a:ext cx="0" cy="0"/>
          <a:chOff x="0" y="0"/>
          <a:chExt cx="0" cy="0"/>
        </a:xfrm>
      </p:grpSpPr>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214"/>
        <p:cNvGrpSpPr/>
        <p:nvPr/>
      </p:nvGrpSpPr>
      <p:grpSpPr>
        <a:xfrm>
          <a:off x="0" y="0"/>
          <a:ext cx="0" cy="0"/>
          <a:chOff x="0" y="0"/>
          <a:chExt cx="0" cy="0"/>
        </a:xfrm>
      </p:grpSpPr>
      <p:sp>
        <p:nvSpPr>
          <p:cNvPr id="215" name="Google Shape;215;p46"/>
          <p:cNvSpPr txBox="1">
            <a:spLocks noGrp="1"/>
          </p:cNvSpPr>
          <p:nvPr>
            <p:ph type="body" idx="1"/>
          </p:nvPr>
        </p:nvSpPr>
        <p:spPr>
          <a:xfrm>
            <a:off x="914400" y="2514600"/>
            <a:ext cx="6705600" cy="762000"/>
          </a:xfrm>
          <a:prstGeom prst="rect">
            <a:avLst/>
          </a:prstGeom>
          <a:noFill/>
          <a:ln>
            <a:noFill/>
          </a:ln>
        </p:spPr>
        <p:txBody>
          <a:bodyPr spcFirstLastPara="1" wrap="square" lIns="91425" tIns="45700" rIns="91425" bIns="45700" anchor="t" anchorCtr="0"/>
          <a:lstStyle>
            <a:lvl1pPr marL="457200" marR="0" lvl="0" indent="-228600" algn="l" rtl="0">
              <a:spcBef>
                <a:spcPts val="960"/>
              </a:spcBef>
              <a:spcAft>
                <a:spcPts val="0"/>
              </a:spcAft>
              <a:buSzPts val="1400"/>
              <a:buNone/>
              <a:defRPr sz="4800" b="0" i="0" u="none" strike="noStrike" cap="none">
                <a:solidFill>
                  <a:schemeClr val="lt1"/>
                </a:solidFill>
                <a:latin typeface="Rockwell"/>
                <a:ea typeface="Rockwell"/>
                <a:cs typeface="Rockwell"/>
                <a:sym typeface="Rockwell"/>
              </a:defRPr>
            </a:lvl1pPr>
            <a:lvl2pPr marL="914400" marR="0" lvl="1" indent="-228600" algn="l" rtl="0">
              <a:spcBef>
                <a:spcPts val="560"/>
              </a:spcBef>
              <a:spcAft>
                <a:spcPts val="0"/>
              </a:spcAft>
              <a:buClr>
                <a:schemeClr val="lt1"/>
              </a:buClr>
              <a:buSzPts val="2800"/>
              <a:buFont typeface="Arial"/>
              <a:buNone/>
              <a:defRPr sz="2800" b="0" i="0" u="none" strike="noStrike" cap="none">
                <a:solidFill>
                  <a:schemeClr val="lt1"/>
                </a:solidFill>
                <a:latin typeface="Rockwell"/>
                <a:ea typeface="Rockwell"/>
                <a:cs typeface="Rockwell"/>
                <a:sym typeface="Rockwell"/>
              </a:defRPr>
            </a:lvl2pPr>
            <a:lvl3pPr marL="1371600" marR="0" lvl="2" indent="-381000" algn="l" rtl="0">
              <a:spcBef>
                <a:spcPts val="480"/>
              </a:spcBef>
              <a:spcAft>
                <a:spcPts val="0"/>
              </a:spcAft>
              <a:buClr>
                <a:schemeClr val="lt1"/>
              </a:buClr>
              <a:buSzPts val="2400"/>
              <a:buFont typeface="Arial"/>
              <a:buChar char="•"/>
              <a:defRPr sz="2400" b="0" i="0" u="none" strike="noStrike" cap="none">
                <a:solidFill>
                  <a:schemeClr val="lt1"/>
                </a:solidFill>
                <a:latin typeface="Rockwell"/>
                <a:ea typeface="Rockwell"/>
                <a:cs typeface="Rockwell"/>
                <a:sym typeface="Rockwell"/>
              </a:defRPr>
            </a:lvl3pPr>
            <a:lvl4pPr marL="1828800" marR="0" lvl="3" indent="-355600" algn="l" rtl="0">
              <a:spcBef>
                <a:spcPts val="400"/>
              </a:spcBef>
              <a:spcAft>
                <a:spcPts val="0"/>
              </a:spcAft>
              <a:buClr>
                <a:schemeClr val="lt1"/>
              </a:buClr>
              <a:buSzPts val="2000"/>
              <a:buFont typeface="Arial"/>
              <a:buChar char="–"/>
              <a:defRPr sz="2000" b="0" i="0" u="none" strike="noStrike" cap="none">
                <a:solidFill>
                  <a:schemeClr val="lt1"/>
                </a:solidFill>
                <a:latin typeface="Rockwell"/>
                <a:ea typeface="Rockwell"/>
                <a:cs typeface="Rockwell"/>
                <a:sym typeface="Rockwell"/>
              </a:defRPr>
            </a:lvl4pPr>
            <a:lvl5pPr marL="2286000" marR="0" lvl="4" indent="-355600" algn="l" rtl="0">
              <a:spcBef>
                <a:spcPts val="400"/>
              </a:spcBef>
              <a:spcAft>
                <a:spcPts val="0"/>
              </a:spcAft>
              <a:buClr>
                <a:schemeClr val="lt1"/>
              </a:buClr>
              <a:buSzPts val="2000"/>
              <a:buFont typeface="Arial"/>
              <a:buChar char="»"/>
              <a:defRPr sz="2000" b="0" i="0" u="none" strike="noStrike" cap="none">
                <a:solidFill>
                  <a:schemeClr val="lt1"/>
                </a:solidFill>
                <a:latin typeface="Rockwell"/>
                <a:ea typeface="Rockwell"/>
                <a:cs typeface="Rockwell"/>
                <a:sym typeface="Rockwel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216" name="Google Shape;216;p46"/>
          <p:cNvSpPr txBox="1">
            <a:spLocks noGrp="1"/>
          </p:cNvSpPr>
          <p:nvPr>
            <p:ph type="body" idx="2"/>
          </p:nvPr>
        </p:nvSpPr>
        <p:spPr>
          <a:xfrm>
            <a:off x="914400" y="3276600"/>
            <a:ext cx="6705600" cy="457200"/>
          </a:xfrm>
          <a:prstGeom prst="rect">
            <a:avLst/>
          </a:prstGeom>
          <a:noFill/>
          <a:ln>
            <a:noFill/>
          </a:ln>
        </p:spPr>
        <p:txBody>
          <a:bodyPr spcFirstLastPara="1" wrap="square" lIns="91425" tIns="45700" rIns="91425" bIns="45700" anchor="t" anchorCtr="0"/>
          <a:lstStyle>
            <a:lvl1pPr marL="457200" marR="0" lvl="0" indent="-228600" algn="l" rtl="0">
              <a:spcBef>
                <a:spcPts val="400"/>
              </a:spcBef>
              <a:spcAft>
                <a:spcPts val="0"/>
              </a:spcAft>
              <a:buSzPts val="1400"/>
              <a:buNone/>
              <a:defRPr sz="2000" b="0" i="0" u="none" strike="noStrike" cap="none">
                <a:solidFill>
                  <a:srgbClr val="187F9F"/>
                </a:solidFill>
                <a:latin typeface="Rockwell"/>
                <a:ea typeface="Rockwell"/>
                <a:cs typeface="Rockwell"/>
                <a:sym typeface="Rockwell"/>
              </a:defRPr>
            </a:lvl1pPr>
            <a:lvl2pPr marL="914400" marR="0" lvl="1" indent="-406400" algn="l" rtl="0">
              <a:spcBef>
                <a:spcPts val="560"/>
              </a:spcBef>
              <a:spcAft>
                <a:spcPts val="0"/>
              </a:spcAft>
              <a:buClr>
                <a:schemeClr val="lt1"/>
              </a:buClr>
              <a:buSzPts val="2800"/>
              <a:buFont typeface="Arial"/>
              <a:buChar char="–"/>
              <a:defRPr sz="2800" b="0" i="0" u="none" strike="noStrike" cap="none">
                <a:solidFill>
                  <a:schemeClr val="lt1"/>
                </a:solidFill>
                <a:latin typeface="Rockwell"/>
                <a:ea typeface="Rockwell"/>
                <a:cs typeface="Rockwell"/>
                <a:sym typeface="Rockwell"/>
              </a:defRPr>
            </a:lvl2pPr>
            <a:lvl3pPr marL="1371600" marR="0" lvl="2" indent="-381000" algn="l" rtl="0">
              <a:spcBef>
                <a:spcPts val="480"/>
              </a:spcBef>
              <a:spcAft>
                <a:spcPts val="0"/>
              </a:spcAft>
              <a:buClr>
                <a:schemeClr val="lt1"/>
              </a:buClr>
              <a:buSzPts val="2400"/>
              <a:buFont typeface="Arial"/>
              <a:buChar char="•"/>
              <a:defRPr sz="2400" b="0" i="0" u="none" strike="noStrike" cap="none">
                <a:solidFill>
                  <a:schemeClr val="lt1"/>
                </a:solidFill>
                <a:latin typeface="Rockwell"/>
                <a:ea typeface="Rockwell"/>
                <a:cs typeface="Rockwell"/>
                <a:sym typeface="Rockwell"/>
              </a:defRPr>
            </a:lvl3pPr>
            <a:lvl4pPr marL="1828800" marR="0" lvl="3" indent="-355600" algn="l" rtl="0">
              <a:spcBef>
                <a:spcPts val="400"/>
              </a:spcBef>
              <a:spcAft>
                <a:spcPts val="0"/>
              </a:spcAft>
              <a:buClr>
                <a:schemeClr val="lt1"/>
              </a:buClr>
              <a:buSzPts val="2000"/>
              <a:buFont typeface="Arial"/>
              <a:buChar char="–"/>
              <a:defRPr sz="2000" b="0" i="0" u="none" strike="noStrike" cap="none">
                <a:solidFill>
                  <a:schemeClr val="lt1"/>
                </a:solidFill>
                <a:latin typeface="Rockwell"/>
                <a:ea typeface="Rockwell"/>
                <a:cs typeface="Rockwell"/>
                <a:sym typeface="Rockwell"/>
              </a:defRPr>
            </a:lvl4pPr>
            <a:lvl5pPr marL="2286000" marR="0" lvl="4" indent="-355600" algn="l" rtl="0">
              <a:spcBef>
                <a:spcPts val="400"/>
              </a:spcBef>
              <a:spcAft>
                <a:spcPts val="0"/>
              </a:spcAft>
              <a:buClr>
                <a:schemeClr val="lt1"/>
              </a:buClr>
              <a:buSzPts val="2000"/>
              <a:buFont typeface="Arial"/>
              <a:buChar char="»"/>
              <a:defRPr sz="2000" b="0" i="0" u="none" strike="noStrike" cap="none">
                <a:solidFill>
                  <a:schemeClr val="lt1"/>
                </a:solidFill>
                <a:latin typeface="Rockwell"/>
                <a:ea typeface="Rockwell"/>
                <a:cs typeface="Rockwell"/>
                <a:sym typeface="Rockwel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9pPr>
          </a:lstStyle>
          <a:p>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22"/>
        <p:cNvGrpSpPr/>
        <p:nvPr/>
      </p:nvGrpSpPr>
      <p:grpSpPr>
        <a:xfrm>
          <a:off x="0" y="0"/>
          <a:ext cx="0" cy="0"/>
          <a:chOff x="0" y="0"/>
          <a:chExt cx="0" cy="0"/>
        </a:xfrm>
      </p:grpSpPr>
      <p:sp>
        <p:nvSpPr>
          <p:cNvPr id="223" name="Google Shape;223;p48"/>
          <p:cNvSpPr txBox="1">
            <a:spLocks noGrp="1"/>
          </p:cNvSpPr>
          <p:nvPr>
            <p:ph type="title"/>
          </p:nvPr>
        </p:nvSpPr>
        <p:spPr>
          <a:xfrm>
            <a:off x="4762" y="17462"/>
            <a:ext cx="9139200" cy="592200"/>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Clr>
                <a:srgbClr val="000000"/>
              </a:buClr>
              <a:buSzPts val="1400"/>
              <a:buFont typeface="Arial"/>
              <a:buNone/>
              <a:defRPr sz="3200" b="0" i="0" u="none" strike="noStrike" cap="none">
                <a:solidFill>
                  <a:schemeClr val="lt1"/>
                </a:solidFill>
                <a:latin typeface="Rockwell"/>
                <a:ea typeface="Rockwell"/>
                <a:cs typeface="Rockwell"/>
                <a:sym typeface="Rockwell"/>
              </a:defRPr>
            </a:lvl1pPr>
            <a:lvl2pPr marR="0" lvl="1" algn="l" rtl="0">
              <a:lnSpc>
                <a:spcPct val="100000"/>
              </a:lnSpc>
              <a:spcBef>
                <a:spcPts val="0"/>
              </a:spcBef>
              <a:spcAft>
                <a:spcPts val="0"/>
              </a:spcAft>
              <a:buClr>
                <a:srgbClr val="000000"/>
              </a:buClr>
              <a:buSzPts val="1400"/>
              <a:buFont typeface="Arial"/>
              <a:buNone/>
              <a:defRPr sz="3200" b="0" i="0" u="none" strike="noStrike" cap="none">
                <a:solidFill>
                  <a:schemeClr val="lt1"/>
                </a:solidFill>
                <a:latin typeface="Rockwell"/>
                <a:ea typeface="Rockwell"/>
                <a:cs typeface="Rockwell"/>
                <a:sym typeface="Rockwell"/>
              </a:defRPr>
            </a:lvl2pPr>
            <a:lvl3pPr marR="0" lvl="2" algn="l" rtl="0">
              <a:lnSpc>
                <a:spcPct val="100000"/>
              </a:lnSpc>
              <a:spcBef>
                <a:spcPts val="0"/>
              </a:spcBef>
              <a:spcAft>
                <a:spcPts val="0"/>
              </a:spcAft>
              <a:buClr>
                <a:srgbClr val="000000"/>
              </a:buClr>
              <a:buSzPts val="1400"/>
              <a:buFont typeface="Arial"/>
              <a:buNone/>
              <a:defRPr sz="3200" b="0" i="0" u="none" strike="noStrike" cap="none">
                <a:solidFill>
                  <a:schemeClr val="lt1"/>
                </a:solidFill>
                <a:latin typeface="Rockwell"/>
                <a:ea typeface="Rockwell"/>
                <a:cs typeface="Rockwell"/>
                <a:sym typeface="Rockwell"/>
              </a:defRPr>
            </a:lvl3pPr>
            <a:lvl4pPr marR="0" lvl="3" algn="l" rtl="0">
              <a:lnSpc>
                <a:spcPct val="100000"/>
              </a:lnSpc>
              <a:spcBef>
                <a:spcPts val="0"/>
              </a:spcBef>
              <a:spcAft>
                <a:spcPts val="0"/>
              </a:spcAft>
              <a:buClr>
                <a:srgbClr val="000000"/>
              </a:buClr>
              <a:buSzPts val="1400"/>
              <a:buFont typeface="Arial"/>
              <a:buNone/>
              <a:defRPr sz="3200" b="0" i="0" u="none" strike="noStrike" cap="none">
                <a:solidFill>
                  <a:schemeClr val="lt1"/>
                </a:solidFill>
                <a:latin typeface="Rockwell"/>
                <a:ea typeface="Rockwell"/>
                <a:cs typeface="Rockwell"/>
                <a:sym typeface="Rockwell"/>
              </a:defRPr>
            </a:lvl4pPr>
            <a:lvl5pPr marR="0" lvl="4" algn="l" rtl="0">
              <a:lnSpc>
                <a:spcPct val="100000"/>
              </a:lnSpc>
              <a:spcBef>
                <a:spcPts val="0"/>
              </a:spcBef>
              <a:spcAft>
                <a:spcPts val="0"/>
              </a:spcAft>
              <a:buClr>
                <a:srgbClr val="000000"/>
              </a:buClr>
              <a:buSzPts val="1400"/>
              <a:buFont typeface="Arial"/>
              <a:buNone/>
              <a:defRPr sz="3200" b="0" i="0" u="none" strike="noStrike" cap="none">
                <a:solidFill>
                  <a:schemeClr val="lt1"/>
                </a:solidFill>
                <a:latin typeface="Rockwell"/>
                <a:ea typeface="Rockwell"/>
                <a:cs typeface="Rockwell"/>
                <a:sym typeface="Rockwell"/>
              </a:defRPr>
            </a:lvl5pPr>
            <a:lvl6pPr marR="0" lvl="5" algn="l" rtl="0">
              <a:lnSpc>
                <a:spcPct val="100000"/>
              </a:lnSpc>
              <a:spcBef>
                <a:spcPts val="0"/>
              </a:spcBef>
              <a:spcAft>
                <a:spcPts val="0"/>
              </a:spcAft>
              <a:buClr>
                <a:srgbClr val="000000"/>
              </a:buClr>
              <a:buSzPts val="1400"/>
              <a:buFont typeface="Arial"/>
              <a:buNone/>
              <a:defRPr sz="3200" b="0" i="0" u="none" strike="noStrike" cap="none">
                <a:solidFill>
                  <a:schemeClr val="lt1"/>
                </a:solidFill>
                <a:latin typeface="Rockwell"/>
                <a:ea typeface="Rockwell"/>
                <a:cs typeface="Rockwell"/>
                <a:sym typeface="Rockwell"/>
              </a:defRPr>
            </a:lvl6pPr>
            <a:lvl7pPr marR="0" lvl="6" algn="l" rtl="0">
              <a:lnSpc>
                <a:spcPct val="100000"/>
              </a:lnSpc>
              <a:spcBef>
                <a:spcPts val="0"/>
              </a:spcBef>
              <a:spcAft>
                <a:spcPts val="0"/>
              </a:spcAft>
              <a:buClr>
                <a:srgbClr val="000000"/>
              </a:buClr>
              <a:buSzPts val="1400"/>
              <a:buFont typeface="Arial"/>
              <a:buNone/>
              <a:defRPr sz="3200" b="0" i="0" u="none" strike="noStrike" cap="none">
                <a:solidFill>
                  <a:schemeClr val="lt1"/>
                </a:solidFill>
                <a:latin typeface="Rockwell"/>
                <a:ea typeface="Rockwell"/>
                <a:cs typeface="Rockwell"/>
                <a:sym typeface="Rockwell"/>
              </a:defRPr>
            </a:lvl7pPr>
            <a:lvl8pPr marR="0" lvl="7" algn="l" rtl="0">
              <a:lnSpc>
                <a:spcPct val="100000"/>
              </a:lnSpc>
              <a:spcBef>
                <a:spcPts val="0"/>
              </a:spcBef>
              <a:spcAft>
                <a:spcPts val="0"/>
              </a:spcAft>
              <a:buClr>
                <a:srgbClr val="000000"/>
              </a:buClr>
              <a:buSzPts val="1400"/>
              <a:buFont typeface="Arial"/>
              <a:buNone/>
              <a:defRPr sz="3200" b="0" i="0" u="none" strike="noStrike" cap="none">
                <a:solidFill>
                  <a:schemeClr val="lt1"/>
                </a:solidFill>
                <a:latin typeface="Rockwell"/>
                <a:ea typeface="Rockwell"/>
                <a:cs typeface="Rockwell"/>
                <a:sym typeface="Rockwell"/>
              </a:defRPr>
            </a:lvl8pPr>
            <a:lvl9pPr marR="0" lvl="8" algn="l" rtl="0">
              <a:lnSpc>
                <a:spcPct val="100000"/>
              </a:lnSpc>
              <a:spcBef>
                <a:spcPts val="0"/>
              </a:spcBef>
              <a:spcAft>
                <a:spcPts val="0"/>
              </a:spcAft>
              <a:buClr>
                <a:srgbClr val="000000"/>
              </a:buClr>
              <a:buSzPts val="1400"/>
              <a:buFont typeface="Arial"/>
              <a:buNone/>
              <a:defRPr sz="3200" b="0" i="0" u="none" strike="noStrike" cap="none">
                <a:solidFill>
                  <a:schemeClr val="lt1"/>
                </a:solidFill>
                <a:latin typeface="Rockwell"/>
                <a:ea typeface="Rockwell"/>
                <a:cs typeface="Rockwell"/>
                <a:sym typeface="Rockwell"/>
              </a:defRPr>
            </a:lvl9pPr>
          </a:lstStyle>
          <a:p>
            <a:endParaRPr/>
          </a:p>
        </p:txBody>
      </p:sp>
      <p:sp>
        <p:nvSpPr>
          <p:cNvPr id="224" name="Google Shape;224;p48"/>
          <p:cNvSpPr txBox="1">
            <a:spLocks noGrp="1"/>
          </p:cNvSpPr>
          <p:nvPr>
            <p:ph type="ftr" idx="11"/>
          </p:nvPr>
        </p:nvSpPr>
        <p:spPr>
          <a:xfrm>
            <a:off x="1600200" y="6356350"/>
            <a:ext cx="5334000" cy="365100"/>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400" b="0" i="0" u="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225" name="Google Shape;225;p48"/>
          <p:cNvSpPr txBox="1">
            <a:spLocks noGrp="1"/>
          </p:cNvSpPr>
          <p:nvPr>
            <p:ph type="sldNum" idx="12"/>
          </p:nvPr>
        </p:nvSpPr>
        <p:spPr>
          <a:xfrm>
            <a:off x="457200" y="6356350"/>
            <a:ext cx="762000" cy="365100"/>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053285"/>
              </a:buClr>
              <a:buSzPts val="1200"/>
              <a:buFont typeface="Century Gothic"/>
              <a:buNone/>
              <a:defRPr sz="1200" b="0" i="0" u="none">
                <a:solidFill>
                  <a:srgbClr val="053285"/>
                </a:solidFill>
                <a:latin typeface="Century Gothic"/>
                <a:ea typeface="Century Gothic"/>
                <a:cs typeface="Century Gothic"/>
                <a:sym typeface="Century Gothic"/>
              </a:defRPr>
            </a:lvl1pPr>
            <a:lvl2pPr marL="0" marR="0" lvl="1" indent="0" algn="l" rtl="0">
              <a:lnSpc>
                <a:spcPct val="100000"/>
              </a:lnSpc>
              <a:spcBef>
                <a:spcPts val="0"/>
              </a:spcBef>
              <a:spcAft>
                <a:spcPts val="0"/>
              </a:spcAft>
              <a:buClr>
                <a:srgbClr val="053285"/>
              </a:buClr>
              <a:buSzPts val="1200"/>
              <a:buFont typeface="Century Gothic"/>
              <a:buNone/>
              <a:defRPr sz="1200" b="0" i="0" u="none">
                <a:solidFill>
                  <a:srgbClr val="053285"/>
                </a:solidFill>
                <a:latin typeface="Century Gothic"/>
                <a:ea typeface="Century Gothic"/>
                <a:cs typeface="Century Gothic"/>
                <a:sym typeface="Century Gothic"/>
              </a:defRPr>
            </a:lvl2pPr>
            <a:lvl3pPr marL="0" marR="0" lvl="2" indent="0" algn="l" rtl="0">
              <a:lnSpc>
                <a:spcPct val="100000"/>
              </a:lnSpc>
              <a:spcBef>
                <a:spcPts val="0"/>
              </a:spcBef>
              <a:spcAft>
                <a:spcPts val="0"/>
              </a:spcAft>
              <a:buClr>
                <a:srgbClr val="053285"/>
              </a:buClr>
              <a:buSzPts val="1200"/>
              <a:buFont typeface="Century Gothic"/>
              <a:buNone/>
              <a:defRPr sz="1200" b="0" i="0" u="none">
                <a:solidFill>
                  <a:srgbClr val="053285"/>
                </a:solidFill>
                <a:latin typeface="Century Gothic"/>
                <a:ea typeface="Century Gothic"/>
                <a:cs typeface="Century Gothic"/>
                <a:sym typeface="Century Gothic"/>
              </a:defRPr>
            </a:lvl3pPr>
            <a:lvl4pPr marL="0" marR="0" lvl="3" indent="0" algn="l" rtl="0">
              <a:lnSpc>
                <a:spcPct val="100000"/>
              </a:lnSpc>
              <a:spcBef>
                <a:spcPts val="0"/>
              </a:spcBef>
              <a:spcAft>
                <a:spcPts val="0"/>
              </a:spcAft>
              <a:buClr>
                <a:srgbClr val="053285"/>
              </a:buClr>
              <a:buSzPts val="1200"/>
              <a:buFont typeface="Century Gothic"/>
              <a:buNone/>
              <a:defRPr sz="1200" b="0" i="0" u="none">
                <a:solidFill>
                  <a:srgbClr val="053285"/>
                </a:solidFill>
                <a:latin typeface="Century Gothic"/>
                <a:ea typeface="Century Gothic"/>
                <a:cs typeface="Century Gothic"/>
                <a:sym typeface="Century Gothic"/>
              </a:defRPr>
            </a:lvl4pPr>
            <a:lvl5pPr marL="0" marR="0" lvl="4" indent="0" algn="l" rtl="0">
              <a:lnSpc>
                <a:spcPct val="100000"/>
              </a:lnSpc>
              <a:spcBef>
                <a:spcPts val="0"/>
              </a:spcBef>
              <a:spcAft>
                <a:spcPts val="0"/>
              </a:spcAft>
              <a:buClr>
                <a:srgbClr val="053285"/>
              </a:buClr>
              <a:buSzPts val="1200"/>
              <a:buFont typeface="Century Gothic"/>
              <a:buNone/>
              <a:defRPr sz="1200" b="0" i="0" u="none">
                <a:solidFill>
                  <a:srgbClr val="053285"/>
                </a:solidFill>
                <a:latin typeface="Century Gothic"/>
                <a:ea typeface="Century Gothic"/>
                <a:cs typeface="Century Gothic"/>
                <a:sym typeface="Century Gothic"/>
              </a:defRPr>
            </a:lvl5pPr>
            <a:lvl6pPr marL="0" marR="0" lvl="5" indent="0" algn="l" rtl="0">
              <a:lnSpc>
                <a:spcPct val="100000"/>
              </a:lnSpc>
              <a:spcBef>
                <a:spcPts val="0"/>
              </a:spcBef>
              <a:spcAft>
                <a:spcPts val="0"/>
              </a:spcAft>
              <a:buClr>
                <a:srgbClr val="053285"/>
              </a:buClr>
              <a:buSzPts val="1200"/>
              <a:buFont typeface="Century Gothic"/>
              <a:buNone/>
              <a:defRPr sz="1200" b="0" i="0" u="none">
                <a:solidFill>
                  <a:srgbClr val="053285"/>
                </a:solidFill>
                <a:latin typeface="Century Gothic"/>
                <a:ea typeface="Century Gothic"/>
                <a:cs typeface="Century Gothic"/>
                <a:sym typeface="Century Gothic"/>
              </a:defRPr>
            </a:lvl6pPr>
            <a:lvl7pPr marL="0" marR="0" lvl="6" indent="0" algn="l" rtl="0">
              <a:lnSpc>
                <a:spcPct val="100000"/>
              </a:lnSpc>
              <a:spcBef>
                <a:spcPts val="0"/>
              </a:spcBef>
              <a:spcAft>
                <a:spcPts val="0"/>
              </a:spcAft>
              <a:buClr>
                <a:srgbClr val="053285"/>
              </a:buClr>
              <a:buSzPts val="1200"/>
              <a:buFont typeface="Century Gothic"/>
              <a:buNone/>
              <a:defRPr sz="1200" b="0" i="0" u="none">
                <a:solidFill>
                  <a:srgbClr val="053285"/>
                </a:solidFill>
                <a:latin typeface="Century Gothic"/>
                <a:ea typeface="Century Gothic"/>
                <a:cs typeface="Century Gothic"/>
                <a:sym typeface="Century Gothic"/>
              </a:defRPr>
            </a:lvl7pPr>
            <a:lvl8pPr marL="0" marR="0" lvl="7" indent="0" algn="l" rtl="0">
              <a:lnSpc>
                <a:spcPct val="100000"/>
              </a:lnSpc>
              <a:spcBef>
                <a:spcPts val="0"/>
              </a:spcBef>
              <a:spcAft>
                <a:spcPts val="0"/>
              </a:spcAft>
              <a:buClr>
                <a:srgbClr val="053285"/>
              </a:buClr>
              <a:buSzPts val="1200"/>
              <a:buFont typeface="Century Gothic"/>
              <a:buNone/>
              <a:defRPr sz="1200" b="0" i="0" u="none">
                <a:solidFill>
                  <a:srgbClr val="053285"/>
                </a:solidFill>
                <a:latin typeface="Century Gothic"/>
                <a:ea typeface="Century Gothic"/>
                <a:cs typeface="Century Gothic"/>
                <a:sym typeface="Century Gothic"/>
              </a:defRPr>
            </a:lvl8pPr>
            <a:lvl9pPr marL="0" marR="0" lvl="8" indent="0" algn="l" rtl="0">
              <a:lnSpc>
                <a:spcPct val="100000"/>
              </a:lnSpc>
              <a:spcBef>
                <a:spcPts val="0"/>
              </a:spcBef>
              <a:spcAft>
                <a:spcPts val="0"/>
              </a:spcAft>
              <a:buClr>
                <a:srgbClr val="053285"/>
              </a:buClr>
              <a:buSzPts val="1200"/>
              <a:buFont typeface="Century Gothic"/>
              <a:buNone/>
              <a:defRPr sz="1200" b="0" i="0" u="none">
                <a:solidFill>
                  <a:srgbClr val="053285"/>
                </a:solidFill>
                <a:latin typeface="Century Gothic"/>
                <a:ea typeface="Century Gothic"/>
                <a:cs typeface="Century Gothic"/>
                <a:sym typeface="Century Gothic"/>
              </a:defRPr>
            </a:lvl9pPr>
          </a:lstStyle>
          <a:p>
            <a:pPr marL="0" lvl="0" indent="0" algn="l" rtl="0">
              <a:spcBef>
                <a:spcPts val="0"/>
              </a:spcBef>
              <a:spcAft>
                <a:spcPts val="0"/>
              </a:spcAft>
              <a:buNone/>
            </a:pPr>
            <a:fld id="{00000000-1234-1234-1234-123412341234}" type="slidenum">
              <a:rPr lang="en-US"/>
              <a:pPr marL="0" lvl="0" indent="0" algn="l" rtl="0">
                <a:spcBef>
                  <a:spcPts val="0"/>
                </a:spcBef>
                <a:spcAft>
                  <a:spcPts val="0"/>
                </a:spcAft>
                <a:buNone/>
              </a:pP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6"/>
        <p:cNvGrpSpPr/>
        <p:nvPr/>
      </p:nvGrpSpPr>
      <p:grpSpPr>
        <a:xfrm>
          <a:off x="0" y="0"/>
          <a:ext cx="0" cy="0"/>
          <a:chOff x="0" y="0"/>
          <a:chExt cx="0" cy="0"/>
        </a:xfrm>
      </p:grpSpPr>
      <p:sp>
        <p:nvSpPr>
          <p:cNvPr id="17" name="Google Shape;17;p5"/>
          <p:cNvSpPr txBox="1">
            <a:spLocks noGrp="1"/>
          </p:cNvSpPr>
          <p:nvPr>
            <p:ph type="ctrTitle"/>
          </p:nvPr>
        </p:nvSpPr>
        <p:spPr>
          <a:xfrm>
            <a:off x="685800" y="1600200"/>
            <a:ext cx="7772400" cy="1470025"/>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Clr>
                <a:schemeClr val="lt1"/>
              </a:buClr>
              <a:buSzPts val="3200"/>
              <a:buFont typeface="Rockwell"/>
              <a:buNone/>
              <a:defRPr sz="3200" b="0" i="0" u="none" strike="noStrike" cap="none">
                <a:solidFill>
                  <a:schemeClr val="lt1"/>
                </a:solidFill>
                <a:latin typeface="Rockwell"/>
                <a:ea typeface="Rockwell"/>
                <a:cs typeface="Rockwell"/>
                <a:sym typeface="Rockwel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8" name="Google Shape;18;p5"/>
          <p:cNvSpPr txBox="1">
            <a:spLocks noGrp="1"/>
          </p:cNvSpPr>
          <p:nvPr>
            <p:ph type="subTitle" idx="1"/>
          </p:nvPr>
        </p:nvSpPr>
        <p:spPr>
          <a:xfrm>
            <a:off x="1371600" y="3124200"/>
            <a:ext cx="6400800" cy="1752600"/>
          </a:xfrm>
          <a:prstGeom prst="rect">
            <a:avLst/>
          </a:prstGeom>
          <a:noFill/>
          <a:ln>
            <a:noFill/>
          </a:ln>
        </p:spPr>
        <p:txBody>
          <a:bodyPr spcFirstLastPara="1" wrap="square" lIns="91425" tIns="45700" rIns="91425" bIns="45700" anchor="t" anchorCtr="0"/>
          <a:lstStyle>
            <a:lvl1pPr marR="0" lvl="0" algn="ctr" rtl="0">
              <a:spcBef>
                <a:spcPts val="640"/>
              </a:spcBef>
              <a:spcAft>
                <a:spcPts val="0"/>
              </a:spcAft>
              <a:buClr>
                <a:schemeClr val="lt1"/>
              </a:buClr>
              <a:buSzPts val="3200"/>
              <a:buFont typeface="Arial"/>
              <a:buNone/>
              <a:defRPr sz="3200" b="0" i="0" u="none" strike="noStrike" cap="none">
                <a:solidFill>
                  <a:schemeClr val="lt1"/>
                </a:solidFill>
                <a:latin typeface="Rockwell"/>
                <a:ea typeface="Rockwell"/>
                <a:cs typeface="Rockwell"/>
                <a:sym typeface="Rockwell"/>
              </a:defRPr>
            </a:lvl1pPr>
            <a:lvl2pPr marR="0" lvl="1" algn="ctr" rtl="0">
              <a:spcBef>
                <a:spcPts val="560"/>
              </a:spcBef>
              <a:spcAft>
                <a:spcPts val="0"/>
              </a:spcAft>
              <a:buClr>
                <a:srgbClr val="888888"/>
              </a:buClr>
              <a:buSzPts val="2800"/>
              <a:buFont typeface="Arial"/>
              <a:buNone/>
              <a:defRPr sz="2800" b="0" i="0" u="none" strike="noStrike" cap="none">
                <a:solidFill>
                  <a:srgbClr val="888888"/>
                </a:solidFill>
                <a:latin typeface="Rockwell"/>
                <a:ea typeface="Rockwell"/>
                <a:cs typeface="Rockwell"/>
                <a:sym typeface="Rockwell"/>
              </a:defRPr>
            </a:lvl2pPr>
            <a:lvl3pPr marR="0" lvl="2" algn="ctr" rtl="0">
              <a:spcBef>
                <a:spcPts val="480"/>
              </a:spcBef>
              <a:spcAft>
                <a:spcPts val="0"/>
              </a:spcAft>
              <a:buClr>
                <a:srgbClr val="888888"/>
              </a:buClr>
              <a:buSzPts val="2400"/>
              <a:buFont typeface="Arial"/>
              <a:buNone/>
              <a:defRPr sz="2400" b="0" i="0" u="none" strike="noStrike" cap="none">
                <a:solidFill>
                  <a:srgbClr val="888888"/>
                </a:solidFill>
                <a:latin typeface="Rockwell"/>
                <a:ea typeface="Rockwell"/>
                <a:cs typeface="Rockwell"/>
                <a:sym typeface="Rockwell"/>
              </a:defRPr>
            </a:lvl3pPr>
            <a:lvl4pPr marR="0" lvl="3" algn="ctr" rtl="0">
              <a:spcBef>
                <a:spcPts val="400"/>
              </a:spcBef>
              <a:spcAft>
                <a:spcPts val="0"/>
              </a:spcAft>
              <a:buClr>
                <a:srgbClr val="888888"/>
              </a:buClr>
              <a:buSzPts val="2000"/>
              <a:buFont typeface="Arial"/>
              <a:buNone/>
              <a:defRPr sz="2000" b="0" i="0" u="none" strike="noStrike" cap="none">
                <a:solidFill>
                  <a:srgbClr val="888888"/>
                </a:solidFill>
                <a:latin typeface="Rockwell"/>
                <a:ea typeface="Rockwell"/>
                <a:cs typeface="Rockwell"/>
                <a:sym typeface="Rockwell"/>
              </a:defRPr>
            </a:lvl4pPr>
            <a:lvl5pPr marR="0" lvl="4" algn="ctr" rtl="0">
              <a:spcBef>
                <a:spcPts val="400"/>
              </a:spcBef>
              <a:spcAft>
                <a:spcPts val="0"/>
              </a:spcAft>
              <a:buClr>
                <a:srgbClr val="888888"/>
              </a:buClr>
              <a:buSzPts val="2000"/>
              <a:buFont typeface="Arial"/>
              <a:buNone/>
              <a:defRPr sz="2000" b="0" i="0" u="none" strike="noStrike" cap="none">
                <a:solidFill>
                  <a:srgbClr val="888888"/>
                </a:solidFill>
                <a:latin typeface="Rockwell"/>
                <a:ea typeface="Rockwell"/>
                <a:cs typeface="Rockwell"/>
                <a:sym typeface="Rockwell"/>
              </a:defRPr>
            </a:lvl5pPr>
            <a:lvl6pPr marR="0" lvl="5" algn="ctr" rtl="0">
              <a:spcBef>
                <a:spcPts val="400"/>
              </a:spcBef>
              <a:spcAft>
                <a:spcPts val="0"/>
              </a:spcAft>
              <a:buClr>
                <a:srgbClr val="888888"/>
              </a:buClr>
              <a:buSzPts val="2000"/>
              <a:buFont typeface="Arial"/>
              <a:buNone/>
              <a:defRPr sz="2000" b="0" i="0" u="none" strike="noStrike" cap="none">
                <a:solidFill>
                  <a:srgbClr val="888888"/>
                </a:solidFill>
                <a:latin typeface="Century Gothic"/>
                <a:ea typeface="Century Gothic"/>
                <a:cs typeface="Century Gothic"/>
                <a:sym typeface="Century Gothic"/>
              </a:defRPr>
            </a:lvl6pPr>
            <a:lvl7pPr marR="0" lvl="6" algn="ctr" rtl="0">
              <a:spcBef>
                <a:spcPts val="400"/>
              </a:spcBef>
              <a:spcAft>
                <a:spcPts val="0"/>
              </a:spcAft>
              <a:buClr>
                <a:srgbClr val="888888"/>
              </a:buClr>
              <a:buSzPts val="2000"/>
              <a:buFont typeface="Arial"/>
              <a:buNone/>
              <a:defRPr sz="2000" b="0" i="0" u="none" strike="noStrike" cap="none">
                <a:solidFill>
                  <a:srgbClr val="888888"/>
                </a:solidFill>
                <a:latin typeface="Century Gothic"/>
                <a:ea typeface="Century Gothic"/>
                <a:cs typeface="Century Gothic"/>
                <a:sym typeface="Century Gothic"/>
              </a:defRPr>
            </a:lvl7pPr>
            <a:lvl8pPr marR="0" lvl="7" algn="ctr" rtl="0">
              <a:spcBef>
                <a:spcPts val="400"/>
              </a:spcBef>
              <a:spcAft>
                <a:spcPts val="0"/>
              </a:spcAft>
              <a:buClr>
                <a:srgbClr val="888888"/>
              </a:buClr>
              <a:buSzPts val="2000"/>
              <a:buFont typeface="Arial"/>
              <a:buNone/>
              <a:defRPr sz="2000" b="0" i="0" u="none" strike="noStrike" cap="none">
                <a:solidFill>
                  <a:srgbClr val="888888"/>
                </a:solidFill>
                <a:latin typeface="Century Gothic"/>
                <a:ea typeface="Century Gothic"/>
                <a:cs typeface="Century Gothic"/>
                <a:sym typeface="Century Gothic"/>
              </a:defRPr>
            </a:lvl8pPr>
            <a:lvl9pPr marR="0" lvl="8" algn="ctr" rtl="0">
              <a:spcBef>
                <a:spcPts val="400"/>
              </a:spcBef>
              <a:spcAft>
                <a:spcPts val="0"/>
              </a:spcAft>
              <a:buClr>
                <a:srgbClr val="888888"/>
              </a:buClr>
              <a:buSzPts val="2000"/>
              <a:buFont typeface="Arial"/>
              <a:buNone/>
              <a:defRPr sz="2000" b="0" i="0" u="none" strike="noStrike" cap="none">
                <a:solidFill>
                  <a:srgbClr val="888888"/>
                </a:solidFill>
                <a:latin typeface="Century Gothic"/>
                <a:ea typeface="Century Gothic"/>
                <a:cs typeface="Century Gothic"/>
                <a:sym typeface="Century Gothic"/>
              </a:defRPr>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31"/>
        <p:cNvGrpSpPr/>
        <p:nvPr/>
      </p:nvGrpSpPr>
      <p:grpSpPr>
        <a:xfrm>
          <a:off x="0" y="0"/>
          <a:ext cx="0" cy="0"/>
          <a:chOff x="0" y="0"/>
          <a:chExt cx="0" cy="0"/>
        </a:xfrm>
      </p:grpSpPr>
      <p:sp>
        <p:nvSpPr>
          <p:cNvPr id="232" name="Google Shape;232;p50"/>
          <p:cNvSpPr txBox="1">
            <a:spLocks noGrp="1"/>
          </p:cNvSpPr>
          <p:nvPr>
            <p:ph type="title"/>
          </p:nvPr>
        </p:nvSpPr>
        <p:spPr>
          <a:xfrm>
            <a:off x="4762" y="17462"/>
            <a:ext cx="9139200" cy="591900"/>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Clr>
                <a:srgbClr val="000000"/>
              </a:buClr>
              <a:buSzPts val="1400"/>
              <a:buFont typeface="Arial"/>
              <a:buNone/>
              <a:defRPr sz="3200" b="0" i="0" u="none" strike="noStrike" cap="none">
                <a:solidFill>
                  <a:schemeClr val="lt1"/>
                </a:solidFill>
                <a:latin typeface="Rockwell"/>
                <a:ea typeface="Rockwell"/>
                <a:cs typeface="Rockwell"/>
                <a:sym typeface="Rockwell"/>
              </a:defRPr>
            </a:lvl1pPr>
            <a:lvl2pPr marR="0" lvl="1" algn="l" rtl="0">
              <a:lnSpc>
                <a:spcPct val="100000"/>
              </a:lnSpc>
              <a:spcBef>
                <a:spcPts val="0"/>
              </a:spcBef>
              <a:spcAft>
                <a:spcPts val="0"/>
              </a:spcAft>
              <a:buClr>
                <a:srgbClr val="000000"/>
              </a:buClr>
              <a:buSzPts val="1400"/>
              <a:buFont typeface="Arial"/>
              <a:buNone/>
              <a:defRPr sz="3200" b="0" i="0" u="none" strike="noStrike" cap="none">
                <a:solidFill>
                  <a:schemeClr val="lt1"/>
                </a:solidFill>
                <a:latin typeface="Rockwell"/>
                <a:ea typeface="Rockwell"/>
                <a:cs typeface="Rockwell"/>
                <a:sym typeface="Rockwell"/>
              </a:defRPr>
            </a:lvl2pPr>
            <a:lvl3pPr marR="0" lvl="2" algn="l" rtl="0">
              <a:lnSpc>
                <a:spcPct val="100000"/>
              </a:lnSpc>
              <a:spcBef>
                <a:spcPts val="0"/>
              </a:spcBef>
              <a:spcAft>
                <a:spcPts val="0"/>
              </a:spcAft>
              <a:buClr>
                <a:srgbClr val="000000"/>
              </a:buClr>
              <a:buSzPts val="1400"/>
              <a:buFont typeface="Arial"/>
              <a:buNone/>
              <a:defRPr sz="3200" b="0" i="0" u="none" strike="noStrike" cap="none">
                <a:solidFill>
                  <a:schemeClr val="lt1"/>
                </a:solidFill>
                <a:latin typeface="Rockwell"/>
                <a:ea typeface="Rockwell"/>
                <a:cs typeface="Rockwell"/>
                <a:sym typeface="Rockwell"/>
              </a:defRPr>
            </a:lvl3pPr>
            <a:lvl4pPr marR="0" lvl="3" algn="l" rtl="0">
              <a:lnSpc>
                <a:spcPct val="100000"/>
              </a:lnSpc>
              <a:spcBef>
                <a:spcPts val="0"/>
              </a:spcBef>
              <a:spcAft>
                <a:spcPts val="0"/>
              </a:spcAft>
              <a:buClr>
                <a:srgbClr val="000000"/>
              </a:buClr>
              <a:buSzPts val="1400"/>
              <a:buFont typeface="Arial"/>
              <a:buNone/>
              <a:defRPr sz="3200" b="0" i="0" u="none" strike="noStrike" cap="none">
                <a:solidFill>
                  <a:schemeClr val="lt1"/>
                </a:solidFill>
                <a:latin typeface="Rockwell"/>
                <a:ea typeface="Rockwell"/>
                <a:cs typeface="Rockwell"/>
                <a:sym typeface="Rockwell"/>
              </a:defRPr>
            </a:lvl4pPr>
            <a:lvl5pPr marR="0" lvl="4" algn="l" rtl="0">
              <a:lnSpc>
                <a:spcPct val="100000"/>
              </a:lnSpc>
              <a:spcBef>
                <a:spcPts val="0"/>
              </a:spcBef>
              <a:spcAft>
                <a:spcPts val="0"/>
              </a:spcAft>
              <a:buClr>
                <a:srgbClr val="000000"/>
              </a:buClr>
              <a:buSzPts val="1400"/>
              <a:buFont typeface="Arial"/>
              <a:buNone/>
              <a:defRPr sz="3200" b="0" i="0" u="none" strike="noStrike" cap="none">
                <a:solidFill>
                  <a:schemeClr val="lt1"/>
                </a:solidFill>
                <a:latin typeface="Rockwell"/>
                <a:ea typeface="Rockwell"/>
                <a:cs typeface="Rockwell"/>
                <a:sym typeface="Rockwell"/>
              </a:defRPr>
            </a:lvl5pPr>
            <a:lvl6pPr marR="0" lvl="5" algn="l" rtl="0">
              <a:lnSpc>
                <a:spcPct val="100000"/>
              </a:lnSpc>
              <a:spcBef>
                <a:spcPts val="0"/>
              </a:spcBef>
              <a:spcAft>
                <a:spcPts val="0"/>
              </a:spcAft>
              <a:buClr>
                <a:srgbClr val="000000"/>
              </a:buClr>
              <a:buSzPts val="1400"/>
              <a:buFont typeface="Arial"/>
              <a:buNone/>
              <a:defRPr sz="3200" b="0" i="0" u="none" strike="noStrike" cap="none">
                <a:solidFill>
                  <a:schemeClr val="lt1"/>
                </a:solidFill>
                <a:latin typeface="Rockwell"/>
                <a:ea typeface="Rockwell"/>
                <a:cs typeface="Rockwell"/>
                <a:sym typeface="Rockwell"/>
              </a:defRPr>
            </a:lvl6pPr>
            <a:lvl7pPr marR="0" lvl="6" algn="l" rtl="0">
              <a:lnSpc>
                <a:spcPct val="100000"/>
              </a:lnSpc>
              <a:spcBef>
                <a:spcPts val="0"/>
              </a:spcBef>
              <a:spcAft>
                <a:spcPts val="0"/>
              </a:spcAft>
              <a:buClr>
                <a:srgbClr val="000000"/>
              </a:buClr>
              <a:buSzPts val="1400"/>
              <a:buFont typeface="Arial"/>
              <a:buNone/>
              <a:defRPr sz="3200" b="0" i="0" u="none" strike="noStrike" cap="none">
                <a:solidFill>
                  <a:schemeClr val="lt1"/>
                </a:solidFill>
                <a:latin typeface="Rockwell"/>
                <a:ea typeface="Rockwell"/>
                <a:cs typeface="Rockwell"/>
                <a:sym typeface="Rockwell"/>
              </a:defRPr>
            </a:lvl7pPr>
            <a:lvl8pPr marR="0" lvl="7" algn="l" rtl="0">
              <a:lnSpc>
                <a:spcPct val="100000"/>
              </a:lnSpc>
              <a:spcBef>
                <a:spcPts val="0"/>
              </a:spcBef>
              <a:spcAft>
                <a:spcPts val="0"/>
              </a:spcAft>
              <a:buClr>
                <a:srgbClr val="000000"/>
              </a:buClr>
              <a:buSzPts val="1400"/>
              <a:buFont typeface="Arial"/>
              <a:buNone/>
              <a:defRPr sz="3200" b="0" i="0" u="none" strike="noStrike" cap="none">
                <a:solidFill>
                  <a:schemeClr val="lt1"/>
                </a:solidFill>
                <a:latin typeface="Rockwell"/>
                <a:ea typeface="Rockwell"/>
                <a:cs typeface="Rockwell"/>
                <a:sym typeface="Rockwell"/>
              </a:defRPr>
            </a:lvl8pPr>
            <a:lvl9pPr marR="0" lvl="8" algn="l" rtl="0">
              <a:lnSpc>
                <a:spcPct val="100000"/>
              </a:lnSpc>
              <a:spcBef>
                <a:spcPts val="0"/>
              </a:spcBef>
              <a:spcAft>
                <a:spcPts val="0"/>
              </a:spcAft>
              <a:buClr>
                <a:srgbClr val="000000"/>
              </a:buClr>
              <a:buSzPts val="1400"/>
              <a:buFont typeface="Arial"/>
              <a:buNone/>
              <a:defRPr sz="3200" b="0" i="0" u="none" strike="noStrike" cap="none">
                <a:solidFill>
                  <a:schemeClr val="lt1"/>
                </a:solidFill>
                <a:latin typeface="Rockwell"/>
                <a:ea typeface="Rockwell"/>
                <a:cs typeface="Rockwell"/>
                <a:sym typeface="Rockwell"/>
              </a:defRPr>
            </a:lvl9pPr>
          </a:lstStyle>
          <a:p>
            <a:endParaRPr/>
          </a:p>
        </p:txBody>
      </p:sp>
      <p:sp>
        <p:nvSpPr>
          <p:cNvPr id="233" name="Google Shape;233;p50"/>
          <p:cNvSpPr txBox="1">
            <a:spLocks noGrp="1"/>
          </p:cNvSpPr>
          <p:nvPr>
            <p:ph type="body" idx="1"/>
          </p:nvPr>
        </p:nvSpPr>
        <p:spPr>
          <a:xfrm>
            <a:off x="457200" y="990600"/>
            <a:ext cx="8229600" cy="5257500"/>
          </a:xfrm>
          <a:prstGeom prst="rect">
            <a:avLst/>
          </a:prstGeom>
          <a:noFill/>
          <a:ln>
            <a:noFill/>
          </a:ln>
        </p:spPr>
        <p:txBody>
          <a:bodyPr spcFirstLastPara="1" wrap="square" lIns="91425" tIns="45700" rIns="91425" bIns="45700" anchor="t" anchorCtr="0"/>
          <a:lstStyle>
            <a:lvl1pPr marL="457200" marR="0" lvl="0" indent="-228600" algn="l" rtl="0">
              <a:lnSpc>
                <a:spcPct val="100000"/>
              </a:lnSpc>
              <a:spcBef>
                <a:spcPts val="480"/>
              </a:spcBef>
              <a:spcAft>
                <a:spcPts val="0"/>
              </a:spcAft>
              <a:buClr>
                <a:srgbClr val="000000"/>
              </a:buClr>
              <a:buSzPts val="1400"/>
              <a:buFont typeface="Arial"/>
              <a:buNone/>
              <a:defRPr sz="2400" b="0" i="0" u="none" strike="noStrike" cap="none">
                <a:solidFill>
                  <a:schemeClr val="dk2"/>
                </a:solidFill>
                <a:latin typeface="Century Gothic"/>
                <a:ea typeface="Century Gothic"/>
                <a:cs typeface="Century Gothic"/>
                <a:sym typeface="Century Gothic"/>
              </a:defRPr>
            </a:lvl1pPr>
            <a:lvl2pPr marL="914400" marR="0" lvl="1" indent="-355600" algn="l" rtl="0">
              <a:lnSpc>
                <a:spcPct val="100000"/>
              </a:lnSpc>
              <a:spcBef>
                <a:spcPts val="400"/>
              </a:spcBef>
              <a:spcAft>
                <a:spcPts val="0"/>
              </a:spcAft>
              <a:buClr>
                <a:schemeClr val="dk2"/>
              </a:buClr>
              <a:buSzPts val="2000"/>
              <a:buFont typeface="Arial"/>
              <a:buChar char="•"/>
              <a:defRPr sz="2000" b="0" i="0" u="none" strike="noStrike" cap="none">
                <a:solidFill>
                  <a:schemeClr val="dk2"/>
                </a:solidFill>
                <a:latin typeface="Century Gothic"/>
                <a:ea typeface="Century Gothic"/>
                <a:cs typeface="Century Gothic"/>
                <a:sym typeface="Century Gothic"/>
              </a:defRPr>
            </a:lvl2pPr>
            <a:lvl3pPr marL="1371600" marR="0" lvl="2" indent="-342900" algn="l" rtl="0">
              <a:lnSpc>
                <a:spcPct val="100000"/>
              </a:lnSpc>
              <a:spcBef>
                <a:spcPts val="360"/>
              </a:spcBef>
              <a:spcAft>
                <a:spcPts val="0"/>
              </a:spcAft>
              <a:buClr>
                <a:schemeClr val="dk2"/>
              </a:buClr>
              <a:buSzPts val="1800"/>
              <a:buFont typeface="Courier New"/>
              <a:buChar char="o"/>
              <a:defRPr sz="1800" b="0" i="0" u="none" strike="noStrike" cap="none">
                <a:solidFill>
                  <a:schemeClr val="dk2"/>
                </a:solidFill>
                <a:latin typeface="Century Gothic"/>
                <a:ea typeface="Century Gothic"/>
                <a:cs typeface="Century Gothic"/>
                <a:sym typeface="Century Gothic"/>
              </a:defRPr>
            </a:lvl3pPr>
            <a:lvl4pPr marL="1828800" marR="0" lvl="3" indent="-330200" algn="l" rtl="0">
              <a:lnSpc>
                <a:spcPct val="100000"/>
              </a:lnSpc>
              <a:spcBef>
                <a:spcPts val="320"/>
              </a:spcBef>
              <a:spcAft>
                <a:spcPts val="0"/>
              </a:spcAft>
              <a:buClr>
                <a:schemeClr val="dk2"/>
              </a:buClr>
              <a:buSzPts val="1600"/>
              <a:buFont typeface="Arial"/>
              <a:buChar char="–"/>
              <a:defRPr sz="1600" b="0" i="0" u="none" strike="noStrike" cap="none">
                <a:solidFill>
                  <a:schemeClr val="dk2"/>
                </a:solidFill>
                <a:latin typeface="Century Gothic"/>
                <a:ea typeface="Century Gothic"/>
                <a:cs typeface="Century Gothic"/>
                <a:sym typeface="Century Gothic"/>
              </a:defRPr>
            </a:lvl4pPr>
            <a:lvl5pPr marL="2286000" marR="0" lvl="4" indent="-330200" algn="l" rtl="0">
              <a:lnSpc>
                <a:spcPct val="100000"/>
              </a:lnSpc>
              <a:spcBef>
                <a:spcPts val="320"/>
              </a:spcBef>
              <a:spcAft>
                <a:spcPts val="0"/>
              </a:spcAft>
              <a:buClr>
                <a:schemeClr val="dk2"/>
              </a:buClr>
              <a:buSzPts val="1600"/>
              <a:buFont typeface="Arial"/>
              <a:buChar char="»"/>
              <a:defRPr sz="1600" b="0" i="0" u="none" strike="noStrike" cap="none">
                <a:solidFill>
                  <a:schemeClr val="dk2"/>
                </a:solidFill>
                <a:latin typeface="Century Gothic"/>
                <a:ea typeface="Century Gothic"/>
                <a:cs typeface="Century Gothic"/>
                <a:sym typeface="Century Gothic"/>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234" name="Google Shape;234;p50"/>
          <p:cNvSpPr txBox="1">
            <a:spLocks noGrp="1"/>
          </p:cNvSpPr>
          <p:nvPr>
            <p:ph type="ftr" idx="11"/>
          </p:nvPr>
        </p:nvSpPr>
        <p:spPr>
          <a:xfrm>
            <a:off x="1600200" y="6356350"/>
            <a:ext cx="5334000" cy="365100"/>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400" b="0" i="0" u="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235" name="Google Shape;235;p50"/>
          <p:cNvSpPr txBox="1">
            <a:spLocks noGrp="1"/>
          </p:cNvSpPr>
          <p:nvPr>
            <p:ph type="sldNum" idx="12"/>
          </p:nvPr>
        </p:nvSpPr>
        <p:spPr>
          <a:xfrm>
            <a:off x="457200" y="6356350"/>
            <a:ext cx="762000" cy="365100"/>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053285"/>
              </a:buClr>
              <a:buSzPts val="1200"/>
              <a:buFont typeface="Century Gothic"/>
              <a:buNone/>
              <a:defRPr sz="1200" b="0" i="0" u="none">
                <a:solidFill>
                  <a:srgbClr val="053285"/>
                </a:solidFill>
                <a:latin typeface="Century Gothic"/>
                <a:ea typeface="Century Gothic"/>
                <a:cs typeface="Century Gothic"/>
                <a:sym typeface="Century Gothic"/>
              </a:defRPr>
            </a:lvl1pPr>
            <a:lvl2pPr marL="0" marR="0" lvl="1" indent="0" algn="l" rtl="0">
              <a:lnSpc>
                <a:spcPct val="100000"/>
              </a:lnSpc>
              <a:spcBef>
                <a:spcPts val="0"/>
              </a:spcBef>
              <a:spcAft>
                <a:spcPts val="0"/>
              </a:spcAft>
              <a:buClr>
                <a:srgbClr val="053285"/>
              </a:buClr>
              <a:buSzPts val="1200"/>
              <a:buFont typeface="Century Gothic"/>
              <a:buNone/>
              <a:defRPr sz="1200" b="0" i="0" u="none">
                <a:solidFill>
                  <a:srgbClr val="053285"/>
                </a:solidFill>
                <a:latin typeface="Century Gothic"/>
                <a:ea typeface="Century Gothic"/>
                <a:cs typeface="Century Gothic"/>
                <a:sym typeface="Century Gothic"/>
              </a:defRPr>
            </a:lvl2pPr>
            <a:lvl3pPr marL="0" marR="0" lvl="2" indent="0" algn="l" rtl="0">
              <a:lnSpc>
                <a:spcPct val="100000"/>
              </a:lnSpc>
              <a:spcBef>
                <a:spcPts val="0"/>
              </a:spcBef>
              <a:spcAft>
                <a:spcPts val="0"/>
              </a:spcAft>
              <a:buClr>
                <a:srgbClr val="053285"/>
              </a:buClr>
              <a:buSzPts val="1200"/>
              <a:buFont typeface="Century Gothic"/>
              <a:buNone/>
              <a:defRPr sz="1200" b="0" i="0" u="none">
                <a:solidFill>
                  <a:srgbClr val="053285"/>
                </a:solidFill>
                <a:latin typeface="Century Gothic"/>
                <a:ea typeface="Century Gothic"/>
                <a:cs typeface="Century Gothic"/>
                <a:sym typeface="Century Gothic"/>
              </a:defRPr>
            </a:lvl3pPr>
            <a:lvl4pPr marL="0" marR="0" lvl="3" indent="0" algn="l" rtl="0">
              <a:lnSpc>
                <a:spcPct val="100000"/>
              </a:lnSpc>
              <a:spcBef>
                <a:spcPts val="0"/>
              </a:spcBef>
              <a:spcAft>
                <a:spcPts val="0"/>
              </a:spcAft>
              <a:buClr>
                <a:srgbClr val="053285"/>
              </a:buClr>
              <a:buSzPts val="1200"/>
              <a:buFont typeface="Century Gothic"/>
              <a:buNone/>
              <a:defRPr sz="1200" b="0" i="0" u="none">
                <a:solidFill>
                  <a:srgbClr val="053285"/>
                </a:solidFill>
                <a:latin typeface="Century Gothic"/>
                <a:ea typeface="Century Gothic"/>
                <a:cs typeface="Century Gothic"/>
                <a:sym typeface="Century Gothic"/>
              </a:defRPr>
            </a:lvl4pPr>
            <a:lvl5pPr marL="0" marR="0" lvl="4" indent="0" algn="l" rtl="0">
              <a:lnSpc>
                <a:spcPct val="100000"/>
              </a:lnSpc>
              <a:spcBef>
                <a:spcPts val="0"/>
              </a:spcBef>
              <a:spcAft>
                <a:spcPts val="0"/>
              </a:spcAft>
              <a:buClr>
                <a:srgbClr val="053285"/>
              </a:buClr>
              <a:buSzPts val="1200"/>
              <a:buFont typeface="Century Gothic"/>
              <a:buNone/>
              <a:defRPr sz="1200" b="0" i="0" u="none">
                <a:solidFill>
                  <a:srgbClr val="053285"/>
                </a:solidFill>
                <a:latin typeface="Century Gothic"/>
                <a:ea typeface="Century Gothic"/>
                <a:cs typeface="Century Gothic"/>
                <a:sym typeface="Century Gothic"/>
              </a:defRPr>
            </a:lvl5pPr>
            <a:lvl6pPr marL="0" marR="0" lvl="5" indent="0" algn="l" rtl="0">
              <a:lnSpc>
                <a:spcPct val="100000"/>
              </a:lnSpc>
              <a:spcBef>
                <a:spcPts val="0"/>
              </a:spcBef>
              <a:spcAft>
                <a:spcPts val="0"/>
              </a:spcAft>
              <a:buClr>
                <a:srgbClr val="053285"/>
              </a:buClr>
              <a:buSzPts val="1200"/>
              <a:buFont typeface="Century Gothic"/>
              <a:buNone/>
              <a:defRPr sz="1200" b="0" i="0" u="none">
                <a:solidFill>
                  <a:srgbClr val="053285"/>
                </a:solidFill>
                <a:latin typeface="Century Gothic"/>
                <a:ea typeface="Century Gothic"/>
                <a:cs typeface="Century Gothic"/>
                <a:sym typeface="Century Gothic"/>
              </a:defRPr>
            </a:lvl6pPr>
            <a:lvl7pPr marL="0" marR="0" lvl="6" indent="0" algn="l" rtl="0">
              <a:lnSpc>
                <a:spcPct val="100000"/>
              </a:lnSpc>
              <a:spcBef>
                <a:spcPts val="0"/>
              </a:spcBef>
              <a:spcAft>
                <a:spcPts val="0"/>
              </a:spcAft>
              <a:buClr>
                <a:srgbClr val="053285"/>
              </a:buClr>
              <a:buSzPts val="1200"/>
              <a:buFont typeface="Century Gothic"/>
              <a:buNone/>
              <a:defRPr sz="1200" b="0" i="0" u="none">
                <a:solidFill>
                  <a:srgbClr val="053285"/>
                </a:solidFill>
                <a:latin typeface="Century Gothic"/>
                <a:ea typeface="Century Gothic"/>
                <a:cs typeface="Century Gothic"/>
                <a:sym typeface="Century Gothic"/>
              </a:defRPr>
            </a:lvl7pPr>
            <a:lvl8pPr marL="0" marR="0" lvl="7" indent="0" algn="l" rtl="0">
              <a:lnSpc>
                <a:spcPct val="100000"/>
              </a:lnSpc>
              <a:spcBef>
                <a:spcPts val="0"/>
              </a:spcBef>
              <a:spcAft>
                <a:spcPts val="0"/>
              </a:spcAft>
              <a:buClr>
                <a:srgbClr val="053285"/>
              </a:buClr>
              <a:buSzPts val="1200"/>
              <a:buFont typeface="Century Gothic"/>
              <a:buNone/>
              <a:defRPr sz="1200" b="0" i="0" u="none">
                <a:solidFill>
                  <a:srgbClr val="053285"/>
                </a:solidFill>
                <a:latin typeface="Century Gothic"/>
                <a:ea typeface="Century Gothic"/>
                <a:cs typeface="Century Gothic"/>
                <a:sym typeface="Century Gothic"/>
              </a:defRPr>
            </a:lvl8pPr>
            <a:lvl9pPr marL="0" marR="0" lvl="8" indent="0" algn="l" rtl="0">
              <a:lnSpc>
                <a:spcPct val="100000"/>
              </a:lnSpc>
              <a:spcBef>
                <a:spcPts val="0"/>
              </a:spcBef>
              <a:spcAft>
                <a:spcPts val="0"/>
              </a:spcAft>
              <a:buClr>
                <a:srgbClr val="053285"/>
              </a:buClr>
              <a:buSzPts val="1200"/>
              <a:buFont typeface="Century Gothic"/>
              <a:buNone/>
              <a:defRPr sz="1200" b="0" i="0" u="none">
                <a:solidFill>
                  <a:srgbClr val="053285"/>
                </a:solidFill>
                <a:latin typeface="Century Gothic"/>
                <a:ea typeface="Century Gothic"/>
                <a:cs typeface="Century Gothic"/>
                <a:sym typeface="Century Gothic"/>
              </a:defRPr>
            </a:lvl9pPr>
          </a:lstStyle>
          <a:p>
            <a:pPr marL="0" lvl="0" indent="0" algn="l" rtl="0">
              <a:spcBef>
                <a:spcPts val="0"/>
              </a:spcBef>
              <a:spcAft>
                <a:spcPts val="0"/>
              </a:spcAft>
              <a:buNone/>
            </a:pPr>
            <a:fld id="{00000000-1234-1234-1234-123412341234}" type="slidenum">
              <a:rPr lang="en-US"/>
              <a:pPr marL="0" lvl="0" indent="0" algn="l" rtl="0">
                <a:spcBef>
                  <a:spcPts val="0"/>
                </a:spcBef>
                <a:spcAft>
                  <a:spcPts val="0"/>
                </a:spcAft>
                <a:buNone/>
              </a:pPr>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41"/>
        <p:cNvGrpSpPr/>
        <p:nvPr/>
      </p:nvGrpSpPr>
      <p:grpSpPr>
        <a:xfrm>
          <a:off x="0" y="0"/>
          <a:ext cx="0" cy="0"/>
          <a:chOff x="0" y="0"/>
          <a:chExt cx="0" cy="0"/>
        </a:xfrm>
      </p:grpSpPr>
      <p:sp>
        <p:nvSpPr>
          <p:cNvPr id="242" name="Google Shape;242;p52"/>
          <p:cNvSpPr txBox="1">
            <a:spLocks noGrp="1"/>
          </p:cNvSpPr>
          <p:nvPr>
            <p:ph type="title"/>
          </p:nvPr>
        </p:nvSpPr>
        <p:spPr>
          <a:xfrm>
            <a:off x="4762" y="17462"/>
            <a:ext cx="9139200" cy="592200"/>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Clr>
                <a:schemeClr val="lt1"/>
              </a:buClr>
              <a:buSzPts val="3200"/>
              <a:buFont typeface="Rockwell"/>
              <a:buNone/>
              <a:defRPr sz="3200" b="0" i="0" u="none" strike="noStrike" cap="none">
                <a:solidFill>
                  <a:schemeClr val="lt1"/>
                </a:solidFill>
                <a:latin typeface="Rockwell"/>
                <a:ea typeface="Rockwell"/>
                <a:cs typeface="Rockwell"/>
                <a:sym typeface="Rockwel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243" name="Google Shape;243;p52"/>
          <p:cNvSpPr txBox="1">
            <a:spLocks noGrp="1"/>
          </p:cNvSpPr>
          <p:nvPr>
            <p:ph type="body" idx="1"/>
          </p:nvPr>
        </p:nvSpPr>
        <p:spPr>
          <a:xfrm>
            <a:off x="457200" y="1600200"/>
            <a:ext cx="4038600" cy="4526100"/>
          </a:xfrm>
          <a:prstGeom prst="rect">
            <a:avLst/>
          </a:prstGeom>
          <a:noFill/>
          <a:ln>
            <a:noFill/>
          </a:ln>
        </p:spPr>
        <p:txBody>
          <a:bodyPr spcFirstLastPara="1" wrap="square" lIns="91425" tIns="45700" rIns="91425" bIns="45700" anchor="t" anchorCtr="0"/>
          <a:lstStyle>
            <a:lvl1pPr marL="457200" marR="0" lvl="0" indent="-228600" algn="l" rtl="0">
              <a:spcBef>
                <a:spcPts val="560"/>
              </a:spcBef>
              <a:spcAft>
                <a:spcPts val="0"/>
              </a:spcAft>
              <a:buClr>
                <a:schemeClr val="dk2"/>
              </a:buClr>
              <a:buSzPts val="2800"/>
              <a:buFont typeface="Arial"/>
              <a:buNone/>
              <a:defRPr sz="2800" b="0" i="0" u="none" strike="noStrike" cap="none">
                <a:solidFill>
                  <a:schemeClr val="dk2"/>
                </a:solidFill>
                <a:latin typeface="Century Gothic"/>
                <a:ea typeface="Century Gothic"/>
                <a:cs typeface="Century Gothic"/>
                <a:sym typeface="Century Gothic"/>
              </a:defRPr>
            </a:lvl1pPr>
            <a:lvl2pPr marL="914400" marR="0" lvl="1" indent="-381000" algn="l" rtl="0">
              <a:spcBef>
                <a:spcPts val="480"/>
              </a:spcBef>
              <a:spcAft>
                <a:spcPts val="0"/>
              </a:spcAft>
              <a:buClr>
                <a:schemeClr val="dk2"/>
              </a:buClr>
              <a:buSzPts val="2400"/>
              <a:buFont typeface="Arial"/>
              <a:buChar char="•"/>
              <a:defRPr sz="2400" b="0" i="0" u="none" strike="noStrike" cap="none">
                <a:solidFill>
                  <a:schemeClr val="dk2"/>
                </a:solidFill>
                <a:latin typeface="Century Gothic"/>
                <a:ea typeface="Century Gothic"/>
                <a:cs typeface="Century Gothic"/>
                <a:sym typeface="Century Gothic"/>
              </a:defRPr>
            </a:lvl2pPr>
            <a:lvl3pPr marL="1371600" marR="0" lvl="2" indent="-355600" algn="l" rtl="0">
              <a:spcBef>
                <a:spcPts val="400"/>
              </a:spcBef>
              <a:spcAft>
                <a:spcPts val="0"/>
              </a:spcAft>
              <a:buClr>
                <a:schemeClr val="dk2"/>
              </a:buClr>
              <a:buSzPts val="2000"/>
              <a:buFont typeface="Courier New"/>
              <a:buChar char="o"/>
              <a:defRPr sz="2000" b="0" i="0" u="none" strike="noStrike" cap="none">
                <a:solidFill>
                  <a:schemeClr val="dk2"/>
                </a:solidFill>
                <a:latin typeface="Century Gothic"/>
                <a:ea typeface="Century Gothic"/>
                <a:cs typeface="Century Gothic"/>
                <a:sym typeface="Century Gothic"/>
              </a:defRPr>
            </a:lvl3pPr>
            <a:lvl4pPr marL="1828800" marR="0" lvl="3" indent="-342900" algn="l" rtl="0">
              <a:spcBef>
                <a:spcPts val="360"/>
              </a:spcBef>
              <a:spcAft>
                <a:spcPts val="0"/>
              </a:spcAft>
              <a:buClr>
                <a:schemeClr val="dk2"/>
              </a:buClr>
              <a:buSzPts val="1800"/>
              <a:buFont typeface="Arial"/>
              <a:buChar char="–"/>
              <a:defRPr sz="1800" b="0" i="0" u="none" strike="noStrike" cap="none">
                <a:solidFill>
                  <a:schemeClr val="dk2"/>
                </a:solidFill>
                <a:latin typeface="Century Gothic"/>
                <a:ea typeface="Century Gothic"/>
                <a:cs typeface="Century Gothic"/>
                <a:sym typeface="Century Gothic"/>
              </a:defRPr>
            </a:lvl4pPr>
            <a:lvl5pPr marL="2286000" marR="0" lvl="4" indent="-342900" algn="l" rtl="0">
              <a:spcBef>
                <a:spcPts val="360"/>
              </a:spcBef>
              <a:spcAft>
                <a:spcPts val="0"/>
              </a:spcAft>
              <a:buClr>
                <a:schemeClr val="dk2"/>
              </a:buClr>
              <a:buSzPts val="1800"/>
              <a:buFont typeface="Arial"/>
              <a:buChar char="»"/>
              <a:defRPr sz="1800" b="0" i="0" u="none" strike="noStrike" cap="none">
                <a:solidFill>
                  <a:schemeClr val="dk2"/>
                </a:solidFill>
                <a:latin typeface="Century Gothic"/>
                <a:ea typeface="Century Gothic"/>
                <a:cs typeface="Century Gothic"/>
                <a:sym typeface="Century Gothic"/>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244" name="Google Shape;244;p52"/>
          <p:cNvSpPr txBox="1">
            <a:spLocks noGrp="1"/>
          </p:cNvSpPr>
          <p:nvPr>
            <p:ph type="body" idx="2"/>
          </p:nvPr>
        </p:nvSpPr>
        <p:spPr>
          <a:xfrm>
            <a:off x="4648200" y="1600200"/>
            <a:ext cx="4038600" cy="4526100"/>
          </a:xfrm>
          <a:prstGeom prst="rect">
            <a:avLst/>
          </a:prstGeom>
          <a:noFill/>
          <a:ln>
            <a:noFill/>
          </a:ln>
        </p:spPr>
        <p:txBody>
          <a:bodyPr spcFirstLastPara="1" wrap="square" lIns="91425" tIns="45700" rIns="91425" bIns="45700" anchor="t" anchorCtr="0"/>
          <a:lstStyle>
            <a:lvl1pPr marL="457200" marR="0" lvl="0" indent="-228600" algn="l" rtl="0">
              <a:spcBef>
                <a:spcPts val="560"/>
              </a:spcBef>
              <a:spcAft>
                <a:spcPts val="0"/>
              </a:spcAft>
              <a:buClr>
                <a:schemeClr val="dk2"/>
              </a:buClr>
              <a:buSzPts val="2800"/>
              <a:buFont typeface="Arial"/>
              <a:buNone/>
              <a:defRPr sz="2800" b="0" i="0" u="none" strike="noStrike" cap="none">
                <a:solidFill>
                  <a:schemeClr val="dk2"/>
                </a:solidFill>
                <a:latin typeface="Century Gothic"/>
                <a:ea typeface="Century Gothic"/>
                <a:cs typeface="Century Gothic"/>
                <a:sym typeface="Century Gothic"/>
              </a:defRPr>
            </a:lvl1pPr>
            <a:lvl2pPr marL="914400" marR="0" lvl="1" indent="-381000" algn="l" rtl="0">
              <a:spcBef>
                <a:spcPts val="480"/>
              </a:spcBef>
              <a:spcAft>
                <a:spcPts val="0"/>
              </a:spcAft>
              <a:buClr>
                <a:schemeClr val="dk2"/>
              </a:buClr>
              <a:buSzPts val="2400"/>
              <a:buFont typeface="Arial"/>
              <a:buChar char="•"/>
              <a:defRPr sz="2400" b="0" i="0" u="none" strike="noStrike" cap="none">
                <a:solidFill>
                  <a:schemeClr val="dk2"/>
                </a:solidFill>
                <a:latin typeface="Century Gothic"/>
                <a:ea typeface="Century Gothic"/>
                <a:cs typeface="Century Gothic"/>
                <a:sym typeface="Century Gothic"/>
              </a:defRPr>
            </a:lvl2pPr>
            <a:lvl3pPr marL="1371600" marR="0" lvl="2" indent="-355600" algn="l" rtl="0">
              <a:spcBef>
                <a:spcPts val="400"/>
              </a:spcBef>
              <a:spcAft>
                <a:spcPts val="0"/>
              </a:spcAft>
              <a:buClr>
                <a:schemeClr val="dk2"/>
              </a:buClr>
              <a:buSzPts val="2000"/>
              <a:buFont typeface="Courier New"/>
              <a:buChar char="o"/>
              <a:defRPr sz="2000" b="0" i="0" u="none" strike="noStrike" cap="none">
                <a:solidFill>
                  <a:schemeClr val="dk2"/>
                </a:solidFill>
                <a:latin typeface="Century Gothic"/>
                <a:ea typeface="Century Gothic"/>
                <a:cs typeface="Century Gothic"/>
                <a:sym typeface="Century Gothic"/>
              </a:defRPr>
            </a:lvl3pPr>
            <a:lvl4pPr marL="1828800" marR="0" lvl="3" indent="-342900" algn="l" rtl="0">
              <a:spcBef>
                <a:spcPts val="360"/>
              </a:spcBef>
              <a:spcAft>
                <a:spcPts val="0"/>
              </a:spcAft>
              <a:buClr>
                <a:schemeClr val="dk2"/>
              </a:buClr>
              <a:buSzPts val="1800"/>
              <a:buFont typeface="Arial"/>
              <a:buChar char="–"/>
              <a:defRPr sz="1800" b="0" i="0" u="none" strike="noStrike" cap="none">
                <a:solidFill>
                  <a:schemeClr val="dk2"/>
                </a:solidFill>
                <a:latin typeface="Century Gothic"/>
                <a:ea typeface="Century Gothic"/>
                <a:cs typeface="Century Gothic"/>
                <a:sym typeface="Century Gothic"/>
              </a:defRPr>
            </a:lvl4pPr>
            <a:lvl5pPr marL="2286000" marR="0" lvl="4" indent="-342900" algn="l" rtl="0">
              <a:spcBef>
                <a:spcPts val="360"/>
              </a:spcBef>
              <a:spcAft>
                <a:spcPts val="0"/>
              </a:spcAft>
              <a:buClr>
                <a:schemeClr val="dk2"/>
              </a:buClr>
              <a:buSzPts val="1800"/>
              <a:buFont typeface="Arial"/>
              <a:buChar char="»"/>
              <a:defRPr sz="1800" b="0" i="0" u="none" strike="noStrike" cap="none">
                <a:solidFill>
                  <a:schemeClr val="dk2"/>
                </a:solidFill>
                <a:latin typeface="Century Gothic"/>
                <a:ea typeface="Century Gothic"/>
                <a:cs typeface="Century Gothic"/>
                <a:sym typeface="Century Gothic"/>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245" name="Google Shape;245;p52"/>
          <p:cNvSpPr txBox="1">
            <a:spLocks noGrp="1"/>
          </p:cNvSpPr>
          <p:nvPr>
            <p:ph type="ftr" idx="11"/>
          </p:nvPr>
        </p:nvSpPr>
        <p:spPr>
          <a:xfrm>
            <a:off x="1600200" y="6356350"/>
            <a:ext cx="5334000" cy="365100"/>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400" b="0" i="0" u="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246" name="Google Shape;246;p52"/>
          <p:cNvSpPr txBox="1">
            <a:spLocks noGrp="1"/>
          </p:cNvSpPr>
          <p:nvPr>
            <p:ph type="sldNum" idx="12"/>
          </p:nvPr>
        </p:nvSpPr>
        <p:spPr>
          <a:xfrm>
            <a:off x="457200" y="6356350"/>
            <a:ext cx="762000" cy="365100"/>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1pPr>
            <a:lvl2pPr marL="0" marR="0" lvl="1"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2pPr>
            <a:lvl3pPr marL="0" marR="0" lvl="2"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3pPr>
            <a:lvl4pPr marL="0" marR="0" lvl="3"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4pPr>
            <a:lvl5pPr marL="0" marR="0" lvl="4"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5pPr>
            <a:lvl6pPr marL="0" marR="0" lvl="5"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6pPr>
            <a:lvl7pPr marL="0" marR="0" lvl="6"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7pPr>
            <a:lvl8pPr marL="0" marR="0" lvl="7"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8pPr>
            <a:lvl9pPr marL="0" marR="0" lvl="8"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pPr marL="0" lvl="0" indent="0" algn="l" rtl="0">
                <a:spcBef>
                  <a:spcPts val="0"/>
                </a:spcBef>
                <a:spcAft>
                  <a:spcPts val="0"/>
                </a:spcAft>
                <a:buNone/>
              </a:pPr>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47"/>
        <p:cNvGrpSpPr/>
        <p:nvPr/>
      </p:nvGrpSpPr>
      <p:grpSpPr>
        <a:xfrm>
          <a:off x="0" y="0"/>
          <a:ext cx="0" cy="0"/>
          <a:chOff x="0" y="0"/>
          <a:chExt cx="0" cy="0"/>
        </a:xfrm>
      </p:grpSpPr>
      <p:sp>
        <p:nvSpPr>
          <p:cNvPr id="248" name="Google Shape;248;p53"/>
          <p:cNvSpPr txBox="1">
            <a:spLocks noGrp="1"/>
          </p:cNvSpPr>
          <p:nvPr>
            <p:ph type="title"/>
          </p:nvPr>
        </p:nvSpPr>
        <p:spPr>
          <a:xfrm>
            <a:off x="4762" y="17462"/>
            <a:ext cx="9139200" cy="592200"/>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Clr>
                <a:schemeClr val="lt1"/>
              </a:buClr>
              <a:buSzPts val="3200"/>
              <a:buFont typeface="Rockwell"/>
              <a:buNone/>
              <a:defRPr sz="3200" b="0" i="0" u="none" strike="noStrike" cap="none">
                <a:solidFill>
                  <a:schemeClr val="lt1"/>
                </a:solidFill>
                <a:latin typeface="Rockwell"/>
                <a:ea typeface="Rockwell"/>
                <a:cs typeface="Rockwell"/>
                <a:sym typeface="Rockwel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249" name="Google Shape;249;p53"/>
          <p:cNvSpPr txBox="1">
            <a:spLocks noGrp="1"/>
          </p:cNvSpPr>
          <p:nvPr>
            <p:ph type="body" idx="1"/>
          </p:nvPr>
        </p:nvSpPr>
        <p:spPr>
          <a:xfrm>
            <a:off x="457200" y="990600"/>
            <a:ext cx="8229600" cy="5257800"/>
          </a:xfrm>
          <a:prstGeom prst="rect">
            <a:avLst/>
          </a:prstGeom>
          <a:noFill/>
          <a:ln>
            <a:noFill/>
          </a:ln>
        </p:spPr>
        <p:txBody>
          <a:bodyPr spcFirstLastPara="1" wrap="square" lIns="91425" tIns="45700" rIns="91425" bIns="45700" anchor="t" anchorCtr="0"/>
          <a:lstStyle>
            <a:lvl1pPr marL="457200" marR="0" lvl="0" indent="-228600" algn="l" rtl="0">
              <a:spcBef>
                <a:spcPts val="480"/>
              </a:spcBef>
              <a:spcAft>
                <a:spcPts val="0"/>
              </a:spcAft>
              <a:buClr>
                <a:schemeClr val="dk2"/>
              </a:buClr>
              <a:buSzPts val="2400"/>
              <a:buFont typeface="Arial"/>
              <a:buNone/>
              <a:defRPr sz="2400">
                <a:solidFill>
                  <a:schemeClr val="dk2"/>
                </a:solidFill>
                <a:latin typeface="Century Gothic"/>
                <a:ea typeface="Century Gothic"/>
                <a:cs typeface="Century Gothic"/>
                <a:sym typeface="Century Gothic"/>
              </a:defRPr>
            </a:lvl1pPr>
            <a:lvl2pPr marL="914400" marR="0" lvl="1" indent="-355600" algn="l" rtl="0">
              <a:spcBef>
                <a:spcPts val="400"/>
              </a:spcBef>
              <a:spcAft>
                <a:spcPts val="0"/>
              </a:spcAft>
              <a:buClr>
                <a:schemeClr val="dk2"/>
              </a:buClr>
              <a:buSzPts val="2000"/>
              <a:buFont typeface="Arial"/>
              <a:buChar char="•"/>
              <a:defRPr sz="2000" b="0" i="0" u="none" strike="noStrike" cap="none">
                <a:solidFill>
                  <a:schemeClr val="dk2"/>
                </a:solidFill>
                <a:latin typeface="Century Gothic"/>
                <a:ea typeface="Century Gothic"/>
                <a:cs typeface="Century Gothic"/>
                <a:sym typeface="Century Gothic"/>
              </a:defRPr>
            </a:lvl2pPr>
            <a:lvl3pPr marL="1371600" marR="0" lvl="2" indent="-342900" algn="l" rtl="0">
              <a:spcBef>
                <a:spcPts val="360"/>
              </a:spcBef>
              <a:spcAft>
                <a:spcPts val="0"/>
              </a:spcAft>
              <a:buClr>
                <a:schemeClr val="dk2"/>
              </a:buClr>
              <a:buSzPts val="1800"/>
              <a:buFont typeface="Courier New"/>
              <a:buChar char="o"/>
              <a:defRPr sz="1800" b="0" i="0" u="none" strike="noStrike" cap="none">
                <a:solidFill>
                  <a:schemeClr val="dk2"/>
                </a:solidFill>
                <a:latin typeface="Century Gothic"/>
                <a:ea typeface="Century Gothic"/>
                <a:cs typeface="Century Gothic"/>
                <a:sym typeface="Century Gothic"/>
              </a:defRPr>
            </a:lvl3pPr>
            <a:lvl4pPr marL="1828800" marR="0" lvl="3" indent="-330200" algn="l" rtl="0">
              <a:spcBef>
                <a:spcPts val="320"/>
              </a:spcBef>
              <a:spcAft>
                <a:spcPts val="0"/>
              </a:spcAft>
              <a:buClr>
                <a:schemeClr val="dk2"/>
              </a:buClr>
              <a:buSzPts val="1600"/>
              <a:buFont typeface="Arial"/>
              <a:buChar char="–"/>
              <a:defRPr sz="1600" b="0" i="0" u="none" strike="noStrike" cap="none">
                <a:solidFill>
                  <a:schemeClr val="dk2"/>
                </a:solidFill>
                <a:latin typeface="Century Gothic"/>
                <a:ea typeface="Century Gothic"/>
                <a:cs typeface="Century Gothic"/>
                <a:sym typeface="Century Gothic"/>
              </a:defRPr>
            </a:lvl4pPr>
            <a:lvl5pPr marL="2286000" marR="0" lvl="4" indent="-330200" algn="l" rtl="0">
              <a:spcBef>
                <a:spcPts val="320"/>
              </a:spcBef>
              <a:spcAft>
                <a:spcPts val="0"/>
              </a:spcAft>
              <a:buClr>
                <a:schemeClr val="dk2"/>
              </a:buClr>
              <a:buSzPts val="1600"/>
              <a:buFont typeface="Arial"/>
              <a:buChar char="»"/>
              <a:defRPr sz="1600" b="0" i="0" u="none" strike="noStrike" cap="none">
                <a:solidFill>
                  <a:schemeClr val="dk2"/>
                </a:solidFill>
                <a:latin typeface="Century Gothic"/>
                <a:ea typeface="Century Gothic"/>
                <a:cs typeface="Century Gothic"/>
                <a:sym typeface="Century Gothic"/>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250" name="Google Shape;250;p53"/>
          <p:cNvSpPr txBox="1">
            <a:spLocks noGrp="1"/>
          </p:cNvSpPr>
          <p:nvPr>
            <p:ph type="ftr" idx="11"/>
          </p:nvPr>
        </p:nvSpPr>
        <p:spPr>
          <a:xfrm>
            <a:off x="1600200" y="6356350"/>
            <a:ext cx="5334000" cy="365100"/>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400" b="0" i="0" u="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251" name="Google Shape;251;p53"/>
          <p:cNvSpPr txBox="1">
            <a:spLocks noGrp="1"/>
          </p:cNvSpPr>
          <p:nvPr>
            <p:ph type="sldNum" idx="12"/>
          </p:nvPr>
        </p:nvSpPr>
        <p:spPr>
          <a:xfrm>
            <a:off x="457200" y="6356350"/>
            <a:ext cx="762000" cy="365100"/>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1pPr>
            <a:lvl2pPr marL="0" marR="0" lvl="1"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2pPr>
            <a:lvl3pPr marL="0" marR="0" lvl="2"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3pPr>
            <a:lvl4pPr marL="0" marR="0" lvl="3"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4pPr>
            <a:lvl5pPr marL="0" marR="0" lvl="4"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5pPr>
            <a:lvl6pPr marL="0" marR="0" lvl="5"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6pPr>
            <a:lvl7pPr marL="0" marR="0" lvl="6"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7pPr>
            <a:lvl8pPr marL="0" marR="0" lvl="7"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8pPr>
            <a:lvl9pPr marL="0" marR="0" lvl="8"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pPr marL="0" lvl="0" indent="0" algn="l" rtl="0">
                <a:spcBef>
                  <a:spcPts val="0"/>
                </a:spcBef>
                <a:spcAft>
                  <a:spcPts val="0"/>
                </a:spcAft>
                <a:buNone/>
              </a:pPr>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252"/>
        <p:cNvGrpSpPr/>
        <p:nvPr/>
      </p:nvGrpSpPr>
      <p:grpSpPr>
        <a:xfrm>
          <a:off x="0" y="0"/>
          <a:ext cx="0" cy="0"/>
          <a:chOff x="0" y="0"/>
          <a:chExt cx="0" cy="0"/>
        </a:xfrm>
      </p:grpSpPr>
      <p:sp>
        <p:nvSpPr>
          <p:cNvPr id="253" name="Google Shape;253;p54"/>
          <p:cNvSpPr txBox="1">
            <a:spLocks noGrp="1"/>
          </p:cNvSpPr>
          <p:nvPr>
            <p:ph type="title"/>
          </p:nvPr>
        </p:nvSpPr>
        <p:spPr>
          <a:xfrm rot="5400000">
            <a:off x="4838700" y="2400300"/>
            <a:ext cx="5638800" cy="2057400"/>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Clr>
                <a:schemeClr val="dk2"/>
              </a:buClr>
              <a:buSzPts val="3200"/>
              <a:buFont typeface="Rockwell"/>
              <a:buNone/>
              <a:defRPr sz="3200" b="0" i="0" u="none" strike="noStrike" cap="none">
                <a:solidFill>
                  <a:schemeClr val="dk2"/>
                </a:solidFill>
                <a:latin typeface="Rockwell"/>
                <a:ea typeface="Rockwell"/>
                <a:cs typeface="Rockwell"/>
                <a:sym typeface="Rockwel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254" name="Google Shape;254;p54"/>
          <p:cNvSpPr txBox="1">
            <a:spLocks noGrp="1"/>
          </p:cNvSpPr>
          <p:nvPr>
            <p:ph type="body" idx="1"/>
          </p:nvPr>
        </p:nvSpPr>
        <p:spPr>
          <a:xfrm rot="5400000">
            <a:off x="647700" y="419100"/>
            <a:ext cx="5638800" cy="6019800"/>
          </a:xfrm>
          <a:prstGeom prst="rect">
            <a:avLst/>
          </a:prstGeom>
          <a:noFill/>
          <a:ln>
            <a:noFill/>
          </a:ln>
        </p:spPr>
        <p:txBody>
          <a:bodyPr spcFirstLastPara="1" wrap="square" lIns="91425" tIns="45700" rIns="91425" bIns="45700" anchor="t" anchorCtr="0"/>
          <a:lstStyle>
            <a:lvl1pPr marL="457200" marR="0" lvl="0" indent="-228600" algn="l" rtl="0">
              <a:spcBef>
                <a:spcPts val="480"/>
              </a:spcBef>
              <a:spcAft>
                <a:spcPts val="0"/>
              </a:spcAft>
              <a:buClr>
                <a:schemeClr val="dk2"/>
              </a:buClr>
              <a:buSzPts val="2400"/>
              <a:buFont typeface="Arial"/>
              <a:buNone/>
              <a:defRPr sz="2400">
                <a:solidFill>
                  <a:schemeClr val="dk2"/>
                </a:solidFill>
                <a:latin typeface="Century Gothic"/>
                <a:ea typeface="Century Gothic"/>
                <a:cs typeface="Century Gothic"/>
                <a:sym typeface="Century Gothic"/>
              </a:defRPr>
            </a:lvl1pPr>
            <a:lvl2pPr marL="914400" marR="0" lvl="1" indent="-355600" algn="l" rtl="0">
              <a:spcBef>
                <a:spcPts val="400"/>
              </a:spcBef>
              <a:spcAft>
                <a:spcPts val="0"/>
              </a:spcAft>
              <a:buClr>
                <a:schemeClr val="dk2"/>
              </a:buClr>
              <a:buSzPts val="2000"/>
              <a:buFont typeface="Arial"/>
              <a:buChar char="•"/>
              <a:defRPr sz="2000" b="0" i="0" u="none" strike="noStrike" cap="none">
                <a:solidFill>
                  <a:schemeClr val="dk2"/>
                </a:solidFill>
                <a:latin typeface="Century Gothic"/>
                <a:ea typeface="Century Gothic"/>
                <a:cs typeface="Century Gothic"/>
                <a:sym typeface="Century Gothic"/>
              </a:defRPr>
            </a:lvl2pPr>
            <a:lvl3pPr marL="1371600" marR="0" lvl="2" indent="-342900" algn="l" rtl="0">
              <a:spcBef>
                <a:spcPts val="360"/>
              </a:spcBef>
              <a:spcAft>
                <a:spcPts val="0"/>
              </a:spcAft>
              <a:buClr>
                <a:schemeClr val="dk2"/>
              </a:buClr>
              <a:buSzPts val="1800"/>
              <a:buFont typeface="Courier New"/>
              <a:buChar char="o"/>
              <a:defRPr sz="1800" b="0" i="0" u="none" strike="noStrike" cap="none">
                <a:solidFill>
                  <a:schemeClr val="dk2"/>
                </a:solidFill>
                <a:latin typeface="Century Gothic"/>
                <a:ea typeface="Century Gothic"/>
                <a:cs typeface="Century Gothic"/>
                <a:sym typeface="Century Gothic"/>
              </a:defRPr>
            </a:lvl3pPr>
            <a:lvl4pPr marL="1828800" marR="0" lvl="3" indent="-330200" algn="l" rtl="0">
              <a:spcBef>
                <a:spcPts val="320"/>
              </a:spcBef>
              <a:spcAft>
                <a:spcPts val="0"/>
              </a:spcAft>
              <a:buClr>
                <a:schemeClr val="dk2"/>
              </a:buClr>
              <a:buSzPts val="1600"/>
              <a:buFont typeface="Arial"/>
              <a:buChar char="–"/>
              <a:defRPr sz="1600" b="0" i="0" u="none" strike="noStrike" cap="none">
                <a:solidFill>
                  <a:schemeClr val="dk2"/>
                </a:solidFill>
                <a:latin typeface="Century Gothic"/>
                <a:ea typeface="Century Gothic"/>
                <a:cs typeface="Century Gothic"/>
                <a:sym typeface="Century Gothic"/>
              </a:defRPr>
            </a:lvl4pPr>
            <a:lvl5pPr marL="2286000" marR="0" lvl="4" indent="-330200" algn="l" rtl="0">
              <a:spcBef>
                <a:spcPts val="320"/>
              </a:spcBef>
              <a:spcAft>
                <a:spcPts val="0"/>
              </a:spcAft>
              <a:buClr>
                <a:schemeClr val="dk2"/>
              </a:buClr>
              <a:buSzPts val="1600"/>
              <a:buFont typeface="Arial"/>
              <a:buChar char="»"/>
              <a:defRPr sz="1600" b="0" i="0" u="none" strike="noStrike" cap="none">
                <a:solidFill>
                  <a:schemeClr val="dk2"/>
                </a:solidFill>
                <a:latin typeface="Century Gothic"/>
                <a:ea typeface="Century Gothic"/>
                <a:cs typeface="Century Gothic"/>
                <a:sym typeface="Century Gothic"/>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255" name="Google Shape;255;p54"/>
          <p:cNvSpPr txBox="1">
            <a:spLocks noGrp="1"/>
          </p:cNvSpPr>
          <p:nvPr>
            <p:ph type="ftr" idx="11"/>
          </p:nvPr>
        </p:nvSpPr>
        <p:spPr>
          <a:xfrm>
            <a:off x="1600200" y="6356350"/>
            <a:ext cx="5334000" cy="365100"/>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400" b="0" i="0" u="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256" name="Google Shape;256;p54"/>
          <p:cNvSpPr txBox="1">
            <a:spLocks noGrp="1"/>
          </p:cNvSpPr>
          <p:nvPr>
            <p:ph type="sldNum" idx="12"/>
          </p:nvPr>
        </p:nvSpPr>
        <p:spPr>
          <a:xfrm>
            <a:off x="457200" y="6356350"/>
            <a:ext cx="762000" cy="365100"/>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1pPr>
            <a:lvl2pPr marL="0" marR="0" lvl="1"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2pPr>
            <a:lvl3pPr marL="0" marR="0" lvl="2"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3pPr>
            <a:lvl4pPr marL="0" marR="0" lvl="3"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4pPr>
            <a:lvl5pPr marL="0" marR="0" lvl="4"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5pPr>
            <a:lvl6pPr marL="0" marR="0" lvl="5"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6pPr>
            <a:lvl7pPr marL="0" marR="0" lvl="6"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7pPr>
            <a:lvl8pPr marL="0" marR="0" lvl="7"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8pPr>
            <a:lvl9pPr marL="0" marR="0" lvl="8"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pPr marL="0" lvl="0" indent="0" algn="l" rtl="0">
                <a:spcBef>
                  <a:spcPts val="0"/>
                </a:spcBef>
                <a:spcAft>
                  <a:spcPts val="0"/>
                </a:spcAft>
                <a:buNone/>
              </a:pPr>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257"/>
        <p:cNvGrpSpPr/>
        <p:nvPr/>
      </p:nvGrpSpPr>
      <p:grpSpPr>
        <a:xfrm>
          <a:off x="0" y="0"/>
          <a:ext cx="0" cy="0"/>
          <a:chOff x="0" y="0"/>
          <a:chExt cx="0" cy="0"/>
        </a:xfrm>
      </p:grpSpPr>
      <p:sp>
        <p:nvSpPr>
          <p:cNvPr id="258" name="Google Shape;258;p55"/>
          <p:cNvSpPr txBox="1">
            <a:spLocks noGrp="1"/>
          </p:cNvSpPr>
          <p:nvPr>
            <p:ph type="title"/>
          </p:nvPr>
        </p:nvSpPr>
        <p:spPr>
          <a:xfrm>
            <a:off x="4762" y="17462"/>
            <a:ext cx="9139200" cy="592200"/>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Clr>
                <a:schemeClr val="lt1"/>
              </a:buClr>
              <a:buSzPts val="3200"/>
              <a:buFont typeface="Rockwell"/>
              <a:buNone/>
              <a:defRPr sz="3200" b="0" i="0" u="none" strike="noStrike" cap="none">
                <a:solidFill>
                  <a:schemeClr val="lt1"/>
                </a:solidFill>
                <a:latin typeface="Rockwell"/>
                <a:ea typeface="Rockwell"/>
                <a:cs typeface="Rockwell"/>
                <a:sym typeface="Rockwel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259" name="Google Shape;259;p55"/>
          <p:cNvSpPr txBox="1">
            <a:spLocks noGrp="1"/>
          </p:cNvSpPr>
          <p:nvPr>
            <p:ph type="body" idx="1"/>
          </p:nvPr>
        </p:nvSpPr>
        <p:spPr>
          <a:xfrm rot="5400000">
            <a:off x="1943100" y="-495300"/>
            <a:ext cx="5257800" cy="8229600"/>
          </a:xfrm>
          <a:prstGeom prst="rect">
            <a:avLst/>
          </a:prstGeom>
          <a:noFill/>
          <a:ln>
            <a:noFill/>
          </a:ln>
        </p:spPr>
        <p:txBody>
          <a:bodyPr spcFirstLastPara="1" wrap="square" lIns="91425" tIns="45700" rIns="91425" bIns="45700" anchor="t" anchorCtr="0"/>
          <a:lstStyle>
            <a:lvl1pPr marL="457200" marR="0" lvl="0" indent="-228600" algn="l" rtl="0">
              <a:spcBef>
                <a:spcPts val="480"/>
              </a:spcBef>
              <a:spcAft>
                <a:spcPts val="0"/>
              </a:spcAft>
              <a:buClr>
                <a:schemeClr val="dk2"/>
              </a:buClr>
              <a:buSzPts val="2400"/>
              <a:buFont typeface="Arial"/>
              <a:buNone/>
              <a:defRPr sz="2400">
                <a:solidFill>
                  <a:schemeClr val="dk2"/>
                </a:solidFill>
                <a:latin typeface="Century Gothic"/>
                <a:ea typeface="Century Gothic"/>
                <a:cs typeface="Century Gothic"/>
                <a:sym typeface="Century Gothic"/>
              </a:defRPr>
            </a:lvl1pPr>
            <a:lvl2pPr marL="914400" marR="0" lvl="1" indent="-355600" algn="l" rtl="0">
              <a:spcBef>
                <a:spcPts val="400"/>
              </a:spcBef>
              <a:spcAft>
                <a:spcPts val="0"/>
              </a:spcAft>
              <a:buClr>
                <a:schemeClr val="dk2"/>
              </a:buClr>
              <a:buSzPts val="2000"/>
              <a:buFont typeface="Arial"/>
              <a:buChar char="•"/>
              <a:defRPr sz="2000" b="0" i="0" u="none" strike="noStrike" cap="none">
                <a:solidFill>
                  <a:schemeClr val="dk2"/>
                </a:solidFill>
                <a:latin typeface="Century Gothic"/>
                <a:ea typeface="Century Gothic"/>
                <a:cs typeface="Century Gothic"/>
                <a:sym typeface="Century Gothic"/>
              </a:defRPr>
            </a:lvl2pPr>
            <a:lvl3pPr marL="1371600" marR="0" lvl="2" indent="-342900" algn="l" rtl="0">
              <a:spcBef>
                <a:spcPts val="360"/>
              </a:spcBef>
              <a:spcAft>
                <a:spcPts val="0"/>
              </a:spcAft>
              <a:buClr>
                <a:schemeClr val="dk2"/>
              </a:buClr>
              <a:buSzPts val="1800"/>
              <a:buFont typeface="Courier New"/>
              <a:buChar char="o"/>
              <a:defRPr sz="1800" b="0" i="0" u="none" strike="noStrike" cap="none">
                <a:solidFill>
                  <a:schemeClr val="dk2"/>
                </a:solidFill>
                <a:latin typeface="Century Gothic"/>
                <a:ea typeface="Century Gothic"/>
                <a:cs typeface="Century Gothic"/>
                <a:sym typeface="Century Gothic"/>
              </a:defRPr>
            </a:lvl3pPr>
            <a:lvl4pPr marL="1828800" marR="0" lvl="3" indent="-330200" algn="l" rtl="0">
              <a:spcBef>
                <a:spcPts val="320"/>
              </a:spcBef>
              <a:spcAft>
                <a:spcPts val="0"/>
              </a:spcAft>
              <a:buClr>
                <a:schemeClr val="dk2"/>
              </a:buClr>
              <a:buSzPts val="1600"/>
              <a:buFont typeface="Arial"/>
              <a:buChar char="–"/>
              <a:defRPr sz="1600" b="0" i="0" u="none" strike="noStrike" cap="none">
                <a:solidFill>
                  <a:schemeClr val="dk2"/>
                </a:solidFill>
                <a:latin typeface="Century Gothic"/>
                <a:ea typeface="Century Gothic"/>
                <a:cs typeface="Century Gothic"/>
                <a:sym typeface="Century Gothic"/>
              </a:defRPr>
            </a:lvl4pPr>
            <a:lvl5pPr marL="2286000" marR="0" lvl="4" indent="-330200" algn="l" rtl="0">
              <a:spcBef>
                <a:spcPts val="320"/>
              </a:spcBef>
              <a:spcAft>
                <a:spcPts val="0"/>
              </a:spcAft>
              <a:buClr>
                <a:schemeClr val="dk2"/>
              </a:buClr>
              <a:buSzPts val="1600"/>
              <a:buFont typeface="Arial"/>
              <a:buChar char="»"/>
              <a:defRPr sz="1600" b="0" i="0" u="none" strike="noStrike" cap="none">
                <a:solidFill>
                  <a:schemeClr val="dk2"/>
                </a:solidFill>
                <a:latin typeface="Century Gothic"/>
                <a:ea typeface="Century Gothic"/>
                <a:cs typeface="Century Gothic"/>
                <a:sym typeface="Century Gothic"/>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260" name="Google Shape;260;p55"/>
          <p:cNvSpPr txBox="1">
            <a:spLocks noGrp="1"/>
          </p:cNvSpPr>
          <p:nvPr>
            <p:ph type="ftr" idx="11"/>
          </p:nvPr>
        </p:nvSpPr>
        <p:spPr>
          <a:xfrm>
            <a:off x="1600200" y="6356350"/>
            <a:ext cx="5334000" cy="365100"/>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400" b="0" i="0" u="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261" name="Google Shape;261;p55"/>
          <p:cNvSpPr txBox="1">
            <a:spLocks noGrp="1"/>
          </p:cNvSpPr>
          <p:nvPr>
            <p:ph type="sldNum" idx="12"/>
          </p:nvPr>
        </p:nvSpPr>
        <p:spPr>
          <a:xfrm>
            <a:off x="457200" y="6356350"/>
            <a:ext cx="762000" cy="365100"/>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1pPr>
            <a:lvl2pPr marL="0" marR="0" lvl="1"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2pPr>
            <a:lvl3pPr marL="0" marR="0" lvl="2"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3pPr>
            <a:lvl4pPr marL="0" marR="0" lvl="3"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4pPr>
            <a:lvl5pPr marL="0" marR="0" lvl="4"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5pPr>
            <a:lvl6pPr marL="0" marR="0" lvl="5"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6pPr>
            <a:lvl7pPr marL="0" marR="0" lvl="6"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7pPr>
            <a:lvl8pPr marL="0" marR="0" lvl="7"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8pPr>
            <a:lvl9pPr marL="0" marR="0" lvl="8"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pPr marL="0" lvl="0" indent="0" algn="l" rtl="0">
                <a:spcBef>
                  <a:spcPts val="0"/>
                </a:spcBef>
                <a:spcAft>
                  <a:spcPts val="0"/>
                </a:spcAft>
                <a:buNone/>
              </a:pPr>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262"/>
        <p:cNvGrpSpPr/>
        <p:nvPr/>
      </p:nvGrpSpPr>
      <p:grpSpPr>
        <a:xfrm>
          <a:off x="0" y="0"/>
          <a:ext cx="0" cy="0"/>
          <a:chOff x="0" y="0"/>
          <a:chExt cx="0" cy="0"/>
        </a:xfrm>
      </p:grpSpPr>
      <p:sp>
        <p:nvSpPr>
          <p:cNvPr id="263" name="Google Shape;263;p56"/>
          <p:cNvSpPr txBox="1">
            <a:spLocks noGrp="1"/>
          </p:cNvSpPr>
          <p:nvPr>
            <p:ph type="title"/>
          </p:nvPr>
        </p:nvSpPr>
        <p:spPr>
          <a:xfrm>
            <a:off x="1792288" y="4800600"/>
            <a:ext cx="5486400" cy="566700"/>
          </a:xfrm>
          <a:prstGeom prst="rect">
            <a:avLst/>
          </a:prstGeom>
          <a:noFill/>
          <a:ln>
            <a:noFill/>
          </a:ln>
        </p:spPr>
        <p:txBody>
          <a:bodyPr spcFirstLastPara="1" wrap="square" lIns="91425" tIns="45700" rIns="91425" bIns="45700" anchor="b" anchorCtr="0"/>
          <a:lstStyle>
            <a:lvl1pPr marR="0" lvl="0" algn="l" rtl="0">
              <a:spcBef>
                <a:spcPts val="0"/>
              </a:spcBef>
              <a:spcAft>
                <a:spcPts val="0"/>
              </a:spcAft>
              <a:buClr>
                <a:schemeClr val="dk2"/>
              </a:buClr>
              <a:buSzPts val="2000"/>
              <a:buFont typeface="Rockwell"/>
              <a:buNone/>
              <a:defRPr sz="2000" b="1" i="0" u="none" strike="noStrike" cap="none">
                <a:solidFill>
                  <a:schemeClr val="dk2"/>
                </a:solidFill>
                <a:latin typeface="Rockwell"/>
                <a:ea typeface="Rockwell"/>
                <a:cs typeface="Rockwell"/>
                <a:sym typeface="Rockwel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264" name="Google Shape;264;p56"/>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lstStyle>
            <a:lvl1pPr marR="0" lvl="0" algn="l" rtl="0">
              <a:spcBef>
                <a:spcPts val="560"/>
              </a:spcBef>
              <a:spcAft>
                <a:spcPts val="0"/>
              </a:spcAft>
              <a:buClr>
                <a:schemeClr val="dk2"/>
              </a:buClr>
              <a:buSzPts val="2800"/>
              <a:buFont typeface="Arial"/>
              <a:buNone/>
              <a:defRPr sz="2800">
                <a:solidFill>
                  <a:schemeClr val="dk2"/>
                </a:solidFill>
                <a:latin typeface="Century Gothic"/>
                <a:ea typeface="Century Gothic"/>
                <a:cs typeface="Century Gothic"/>
                <a:sym typeface="Century Gothic"/>
              </a:defRPr>
            </a:lvl1pPr>
            <a:lvl2pPr marR="0" lvl="1" algn="l" rtl="0">
              <a:spcBef>
                <a:spcPts val="560"/>
              </a:spcBef>
              <a:spcAft>
                <a:spcPts val="0"/>
              </a:spcAft>
              <a:buClr>
                <a:schemeClr val="dk2"/>
              </a:buClr>
              <a:buSzPts val="2800"/>
              <a:buFont typeface="Arial"/>
              <a:buNone/>
              <a:defRPr sz="2800" b="0" i="0" u="none" strike="noStrike" cap="none">
                <a:solidFill>
                  <a:schemeClr val="dk2"/>
                </a:solidFill>
                <a:latin typeface="Century Gothic"/>
                <a:ea typeface="Century Gothic"/>
                <a:cs typeface="Century Gothic"/>
                <a:sym typeface="Century Gothic"/>
              </a:defRPr>
            </a:lvl2pPr>
            <a:lvl3pPr marR="0" lvl="2" algn="l" rtl="0">
              <a:spcBef>
                <a:spcPts val="480"/>
              </a:spcBef>
              <a:spcAft>
                <a:spcPts val="0"/>
              </a:spcAft>
              <a:buClr>
                <a:schemeClr val="dk2"/>
              </a:buClr>
              <a:buSzPts val="2400"/>
              <a:buFont typeface="Courier New"/>
              <a:buNone/>
              <a:defRPr sz="2400" b="0" i="0" u="none" strike="noStrike" cap="none">
                <a:solidFill>
                  <a:schemeClr val="dk2"/>
                </a:solidFill>
                <a:latin typeface="Century Gothic"/>
                <a:ea typeface="Century Gothic"/>
                <a:cs typeface="Century Gothic"/>
                <a:sym typeface="Century Gothic"/>
              </a:defRPr>
            </a:lvl3pPr>
            <a:lvl4pPr marR="0" lvl="3" algn="l" rtl="0">
              <a:spcBef>
                <a:spcPts val="400"/>
              </a:spcBef>
              <a:spcAft>
                <a:spcPts val="0"/>
              </a:spcAft>
              <a:buClr>
                <a:schemeClr val="dk2"/>
              </a:buClr>
              <a:buSzPts val="2000"/>
              <a:buFont typeface="Arial"/>
              <a:buNone/>
              <a:defRPr sz="2000" b="0" i="0" u="none" strike="noStrike" cap="none">
                <a:solidFill>
                  <a:schemeClr val="dk2"/>
                </a:solidFill>
                <a:latin typeface="Century Gothic"/>
                <a:ea typeface="Century Gothic"/>
                <a:cs typeface="Century Gothic"/>
                <a:sym typeface="Century Gothic"/>
              </a:defRPr>
            </a:lvl4pPr>
            <a:lvl5pPr marR="0" lvl="4" algn="l" rtl="0">
              <a:spcBef>
                <a:spcPts val="400"/>
              </a:spcBef>
              <a:spcAft>
                <a:spcPts val="0"/>
              </a:spcAft>
              <a:buClr>
                <a:schemeClr val="dk2"/>
              </a:buClr>
              <a:buSzPts val="2000"/>
              <a:buFont typeface="Arial"/>
              <a:buNone/>
              <a:defRPr sz="2000" b="0" i="0" u="none" strike="noStrike" cap="none">
                <a:solidFill>
                  <a:schemeClr val="dk2"/>
                </a:solidFill>
                <a:latin typeface="Century Gothic"/>
                <a:ea typeface="Century Gothic"/>
                <a:cs typeface="Century Gothic"/>
                <a:sym typeface="Century Gothic"/>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265" name="Google Shape;265;p56"/>
          <p:cNvSpPr txBox="1">
            <a:spLocks noGrp="1"/>
          </p:cNvSpPr>
          <p:nvPr>
            <p:ph type="body" idx="1"/>
          </p:nvPr>
        </p:nvSpPr>
        <p:spPr>
          <a:xfrm>
            <a:off x="1792288" y="5367338"/>
            <a:ext cx="5486400" cy="804900"/>
          </a:xfrm>
          <a:prstGeom prst="rect">
            <a:avLst/>
          </a:prstGeom>
          <a:noFill/>
          <a:ln>
            <a:noFill/>
          </a:ln>
        </p:spPr>
        <p:txBody>
          <a:bodyPr spcFirstLastPara="1" wrap="square" lIns="91425" tIns="45700" rIns="91425" bIns="45700" anchor="t" anchorCtr="0"/>
          <a:lstStyle>
            <a:lvl1pPr marL="457200" marR="0" lvl="0" indent="-228600" algn="l" rtl="0">
              <a:spcBef>
                <a:spcPts val="280"/>
              </a:spcBef>
              <a:spcAft>
                <a:spcPts val="0"/>
              </a:spcAft>
              <a:buClr>
                <a:schemeClr val="dk2"/>
              </a:buClr>
              <a:buSzPts val="1400"/>
              <a:buFont typeface="Arial"/>
              <a:buNone/>
              <a:defRPr sz="1400">
                <a:solidFill>
                  <a:schemeClr val="dk2"/>
                </a:solidFill>
                <a:latin typeface="Century Gothic"/>
                <a:ea typeface="Century Gothic"/>
                <a:cs typeface="Century Gothic"/>
                <a:sym typeface="Century Gothic"/>
              </a:defRPr>
            </a:lvl1pPr>
            <a:lvl2pPr marL="914400" marR="0" lvl="1" indent="-228600" algn="l" rtl="0">
              <a:spcBef>
                <a:spcPts val="240"/>
              </a:spcBef>
              <a:spcAft>
                <a:spcPts val="0"/>
              </a:spcAft>
              <a:buClr>
                <a:schemeClr val="dk2"/>
              </a:buClr>
              <a:buSzPts val="1200"/>
              <a:buFont typeface="Arial"/>
              <a:buNone/>
              <a:defRPr sz="1200" b="0" i="0" u="none" strike="noStrike" cap="none">
                <a:solidFill>
                  <a:schemeClr val="dk2"/>
                </a:solidFill>
                <a:latin typeface="Century Gothic"/>
                <a:ea typeface="Century Gothic"/>
                <a:cs typeface="Century Gothic"/>
                <a:sym typeface="Century Gothic"/>
              </a:defRPr>
            </a:lvl2pPr>
            <a:lvl3pPr marL="1371600" marR="0" lvl="2" indent="-228600" algn="l" rtl="0">
              <a:spcBef>
                <a:spcPts val="200"/>
              </a:spcBef>
              <a:spcAft>
                <a:spcPts val="0"/>
              </a:spcAft>
              <a:buClr>
                <a:schemeClr val="dk2"/>
              </a:buClr>
              <a:buSzPts val="1000"/>
              <a:buFont typeface="Courier New"/>
              <a:buNone/>
              <a:defRPr sz="1000" b="0" i="0" u="none" strike="noStrike" cap="none">
                <a:solidFill>
                  <a:schemeClr val="dk2"/>
                </a:solidFill>
                <a:latin typeface="Century Gothic"/>
                <a:ea typeface="Century Gothic"/>
                <a:cs typeface="Century Gothic"/>
                <a:sym typeface="Century Gothic"/>
              </a:defRPr>
            </a:lvl3pPr>
            <a:lvl4pPr marL="1828800" marR="0" lvl="3" indent="-228600" algn="l" rtl="0">
              <a:spcBef>
                <a:spcPts val="180"/>
              </a:spcBef>
              <a:spcAft>
                <a:spcPts val="0"/>
              </a:spcAft>
              <a:buClr>
                <a:schemeClr val="dk2"/>
              </a:buClr>
              <a:buSzPts val="900"/>
              <a:buFont typeface="Arial"/>
              <a:buNone/>
              <a:defRPr sz="900" b="0" i="0" u="none" strike="noStrike" cap="none">
                <a:solidFill>
                  <a:schemeClr val="dk2"/>
                </a:solidFill>
                <a:latin typeface="Century Gothic"/>
                <a:ea typeface="Century Gothic"/>
                <a:cs typeface="Century Gothic"/>
                <a:sym typeface="Century Gothic"/>
              </a:defRPr>
            </a:lvl4pPr>
            <a:lvl5pPr marL="2286000" marR="0" lvl="4" indent="-228600" algn="l" rtl="0">
              <a:spcBef>
                <a:spcPts val="180"/>
              </a:spcBef>
              <a:spcAft>
                <a:spcPts val="0"/>
              </a:spcAft>
              <a:buClr>
                <a:schemeClr val="dk2"/>
              </a:buClr>
              <a:buSzPts val="900"/>
              <a:buFont typeface="Arial"/>
              <a:buNone/>
              <a:defRPr sz="900" b="0" i="0" u="none" strike="noStrike" cap="none">
                <a:solidFill>
                  <a:schemeClr val="dk2"/>
                </a:solidFill>
                <a:latin typeface="Century Gothic"/>
                <a:ea typeface="Century Gothic"/>
                <a:cs typeface="Century Gothic"/>
                <a:sym typeface="Century Gothic"/>
              </a:defRPr>
            </a:lvl5pPr>
            <a:lvl6pPr marL="2743200" marR="0" lvl="5" indent="-228600" algn="l" rtl="0">
              <a:spcBef>
                <a:spcPts val="180"/>
              </a:spcBef>
              <a:spcAft>
                <a:spcPts val="0"/>
              </a:spcAft>
              <a:buClr>
                <a:schemeClr val="dk1"/>
              </a:buClr>
              <a:buSzPts val="900"/>
              <a:buFont typeface="Arial"/>
              <a:buNone/>
              <a:defRPr sz="900" b="0" i="0" u="none" strike="noStrike" cap="none">
                <a:solidFill>
                  <a:schemeClr val="dk1"/>
                </a:solidFill>
                <a:latin typeface="Century Gothic"/>
                <a:ea typeface="Century Gothic"/>
                <a:cs typeface="Century Gothic"/>
                <a:sym typeface="Century Gothic"/>
              </a:defRPr>
            </a:lvl6pPr>
            <a:lvl7pPr marL="3200400" marR="0" lvl="6" indent="-228600" algn="l" rtl="0">
              <a:spcBef>
                <a:spcPts val="180"/>
              </a:spcBef>
              <a:spcAft>
                <a:spcPts val="0"/>
              </a:spcAft>
              <a:buClr>
                <a:schemeClr val="dk1"/>
              </a:buClr>
              <a:buSzPts val="900"/>
              <a:buFont typeface="Arial"/>
              <a:buNone/>
              <a:defRPr sz="900" b="0" i="0" u="none" strike="noStrike" cap="none">
                <a:solidFill>
                  <a:schemeClr val="dk1"/>
                </a:solidFill>
                <a:latin typeface="Century Gothic"/>
                <a:ea typeface="Century Gothic"/>
                <a:cs typeface="Century Gothic"/>
                <a:sym typeface="Century Gothic"/>
              </a:defRPr>
            </a:lvl7pPr>
            <a:lvl8pPr marL="3657600" marR="0" lvl="7" indent="-228600" algn="l" rtl="0">
              <a:spcBef>
                <a:spcPts val="180"/>
              </a:spcBef>
              <a:spcAft>
                <a:spcPts val="0"/>
              </a:spcAft>
              <a:buClr>
                <a:schemeClr val="dk1"/>
              </a:buClr>
              <a:buSzPts val="900"/>
              <a:buFont typeface="Arial"/>
              <a:buNone/>
              <a:defRPr sz="900" b="0" i="0" u="none" strike="noStrike" cap="none">
                <a:solidFill>
                  <a:schemeClr val="dk1"/>
                </a:solidFill>
                <a:latin typeface="Century Gothic"/>
                <a:ea typeface="Century Gothic"/>
                <a:cs typeface="Century Gothic"/>
                <a:sym typeface="Century Gothic"/>
              </a:defRPr>
            </a:lvl8pPr>
            <a:lvl9pPr marL="4114800" marR="0" lvl="8" indent="-228600" algn="l" rtl="0">
              <a:spcBef>
                <a:spcPts val="180"/>
              </a:spcBef>
              <a:spcAft>
                <a:spcPts val="0"/>
              </a:spcAft>
              <a:buClr>
                <a:schemeClr val="dk1"/>
              </a:buClr>
              <a:buSzPts val="900"/>
              <a:buFont typeface="Arial"/>
              <a:buNone/>
              <a:defRPr sz="900" b="0" i="0" u="none" strike="noStrike" cap="none">
                <a:solidFill>
                  <a:schemeClr val="dk1"/>
                </a:solidFill>
                <a:latin typeface="Century Gothic"/>
                <a:ea typeface="Century Gothic"/>
                <a:cs typeface="Century Gothic"/>
                <a:sym typeface="Century Gothic"/>
              </a:defRPr>
            </a:lvl9pPr>
          </a:lstStyle>
          <a:p>
            <a:endParaRPr/>
          </a:p>
        </p:txBody>
      </p:sp>
      <p:sp>
        <p:nvSpPr>
          <p:cNvPr id="266" name="Google Shape;266;p56"/>
          <p:cNvSpPr txBox="1">
            <a:spLocks noGrp="1"/>
          </p:cNvSpPr>
          <p:nvPr>
            <p:ph type="ftr" idx="11"/>
          </p:nvPr>
        </p:nvSpPr>
        <p:spPr>
          <a:xfrm>
            <a:off x="1600200" y="6356350"/>
            <a:ext cx="5334000" cy="365100"/>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400" b="0" i="0" u="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267" name="Google Shape;267;p56"/>
          <p:cNvSpPr txBox="1">
            <a:spLocks noGrp="1"/>
          </p:cNvSpPr>
          <p:nvPr>
            <p:ph type="sldNum" idx="12"/>
          </p:nvPr>
        </p:nvSpPr>
        <p:spPr>
          <a:xfrm>
            <a:off x="457200" y="6356350"/>
            <a:ext cx="762000" cy="365100"/>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1pPr>
            <a:lvl2pPr marL="0" marR="0" lvl="1"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2pPr>
            <a:lvl3pPr marL="0" marR="0" lvl="2"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3pPr>
            <a:lvl4pPr marL="0" marR="0" lvl="3"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4pPr>
            <a:lvl5pPr marL="0" marR="0" lvl="4"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5pPr>
            <a:lvl6pPr marL="0" marR="0" lvl="5"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6pPr>
            <a:lvl7pPr marL="0" marR="0" lvl="6"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7pPr>
            <a:lvl8pPr marL="0" marR="0" lvl="7"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8pPr>
            <a:lvl9pPr marL="0" marR="0" lvl="8"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pPr marL="0" lvl="0" indent="0" algn="l" rtl="0">
                <a:spcBef>
                  <a:spcPts val="0"/>
                </a:spcBef>
                <a:spcAft>
                  <a:spcPts val="0"/>
                </a:spcAft>
                <a:buNone/>
              </a:pPr>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268"/>
        <p:cNvGrpSpPr/>
        <p:nvPr/>
      </p:nvGrpSpPr>
      <p:grpSpPr>
        <a:xfrm>
          <a:off x="0" y="0"/>
          <a:ext cx="0" cy="0"/>
          <a:chOff x="0" y="0"/>
          <a:chExt cx="0" cy="0"/>
        </a:xfrm>
      </p:grpSpPr>
      <p:sp>
        <p:nvSpPr>
          <p:cNvPr id="269" name="Google Shape;269;p57"/>
          <p:cNvSpPr txBox="1">
            <a:spLocks noGrp="1"/>
          </p:cNvSpPr>
          <p:nvPr>
            <p:ph type="title"/>
          </p:nvPr>
        </p:nvSpPr>
        <p:spPr>
          <a:xfrm>
            <a:off x="457200" y="609600"/>
            <a:ext cx="3008400" cy="825600"/>
          </a:xfrm>
          <a:prstGeom prst="rect">
            <a:avLst/>
          </a:prstGeom>
          <a:noFill/>
          <a:ln>
            <a:noFill/>
          </a:ln>
        </p:spPr>
        <p:txBody>
          <a:bodyPr spcFirstLastPara="1" wrap="square" lIns="91425" tIns="45700" rIns="91425" bIns="45700" anchor="b" anchorCtr="0"/>
          <a:lstStyle>
            <a:lvl1pPr marR="0" lvl="0" algn="l" rtl="0">
              <a:spcBef>
                <a:spcPts val="0"/>
              </a:spcBef>
              <a:spcAft>
                <a:spcPts val="0"/>
              </a:spcAft>
              <a:buClr>
                <a:schemeClr val="dk2"/>
              </a:buClr>
              <a:buSzPts val="2000"/>
              <a:buFont typeface="Rockwell"/>
              <a:buNone/>
              <a:defRPr sz="2000" b="1" i="0" u="none" strike="noStrike" cap="none">
                <a:solidFill>
                  <a:schemeClr val="dk2"/>
                </a:solidFill>
                <a:latin typeface="Rockwell"/>
                <a:ea typeface="Rockwell"/>
                <a:cs typeface="Rockwell"/>
                <a:sym typeface="Rockwel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270" name="Google Shape;270;p57"/>
          <p:cNvSpPr txBox="1">
            <a:spLocks noGrp="1"/>
          </p:cNvSpPr>
          <p:nvPr>
            <p:ph type="body" idx="1"/>
          </p:nvPr>
        </p:nvSpPr>
        <p:spPr>
          <a:xfrm>
            <a:off x="3575050" y="609600"/>
            <a:ext cx="5111700" cy="5516700"/>
          </a:xfrm>
          <a:prstGeom prst="rect">
            <a:avLst/>
          </a:prstGeom>
          <a:noFill/>
          <a:ln>
            <a:noFill/>
          </a:ln>
        </p:spPr>
        <p:txBody>
          <a:bodyPr spcFirstLastPara="1" wrap="square" lIns="91425" tIns="45700" rIns="91425" bIns="45700" anchor="t" anchorCtr="0"/>
          <a:lstStyle>
            <a:lvl1pPr marL="457200" marR="0" lvl="0" indent="-228600" algn="l" rtl="0">
              <a:spcBef>
                <a:spcPts val="560"/>
              </a:spcBef>
              <a:spcAft>
                <a:spcPts val="0"/>
              </a:spcAft>
              <a:buClr>
                <a:schemeClr val="dk2"/>
              </a:buClr>
              <a:buSzPts val="2800"/>
              <a:buFont typeface="Arial"/>
              <a:buNone/>
              <a:defRPr sz="2800">
                <a:solidFill>
                  <a:schemeClr val="dk2"/>
                </a:solidFill>
                <a:latin typeface="Century Gothic"/>
                <a:ea typeface="Century Gothic"/>
                <a:cs typeface="Century Gothic"/>
                <a:sym typeface="Century Gothic"/>
              </a:defRPr>
            </a:lvl1pPr>
            <a:lvl2pPr marL="914400" marR="0" lvl="1" indent="-381000" algn="l" rtl="0">
              <a:spcBef>
                <a:spcPts val="480"/>
              </a:spcBef>
              <a:spcAft>
                <a:spcPts val="0"/>
              </a:spcAft>
              <a:buClr>
                <a:schemeClr val="dk2"/>
              </a:buClr>
              <a:buSzPts val="2400"/>
              <a:buFont typeface="Arial"/>
              <a:buChar char="•"/>
              <a:defRPr sz="2400" b="0" i="0" u="none" strike="noStrike" cap="none">
                <a:solidFill>
                  <a:schemeClr val="dk2"/>
                </a:solidFill>
                <a:latin typeface="Century Gothic"/>
                <a:ea typeface="Century Gothic"/>
                <a:cs typeface="Century Gothic"/>
                <a:sym typeface="Century Gothic"/>
              </a:defRPr>
            </a:lvl2pPr>
            <a:lvl3pPr marL="1371600" marR="0" lvl="2" indent="-355600" algn="l" rtl="0">
              <a:spcBef>
                <a:spcPts val="400"/>
              </a:spcBef>
              <a:spcAft>
                <a:spcPts val="0"/>
              </a:spcAft>
              <a:buClr>
                <a:schemeClr val="dk2"/>
              </a:buClr>
              <a:buSzPts val="2000"/>
              <a:buFont typeface="Courier New"/>
              <a:buChar char="o"/>
              <a:defRPr sz="2000" b="0" i="0" u="none" strike="noStrike" cap="none">
                <a:solidFill>
                  <a:schemeClr val="dk2"/>
                </a:solidFill>
                <a:latin typeface="Century Gothic"/>
                <a:ea typeface="Century Gothic"/>
                <a:cs typeface="Century Gothic"/>
                <a:sym typeface="Century Gothic"/>
              </a:defRPr>
            </a:lvl3pPr>
            <a:lvl4pPr marL="1828800" marR="0" lvl="3" indent="-330200" algn="l" rtl="0">
              <a:spcBef>
                <a:spcPts val="320"/>
              </a:spcBef>
              <a:spcAft>
                <a:spcPts val="0"/>
              </a:spcAft>
              <a:buClr>
                <a:schemeClr val="dk2"/>
              </a:buClr>
              <a:buSzPts val="1600"/>
              <a:buFont typeface="Arial"/>
              <a:buChar char="–"/>
              <a:defRPr sz="1600" b="0" i="0" u="none" strike="noStrike" cap="none">
                <a:solidFill>
                  <a:schemeClr val="dk2"/>
                </a:solidFill>
                <a:latin typeface="Century Gothic"/>
                <a:ea typeface="Century Gothic"/>
                <a:cs typeface="Century Gothic"/>
                <a:sym typeface="Century Gothic"/>
              </a:defRPr>
            </a:lvl4pPr>
            <a:lvl5pPr marL="2286000" marR="0" lvl="4" indent="-330200" algn="l" rtl="0">
              <a:spcBef>
                <a:spcPts val="320"/>
              </a:spcBef>
              <a:spcAft>
                <a:spcPts val="0"/>
              </a:spcAft>
              <a:buClr>
                <a:schemeClr val="dk2"/>
              </a:buClr>
              <a:buSzPts val="1600"/>
              <a:buFont typeface="Arial"/>
              <a:buChar char="»"/>
              <a:defRPr sz="1600" b="0" i="0" u="none" strike="noStrike" cap="none">
                <a:solidFill>
                  <a:schemeClr val="dk2"/>
                </a:solidFill>
                <a:latin typeface="Century Gothic"/>
                <a:ea typeface="Century Gothic"/>
                <a:cs typeface="Century Gothic"/>
                <a:sym typeface="Century Gothic"/>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271" name="Google Shape;271;p57"/>
          <p:cNvSpPr txBox="1">
            <a:spLocks noGrp="1"/>
          </p:cNvSpPr>
          <p:nvPr>
            <p:ph type="body" idx="2"/>
          </p:nvPr>
        </p:nvSpPr>
        <p:spPr>
          <a:xfrm>
            <a:off x="457200" y="1435100"/>
            <a:ext cx="3008400" cy="4691100"/>
          </a:xfrm>
          <a:prstGeom prst="rect">
            <a:avLst/>
          </a:prstGeom>
          <a:noFill/>
          <a:ln>
            <a:noFill/>
          </a:ln>
        </p:spPr>
        <p:txBody>
          <a:bodyPr spcFirstLastPara="1" wrap="square" lIns="91425" tIns="45700" rIns="91425" bIns="45700" anchor="t" anchorCtr="0"/>
          <a:lstStyle>
            <a:lvl1pPr marL="457200" marR="0" lvl="0" indent="-228600" algn="l" rtl="0">
              <a:spcBef>
                <a:spcPts val="280"/>
              </a:spcBef>
              <a:spcAft>
                <a:spcPts val="0"/>
              </a:spcAft>
              <a:buClr>
                <a:schemeClr val="dk2"/>
              </a:buClr>
              <a:buSzPts val="1400"/>
              <a:buFont typeface="Arial"/>
              <a:buNone/>
              <a:defRPr sz="1400">
                <a:solidFill>
                  <a:schemeClr val="dk2"/>
                </a:solidFill>
                <a:latin typeface="Century Gothic"/>
                <a:ea typeface="Century Gothic"/>
                <a:cs typeface="Century Gothic"/>
                <a:sym typeface="Century Gothic"/>
              </a:defRPr>
            </a:lvl1pPr>
            <a:lvl2pPr marL="914400" marR="0" lvl="1" indent="-228600" algn="l" rtl="0">
              <a:spcBef>
                <a:spcPts val="240"/>
              </a:spcBef>
              <a:spcAft>
                <a:spcPts val="0"/>
              </a:spcAft>
              <a:buClr>
                <a:schemeClr val="dk2"/>
              </a:buClr>
              <a:buSzPts val="1200"/>
              <a:buFont typeface="Arial"/>
              <a:buNone/>
              <a:defRPr sz="1200" b="0" i="0" u="none" strike="noStrike" cap="none">
                <a:solidFill>
                  <a:schemeClr val="dk2"/>
                </a:solidFill>
                <a:latin typeface="Century Gothic"/>
                <a:ea typeface="Century Gothic"/>
                <a:cs typeface="Century Gothic"/>
                <a:sym typeface="Century Gothic"/>
              </a:defRPr>
            </a:lvl2pPr>
            <a:lvl3pPr marL="1371600" marR="0" lvl="2" indent="-228600" algn="l" rtl="0">
              <a:spcBef>
                <a:spcPts val="200"/>
              </a:spcBef>
              <a:spcAft>
                <a:spcPts val="0"/>
              </a:spcAft>
              <a:buClr>
                <a:schemeClr val="dk2"/>
              </a:buClr>
              <a:buSzPts val="1000"/>
              <a:buFont typeface="Courier New"/>
              <a:buNone/>
              <a:defRPr sz="1000" b="0" i="0" u="none" strike="noStrike" cap="none">
                <a:solidFill>
                  <a:schemeClr val="dk2"/>
                </a:solidFill>
                <a:latin typeface="Century Gothic"/>
                <a:ea typeface="Century Gothic"/>
                <a:cs typeface="Century Gothic"/>
                <a:sym typeface="Century Gothic"/>
              </a:defRPr>
            </a:lvl3pPr>
            <a:lvl4pPr marL="1828800" marR="0" lvl="3" indent="-228600" algn="l" rtl="0">
              <a:spcBef>
                <a:spcPts val="180"/>
              </a:spcBef>
              <a:spcAft>
                <a:spcPts val="0"/>
              </a:spcAft>
              <a:buClr>
                <a:schemeClr val="dk2"/>
              </a:buClr>
              <a:buSzPts val="900"/>
              <a:buFont typeface="Arial"/>
              <a:buNone/>
              <a:defRPr sz="900" b="0" i="0" u="none" strike="noStrike" cap="none">
                <a:solidFill>
                  <a:schemeClr val="dk2"/>
                </a:solidFill>
                <a:latin typeface="Century Gothic"/>
                <a:ea typeface="Century Gothic"/>
                <a:cs typeface="Century Gothic"/>
                <a:sym typeface="Century Gothic"/>
              </a:defRPr>
            </a:lvl4pPr>
            <a:lvl5pPr marL="2286000" marR="0" lvl="4" indent="-228600" algn="l" rtl="0">
              <a:spcBef>
                <a:spcPts val="180"/>
              </a:spcBef>
              <a:spcAft>
                <a:spcPts val="0"/>
              </a:spcAft>
              <a:buClr>
                <a:schemeClr val="dk2"/>
              </a:buClr>
              <a:buSzPts val="900"/>
              <a:buFont typeface="Arial"/>
              <a:buNone/>
              <a:defRPr sz="900" b="0" i="0" u="none" strike="noStrike" cap="none">
                <a:solidFill>
                  <a:schemeClr val="dk2"/>
                </a:solidFill>
                <a:latin typeface="Century Gothic"/>
                <a:ea typeface="Century Gothic"/>
                <a:cs typeface="Century Gothic"/>
                <a:sym typeface="Century Gothic"/>
              </a:defRPr>
            </a:lvl5pPr>
            <a:lvl6pPr marL="2743200" marR="0" lvl="5" indent="-228600" algn="l" rtl="0">
              <a:spcBef>
                <a:spcPts val="180"/>
              </a:spcBef>
              <a:spcAft>
                <a:spcPts val="0"/>
              </a:spcAft>
              <a:buClr>
                <a:schemeClr val="dk1"/>
              </a:buClr>
              <a:buSzPts val="900"/>
              <a:buFont typeface="Arial"/>
              <a:buNone/>
              <a:defRPr sz="900" b="0" i="0" u="none" strike="noStrike" cap="none">
                <a:solidFill>
                  <a:schemeClr val="dk1"/>
                </a:solidFill>
                <a:latin typeface="Century Gothic"/>
                <a:ea typeface="Century Gothic"/>
                <a:cs typeface="Century Gothic"/>
                <a:sym typeface="Century Gothic"/>
              </a:defRPr>
            </a:lvl6pPr>
            <a:lvl7pPr marL="3200400" marR="0" lvl="6" indent="-228600" algn="l" rtl="0">
              <a:spcBef>
                <a:spcPts val="180"/>
              </a:spcBef>
              <a:spcAft>
                <a:spcPts val="0"/>
              </a:spcAft>
              <a:buClr>
                <a:schemeClr val="dk1"/>
              </a:buClr>
              <a:buSzPts val="900"/>
              <a:buFont typeface="Arial"/>
              <a:buNone/>
              <a:defRPr sz="900" b="0" i="0" u="none" strike="noStrike" cap="none">
                <a:solidFill>
                  <a:schemeClr val="dk1"/>
                </a:solidFill>
                <a:latin typeface="Century Gothic"/>
                <a:ea typeface="Century Gothic"/>
                <a:cs typeface="Century Gothic"/>
                <a:sym typeface="Century Gothic"/>
              </a:defRPr>
            </a:lvl7pPr>
            <a:lvl8pPr marL="3657600" marR="0" lvl="7" indent="-228600" algn="l" rtl="0">
              <a:spcBef>
                <a:spcPts val="180"/>
              </a:spcBef>
              <a:spcAft>
                <a:spcPts val="0"/>
              </a:spcAft>
              <a:buClr>
                <a:schemeClr val="dk1"/>
              </a:buClr>
              <a:buSzPts val="900"/>
              <a:buFont typeface="Arial"/>
              <a:buNone/>
              <a:defRPr sz="900" b="0" i="0" u="none" strike="noStrike" cap="none">
                <a:solidFill>
                  <a:schemeClr val="dk1"/>
                </a:solidFill>
                <a:latin typeface="Century Gothic"/>
                <a:ea typeface="Century Gothic"/>
                <a:cs typeface="Century Gothic"/>
                <a:sym typeface="Century Gothic"/>
              </a:defRPr>
            </a:lvl8pPr>
            <a:lvl9pPr marL="4114800" marR="0" lvl="8" indent="-228600" algn="l" rtl="0">
              <a:spcBef>
                <a:spcPts val="180"/>
              </a:spcBef>
              <a:spcAft>
                <a:spcPts val="0"/>
              </a:spcAft>
              <a:buClr>
                <a:schemeClr val="dk1"/>
              </a:buClr>
              <a:buSzPts val="900"/>
              <a:buFont typeface="Arial"/>
              <a:buNone/>
              <a:defRPr sz="900" b="0" i="0" u="none" strike="noStrike" cap="none">
                <a:solidFill>
                  <a:schemeClr val="dk1"/>
                </a:solidFill>
                <a:latin typeface="Century Gothic"/>
                <a:ea typeface="Century Gothic"/>
                <a:cs typeface="Century Gothic"/>
                <a:sym typeface="Century Gothic"/>
              </a:defRPr>
            </a:lvl9pPr>
          </a:lstStyle>
          <a:p>
            <a:endParaRPr/>
          </a:p>
        </p:txBody>
      </p:sp>
      <p:sp>
        <p:nvSpPr>
          <p:cNvPr id="272" name="Google Shape;272;p57"/>
          <p:cNvSpPr txBox="1">
            <a:spLocks noGrp="1"/>
          </p:cNvSpPr>
          <p:nvPr>
            <p:ph type="ftr" idx="11"/>
          </p:nvPr>
        </p:nvSpPr>
        <p:spPr>
          <a:xfrm>
            <a:off x="1600200" y="6356350"/>
            <a:ext cx="5334000" cy="365100"/>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400" b="0" i="0" u="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273" name="Google Shape;273;p57"/>
          <p:cNvSpPr txBox="1">
            <a:spLocks noGrp="1"/>
          </p:cNvSpPr>
          <p:nvPr>
            <p:ph type="sldNum" idx="12"/>
          </p:nvPr>
        </p:nvSpPr>
        <p:spPr>
          <a:xfrm>
            <a:off x="457200" y="6356350"/>
            <a:ext cx="762000" cy="365100"/>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1pPr>
            <a:lvl2pPr marL="0" marR="0" lvl="1"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2pPr>
            <a:lvl3pPr marL="0" marR="0" lvl="2"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3pPr>
            <a:lvl4pPr marL="0" marR="0" lvl="3"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4pPr>
            <a:lvl5pPr marL="0" marR="0" lvl="4"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5pPr>
            <a:lvl6pPr marL="0" marR="0" lvl="5"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6pPr>
            <a:lvl7pPr marL="0" marR="0" lvl="6"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7pPr>
            <a:lvl8pPr marL="0" marR="0" lvl="7"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8pPr>
            <a:lvl9pPr marL="0" marR="0" lvl="8"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pPr marL="0" lvl="0" indent="0" algn="l" rtl="0">
                <a:spcBef>
                  <a:spcPts val="0"/>
                </a:spcBef>
                <a:spcAft>
                  <a:spcPts val="0"/>
                </a:spcAft>
                <a:buNone/>
              </a:pPr>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74"/>
        <p:cNvGrpSpPr/>
        <p:nvPr/>
      </p:nvGrpSpPr>
      <p:grpSpPr>
        <a:xfrm>
          <a:off x="0" y="0"/>
          <a:ext cx="0" cy="0"/>
          <a:chOff x="0" y="0"/>
          <a:chExt cx="0" cy="0"/>
        </a:xfrm>
      </p:grpSpPr>
      <p:sp>
        <p:nvSpPr>
          <p:cNvPr id="275" name="Google Shape;275;p58"/>
          <p:cNvSpPr txBox="1">
            <a:spLocks noGrp="1"/>
          </p:cNvSpPr>
          <p:nvPr>
            <p:ph type="title"/>
          </p:nvPr>
        </p:nvSpPr>
        <p:spPr>
          <a:xfrm>
            <a:off x="4762" y="17462"/>
            <a:ext cx="9139200" cy="592200"/>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Clr>
                <a:schemeClr val="lt1"/>
              </a:buClr>
              <a:buSzPts val="3200"/>
              <a:buFont typeface="Rockwell"/>
              <a:buNone/>
              <a:defRPr sz="3200" b="0" i="0" u="none" strike="noStrike" cap="none">
                <a:solidFill>
                  <a:schemeClr val="lt1"/>
                </a:solidFill>
                <a:latin typeface="Rockwell"/>
                <a:ea typeface="Rockwell"/>
                <a:cs typeface="Rockwell"/>
                <a:sym typeface="Rockwel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276" name="Google Shape;276;p58"/>
          <p:cNvSpPr txBox="1">
            <a:spLocks noGrp="1"/>
          </p:cNvSpPr>
          <p:nvPr>
            <p:ph type="ftr" idx="11"/>
          </p:nvPr>
        </p:nvSpPr>
        <p:spPr>
          <a:xfrm>
            <a:off x="1600200" y="6356350"/>
            <a:ext cx="5334000" cy="365100"/>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400" b="0" i="0" u="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277" name="Google Shape;277;p58"/>
          <p:cNvSpPr txBox="1">
            <a:spLocks noGrp="1"/>
          </p:cNvSpPr>
          <p:nvPr>
            <p:ph type="sldNum" idx="12"/>
          </p:nvPr>
        </p:nvSpPr>
        <p:spPr>
          <a:xfrm>
            <a:off x="457200" y="6356350"/>
            <a:ext cx="762000" cy="365100"/>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1pPr>
            <a:lvl2pPr marL="0" marR="0" lvl="1"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2pPr>
            <a:lvl3pPr marL="0" marR="0" lvl="2"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3pPr>
            <a:lvl4pPr marL="0" marR="0" lvl="3"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4pPr>
            <a:lvl5pPr marL="0" marR="0" lvl="4"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5pPr>
            <a:lvl6pPr marL="0" marR="0" lvl="5"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6pPr>
            <a:lvl7pPr marL="0" marR="0" lvl="6"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7pPr>
            <a:lvl8pPr marL="0" marR="0" lvl="7"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8pPr>
            <a:lvl9pPr marL="0" marR="0" lvl="8"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pPr marL="0" lvl="0" indent="0" algn="l" rtl="0">
                <a:spcBef>
                  <a:spcPts val="0"/>
                </a:spcBef>
                <a:spcAft>
                  <a:spcPts val="0"/>
                </a:spcAft>
                <a:buNone/>
              </a:pPr>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78"/>
        <p:cNvGrpSpPr/>
        <p:nvPr/>
      </p:nvGrpSpPr>
      <p:grpSpPr>
        <a:xfrm>
          <a:off x="0" y="0"/>
          <a:ext cx="0" cy="0"/>
          <a:chOff x="0" y="0"/>
          <a:chExt cx="0" cy="0"/>
        </a:xfrm>
      </p:grpSpPr>
      <p:sp>
        <p:nvSpPr>
          <p:cNvPr id="279" name="Google Shape;279;p59"/>
          <p:cNvSpPr txBox="1">
            <a:spLocks noGrp="1"/>
          </p:cNvSpPr>
          <p:nvPr>
            <p:ph type="title"/>
          </p:nvPr>
        </p:nvSpPr>
        <p:spPr>
          <a:xfrm>
            <a:off x="4762" y="17462"/>
            <a:ext cx="9139200" cy="592200"/>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Clr>
                <a:schemeClr val="lt1"/>
              </a:buClr>
              <a:buSzPts val="3200"/>
              <a:buFont typeface="Rockwell"/>
              <a:buNone/>
              <a:defRPr sz="3200" b="0" i="0" u="none" strike="noStrike" cap="none">
                <a:solidFill>
                  <a:schemeClr val="lt1"/>
                </a:solidFill>
                <a:latin typeface="Rockwell"/>
                <a:ea typeface="Rockwell"/>
                <a:cs typeface="Rockwell"/>
                <a:sym typeface="Rockwel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280" name="Google Shape;280;p59"/>
          <p:cNvSpPr txBox="1">
            <a:spLocks noGrp="1"/>
          </p:cNvSpPr>
          <p:nvPr>
            <p:ph type="body" idx="1"/>
          </p:nvPr>
        </p:nvSpPr>
        <p:spPr>
          <a:xfrm>
            <a:off x="457200" y="1535113"/>
            <a:ext cx="4040100" cy="639900"/>
          </a:xfrm>
          <a:prstGeom prst="rect">
            <a:avLst/>
          </a:prstGeom>
          <a:noFill/>
          <a:ln>
            <a:noFill/>
          </a:ln>
        </p:spPr>
        <p:txBody>
          <a:bodyPr spcFirstLastPara="1" wrap="square" lIns="91425" tIns="45700" rIns="91425" bIns="45700" anchor="b" anchorCtr="0"/>
          <a:lstStyle>
            <a:lvl1pPr marL="457200" marR="0" lvl="0" indent="-228600" algn="l" rtl="0">
              <a:spcBef>
                <a:spcPts val="480"/>
              </a:spcBef>
              <a:spcAft>
                <a:spcPts val="0"/>
              </a:spcAft>
              <a:buClr>
                <a:schemeClr val="dk2"/>
              </a:buClr>
              <a:buSzPts val="2400"/>
              <a:buFont typeface="Arial"/>
              <a:buNone/>
              <a:defRPr sz="2400" b="1">
                <a:solidFill>
                  <a:schemeClr val="dk2"/>
                </a:solidFill>
                <a:latin typeface="Century Gothic"/>
                <a:ea typeface="Century Gothic"/>
                <a:cs typeface="Century Gothic"/>
                <a:sym typeface="Century Gothic"/>
              </a:defRPr>
            </a:lvl1pPr>
            <a:lvl2pPr marL="914400" marR="0" lvl="1" indent="-228600" algn="l" rtl="0">
              <a:spcBef>
                <a:spcPts val="400"/>
              </a:spcBef>
              <a:spcAft>
                <a:spcPts val="0"/>
              </a:spcAft>
              <a:buClr>
                <a:schemeClr val="dk2"/>
              </a:buClr>
              <a:buSzPts val="2000"/>
              <a:buFont typeface="Arial"/>
              <a:buNone/>
              <a:defRPr sz="2000" b="1" i="0" u="none" strike="noStrike" cap="none">
                <a:solidFill>
                  <a:schemeClr val="dk2"/>
                </a:solidFill>
                <a:latin typeface="Century Gothic"/>
                <a:ea typeface="Century Gothic"/>
                <a:cs typeface="Century Gothic"/>
                <a:sym typeface="Century Gothic"/>
              </a:defRPr>
            </a:lvl2pPr>
            <a:lvl3pPr marL="1371600" marR="0" lvl="2" indent="-228600" algn="l" rtl="0">
              <a:spcBef>
                <a:spcPts val="360"/>
              </a:spcBef>
              <a:spcAft>
                <a:spcPts val="0"/>
              </a:spcAft>
              <a:buClr>
                <a:schemeClr val="dk2"/>
              </a:buClr>
              <a:buSzPts val="1800"/>
              <a:buFont typeface="Courier New"/>
              <a:buNone/>
              <a:defRPr sz="1800" b="1" i="0" u="none" strike="noStrike" cap="none">
                <a:solidFill>
                  <a:schemeClr val="dk2"/>
                </a:solidFill>
                <a:latin typeface="Century Gothic"/>
                <a:ea typeface="Century Gothic"/>
                <a:cs typeface="Century Gothic"/>
                <a:sym typeface="Century Gothic"/>
              </a:defRPr>
            </a:lvl3pPr>
            <a:lvl4pPr marL="1828800" marR="0" lvl="3" indent="-228600" algn="l" rtl="0">
              <a:spcBef>
                <a:spcPts val="320"/>
              </a:spcBef>
              <a:spcAft>
                <a:spcPts val="0"/>
              </a:spcAft>
              <a:buClr>
                <a:schemeClr val="dk2"/>
              </a:buClr>
              <a:buSzPts val="1600"/>
              <a:buFont typeface="Arial"/>
              <a:buNone/>
              <a:defRPr sz="1600" b="1" i="0" u="none" strike="noStrike" cap="none">
                <a:solidFill>
                  <a:schemeClr val="dk2"/>
                </a:solidFill>
                <a:latin typeface="Century Gothic"/>
                <a:ea typeface="Century Gothic"/>
                <a:cs typeface="Century Gothic"/>
                <a:sym typeface="Century Gothic"/>
              </a:defRPr>
            </a:lvl4pPr>
            <a:lvl5pPr marL="2286000" marR="0" lvl="4" indent="-228600" algn="l" rtl="0">
              <a:spcBef>
                <a:spcPts val="320"/>
              </a:spcBef>
              <a:spcAft>
                <a:spcPts val="0"/>
              </a:spcAft>
              <a:buClr>
                <a:schemeClr val="dk2"/>
              </a:buClr>
              <a:buSzPts val="1600"/>
              <a:buFont typeface="Arial"/>
              <a:buNone/>
              <a:defRPr sz="1600" b="1" i="0" u="none" strike="noStrike" cap="none">
                <a:solidFill>
                  <a:schemeClr val="dk2"/>
                </a:solidFill>
                <a:latin typeface="Century Gothic"/>
                <a:ea typeface="Century Gothic"/>
                <a:cs typeface="Century Gothic"/>
                <a:sym typeface="Century Gothic"/>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Century Gothic"/>
                <a:ea typeface="Century Gothic"/>
                <a:cs typeface="Century Gothic"/>
                <a:sym typeface="Century Gothic"/>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Century Gothic"/>
                <a:ea typeface="Century Gothic"/>
                <a:cs typeface="Century Gothic"/>
                <a:sym typeface="Century Gothic"/>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Century Gothic"/>
                <a:ea typeface="Century Gothic"/>
                <a:cs typeface="Century Gothic"/>
                <a:sym typeface="Century Gothic"/>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Century Gothic"/>
                <a:ea typeface="Century Gothic"/>
                <a:cs typeface="Century Gothic"/>
                <a:sym typeface="Century Gothic"/>
              </a:defRPr>
            </a:lvl9pPr>
          </a:lstStyle>
          <a:p>
            <a:endParaRPr/>
          </a:p>
        </p:txBody>
      </p:sp>
      <p:sp>
        <p:nvSpPr>
          <p:cNvPr id="281" name="Google Shape;281;p59"/>
          <p:cNvSpPr txBox="1">
            <a:spLocks noGrp="1"/>
          </p:cNvSpPr>
          <p:nvPr>
            <p:ph type="body" idx="2"/>
          </p:nvPr>
        </p:nvSpPr>
        <p:spPr>
          <a:xfrm>
            <a:off x="457200" y="2174875"/>
            <a:ext cx="4040100" cy="3951300"/>
          </a:xfrm>
          <a:prstGeom prst="rect">
            <a:avLst/>
          </a:prstGeom>
          <a:noFill/>
          <a:ln>
            <a:noFill/>
          </a:ln>
        </p:spPr>
        <p:txBody>
          <a:bodyPr spcFirstLastPara="1" wrap="square" lIns="91425" tIns="45700" rIns="91425" bIns="45700" anchor="t" anchorCtr="0"/>
          <a:lstStyle>
            <a:lvl1pPr marL="457200" marR="0" lvl="0" indent="-228600" algn="l" rtl="0">
              <a:spcBef>
                <a:spcPts val="480"/>
              </a:spcBef>
              <a:spcAft>
                <a:spcPts val="0"/>
              </a:spcAft>
              <a:buClr>
                <a:schemeClr val="dk2"/>
              </a:buClr>
              <a:buSzPts val="2400"/>
              <a:buFont typeface="Arial"/>
              <a:buNone/>
              <a:defRPr sz="2400">
                <a:solidFill>
                  <a:schemeClr val="dk2"/>
                </a:solidFill>
                <a:latin typeface="Century Gothic"/>
                <a:ea typeface="Century Gothic"/>
                <a:cs typeface="Century Gothic"/>
                <a:sym typeface="Century Gothic"/>
              </a:defRPr>
            </a:lvl1pPr>
            <a:lvl2pPr marL="914400" marR="0" lvl="1" indent="-355600" algn="l" rtl="0">
              <a:spcBef>
                <a:spcPts val="400"/>
              </a:spcBef>
              <a:spcAft>
                <a:spcPts val="0"/>
              </a:spcAft>
              <a:buClr>
                <a:schemeClr val="dk2"/>
              </a:buClr>
              <a:buSzPts val="2000"/>
              <a:buFont typeface="Arial"/>
              <a:buChar char="•"/>
              <a:defRPr sz="2000" b="0" i="0" u="none" strike="noStrike" cap="none">
                <a:solidFill>
                  <a:schemeClr val="dk2"/>
                </a:solidFill>
                <a:latin typeface="Century Gothic"/>
                <a:ea typeface="Century Gothic"/>
                <a:cs typeface="Century Gothic"/>
                <a:sym typeface="Century Gothic"/>
              </a:defRPr>
            </a:lvl2pPr>
            <a:lvl3pPr marL="1371600" marR="0" lvl="2" indent="-342900" algn="l" rtl="0">
              <a:spcBef>
                <a:spcPts val="360"/>
              </a:spcBef>
              <a:spcAft>
                <a:spcPts val="0"/>
              </a:spcAft>
              <a:buClr>
                <a:schemeClr val="dk2"/>
              </a:buClr>
              <a:buSzPts val="1800"/>
              <a:buFont typeface="Courier New"/>
              <a:buChar char="o"/>
              <a:defRPr sz="1800" b="0" i="0" u="none" strike="noStrike" cap="none">
                <a:solidFill>
                  <a:schemeClr val="dk2"/>
                </a:solidFill>
                <a:latin typeface="Century Gothic"/>
                <a:ea typeface="Century Gothic"/>
                <a:cs typeface="Century Gothic"/>
                <a:sym typeface="Century Gothic"/>
              </a:defRPr>
            </a:lvl3pPr>
            <a:lvl4pPr marL="1828800" marR="0" lvl="3" indent="-330200" algn="l" rtl="0">
              <a:spcBef>
                <a:spcPts val="320"/>
              </a:spcBef>
              <a:spcAft>
                <a:spcPts val="0"/>
              </a:spcAft>
              <a:buClr>
                <a:schemeClr val="dk2"/>
              </a:buClr>
              <a:buSzPts val="1600"/>
              <a:buFont typeface="Arial"/>
              <a:buChar char="–"/>
              <a:defRPr sz="1600" b="0" i="0" u="none" strike="noStrike" cap="none">
                <a:solidFill>
                  <a:schemeClr val="dk2"/>
                </a:solidFill>
                <a:latin typeface="Century Gothic"/>
                <a:ea typeface="Century Gothic"/>
                <a:cs typeface="Century Gothic"/>
                <a:sym typeface="Century Gothic"/>
              </a:defRPr>
            </a:lvl4pPr>
            <a:lvl5pPr marL="2286000" marR="0" lvl="4" indent="-330200" algn="l" rtl="0">
              <a:spcBef>
                <a:spcPts val="320"/>
              </a:spcBef>
              <a:spcAft>
                <a:spcPts val="0"/>
              </a:spcAft>
              <a:buClr>
                <a:schemeClr val="dk2"/>
              </a:buClr>
              <a:buSzPts val="1600"/>
              <a:buFont typeface="Arial"/>
              <a:buChar char="»"/>
              <a:defRPr sz="1600" b="0" i="0" u="none" strike="noStrike" cap="none">
                <a:solidFill>
                  <a:schemeClr val="dk2"/>
                </a:solidFill>
                <a:latin typeface="Century Gothic"/>
                <a:ea typeface="Century Gothic"/>
                <a:cs typeface="Century Gothic"/>
                <a:sym typeface="Century Gothic"/>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Century Gothic"/>
                <a:ea typeface="Century Gothic"/>
                <a:cs typeface="Century Gothic"/>
                <a:sym typeface="Century Gothic"/>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Century Gothic"/>
                <a:ea typeface="Century Gothic"/>
                <a:cs typeface="Century Gothic"/>
                <a:sym typeface="Century Gothic"/>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Century Gothic"/>
                <a:ea typeface="Century Gothic"/>
                <a:cs typeface="Century Gothic"/>
                <a:sym typeface="Century Gothic"/>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Century Gothic"/>
                <a:ea typeface="Century Gothic"/>
                <a:cs typeface="Century Gothic"/>
                <a:sym typeface="Century Gothic"/>
              </a:defRPr>
            </a:lvl9pPr>
          </a:lstStyle>
          <a:p>
            <a:endParaRPr/>
          </a:p>
        </p:txBody>
      </p:sp>
      <p:sp>
        <p:nvSpPr>
          <p:cNvPr id="282" name="Google Shape;282;p59"/>
          <p:cNvSpPr txBox="1">
            <a:spLocks noGrp="1"/>
          </p:cNvSpPr>
          <p:nvPr>
            <p:ph type="body" idx="3"/>
          </p:nvPr>
        </p:nvSpPr>
        <p:spPr>
          <a:xfrm>
            <a:off x="4645025" y="1535113"/>
            <a:ext cx="4041900" cy="639900"/>
          </a:xfrm>
          <a:prstGeom prst="rect">
            <a:avLst/>
          </a:prstGeom>
          <a:noFill/>
          <a:ln>
            <a:noFill/>
          </a:ln>
        </p:spPr>
        <p:txBody>
          <a:bodyPr spcFirstLastPara="1" wrap="square" lIns="91425" tIns="45700" rIns="91425" bIns="45700" anchor="b" anchorCtr="0"/>
          <a:lstStyle>
            <a:lvl1pPr marL="457200" marR="0" lvl="0" indent="-228600" algn="l" rtl="0">
              <a:spcBef>
                <a:spcPts val="480"/>
              </a:spcBef>
              <a:spcAft>
                <a:spcPts val="0"/>
              </a:spcAft>
              <a:buClr>
                <a:schemeClr val="dk2"/>
              </a:buClr>
              <a:buSzPts val="2400"/>
              <a:buFont typeface="Arial"/>
              <a:buNone/>
              <a:defRPr sz="2400" b="1">
                <a:solidFill>
                  <a:schemeClr val="dk2"/>
                </a:solidFill>
                <a:latin typeface="Century Gothic"/>
                <a:ea typeface="Century Gothic"/>
                <a:cs typeface="Century Gothic"/>
                <a:sym typeface="Century Gothic"/>
              </a:defRPr>
            </a:lvl1pPr>
            <a:lvl2pPr marL="914400" marR="0" lvl="1" indent="-228600" algn="l" rtl="0">
              <a:spcBef>
                <a:spcPts val="400"/>
              </a:spcBef>
              <a:spcAft>
                <a:spcPts val="0"/>
              </a:spcAft>
              <a:buClr>
                <a:schemeClr val="dk2"/>
              </a:buClr>
              <a:buSzPts val="2000"/>
              <a:buFont typeface="Arial"/>
              <a:buNone/>
              <a:defRPr sz="2000" b="1" i="0" u="none" strike="noStrike" cap="none">
                <a:solidFill>
                  <a:schemeClr val="dk2"/>
                </a:solidFill>
                <a:latin typeface="Century Gothic"/>
                <a:ea typeface="Century Gothic"/>
                <a:cs typeface="Century Gothic"/>
                <a:sym typeface="Century Gothic"/>
              </a:defRPr>
            </a:lvl2pPr>
            <a:lvl3pPr marL="1371600" marR="0" lvl="2" indent="-228600" algn="l" rtl="0">
              <a:spcBef>
                <a:spcPts val="360"/>
              </a:spcBef>
              <a:spcAft>
                <a:spcPts val="0"/>
              </a:spcAft>
              <a:buClr>
                <a:schemeClr val="dk2"/>
              </a:buClr>
              <a:buSzPts val="1800"/>
              <a:buFont typeface="Courier New"/>
              <a:buNone/>
              <a:defRPr sz="1800" b="1" i="0" u="none" strike="noStrike" cap="none">
                <a:solidFill>
                  <a:schemeClr val="dk2"/>
                </a:solidFill>
                <a:latin typeface="Century Gothic"/>
                <a:ea typeface="Century Gothic"/>
                <a:cs typeface="Century Gothic"/>
                <a:sym typeface="Century Gothic"/>
              </a:defRPr>
            </a:lvl3pPr>
            <a:lvl4pPr marL="1828800" marR="0" lvl="3" indent="-228600" algn="l" rtl="0">
              <a:spcBef>
                <a:spcPts val="320"/>
              </a:spcBef>
              <a:spcAft>
                <a:spcPts val="0"/>
              </a:spcAft>
              <a:buClr>
                <a:schemeClr val="dk2"/>
              </a:buClr>
              <a:buSzPts val="1600"/>
              <a:buFont typeface="Arial"/>
              <a:buNone/>
              <a:defRPr sz="1600" b="1" i="0" u="none" strike="noStrike" cap="none">
                <a:solidFill>
                  <a:schemeClr val="dk2"/>
                </a:solidFill>
                <a:latin typeface="Century Gothic"/>
                <a:ea typeface="Century Gothic"/>
                <a:cs typeface="Century Gothic"/>
                <a:sym typeface="Century Gothic"/>
              </a:defRPr>
            </a:lvl4pPr>
            <a:lvl5pPr marL="2286000" marR="0" lvl="4" indent="-228600" algn="l" rtl="0">
              <a:spcBef>
                <a:spcPts val="320"/>
              </a:spcBef>
              <a:spcAft>
                <a:spcPts val="0"/>
              </a:spcAft>
              <a:buClr>
                <a:schemeClr val="dk2"/>
              </a:buClr>
              <a:buSzPts val="1600"/>
              <a:buFont typeface="Arial"/>
              <a:buNone/>
              <a:defRPr sz="1600" b="1" i="0" u="none" strike="noStrike" cap="none">
                <a:solidFill>
                  <a:schemeClr val="dk2"/>
                </a:solidFill>
                <a:latin typeface="Century Gothic"/>
                <a:ea typeface="Century Gothic"/>
                <a:cs typeface="Century Gothic"/>
                <a:sym typeface="Century Gothic"/>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Century Gothic"/>
                <a:ea typeface="Century Gothic"/>
                <a:cs typeface="Century Gothic"/>
                <a:sym typeface="Century Gothic"/>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Century Gothic"/>
                <a:ea typeface="Century Gothic"/>
                <a:cs typeface="Century Gothic"/>
                <a:sym typeface="Century Gothic"/>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Century Gothic"/>
                <a:ea typeface="Century Gothic"/>
                <a:cs typeface="Century Gothic"/>
                <a:sym typeface="Century Gothic"/>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Century Gothic"/>
                <a:ea typeface="Century Gothic"/>
                <a:cs typeface="Century Gothic"/>
                <a:sym typeface="Century Gothic"/>
              </a:defRPr>
            </a:lvl9pPr>
          </a:lstStyle>
          <a:p>
            <a:endParaRPr/>
          </a:p>
        </p:txBody>
      </p:sp>
      <p:sp>
        <p:nvSpPr>
          <p:cNvPr id="283" name="Google Shape;283;p59"/>
          <p:cNvSpPr txBox="1">
            <a:spLocks noGrp="1"/>
          </p:cNvSpPr>
          <p:nvPr>
            <p:ph type="body" idx="4"/>
          </p:nvPr>
        </p:nvSpPr>
        <p:spPr>
          <a:xfrm>
            <a:off x="4645025" y="2174875"/>
            <a:ext cx="4041900" cy="3951300"/>
          </a:xfrm>
          <a:prstGeom prst="rect">
            <a:avLst/>
          </a:prstGeom>
          <a:noFill/>
          <a:ln>
            <a:noFill/>
          </a:ln>
        </p:spPr>
        <p:txBody>
          <a:bodyPr spcFirstLastPara="1" wrap="square" lIns="91425" tIns="45700" rIns="91425" bIns="45700" anchor="t" anchorCtr="0"/>
          <a:lstStyle>
            <a:lvl1pPr marL="457200" marR="0" lvl="0" indent="-228600" algn="l" rtl="0">
              <a:spcBef>
                <a:spcPts val="480"/>
              </a:spcBef>
              <a:spcAft>
                <a:spcPts val="0"/>
              </a:spcAft>
              <a:buClr>
                <a:schemeClr val="dk2"/>
              </a:buClr>
              <a:buSzPts val="2400"/>
              <a:buFont typeface="Arial"/>
              <a:buNone/>
              <a:defRPr sz="2400">
                <a:solidFill>
                  <a:schemeClr val="dk2"/>
                </a:solidFill>
                <a:latin typeface="Century Gothic"/>
                <a:ea typeface="Century Gothic"/>
                <a:cs typeface="Century Gothic"/>
                <a:sym typeface="Century Gothic"/>
              </a:defRPr>
            </a:lvl1pPr>
            <a:lvl2pPr marL="914400" marR="0" lvl="1" indent="-355600" algn="l" rtl="0">
              <a:spcBef>
                <a:spcPts val="400"/>
              </a:spcBef>
              <a:spcAft>
                <a:spcPts val="0"/>
              </a:spcAft>
              <a:buClr>
                <a:schemeClr val="dk2"/>
              </a:buClr>
              <a:buSzPts val="2000"/>
              <a:buFont typeface="Arial"/>
              <a:buChar char="•"/>
              <a:defRPr sz="2000" b="0" i="0" u="none" strike="noStrike" cap="none">
                <a:solidFill>
                  <a:schemeClr val="dk2"/>
                </a:solidFill>
                <a:latin typeface="Century Gothic"/>
                <a:ea typeface="Century Gothic"/>
                <a:cs typeface="Century Gothic"/>
                <a:sym typeface="Century Gothic"/>
              </a:defRPr>
            </a:lvl2pPr>
            <a:lvl3pPr marL="1371600" marR="0" lvl="2" indent="-342900" algn="l" rtl="0">
              <a:spcBef>
                <a:spcPts val="360"/>
              </a:spcBef>
              <a:spcAft>
                <a:spcPts val="0"/>
              </a:spcAft>
              <a:buClr>
                <a:schemeClr val="dk2"/>
              </a:buClr>
              <a:buSzPts val="1800"/>
              <a:buFont typeface="Courier New"/>
              <a:buChar char="o"/>
              <a:defRPr sz="1800" b="0" i="0" u="none" strike="noStrike" cap="none">
                <a:solidFill>
                  <a:schemeClr val="dk2"/>
                </a:solidFill>
                <a:latin typeface="Century Gothic"/>
                <a:ea typeface="Century Gothic"/>
                <a:cs typeface="Century Gothic"/>
                <a:sym typeface="Century Gothic"/>
              </a:defRPr>
            </a:lvl3pPr>
            <a:lvl4pPr marL="1828800" marR="0" lvl="3" indent="-330200" algn="l" rtl="0">
              <a:spcBef>
                <a:spcPts val="320"/>
              </a:spcBef>
              <a:spcAft>
                <a:spcPts val="0"/>
              </a:spcAft>
              <a:buClr>
                <a:schemeClr val="dk2"/>
              </a:buClr>
              <a:buSzPts val="1600"/>
              <a:buFont typeface="Arial"/>
              <a:buChar char="–"/>
              <a:defRPr sz="1600" b="0" i="0" u="none" strike="noStrike" cap="none">
                <a:solidFill>
                  <a:schemeClr val="dk2"/>
                </a:solidFill>
                <a:latin typeface="Century Gothic"/>
                <a:ea typeface="Century Gothic"/>
                <a:cs typeface="Century Gothic"/>
                <a:sym typeface="Century Gothic"/>
              </a:defRPr>
            </a:lvl4pPr>
            <a:lvl5pPr marL="2286000" marR="0" lvl="4" indent="-330200" algn="l" rtl="0">
              <a:spcBef>
                <a:spcPts val="320"/>
              </a:spcBef>
              <a:spcAft>
                <a:spcPts val="0"/>
              </a:spcAft>
              <a:buClr>
                <a:schemeClr val="dk2"/>
              </a:buClr>
              <a:buSzPts val="1600"/>
              <a:buFont typeface="Arial"/>
              <a:buChar char="»"/>
              <a:defRPr sz="1600" b="0" i="0" u="none" strike="noStrike" cap="none">
                <a:solidFill>
                  <a:schemeClr val="dk2"/>
                </a:solidFill>
                <a:latin typeface="Century Gothic"/>
                <a:ea typeface="Century Gothic"/>
                <a:cs typeface="Century Gothic"/>
                <a:sym typeface="Century Gothic"/>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Century Gothic"/>
                <a:ea typeface="Century Gothic"/>
                <a:cs typeface="Century Gothic"/>
                <a:sym typeface="Century Gothic"/>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Century Gothic"/>
                <a:ea typeface="Century Gothic"/>
                <a:cs typeface="Century Gothic"/>
                <a:sym typeface="Century Gothic"/>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Century Gothic"/>
                <a:ea typeface="Century Gothic"/>
                <a:cs typeface="Century Gothic"/>
                <a:sym typeface="Century Gothic"/>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Century Gothic"/>
                <a:ea typeface="Century Gothic"/>
                <a:cs typeface="Century Gothic"/>
                <a:sym typeface="Century Gothic"/>
              </a:defRPr>
            </a:lvl9pPr>
          </a:lstStyle>
          <a:p>
            <a:endParaRPr/>
          </a:p>
        </p:txBody>
      </p:sp>
      <p:sp>
        <p:nvSpPr>
          <p:cNvPr id="284" name="Google Shape;284;p59"/>
          <p:cNvSpPr txBox="1">
            <a:spLocks noGrp="1"/>
          </p:cNvSpPr>
          <p:nvPr>
            <p:ph type="ftr" idx="11"/>
          </p:nvPr>
        </p:nvSpPr>
        <p:spPr>
          <a:xfrm>
            <a:off x="1600200" y="6356350"/>
            <a:ext cx="5334000" cy="365100"/>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400" b="0" i="0" u="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285" name="Google Shape;285;p59"/>
          <p:cNvSpPr txBox="1">
            <a:spLocks noGrp="1"/>
          </p:cNvSpPr>
          <p:nvPr>
            <p:ph type="sldNum" idx="12"/>
          </p:nvPr>
        </p:nvSpPr>
        <p:spPr>
          <a:xfrm>
            <a:off x="457200" y="6356350"/>
            <a:ext cx="762000" cy="365100"/>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1pPr>
            <a:lvl2pPr marL="0" marR="0" lvl="1"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2pPr>
            <a:lvl3pPr marL="0" marR="0" lvl="2"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3pPr>
            <a:lvl4pPr marL="0" marR="0" lvl="3"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4pPr>
            <a:lvl5pPr marL="0" marR="0" lvl="4"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5pPr>
            <a:lvl6pPr marL="0" marR="0" lvl="5"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6pPr>
            <a:lvl7pPr marL="0" marR="0" lvl="6"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7pPr>
            <a:lvl8pPr marL="0" marR="0" lvl="7"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8pPr>
            <a:lvl9pPr marL="0" marR="0" lvl="8"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pPr marL="0" lvl="0" indent="0" algn="l" rtl="0">
                <a:spcBef>
                  <a:spcPts val="0"/>
                </a:spcBef>
                <a:spcAft>
                  <a:spcPts val="0"/>
                </a:spcAft>
                <a:buNone/>
              </a:pPr>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91"/>
        <p:cNvGrpSpPr/>
        <p:nvPr/>
      </p:nvGrpSpPr>
      <p:grpSpPr>
        <a:xfrm>
          <a:off x="0" y="0"/>
          <a:ext cx="0" cy="0"/>
          <a:chOff x="0" y="0"/>
          <a:chExt cx="0" cy="0"/>
        </a:xfrm>
      </p:grpSpPr>
      <p:sp>
        <p:nvSpPr>
          <p:cNvPr id="292" name="Google Shape;292;p61"/>
          <p:cNvSpPr txBox="1">
            <a:spLocks noGrp="1"/>
          </p:cNvSpPr>
          <p:nvPr>
            <p:ph type="title"/>
          </p:nvPr>
        </p:nvSpPr>
        <p:spPr>
          <a:xfrm>
            <a:off x="4354" y="17417"/>
            <a:ext cx="9139500" cy="592200"/>
          </a:xfrm>
          <a:prstGeom prst="rect">
            <a:avLst/>
          </a:prstGeom>
          <a:noFill/>
          <a:ln>
            <a:noFill/>
          </a:ln>
        </p:spPr>
        <p:txBody>
          <a:bodyPr spcFirstLastPara="1" wrap="square" lIns="91425" tIns="45700" rIns="91425" bIns="45700" anchor="ctr" anchorCtr="0"/>
          <a:lstStyle>
            <a:lvl1pPr lvl="0" algn="l" rtl="0">
              <a:spcBef>
                <a:spcPts val="0"/>
              </a:spcBef>
              <a:spcAft>
                <a:spcPts val="0"/>
              </a:spcAft>
              <a:buClr>
                <a:schemeClr val="lt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3" name="Google Shape;293;p61"/>
          <p:cNvSpPr txBox="1">
            <a:spLocks noGrp="1"/>
          </p:cNvSpPr>
          <p:nvPr>
            <p:ph type="body" idx="1"/>
          </p:nvPr>
        </p:nvSpPr>
        <p:spPr>
          <a:xfrm>
            <a:off x="457200" y="990601"/>
            <a:ext cx="8229600" cy="5257800"/>
          </a:xfrm>
          <a:prstGeom prst="rect">
            <a:avLst/>
          </a:prstGeom>
          <a:noFill/>
          <a:ln>
            <a:noFill/>
          </a:ln>
        </p:spPr>
        <p:txBody>
          <a:bodyPr spcFirstLastPara="1" wrap="square" lIns="91425" tIns="45700" rIns="91425" bIns="45700" anchor="t" anchorCtr="0"/>
          <a:lstStyle>
            <a:lvl1pPr marL="457200" lvl="0" indent="-228600" algn="l" rtl="0">
              <a:spcBef>
                <a:spcPts val="360"/>
              </a:spcBef>
              <a:spcAft>
                <a:spcPts val="0"/>
              </a:spcAft>
              <a:buClr>
                <a:schemeClr val="dk2"/>
              </a:buClr>
              <a:buSzPts val="1800"/>
              <a:buNone/>
              <a:defRPr/>
            </a:lvl1pPr>
            <a:lvl2pPr marL="914400" lvl="1" indent="-342900" algn="l" rtl="0">
              <a:spcBef>
                <a:spcPts val="360"/>
              </a:spcBef>
              <a:spcAft>
                <a:spcPts val="0"/>
              </a:spcAft>
              <a:buClr>
                <a:schemeClr val="dk2"/>
              </a:buClr>
              <a:buSzPts val="1800"/>
              <a:buChar char="•"/>
              <a:defRPr/>
            </a:lvl2pPr>
            <a:lvl3pPr marL="1371600" lvl="2" indent="-342900" algn="l" rtl="0">
              <a:spcBef>
                <a:spcPts val="360"/>
              </a:spcBef>
              <a:spcAft>
                <a:spcPts val="0"/>
              </a:spcAft>
              <a:buClr>
                <a:schemeClr val="dk2"/>
              </a:buClr>
              <a:buSzPts val="1800"/>
              <a:buChar char="o"/>
              <a:defRPr/>
            </a:lvl3pPr>
            <a:lvl4pPr marL="1828800" lvl="3" indent="-342900" algn="l" rtl="0">
              <a:spcBef>
                <a:spcPts val="360"/>
              </a:spcBef>
              <a:spcAft>
                <a:spcPts val="0"/>
              </a:spcAft>
              <a:buClr>
                <a:schemeClr val="dk2"/>
              </a:buClr>
              <a:buSzPts val="1800"/>
              <a:buChar char="–"/>
              <a:defRPr/>
            </a:lvl4pPr>
            <a:lvl5pPr marL="2286000" lvl="4" indent="-342900" algn="l" rtl="0">
              <a:spcBef>
                <a:spcPts val="360"/>
              </a:spcBef>
              <a:spcAft>
                <a:spcPts val="0"/>
              </a:spcAft>
              <a:buClr>
                <a:schemeClr val="dk2"/>
              </a:buClr>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294" name="Google Shape;294;p61"/>
          <p:cNvSpPr txBox="1">
            <a:spLocks noGrp="1"/>
          </p:cNvSpPr>
          <p:nvPr>
            <p:ph type="ftr" idx="11"/>
          </p:nvPr>
        </p:nvSpPr>
        <p:spPr>
          <a:xfrm>
            <a:off x="1600200" y="6356350"/>
            <a:ext cx="5334000" cy="365100"/>
          </a:xfrm>
          <a:prstGeom prst="rect">
            <a:avLst/>
          </a:prstGeom>
          <a:noFill/>
          <a:ln>
            <a:noFill/>
          </a:ln>
        </p:spPr>
        <p:txBody>
          <a:bodyPr spcFirstLastPara="1" wrap="square" lIns="91425" tIns="45700" rIns="91425" bIns="45700" anchor="ctr" anchorCtr="0"/>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95" name="Google Shape;295;p61"/>
          <p:cNvSpPr txBox="1">
            <a:spLocks noGrp="1"/>
          </p:cNvSpPr>
          <p:nvPr>
            <p:ph type="sldNum" idx="12"/>
          </p:nvPr>
        </p:nvSpPr>
        <p:spPr>
          <a:xfrm>
            <a:off x="457200" y="6356350"/>
            <a:ext cx="762000" cy="365100"/>
          </a:xfrm>
          <a:prstGeom prst="rect">
            <a:avLst/>
          </a:prstGeom>
          <a:noFill/>
          <a:ln>
            <a:noFill/>
          </a:ln>
        </p:spPr>
        <p:txBody>
          <a:bodyPr spcFirstLastPara="1" wrap="square" lIns="91425" tIns="45700" rIns="91425" bIns="45700" anchor="ctr" anchorCtr="0">
            <a:noAutofit/>
          </a:bodyPr>
          <a:lstStyle>
            <a:lvl1pPr marL="0" lvl="0" indent="0" algn="l" rtl="0">
              <a:spcBef>
                <a:spcPts val="0"/>
              </a:spcBef>
              <a:buNone/>
              <a:defRPr/>
            </a:lvl1pPr>
            <a:lvl2pPr marL="0" lvl="1" indent="0" algn="l" rtl="0">
              <a:spcBef>
                <a:spcPts val="0"/>
              </a:spcBef>
              <a:buNone/>
              <a:defRPr/>
            </a:lvl2pPr>
            <a:lvl3pPr marL="0" lvl="2" indent="0" algn="l" rtl="0">
              <a:spcBef>
                <a:spcPts val="0"/>
              </a:spcBef>
              <a:buNone/>
              <a:defRPr/>
            </a:lvl3pPr>
            <a:lvl4pPr marL="0" lvl="3" indent="0" algn="l" rtl="0">
              <a:spcBef>
                <a:spcPts val="0"/>
              </a:spcBef>
              <a:buNone/>
              <a:defRPr/>
            </a:lvl4pPr>
            <a:lvl5pPr marL="0" lvl="4" indent="0" algn="l" rtl="0">
              <a:spcBef>
                <a:spcPts val="0"/>
              </a:spcBef>
              <a:buNone/>
              <a:defRPr/>
            </a:lvl5pPr>
            <a:lvl6pPr marL="0" lvl="5" indent="0" algn="l" rtl="0">
              <a:spcBef>
                <a:spcPts val="0"/>
              </a:spcBef>
              <a:buNone/>
              <a:defRPr/>
            </a:lvl6pPr>
            <a:lvl7pPr marL="0" lvl="6" indent="0" algn="l" rtl="0">
              <a:spcBef>
                <a:spcPts val="0"/>
              </a:spcBef>
              <a:buNone/>
              <a:defRPr/>
            </a:lvl7pPr>
            <a:lvl8pPr marL="0" lvl="7" indent="0" algn="l" rtl="0">
              <a:spcBef>
                <a:spcPts val="0"/>
              </a:spcBef>
              <a:buNone/>
              <a:defRPr/>
            </a:lvl8pPr>
            <a:lvl9pPr marL="0" lvl="8" indent="0" algn="l" rtl="0">
              <a:spcBef>
                <a:spcPts val="0"/>
              </a:spcBef>
              <a:buNone/>
              <a:defRPr/>
            </a:lvl9pPr>
          </a:lstStyle>
          <a:p>
            <a:pPr marL="0" lvl="0" indent="0" algn="l" rtl="0">
              <a:spcBef>
                <a:spcPts val="0"/>
              </a:spcBef>
              <a:spcAft>
                <a:spcPts val="0"/>
              </a:spcAft>
              <a:buNone/>
            </a:pPr>
            <a:fld id="{00000000-1234-1234-1234-123412341234}" type="slidenum">
              <a:rPr lang="en-US"/>
              <a:pPr marL="0" lvl="0" indent="0" algn="l" rtl="0">
                <a:spcBef>
                  <a:spcPts val="0"/>
                </a:spcBef>
                <a:spcAft>
                  <a:spcPts val="0"/>
                </a:spcAft>
                <a:buNone/>
              </a:pP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20"/>
        <p:cNvGrpSpPr/>
        <p:nvPr/>
      </p:nvGrpSpPr>
      <p:grpSpPr>
        <a:xfrm>
          <a:off x="0" y="0"/>
          <a:ext cx="0" cy="0"/>
          <a:chOff x="0" y="0"/>
          <a:chExt cx="0" cy="0"/>
        </a:xfrm>
      </p:grpSpPr>
      <p:sp>
        <p:nvSpPr>
          <p:cNvPr id="21" name="Google Shape;21;p7"/>
          <p:cNvSpPr txBox="1">
            <a:spLocks noGrp="1"/>
          </p:cNvSpPr>
          <p:nvPr>
            <p:ph type="body" idx="1"/>
          </p:nvPr>
        </p:nvSpPr>
        <p:spPr>
          <a:xfrm>
            <a:off x="914400" y="2514600"/>
            <a:ext cx="6705600" cy="762000"/>
          </a:xfrm>
          <a:prstGeom prst="rect">
            <a:avLst/>
          </a:prstGeom>
          <a:noFill/>
          <a:ln>
            <a:noFill/>
          </a:ln>
        </p:spPr>
        <p:txBody>
          <a:bodyPr spcFirstLastPara="1" wrap="square" lIns="91425" tIns="45700" rIns="91425" bIns="45700" anchor="t" anchorCtr="0"/>
          <a:lstStyle>
            <a:lvl1pPr marL="457200" marR="0" lvl="0" indent="-228600" algn="l" rtl="0">
              <a:spcBef>
                <a:spcPts val="640"/>
              </a:spcBef>
              <a:spcAft>
                <a:spcPts val="0"/>
              </a:spcAft>
              <a:buClr>
                <a:schemeClr val="lt1"/>
              </a:buClr>
              <a:buSzPts val="3200"/>
              <a:buFont typeface="Arial"/>
              <a:buNone/>
              <a:defRPr sz="3200" b="0" i="0" u="none" strike="noStrike" cap="none">
                <a:solidFill>
                  <a:schemeClr val="lt1"/>
                </a:solidFill>
                <a:latin typeface="Rockwell"/>
                <a:ea typeface="Rockwell"/>
                <a:cs typeface="Rockwell"/>
                <a:sym typeface="Rockwell"/>
              </a:defRPr>
            </a:lvl1pPr>
            <a:lvl2pPr marL="914400" marR="0" lvl="1" indent="-228600" algn="l" rtl="0">
              <a:spcBef>
                <a:spcPts val="560"/>
              </a:spcBef>
              <a:spcAft>
                <a:spcPts val="0"/>
              </a:spcAft>
              <a:buClr>
                <a:schemeClr val="lt1"/>
              </a:buClr>
              <a:buSzPts val="2800"/>
              <a:buFont typeface="Arial"/>
              <a:buNone/>
              <a:defRPr sz="2800" b="0" i="0" u="none" strike="noStrike" cap="none">
                <a:solidFill>
                  <a:schemeClr val="lt1"/>
                </a:solidFill>
                <a:latin typeface="Rockwell"/>
                <a:ea typeface="Rockwell"/>
                <a:cs typeface="Rockwell"/>
                <a:sym typeface="Rockwell"/>
              </a:defRPr>
            </a:lvl2pPr>
            <a:lvl3pPr marL="1371600" marR="0" lvl="2" indent="-381000" algn="l" rtl="0">
              <a:spcBef>
                <a:spcPts val="480"/>
              </a:spcBef>
              <a:spcAft>
                <a:spcPts val="0"/>
              </a:spcAft>
              <a:buClr>
                <a:schemeClr val="lt1"/>
              </a:buClr>
              <a:buSzPts val="2400"/>
              <a:buFont typeface="Arial"/>
              <a:buChar char="•"/>
              <a:defRPr sz="2400" b="0" i="0" u="none" strike="noStrike" cap="none">
                <a:solidFill>
                  <a:schemeClr val="lt1"/>
                </a:solidFill>
                <a:latin typeface="Rockwell"/>
                <a:ea typeface="Rockwell"/>
                <a:cs typeface="Rockwell"/>
                <a:sym typeface="Rockwell"/>
              </a:defRPr>
            </a:lvl3pPr>
            <a:lvl4pPr marL="1828800" marR="0" lvl="3" indent="-355600" algn="l" rtl="0">
              <a:spcBef>
                <a:spcPts val="400"/>
              </a:spcBef>
              <a:spcAft>
                <a:spcPts val="0"/>
              </a:spcAft>
              <a:buClr>
                <a:schemeClr val="lt1"/>
              </a:buClr>
              <a:buSzPts val="2000"/>
              <a:buFont typeface="Arial"/>
              <a:buChar char="–"/>
              <a:defRPr sz="2000" b="0" i="0" u="none" strike="noStrike" cap="none">
                <a:solidFill>
                  <a:schemeClr val="lt1"/>
                </a:solidFill>
                <a:latin typeface="Rockwell"/>
                <a:ea typeface="Rockwell"/>
                <a:cs typeface="Rockwell"/>
                <a:sym typeface="Rockwell"/>
              </a:defRPr>
            </a:lvl4pPr>
            <a:lvl5pPr marL="2286000" marR="0" lvl="4" indent="-355600" algn="l" rtl="0">
              <a:spcBef>
                <a:spcPts val="400"/>
              </a:spcBef>
              <a:spcAft>
                <a:spcPts val="0"/>
              </a:spcAft>
              <a:buClr>
                <a:schemeClr val="lt1"/>
              </a:buClr>
              <a:buSzPts val="2000"/>
              <a:buFont typeface="Arial"/>
              <a:buChar char="»"/>
              <a:defRPr sz="2000" b="0" i="0" u="none" strike="noStrike" cap="none">
                <a:solidFill>
                  <a:schemeClr val="lt1"/>
                </a:solidFill>
                <a:latin typeface="Rockwell"/>
                <a:ea typeface="Rockwell"/>
                <a:cs typeface="Rockwell"/>
                <a:sym typeface="Rockwel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22" name="Google Shape;22;p7"/>
          <p:cNvSpPr txBox="1">
            <a:spLocks noGrp="1"/>
          </p:cNvSpPr>
          <p:nvPr>
            <p:ph type="body" idx="2"/>
          </p:nvPr>
        </p:nvSpPr>
        <p:spPr>
          <a:xfrm>
            <a:off x="914400" y="3276600"/>
            <a:ext cx="6705600" cy="457200"/>
          </a:xfrm>
          <a:prstGeom prst="rect">
            <a:avLst/>
          </a:prstGeom>
          <a:noFill/>
          <a:ln>
            <a:noFill/>
          </a:ln>
        </p:spPr>
        <p:txBody>
          <a:bodyPr spcFirstLastPara="1" wrap="square" lIns="91425" tIns="45700" rIns="91425" bIns="45700" anchor="t" anchorCtr="0"/>
          <a:lstStyle>
            <a:lvl1pPr marL="457200" marR="0" lvl="0" indent="-228600" algn="l" rtl="0">
              <a:spcBef>
                <a:spcPts val="400"/>
              </a:spcBef>
              <a:spcAft>
                <a:spcPts val="0"/>
              </a:spcAft>
              <a:buClr>
                <a:srgbClr val="187F9F"/>
              </a:buClr>
              <a:buSzPts val="2000"/>
              <a:buFont typeface="Arial"/>
              <a:buNone/>
              <a:defRPr sz="2000" b="0" i="0" u="none" strike="noStrike" cap="none">
                <a:solidFill>
                  <a:srgbClr val="187F9F"/>
                </a:solidFill>
                <a:latin typeface="Rockwell"/>
                <a:ea typeface="Rockwell"/>
                <a:cs typeface="Rockwell"/>
                <a:sym typeface="Rockwell"/>
              </a:defRPr>
            </a:lvl1pPr>
            <a:lvl2pPr marL="914400" marR="0" lvl="1" indent="-406400" algn="l" rtl="0">
              <a:spcBef>
                <a:spcPts val="560"/>
              </a:spcBef>
              <a:spcAft>
                <a:spcPts val="0"/>
              </a:spcAft>
              <a:buClr>
                <a:schemeClr val="lt1"/>
              </a:buClr>
              <a:buSzPts val="2800"/>
              <a:buFont typeface="Arial"/>
              <a:buChar char="–"/>
              <a:defRPr sz="2800" b="0" i="0" u="none" strike="noStrike" cap="none">
                <a:solidFill>
                  <a:schemeClr val="lt1"/>
                </a:solidFill>
                <a:latin typeface="Rockwell"/>
                <a:ea typeface="Rockwell"/>
                <a:cs typeface="Rockwell"/>
                <a:sym typeface="Rockwell"/>
              </a:defRPr>
            </a:lvl2pPr>
            <a:lvl3pPr marL="1371600" marR="0" lvl="2" indent="-381000" algn="l" rtl="0">
              <a:spcBef>
                <a:spcPts val="480"/>
              </a:spcBef>
              <a:spcAft>
                <a:spcPts val="0"/>
              </a:spcAft>
              <a:buClr>
                <a:schemeClr val="lt1"/>
              </a:buClr>
              <a:buSzPts val="2400"/>
              <a:buFont typeface="Arial"/>
              <a:buChar char="•"/>
              <a:defRPr sz="2400" b="0" i="0" u="none" strike="noStrike" cap="none">
                <a:solidFill>
                  <a:schemeClr val="lt1"/>
                </a:solidFill>
                <a:latin typeface="Rockwell"/>
                <a:ea typeface="Rockwell"/>
                <a:cs typeface="Rockwell"/>
                <a:sym typeface="Rockwell"/>
              </a:defRPr>
            </a:lvl3pPr>
            <a:lvl4pPr marL="1828800" marR="0" lvl="3" indent="-355600" algn="l" rtl="0">
              <a:spcBef>
                <a:spcPts val="400"/>
              </a:spcBef>
              <a:spcAft>
                <a:spcPts val="0"/>
              </a:spcAft>
              <a:buClr>
                <a:schemeClr val="lt1"/>
              </a:buClr>
              <a:buSzPts val="2000"/>
              <a:buFont typeface="Arial"/>
              <a:buChar char="–"/>
              <a:defRPr sz="2000" b="0" i="0" u="none" strike="noStrike" cap="none">
                <a:solidFill>
                  <a:schemeClr val="lt1"/>
                </a:solidFill>
                <a:latin typeface="Rockwell"/>
                <a:ea typeface="Rockwell"/>
                <a:cs typeface="Rockwell"/>
                <a:sym typeface="Rockwell"/>
              </a:defRPr>
            </a:lvl4pPr>
            <a:lvl5pPr marL="2286000" marR="0" lvl="4" indent="-355600" algn="l" rtl="0">
              <a:spcBef>
                <a:spcPts val="400"/>
              </a:spcBef>
              <a:spcAft>
                <a:spcPts val="0"/>
              </a:spcAft>
              <a:buClr>
                <a:schemeClr val="lt1"/>
              </a:buClr>
              <a:buSzPts val="2000"/>
              <a:buFont typeface="Arial"/>
              <a:buChar char="»"/>
              <a:defRPr sz="2000" b="0" i="0" u="none" strike="noStrike" cap="none">
                <a:solidFill>
                  <a:schemeClr val="lt1"/>
                </a:solidFill>
                <a:latin typeface="Rockwell"/>
                <a:ea typeface="Rockwell"/>
                <a:cs typeface="Rockwell"/>
                <a:sym typeface="Rockwel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9pPr>
          </a:lstStyle>
          <a:p>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96"/>
        <p:cNvGrpSpPr/>
        <p:nvPr/>
      </p:nvGrpSpPr>
      <p:grpSpPr>
        <a:xfrm>
          <a:off x="0" y="0"/>
          <a:ext cx="0" cy="0"/>
          <a:chOff x="0" y="0"/>
          <a:chExt cx="0" cy="0"/>
        </a:xfrm>
      </p:grpSpPr>
      <p:sp>
        <p:nvSpPr>
          <p:cNvPr id="297" name="Google Shape;297;p62"/>
          <p:cNvSpPr txBox="1">
            <a:spLocks noGrp="1"/>
          </p:cNvSpPr>
          <p:nvPr>
            <p:ph type="title"/>
          </p:nvPr>
        </p:nvSpPr>
        <p:spPr>
          <a:xfrm>
            <a:off x="4354" y="17417"/>
            <a:ext cx="9139500" cy="592200"/>
          </a:xfrm>
          <a:prstGeom prst="rect">
            <a:avLst/>
          </a:prstGeom>
          <a:noFill/>
          <a:ln>
            <a:noFill/>
          </a:ln>
        </p:spPr>
        <p:txBody>
          <a:bodyPr spcFirstLastPara="1" wrap="square" lIns="91425" tIns="45700" rIns="91425" bIns="45700" anchor="ctr" anchorCtr="0"/>
          <a:lstStyle>
            <a:lvl1pPr lvl="0" algn="l" rtl="0">
              <a:spcBef>
                <a:spcPts val="0"/>
              </a:spcBef>
              <a:spcAft>
                <a:spcPts val="0"/>
              </a:spcAft>
              <a:buClr>
                <a:schemeClr val="lt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8" name="Google Shape;298;p62"/>
          <p:cNvSpPr txBox="1">
            <a:spLocks noGrp="1"/>
          </p:cNvSpPr>
          <p:nvPr>
            <p:ph type="ftr" idx="11"/>
          </p:nvPr>
        </p:nvSpPr>
        <p:spPr>
          <a:xfrm>
            <a:off x="1600200" y="6356350"/>
            <a:ext cx="5334000" cy="365100"/>
          </a:xfrm>
          <a:prstGeom prst="rect">
            <a:avLst/>
          </a:prstGeom>
          <a:noFill/>
          <a:ln>
            <a:noFill/>
          </a:ln>
        </p:spPr>
        <p:txBody>
          <a:bodyPr spcFirstLastPara="1" wrap="square" lIns="91425" tIns="45700" rIns="91425" bIns="45700" anchor="ctr" anchorCtr="0"/>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99" name="Google Shape;299;p62"/>
          <p:cNvSpPr txBox="1">
            <a:spLocks noGrp="1"/>
          </p:cNvSpPr>
          <p:nvPr>
            <p:ph type="sldNum" idx="12"/>
          </p:nvPr>
        </p:nvSpPr>
        <p:spPr>
          <a:xfrm>
            <a:off x="457200" y="6356350"/>
            <a:ext cx="762000" cy="365100"/>
          </a:xfrm>
          <a:prstGeom prst="rect">
            <a:avLst/>
          </a:prstGeom>
          <a:noFill/>
          <a:ln>
            <a:noFill/>
          </a:ln>
        </p:spPr>
        <p:txBody>
          <a:bodyPr spcFirstLastPara="1" wrap="square" lIns="91425" tIns="45700" rIns="91425" bIns="45700" anchor="ctr" anchorCtr="0">
            <a:noAutofit/>
          </a:bodyPr>
          <a:lstStyle>
            <a:lvl1pPr marL="0" lvl="0" indent="0" algn="l" rtl="0">
              <a:spcBef>
                <a:spcPts val="0"/>
              </a:spcBef>
              <a:buNone/>
              <a:defRPr/>
            </a:lvl1pPr>
            <a:lvl2pPr marL="0" lvl="1" indent="0" algn="l" rtl="0">
              <a:spcBef>
                <a:spcPts val="0"/>
              </a:spcBef>
              <a:buNone/>
              <a:defRPr/>
            </a:lvl2pPr>
            <a:lvl3pPr marL="0" lvl="2" indent="0" algn="l" rtl="0">
              <a:spcBef>
                <a:spcPts val="0"/>
              </a:spcBef>
              <a:buNone/>
              <a:defRPr/>
            </a:lvl3pPr>
            <a:lvl4pPr marL="0" lvl="3" indent="0" algn="l" rtl="0">
              <a:spcBef>
                <a:spcPts val="0"/>
              </a:spcBef>
              <a:buNone/>
              <a:defRPr/>
            </a:lvl4pPr>
            <a:lvl5pPr marL="0" lvl="4" indent="0" algn="l" rtl="0">
              <a:spcBef>
                <a:spcPts val="0"/>
              </a:spcBef>
              <a:buNone/>
              <a:defRPr/>
            </a:lvl5pPr>
            <a:lvl6pPr marL="0" lvl="5" indent="0" algn="l" rtl="0">
              <a:spcBef>
                <a:spcPts val="0"/>
              </a:spcBef>
              <a:buNone/>
              <a:defRPr/>
            </a:lvl6pPr>
            <a:lvl7pPr marL="0" lvl="6" indent="0" algn="l" rtl="0">
              <a:spcBef>
                <a:spcPts val="0"/>
              </a:spcBef>
              <a:buNone/>
              <a:defRPr/>
            </a:lvl7pPr>
            <a:lvl8pPr marL="0" lvl="7" indent="0" algn="l" rtl="0">
              <a:spcBef>
                <a:spcPts val="0"/>
              </a:spcBef>
              <a:buNone/>
              <a:defRPr/>
            </a:lvl8pPr>
            <a:lvl9pPr marL="0" lvl="8" indent="0" algn="l" rtl="0">
              <a:spcBef>
                <a:spcPts val="0"/>
              </a:spcBef>
              <a:buNone/>
              <a:defRPr/>
            </a:lvl9pPr>
          </a:lstStyle>
          <a:p>
            <a:pPr marL="0" lvl="0" indent="0" algn="l" rtl="0">
              <a:spcBef>
                <a:spcPts val="0"/>
              </a:spcBef>
              <a:spcAft>
                <a:spcPts val="0"/>
              </a:spcAft>
              <a:buNone/>
            </a:pPr>
            <a:fld id="{00000000-1234-1234-1234-123412341234}" type="slidenum">
              <a:rPr lang="en-US"/>
              <a:pPr marL="0" lvl="0" indent="0" algn="l" rtl="0">
                <a:spcBef>
                  <a:spcPts val="0"/>
                </a:spcBef>
                <a:spcAft>
                  <a:spcPts val="0"/>
                </a:spcAft>
                <a:buNone/>
              </a:pPr>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300"/>
        <p:cNvGrpSpPr/>
        <p:nvPr/>
      </p:nvGrpSpPr>
      <p:grpSpPr>
        <a:xfrm>
          <a:off x="0" y="0"/>
          <a:ext cx="0" cy="0"/>
          <a:chOff x="0" y="0"/>
          <a:chExt cx="0" cy="0"/>
        </a:xfrm>
      </p:grpSpPr>
      <p:sp>
        <p:nvSpPr>
          <p:cNvPr id="301" name="Google Shape;301;p63"/>
          <p:cNvSpPr txBox="1">
            <a:spLocks noGrp="1"/>
          </p:cNvSpPr>
          <p:nvPr>
            <p:ph type="ctrTitle"/>
          </p:nvPr>
        </p:nvSpPr>
        <p:spPr>
          <a:xfrm>
            <a:off x="685800" y="2130425"/>
            <a:ext cx="7772400" cy="1470000"/>
          </a:xfrm>
          <a:prstGeom prst="rect">
            <a:avLst/>
          </a:prstGeom>
          <a:noFill/>
          <a:ln>
            <a:noFill/>
          </a:ln>
        </p:spPr>
        <p:txBody>
          <a:bodyPr spcFirstLastPara="1" wrap="square" lIns="91425" tIns="45700" rIns="91425" bIns="45700" anchor="ctr" anchorCtr="0"/>
          <a:lstStyle>
            <a:lvl1pPr lvl="0" algn="l" rtl="0">
              <a:spcBef>
                <a:spcPts val="0"/>
              </a:spcBef>
              <a:spcAft>
                <a:spcPts val="0"/>
              </a:spcAft>
              <a:buClr>
                <a:schemeClr val="dk2"/>
              </a:buClr>
              <a:buSzPts val="2800"/>
              <a:buFont typeface="Rockwell"/>
              <a:buNone/>
              <a:defRPr sz="2800">
                <a:solidFill>
                  <a:schemeClr val="dk2"/>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02" name="Google Shape;302;p63"/>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lstStyle>
            <a:lvl1pPr lvl="0" algn="ctr" rtl="0">
              <a:spcBef>
                <a:spcPts val="480"/>
              </a:spcBef>
              <a:spcAft>
                <a:spcPts val="0"/>
              </a:spcAft>
              <a:buClr>
                <a:schemeClr val="dk2"/>
              </a:buClr>
              <a:buSzPts val="2400"/>
              <a:buNone/>
              <a:defRPr sz="2400">
                <a:solidFill>
                  <a:schemeClr val="dk2"/>
                </a:solidFill>
              </a:defRPr>
            </a:lvl1pPr>
            <a:lvl2pPr lvl="1" algn="ctr" rtl="0">
              <a:spcBef>
                <a:spcPts val="400"/>
              </a:spcBef>
              <a:spcAft>
                <a:spcPts val="0"/>
              </a:spcAft>
              <a:buClr>
                <a:srgbClr val="888888"/>
              </a:buClr>
              <a:buSzPts val="2000"/>
              <a:buNone/>
              <a:defRPr>
                <a:solidFill>
                  <a:srgbClr val="888888"/>
                </a:solidFill>
              </a:defRPr>
            </a:lvl2pPr>
            <a:lvl3pPr lvl="2" algn="ctr" rtl="0">
              <a:spcBef>
                <a:spcPts val="360"/>
              </a:spcBef>
              <a:spcAft>
                <a:spcPts val="0"/>
              </a:spcAft>
              <a:buClr>
                <a:srgbClr val="888888"/>
              </a:buClr>
              <a:buSzPts val="1800"/>
              <a:buNone/>
              <a:defRPr>
                <a:solidFill>
                  <a:srgbClr val="888888"/>
                </a:solidFill>
              </a:defRPr>
            </a:lvl3pPr>
            <a:lvl4pPr lvl="3" algn="ctr" rtl="0">
              <a:spcBef>
                <a:spcPts val="320"/>
              </a:spcBef>
              <a:spcAft>
                <a:spcPts val="0"/>
              </a:spcAft>
              <a:buClr>
                <a:srgbClr val="888888"/>
              </a:buClr>
              <a:buSzPts val="1600"/>
              <a:buNone/>
              <a:defRPr>
                <a:solidFill>
                  <a:srgbClr val="888888"/>
                </a:solidFill>
              </a:defRPr>
            </a:lvl4pPr>
            <a:lvl5pPr lvl="4" algn="ctr" rtl="0">
              <a:spcBef>
                <a:spcPts val="320"/>
              </a:spcBef>
              <a:spcAft>
                <a:spcPts val="0"/>
              </a:spcAft>
              <a:buClr>
                <a:srgbClr val="888888"/>
              </a:buClr>
              <a:buSzPts val="1600"/>
              <a:buNone/>
              <a:defRPr>
                <a:solidFill>
                  <a:srgbClr val="888888"/>
                </a:solidFill>
              </a:defRPr>
            </a:lvl5pPr>
            <a:lvl6pPr lvl="5" algn="ctr" rtl="0">
              <a:spcBef>
                <a:spcPts val="400"/>
              </a:spcBef>
              <a:spcAft>
                <a:spcPts val="0"/>
              </a:spcAft>
              <a:buClr>
                <a:srgbClr val="888888"/>
              </a:buClr>
              <a:buSzPts val="2000"/>
              <a:buNone/>
              <a:defRPr>
                <a:solidFill>
                  <a:srgbClr val="888888"/>
                </a:solidFill>
              </a:defRPr>
            </a:lvl6pPr>
            <a:lvl7pPr lvl="6" algn="ctr" rtl="0">
              <a:spcBef>
                <a:spcPts val="400"/>
              </a:spcBef>
              <a:spcAft>
                <a:spcPts val="0"/>
              </a:spcAft>
              <a:buClr>
                <a:srgbClr val="888888"/>
              </a:buClr>
              <a:buSzPts val="2000"/>
              <a:buNone/>
              <a:defRPr>
                <a:solidFill>
                  <a:srgbClr val="888888"/>
                </a:solidFill>
              </a:defRPr>
            </a:lvl7pPr>
            <a:lvl8pPr lvl="7" algn="ctr" rtl="0">
              <a:spcBef>
                <a:spcPts val="400"/>
              </a:spcBef>
              <a:spcAft>
                <a:spcPts val="0"/>
              </a:spcAft>
              <a:buClr>
                <a:srgbClr val="888888"/>
              </a:buClr>
              <a:buSzPts val="2000"/>
              <a:buNone/>
              <a:defRPr>
                <a:solidFill>
                  <a:srgbClr val="888888"/>
                </a:solidFill>
              </a:defRPr>
            </a:lvl8pPr>
            <a:lvl9pPr lvl="8" algn="ctr" rtl="0">
              <a:spcBef>
                <a:spcPts val="400"/>
              </a:spcBef>
              <a:spcAft>
                <a:spcPts val="0"/>
              </a:spcAft>
              <a:buClr>
                <a:srgbClr val="888888"/>
              </a:buClr>
              <a:buSzPts val="2000"/>
              <a:buNone/>
              <a:defRPr>
                <a:solidFill>
                  <a:srgbClr val="888888"/>
                </a:solidFill>
              </a:defRPr>
            </a:lvl9pPr>
          </a:lstStyle>
          <a:p>
            <a:endParaRPr/>
          </a:p>
        </p:txBody>
      </p:sp>
      <p:sp>
        <p:nvSpPr>
          <p:cNvPr id="303" name="Google Shape;303;p63"/>
          <p:cNvSpPr txBox="1">
            <a:spLocks noGrp="1"/>
          </p:cNvSpPr>
          <p:nvPr>
            <p:ph type="ftr" idx="11"/>
          </p:nvPr>
        </p:nvSpPr>
        <p:spPr>
          <a:xfrm>
            <a:off x="1600200" y="6356350"/>
            <a:ext cx="5334000" cy="365100"/>
          </a:xfrm>
          <a:prstGeom prst="rect">
            <a:avLst/>
          </a:prstGeom>
          <a:noFill/>
          <a:ln>
            <a:noFill/>
          </a:ln>
        </p:spPr>
        <p:txBody>
          <a:bodyPr spcFirstLastPara="1" wrap="square" lIns="91425" tIns="45700" rIns="91425" bIns="45700" anchor="ctr" anchorCtr="0"/>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04" name="Google Shape;304;p63"/>
          <p:cNvSpPr txBox="1"/>
          <p:nvPr/>
        </p:nvSpPr>
        <p:spPr>
          <a:xfrm>
            <a:off x="4354" y="17417"/>
            <a:ext cx="9139500" cy="5922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lt1"/>
              </a:buClr>
              <a:buSzPts val="3200"/>
              <a:buFont typeface="Rockwell"/>
              <a:buNone/>
            </a:pPr>
            <a:r>
              <a:rPr lang="en-US" sz="3200">
                <a:solidFill>
                  <a:schemeClr val="lt1"/>
                </a:solidFill>
                <a:latin typeface="Rockwell"/>
                <a:ea typeface="Rockwell"/>
                <a:cs typeface="Rockwell"/>
                <a:sym typeface="Rockwell"/>
              </a:rPr>
              <a:t>Click to edit Master title style</a:t>
            </a:r>
            <a:endParaRPr sz="3200">
              <a:solidFill>
                <a:schemeClr val="lt1"/>
              </a:solidFill>
              <a:latin typeface="Rockwell"/>
              <a:ea typeface="Rockwell"/>
              <a:cs typeface="Rockwell"/>
              <a:sym typeface="Rockwell"/>
            </a:endParaRPr>
          </a:p>
        </p:txBody>
      </p:sp>
      <p:sp>
        <p:nvSpPr>
          <p:cNvPr id="305" name="Google Shape;305;p63"/>
          <p:cNvSpPr txBox="1">
            <a:spLocks noGrp="1"/>
          </p:cNvSpPr>
          <p:nvPr>
            <p:ph type="sldNum" idx="12"/>
          </p:nvPr>
        </p:nvSpPr>
        <p:spPr>
          <a:xfrm>
            <a:off x="457200" y="6356350"/>
            <a:ext cx="762000" cy="365100"/>
          </a:xfrm>
          <a:prstGeom prst="rect">
            <a:avLst/>
          </a:prstGeom>
          <a:noFill/>
          <a:ln>
            <a:noFill/>
          </a:ln>
        </p:spPr>
        <p:txBody>
          <a:bodyPr spcFirstLastPara="1" wrap="square" lIns="91425" tIns="45700" rIns="91425" bIns="45700" anchor="ctr" anchorCtr="0">
            <a:noAutofit/>
          </a:bodyPr>
          <a:lstStyle>
            <a:lvl1pPr marL="0" lvl="0" indent="0" algn="l" rtl="0">
              <a:spcBef>
                <a:spcPts val="0"/>
              </a:spcBef>
              <a:buNone/>
              <a:defRPr/>
            </a:lvl1pPr>
            <a:lvl2pPr marL="0" lvl="1" indent="0" algn="l" rtl="0">
              <a:spcBef>
                <a:spcPts val="0"/>
              </a:spcBef>
              <a:buNone/>
              <a:defRPr/>
            </a:lvl2pPr>
            <a:lvl3pPr marL="0" lvl="2" indent="0" algn="l" rtl="0">
              <a:spcBef>
                <a:spcPts val="0"/>
              </a:spcBef>
              <a:buNone/>
              <a:defRPr/>
            </a:lvl3pPr>
            <a:lvl4pPr marL="0" lvl="3" indent="0" algn="l" rtl="0">
              <a:spcBef>
                <a:spcPts val="0"/>
              </a:spcBef>
              <a:buNone/>
              <a:defRPr/>
            </a:lvl4pPr>
            <a:lvl5pPr marL="0" lvl="4" indent="0" algn="l" rtl="0">
              <a:spcBef>
                <a:spcPts val="0"/>
              </a:spcBef>
              <a:buNone/>
              <a:defRPr/>
            </a:lvl5pPr>
            <a:lvl6pPr marL="0" lvl="5" indent="0" algn="l" rtl="0">
              <a:spcBef>
                <a:spcPts val="0"/>
              </a:spcBef>
              <a:buNone/>
              <a:defRPr/>
            </a:lvl6pPr>
            <a:lvl7pPr marL="0" lvl="6" indent="0" algn="l" rtl="0">
              <a:spcBef>
                <a:spcPts val="0"/>
              </a:spcBef>
              <a:buNone/>
              <a:defRPr/>
            </a:lvl7pPr>
            <a:lvl8pPr marL="0" lvl="7" indent="0" algn="l" rtl="0">
              <a:spcBef>
                <a:spcPts val="0"/>
              </a:spcBef>
              <a:buNone/>
              <a:defRPr/>
            </a:lvl8pPr>
            <a:lvl9pPr marL="0" lvl="8" indent="0" algn="l" rtl="0">
              <a:spcBef>
                <a:spcPts val="0"/>
              </a:spcBef>
              <a:buNone/>
              <a:defRPr/>
            </a:lvl9pPr>
          </a:lstStyle>
          <a:p>
            <a:pPr marL="0" lvl="0" indent="0" algn="l" rtl="0">
              <a:spcBef>
                <a:spcPts val="0"/>
              </a:spcBef>
              <a:spcAft>
                <a:spcPts val="0"/>
              </a:spcAft>
              <a:buNone/>
            </a:pPr>
            <a:fld id="{00000000-1234-1234-1234-123412341234}" type="slidenum">
              <a:rPr lang="en-US"/>
              <a:pPr marL="0" lvl="0" indent="0" algn="l" rtl="0">
                <a:spcBef>
                  <a:spcPts val="0"/>
                </a:spcBef>
                <a:spcAft>
                  <a:spcPts val="0"/>
                </a:spcAft>
                <a:buNone/>
              </a:pPr>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06"/>
        <p:cNvGrpSpPr/>
        <p:nvPr/>
      </p:nvGrpSpPr>
      <p:grpSpPr>
        <a:xfrm>
          <a:off x="0" y="0"/>
          <a:ext cx="0" cy="0"/>
          <a:chOff x="0" y="0"/>
          <a:chExt cx="0" cy="0"/>
        </a:xfrm>
      </p:grpSpPr>
      <p:sp>
        <p:nvSpPr>
          <p:cNvPr id="307" name="Google Shape;307;p64"/>
          <p:cNvSpPr txBox="1">
            <a:spLocks noGrp="1"/>
          </p:cNvSpPr>
          <p:nvPr>
            <p:ph type="title"/>
          </p:nvPr>
        </p:nvSpPr>
        <p:spPr>
          <a:xfrm>
            <a:off x="4354" y="17417"/>
            <a:ext cx="9139500" cy="592200"/>
          </a:xfrm>
          <a:prstGeom prst="rect">
            <a:avLst/>
          </a:prstGeom>
          <a:noFill/>
          <a:ln>
            <a:noFill/>
          </a:ln>
        </p:spPr>
        <p:txBody>
          <a:bodyPr spcFirstLastPara="1" wrap="square" lIns="91425" tIns="45700" rIns="91425" bIns="45700" anchor="ctr" anchorCtr="0"/>
          <a:lstStyle>
            <a:lvl1pPr lvl="0" algn="l" rtl="0">
              <a:spcBef>
                <a:spcPts val="0"/>
              </a:spcBef>
              <a:spcAft>
                <a:spcPts val="0"/>
              </a:spcAft>
              <a:buClr>
                <a:schemeClr val="lt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08" name="Google Shape;308;p64"/>
          <p:cNvSpPr txBox="1">
            <a:spLocks noGrp="1"/>
          </p:cNvSpPr>
          <p:nvPr>
            <p:ph type="body" idx="1"/>
          </p:nvPr>
        </p:nvSpPr>
        <p:spPr>
          <a:xfrm>
            <a:off x="457200" y="1600200"/>
            <a:ext cx="4038600" cy="4526100"/>
          </a:xfrm>
          <a:prstGeom prst="rect">
            <a:avLst/>
          </a:prstGeom>
          <a:noFill/>
          <a:ln>
            <a:noFill/>
          </a:ln>
        </p:spPr>
        <p:txBody>
          <a:bodyPr spcFirstLastPara="1" wrap="square" lIns="91425" tIns="45700" rIns="91425" bIns="45700" anchor="t" anchorCtr="0"/>
          <a:lstStyle>
            <a:lvl1pPr marL="457200" lvl="0" indent="-228600" algn="l" rtl="0">
              <a:spcBef>
                <a:spcPts val="560"/>
              </a:spcBef>
              <a:spcAft>
                <a:spcPts val="0"/>
              </a:spcAft>
              <a:buClr>
                <a:schemeClr val="dk2"/>
              </a:buClr>
              <a:buSzPts val="2800"/>
              <a:buNone/>
              <a:defRPr sz="2800"/>
            </a:lvl1pPr>
            <a:lvl2pPr marL="914400" lvl="1" indent="-381000" algn="l" rtl="0">
              <a:spcBef>
                <a:spcPts val="480"/>
              </a:spcBef>
              <a:spcAft>
                <a:spcPts val="0"/>
              </a:spcAft>
              <a:buClr>
                <a:schemeClr val="dk2"/>
              </a:buClr>
              <a:buSzPts val="2400"/>
              <a:buChar char="•"/>
              <a:defRPr sz="2400"/>
            </a:lvl2pPr>
            <a:lvl3pPr marL="1371600" lvl="2" indent="-355600" algn="l" rtl="0">
              <a:spcBef>
                <a:spcPts val="400"/>
              </a:spcBef>
              <a:spcAft>
                <a:spcPts val="0"/>
              </a:spcAft>
              <a:buClr>
                <a:schemeClr val="dk2"/>
              </a:buClr>
              <a:buSzPts val="2000"/>
              <a:buChar char="o"/>
              <a:defRPr sz="2000"/>
            </a:lvl3pPr>
            <a:lvl4pPr marL="1828800" lvl="3" indent="-342900" algn="l" rtl="0">
              <a:spcBef>
                <a:spcPts val="360"/>
              </a:spcBef>
              <a:spcAft>
                <a:spcPts val="0"/>
              </a:spcAft>
              <a:buClr>
                <a:schemeClr val="dk2"/>
              </a:buClr>
              <a:buSzPts val="1800"/>
              <a:buChar char="–"/>
              <a:defRPr sz="1800"/>
            </a:lvl4pPr>
            <a:lvl5pPr marL="2286000" lvl="4" indent="-342900" algn="l" rtl="0">
              <a:spcBef>
                <a:spcPts val="360"/>
              </a:spcBef>
              <a:spcAft>
                <a:spcPts val="0"/>
              </a:spcAft>
              <a:buClr>
                <a:schemeClr val="dk2"/>
              </a:buClr>
              <a:buSzPts val="1800"/>
              <a:buChar char="»"/>
              <a:defRPr sz="1800"/>
            </a:lvl5pPr>
            <a:lvl6pPr marL="2743200" lvl="5" indent="-342900" algn="l" rtl="0">
              <a:spcBef>
                <a:spcPts val="360"/>
              </a:spcBef>
              <a:spcAft>
                <a:spcPts val="0"/>
              </a:spcAft>
              <a:buClr>
                <a:schemeClr val="dk1"/>
              </a:buClr>
              <a:buSzPts val="1800"/>
              <a:buChar char="•"/>
              <a:defRPr sz="1800"/>
            </a:lvl6pPr>
            <a:lvl7pPr marL="3200400" lvl="6" indent="-342900" algn="l" rtl="0">
              <a:spcBef>
                <a:spcPts val="360"/>
              </a:spcBef>
              <a:spcAft>
                <a:spcPts val="0"/>
              </a:spcAft>
              <a:buClr>
                <a:schemeClr val="dk1"/>
              </a:buClr>
              <a:buSzPts val="1800"/>
              <a:buChar char="•"/>
              <a:defRPr sz="1800"/>
            </a:lvl7pPr>
            <a:lvl8pPr marL="3657600" lvl="7" indent="-342900" algn="l" rtl="0">
              <a:spcBef>
                <a:spcPts val="360"/>
              </a:spcBef>
              <a:spcAft>
                <a:spcPts val="0"/>
              </a:spcAft>
              <a:buClr>
                <a:schemeClr val="dk1"/>
              </a:buClr>
              <a:buSzPts val="1800"/>
              <a:buChar char="•"/>
              <a:defRPr sz="1800"/>
            </a:lvl8pPr>
            <a:lvl9pPr marL="4114800" lvl="8" indent="-342900" algn="l" rtl="0">
              <a:spcBef>
                <a:spcPts val="360"/>
              </a:spcBef>
              <a:spcAft>
                <a:spcPts val="0"/>
              </a:spcAft>
              <a:buClr>
                <a:schemeClr val="dk1"/>
              </a:buClr>
              <a:buSzPts val="1800"/>
              <a:buChar char="•"/>
              <a:defRPr sz="1800"/>
            </a:lvl9pPr>
          </a:lstStyle>
          <a:p>
            <a:endParaRPr/>
          </a:p>
        </p:txBody>
      </p:sp>
      <p:sp>
        <p:nvSpPr>
          <p:cNvPr id="309" name="Google Shape;309;p64"/>
          <p:cNvSpPr txBox="1">
            <a:spLocks noGrp="1"/>
          </p:cNvSpPr>
          <p:nvPr>
            <p:ph type="body" idx="2"/>
          </p:nvPr>
        </p:nvSpPr>
        <p:spPr>
          <a:xfrm>
            <a:off x="4648200" y="1600200"/>
            <a:ext cx="4038600" cy="4526100"/>
          </a:xfrm>
          <a:prstGeom prst="rect">
            <a:avLst/>
          </a:prstGeom>
          <a:noFill/>
          <a:ln>
            <a:noFill/>
          </a:ln>
        </p:spPr>
        <p:txBody>
          <a:bodyPr spcFirstLastPara="1" wrap="square" lIns="91425" tIns="45700" rIns="91425" bIns="45700" anchor="t" anchorCtr="0"/>
          <a:lstStyle>
            <a:lvl1pPr marL="457200" lvl="0" indent="-228600" algn="l" rtl="0">
              <a:spcBef>
                <a:spcPts val="560"/>
              </a:spcBef>
              <a:spcAft>
                <a:spcPts val="0"/>
              </a:spcAft>
              <a:buClr>
                <a:schemeClr val="dk2"/>
              </a:buClr>
              <a:buSzPts val="2800"/>
              <a:buNone/>
              <a:defRPr sz="2800"/>
            </a:lvl1pPr>
            <a:lvl2pPr marL="914400" lvl="1" indent="-381000" algn="l" rtl="0">
              <a:spcBef>
                <a:spcPts val="480"/>
              </a:spcBef>
              <a:spcAft>
                <a:spcPts val="0"/>
              </a:spcAft>
              <a:buClr>
                <a:schemeClr val="dk2"/>
              </a:buClr>
              <a:buSzPts val="2400"/>
              <a:buChar char="•"/>
              <a:defRPr sz="2400"/>
            </a:lvl2pPr>
            <a:lvl3pPr marL="1371600" lvl="2" indent="-355600" algn="l" rtl="0">
              <a:spcBef>
                <a:spcPts val="400"/>
              </a:spcBef>
              <a:spcAft>
                <a:spcPts val="0"/>
              </a:spcAft>
              <a:buClr>
                <a:schemeClr val="dk2"/>
              </a:buClr>
              <a:buSzPts val="2000"/>
              <a:buChar char="o"/>
              <a:defRPr sz="2000"/>
            </a:lvl3pPr>
            <a:lvl4pPr marL="1828800" lvl="3" indent="-342900" algn="l" rtl="0">
              <a:spcBef>
                <a:spcPts val="360"/>
              </a:spcBef>
              <a:spcAft>
                <a:spcPts val="0"/>
              </a:spcAft>
              <a:buClr>
                <a:schemeClr val="dk2"/>
              </a:buClr>
              <a:buSzPts val="1800"/>
              <a:buChar char="–"/>
              <a:defRPr sz="1800"/>
            </a:lvl4pPr>
            <a:lvl5pPr marL="2286000" lvl="4" indent="-342900" algn="l" rtl="0">
              <a:spcBef>
                <a:spcPts val="360"/>
              </a:spcBef>
              <a:spcAft>
                <a:spcPts val="0"/>
              </a:spcAft>
              <a:buClr>
                <a:schemeClr val="dk2"/>
              </a:buClr>
              <a:buSzPts val="1800"/>
              <a:buChar char="»"/>
              <a:defRPr sz="1800"/>
            </a:lvl5pPr>
            <a:lvl6pPr marL="2743200" lvl="5" indent="-342900" algn="l" rtl="0">
              <a:spcBef>
                <a:spcPts val="360"/>
              </a:spcBef>
              <a:spcAft>
                <a:spcPts val="0"/>
              </a:spcAft>
              <a:buClr>
                <a:schemeClr val="dk1"/>
              </a:buClr>
              <a:buSzPts val="1800"/>
              <a:buChar char="•"/>
              <a:defRPr sz="1800"/>
            </a:lvl6pPr>
            <a:lvl7pPr marL="3200400" lvl="6" indent="-342900" algn="l" rtl="0">
              <a:spcBef>
                <a:spcPts val="360"/>
              </a:spcBef>
              <a:spcAft>
                <a:spcPts val="0"/>
              </a:spcAft>
              <a:buClr>
                <a:schemeClr val="dk1"/>
              </a:buClr>
              <a:buSzPts val="1800"/>
              <a:buChar char="•"/>
              <a:defRPr sz="1800"/>
            </a:lvl7pPr>
            <a:lvl8pPr marL="3657600" lvl="7" indent="-342900" algn="l" rtl="0">
              <a:spcBef>
                <a:spcPts val="360"/>
              </a:spcBef>
              <a:spcAft>
                <a:spcPts val="0"/>
              </a:spcAft>
              <a:buClr>
                <a:schemeClr val="dk1"/>
              </a:buClr>
              <a:buSzPts val="1800"/>
              <a:buChar char="•"/>
              <a:defRPr sz="1800"/>
            </a:lvl8pPr>
            <a:lvl9pPr marL="4114800" lvl="8" indent="-342900" algn="l" rtl="0">
              <a:spcBef>
                <a:spcPts val="360"/>
              </a:spcBef>
              <a:spcAft>
                <a:spcPts val="0"/>
              </a:spcAft>
              <a:buClr>
                <a:schemeClr val="dk1"/>
              </a:buClr>
              <a:buSzPts val="1800"/>
              <a:buChar char="•"/>
              <a:defRPr sz="1800"/>
            </a:lvl9pPr>
          </a:lstStyle>
          <a:p>
            <a:endParaRPr/>
          </a:p>
        </p:txBody>
      </p:sp>
      <p:sp>
        <p:nvSpPr>
          <p:cNvPr id="310" name="Google Shape;310;p64"/>
          <p:cNvSpPr txBox="1">
            <a:spLocks noGrp="1"/>
          </p:cNvSpPr>
          <p:nvPr>
            <p:ph type="ftr" idx="11"/>
          </p:nvPr>
        </p:nvSpPr>
        <p:spPr>
          <a:xfrm>
            <a:off x="1600200" y="6356350"/>
            <a:ext cx="5334000" cy="365100"/>
          </a:xfrm>
          <a:prstGeom prst="rect">
            <a:avLst/>
          </a:prstGeom>
          <a:noFill/>
          <a:ln>
            <a:noFill/>
          </a:ln>
        </p:spPr>
        <p:txBody>
          <a:bodyPr spcFirstLastPara="1" wrap="square" lIns="91425" tIns="45700" rIns="91425" bIns="45700" anchor="ctr" anchorCtr="0"/>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11" name="Google Shape;311;p64"/>
          <p:cNvSpPr txBox="1">
            <a:spLocks noGrp="1"/>
          </p:cNvSpPr>
          <p:nvPr>
            <p:ph type="sldNum" idx="12"/>
          </p:nvPr>
        </p:nvSpPr>
        <p:spPr>
          <a:xfrm>
            <a:off x="457200" y="6356350"/>
            <a:ext cx="762000" cy="365100"/>
          </a:xfrm>
          <a:prstGeom prst="rect">
            <a:avLst/>
          </a:prstGeom>
          <a:noFill/>
          <a:ln>
            <a:noFill/>
          </a:ln>
        </p:spPr>
        <p:txBody>
          <a:bodyPr spcFirstLastPara="1" wrap="square" lIns="91425" tIns="45700" rIns="91425" bIns="45700" anchor="ctr" anchorCtr="0">
            <a:noAutofit/>
          </a:bodyPr>
          <a:lstStyle>
            <a:lvl1pPr marL="0" lvl="0" indent="0" algn="l" rtl="0">
              <a:spcBef>
                <a:spcPts val="0"/>
              </a:spcBef>
              <a:buNone/>
              <a:defRPr/>
            </a:lvl1pPr>
            <a:lvl2pPr marL="0" lvl="1" indent="0" algn="l" rtl="0">
              <a:spcBef>
                <a:spcPts val="0"/>
              </a:spcBef>
              <a:buNone/>
              <a:defRPr/>
            </a:lvl2pPr>
            <a:lvl3pPr marL="0" lvl="2" indent="0" algn="l" rtl="0">
              <a:spcBef>
                <a:spcPts val="0"/>
              </a:spcBef>
              <a:buNone/>
              <a:defRPr/>
            </a:lvl3pPr>
            <a:lvl4pPr marL="0" lvl="3" indent="0" algn="l" rtl="0">
              <a:spcBef>
                <a:spcPts val="0"/>
              </a:spcBef>
              <a:buNone/>
              <a:defRPr/>
            </a:lvl4pPr>
            <a:lvl5pPr marL="0" lvl="4" indent="0" algn="l" rtl="0">
              <a:spcBef>
                <a:spcPts val="0"/>
              </a:spcBef>
              <a:buNone/>
              <a:defRPr/>
            </a:lvl5pPr>
            <a:lvl6pPr marL="0" lvl="5" indent="0" algn="l" rtl="0">
              <a:spcBef>
                <a:spcPts val="0"/>
              </a:spcBef>
              <a:buNone/>
              <a:defRPr/>
            </a:lvl6pPr>
            <a:lvl7pPr marL="0" lvl="6" indent="0" algn="l" rtl="0">
              <a:spcBef>
                <a:spcPts val="0"/>
              </a:spcBef>
              <a:buNone/>
              <a:defRPr/>
            </a:lvl7pPr>
            <a:lvl8pPr marL="0" lvl="7" indent="0" algn="l" rtl="0">
              <a:spcBef>
                <a:spcPts val="0"/>
              </a:spcBef>
              <a:buNone/>
              <a:defRPr/>
            </a:lvl8pPr>
            <a:lvl9pPr marL="0" lvl="8" indent="0" algn="l" rtl="0">
              <a:spcBef>
                <a:spcPts val="0"/>
              </a:spcBef>
              <a:buNone/>
              <a:defRPr/>
            </a:lvl9pPr>
          </a:lstStyle>
          <a:p>
            <a:pPr marL="0" lvl="0" indent="0" algn="l" rtl="0">
              <a:spcBef>
                <a:spcPts val="0"/>
              </a:spcBef>
              <a:spcAft>
                <a:spcPts val="0"/>
              </a:spcAft>
              <a:buNone/>
            </a:pPr>
            <a:fld id="{00000000-1234-1234-1234-123412341234}" type="slidenum">
              <a:rPr lang="en-US"/>
              <a:pPr marL="0" lvl="0" indent="0" algn="l" rtl="0">
                <a:spcBef>
                  <a:spcPts val="0"/>
                </a:spcBef>
                <a:spcAft>
                  <a:spcPts val="0"/>
                </a:spcAft>
                <a:buNone/>
              </a:pPr>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12"/>
        <p:cNvGrpSpPr/>
        <p:nvPr/>
      </p:nvGrpSpPr>
      <p:grpSpPr>
        <a:xfrm>
          <a:off x="0" y="0"/>
          <a:ext cx="0" cy="0"/>
          <a:chOff x="0" y="0"/>
          <a:chExt cx="0" cy="0"/>
        </a:xfrm>
      </p:grpSpPr>
      <p:sp>
        <p:nvSpPr>
          <p:cNvPr id="313" name="Google Shape;313;p65"/>
          <p:cNvSpPr txBox="1">
            <a:spLocks noGrp="1"/>
          </p:cNvSpPr>
          <p:nvPr>
            <p:ph type="title"/>
          </p:nvPr>
        </p:nvSpPr>
        <p:spPr>
          <a:xfrm>
            <a:off x="4354" y="17417"/>
            <a:ext cx="9139500" cy="592200"/>
          </a:xfrm>
          <a:prstGeom prst="rect">
            <a:avLst/>
          </a:prstGeom>
          <a:noFill/>
          <a:ln>
            <a:noFill/>
          </a:ln>
        </p:spPr>
        <p:txBody>
          <a:bodyPr spcFirstLastPara="1" wrap="square" lIns="91425" tIns="45700" rIns="91425" bIns="45700" anchor="ctr" anchorCtr="0"/>
          <a:lstStyle>
            <a:lvl1pPr lvl="0" algn="l" rtl="0">
              <a:spcBef>
                <a:spcPts val="0"/>
              </a:spcBef>
              <a:spcAft>
                <a:spcPts val="0"/>
              </a:spcAft>
              <a:buClr>
                <a:schemeClr val="lt1"/>
              </a:buClr>
              <a:buSzPts val="3200"/>
              <a:buFont typeface="Rockwell"/>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14" name="Google Shape;314;p65"/>
          <p:cNvSpPr txBox="1">
            <a:spLocks noGrp="1"/>
          </p:cNvSpPr>
          <p:nvPr>
            <p:ph type="body" idx="1"/>
          </p:nvPr>
        </p:nvSpPr>
        <p:spPr>
          <a:xfrm>
            <a:off x="457200" y="1535113"/>
            <a:ext cx="4040100" cy="639900"/>
          </a:xfrm>
          <a:prstGeom prst="rect">
            <a:avLst/>
          </a:prstGeom>
          <a:noFill/>
          <a:ln>
            <a:noFill/>
          </a:ln>
        </p:spPr>
        <p:txBody>
          <a:bodyPr spcFirstLastPara="1" wrap="square" lIns="91425" tIns="45700" rIns="91425" bIns="45700" anchor="b" anchorCtr="0"/>
          <a:lstStyle>
            <a:lvl1pPr marL="457200" lvl="0" indent="-228600" algn="l" rtl="0">
              <a:spcBef>
                <a:spcPts val="480"/>
              </a:spcBef>
              <a:spcAft>
                <a:spcPts val="0"/>
              </a:spcAft>
              <a:buClr>
                <a:schemeClr val="dk2"/>
              </a:buClr>
              <a:buSzPts val="2400"/>
              <a:buNone/>
              <a:defRPr sz="2400" b="1"/>
            </a:lvl1pPr>
            <a:lvl2pPr marL="914400" lvl="1" indent="-228600" algn="l" rtl="0">
              <a:spcBef>
                <a:spcPts val="400"/>
              </a:spcBef>
              <a:spcAft>
                <a:spcPts val="0"/>
              </a:spcAft>
              <a:buClr>
                <a:schemeClr val="dk2"/>
              </a:buClr>
              <a:buSzPts val="2000"/>
              <a:buNone/>
              <a:defRPr sz="2000" b="1"/>
            </a:lvl2pPr>
            <a:lvl3pPr marL="1371600" lvl="2" indent="-228600" algn="l" rtl="0">
              <a:spcBef>
                <a:spcPts val="360"/>
              </a:spcBef>
              <a:spcAft>
                <a:spcPts val="0"/>
              </a:spcAft>
              <a:buClr>
                <a:schemeClr val="dk2"/>
              </a:buClr>
              <a:buSzPts val="1800"/>
              <a:buNone/>
              <a:defRPr sz="1800" b="1"/>
            </a:lvl3pPr>
            <a:lvl4pPr marL="1828800" lvl="3" indent="-228600" algn="l" rtl="0">
              <a:spcBef>
                <a:spcPts val="320"/>
              </a:spcBef>
              <a:spcAft>
                <a:spcPts val="0"/>
              </a:spcAft>
              <a:buClr>
                <a:schemeClr val="dk2"/>
              </a:buClr>
              <a:buSzPts val="1600"/>
              <a:buNone/>
              <a:defRPr sz="1600" b="1"/>
            </a:lvl4pPr>
            <a:lvl5pPr marL="2286000" lvl="4" indent="-228600" algn="l" rtl="0">
              <a:spcBef>
                <a:spcPts val="320"/>
              </a:spcBef>
              <a:spcAft>
                <a:spcPts val="0"/>
              </a:spcAft>
              <a:buClr>
                <a:schemeClr val="dk2"/>
              </a:buClr>
              <a:buSzPts val="1600"/>
              <a:buNone/>
              <a:defRPr sz="1600" b="1"/>
            </a:lvl5pPr>
            <a:lvl6pPr marL="2743200" lvl="5" indent="-228600" algn="l" rtl="0">
              <a:spcBef>
                <a:spcPts val="320"/>
              </a:spcBef>
              <a:spcAft>
                <a:spcPts val="0"/>
              </a:spcAft>
              <a:buClr>
                <a:schemeClr val="dk1"/>
              </a:buClr>
              <a:buSzPts val="1600"/>
              <a:buNone/>
              <a:defRPr sz="1600" b="1"/>
            </a:lvl6pPr>
            <a:lvl7pPr marL="3200400" lvl="6" indent="-228600" algn="l" rtl="0">
              <a:spcBef>
                <a:spcPts val="320"/>
              </a:spcBef>
              <a:spcAft>
                <a:spcPts val="0"/>
              </a:spcAft>
              <a:buClr>
                <a:schemeClr val="dk1"/>
              </a:buClr>
              <a:buSzPts val="1600"/>
              <a:buNone/>
              <a:defRPr sz="1600" b="1"/>
            </a:lvl7pPr>
            <a:lvl8pPr marL="3657600" lvl="7" indent="-228600" algn="l" rtl="0">
              <a:spcBef>
                <a:spcPts val="320"/>
              </a:spcBef>
              <a:spcAft>
                <a:spcPts val="0"/>
              </a:spcAft>
              <a:buClr>
                <a:schemeClr val="dk1"/>
              </a:buClr>
              <a:buSzPts val="1600"/>
              <a:buNone/>
              <a:defRPr sz="1600" b="1"/>
            </a:lvl8pPr>
            <a:lvl9pPr marL="4114800" lvl="8" indent="-228600" algn="l" rtl="0">
              <a:spcBef>
                <a:spcPts val="320"/>
              </a:spcBef>
              <a:spcAft>
                <a:spcPts val="0"/>
              </a:spcAft>
              <a:buClr>
                <a:schemeClr val="dk1"/>
              </a:buClr>
              <a:buSzPts val="1600"/>
              <a:buNone/>
              <a:defRPr sz="1600" b="1"/>
            </a:lvl9pPr>
          </a:lstStyle>
          <a:p>
            <a:endParaRPr/>
          </a:p>
        </p:txBody>
      </p:sp>
      <p:sp>
        <p:nvSpPr>
          <p:cNvPr id="315" name="Google Shape;315;p65"/>
          <p:cNvSpPr txBox="1">
            <a:spLocks noGrp="1"/>
          </p:cNvSpPr>
          <p:nvPr>
            <p:ph type="body" idx="2"/>
          </p:nvPr>
        </p:nvSpPr>
        <p:spPr>
          <a:xfrm>
            <a:off x="457200" y="2174875"/>
            <a:ext cx="4040100" cy="3951300"/>
          </a:xfrm>
          <a:prstGeom prst="rect">
            <a:avLst/>
          </a:prstGeom>
          <a:noFill/>
          <a:ln>
            <a:noFill/>
          </a:ln>
        </p:spPr>
        <p:txBody>
          <a:bodyPr spcFirstLastPara="1" wrap="square" lIns="91425" tIns="45700" rIns="91425" bIns="45700" anchor="t" anchorCtr="0"/>
          <a:lstStyle>
            <a:lvl1pPr marL="457200" lvl="0" indent="-228600" algn="l" rtl="0">
              <a:spcBef>
                <a:spcPts val="480"/>
              </a:spcBef>
              <a:spcAft>
                <a:spcPts val="0"/>
              </a:spcAft>
              <a:buClr>
                <a:schemeClr val="dk2"/>
              </a:buClr>
              <a:buSzPts val="2400"/>
              <a:buNone/>
              <a:defRPr sz="2400"/>
            </a:lvl1pPr>
            <a:lvl2pPr marL="914400" lvl="1" indent="-355600" algn="l" rtl="0">
              <a:spcBef>
                <a:spcPts val="400"/>
              </a:spcBef>
              <a:spcAft>
                <a:spcPts val="0"/>
              </a:spcAft>
              <a:buClr>
                <a:schemeClr val="dk2"/>
              </a:buClr>
              <a:buSzPts val="2000"/>
              <a:buChar char="•"/>
              <a:defRPr sz="2000"/>
            </a:lvl2pPr>
            <a:lvl3pPr marL="1371600" lvl="2" indent="-342900" algn="l" rtl="0">
              <a:spcBef>
                <a:spcPts val="360"/>
              </a:spcBef>
              <a:spcAft>
                <a:spcPts val="0"/>
              </a:spcAft>
              <a:buClr>
                <a:schemeClr val="dk2"/>
              </a:buClr>
              <a:buSzPts val="1800"/>
              <a:buChar char="o"/>
              <a:defRPr sz="1800"/>
            </a:lvl3pPr>
            <a:lvl4pPr marL="1828800" lvl="3" indent="-330200" algn="l" rtl="0">
              <a:spcBef>
                <a:spcPts val="320"/>
              </a:spcBef>
              <a:spcAft>
                <a:spcPts val="0"/>
              </a:spcAft>
              <a:buClr>
                <a:schemeClr val="dk2"/>
              </a:buClr>
              <a:buSzPts val="1600"/>
              <a:buChar char="–"/>
              <a:defRPr sz="1600"/>
            </a:lvl4pPr>
            <a:lvl5pPr marL="2286000" lvl="4" indent="-330200" algn="l" rtl="0">
              <a:spcBef>
                <a:spcPts val="320"/>
              </a:spcBef>
              <a:spcAft>
                <a:spcPts val="0"/>
              </a:spcAft>
              <a:buClr>
                <a:schemeClr val="dk2"/>
              </a:buClr>
              <a:buSzPts val="1600"/>
              <a:buChar char="»"/>
              <a:defRPr sz="1600"/>
            </a:lvl5pPr>
            <a:lvl6pPr marL="2743200" lvl="5" indent="-330200" algn="l" rtl="0">
              <a:spcBef>
                <a:spcPts val="320"/>
              </a:spcBef>
              <a:spcAft>
                <a:spcPts val="0"/>
              </a:spcAft>
              <a:buClr>
                <a:schemeClr val="dk1"/>
              </a:buClr>
              <a:buSzPts val="1600"/>
              <a:buChar char="•"/>
              <a:defRPr sz="1600"/>
            </a:lvl6pPr>
            <a:lvl7pPr marL="3200400" lvl="6" indent="-330200" algn="l" rtl="0">
              <a:spcBef>
                <a:spcPts val="320"/>
              </a:spcBef>
              <a:spcAft>
                <a:spcPts val="0"/>
              </a:spcAft>
              <a:buClr>
                <a:schemeClr val="dk1"/>
              </a:buClr>
              <a:buSzPts val="1600"/>
              <a:buChar char="•"/>
              <a:defRPr sz="1600"/>
            </a:lvl7pPr>
            <a:lvl8pPr marL="3657600" lvl="7" indent="-330200" algn="l" rtl="0">
              <a:spcBef>
                <a:spcPts val="320"/>
              </a:spcBef>
              <a:spcAft>
                <a:spcPts val="0"/>
              </a:spcAft>
              <a:buClr>
                <a:schemeClr val="dk1"/>
              </a:buClr>
              <a:buSzPts val="1600"/>
              <a:buChar char="•"/>
              <a:defRPr sz="1600"/>
            </a:lvl8pPr>
            <a:lvl9pPr marL="4114800" lvl="8" indent="-330200" algn="l" rtl="0">
              <a:spcBef>
                <a:spcPts val="320"/>
              </a:spcBef>
              <a:spcAft>
                <a:spcPts val="0"/>
              </a:spcAft>
              <a:buClr>
                <a:schemeClr val="dk1"/>
              </a:buClr>
              <a:buSzPts val="1600"/>
              <a:buChar char="•"/>
              <a:defRPr sz="1600"/>
            </a:lvl9pPr>
          </a:lstStyle>
          <a:p>
            <a:endParaRPr/>
          </a:p>
        </p:txBody>
      </p:sp>
      <p:sp>
        <p:nvSpPr>
          <p:cNvPr id="316" name="Google Shape;316;p65"/>
          <p:cNvSpPr txBox="1">
            <a:spLocks noGrp="1"/>
          </p:cNvSpPr>
          <p:nvPr>
            <p:ph type="body" idx="3"/>
          </p:nvPr>
        </p:nvSpPr>
        <p:spPr>
          <a:xfrm>
            <a:off x="4645025" y="1535113"/>
            <a:ext cx="4041900" cy="639900"/>
          </a:xfrm>
          <a:prstGeom prst="rect">
            <a:avLst/>
          </a:prstGeom>
          <a:noFill/>
          <a:ln>
            <a:noFill/>
          </a:ln>
        </p:spPr>
        <p:txBody>
          <a:bodyPr spcFirstLastPara="1" wrap="square" lIns="91425" tIns="45700" rIns="91425" bIns="45700" anchor="b" anchorCtr="0"/>
          <a:lstStyle>
            <a:lvl1pPr marL="457200" lvl="0" indent="-228600" algn="l" rtl="0">
              <a:spcBef>
                <a:spcPts val="480"/>
              </a:spcBef>
              <a:spcAft>
                <a:spcPts val="0"/>
              </a:spcAft>
              <a:buClr>
                <a:schemeClr val="dk2"/>
              </a:buClr>
              <a:buSzPts val="2400"/>
              <a:buNone/>
              <a:defRPr sz="2400" b="1"/>
            </a:lvl1pPr>
            <a:lvl2pPr marL="914400" lvl="1" indent="-228600" algn="l" rtl="0">
              <a:spcBef>
                <a:spcPts val="400"/>
              </a:spcBef>
              <a:spcAft>
                <a:spcPts val="0"/>
              </a:spcAft>
              <a:buClr>
                <a:schemeClr val="dk2"/>
              </a:buClr>
              <a:buSzPts val="2000"/>
              <a:buNone/>
              <a:defRPr sz="2000" b="1"/>
            </a:lvl2pPr>
            <a:lvl3pPr marL="1371600" lvl="2" indent="-228600" algn="l" rtl="0">
              <a:spcBef>
                <a:spcPts val="360"/>
              </a:spcBef>
              <a:spcAft>
                <a:spcPts val="0"/>
              </a:spcAft>
              <a:buClr>
                <a:schemeClr val="dk2"/>
              </a:buClr>
              <a:buSzPts val="1800"/>
              <a:buNone/>
              <a:defRPr sz="1800" b="1"/>
            </a:lvl3pPr>
            <a:lvl4pPr marL="1828800" lvl="3" indent="-228600" algn="l" rtl="0">
              <a:spcBef>
                <a:spcPts val="320"/>
              </a:spcBef>
              <a:spcAft>
                <a:spcPts val="0"/>
              </a:spcAft>
              <a:buClr>
                <a:schemeClr val="dk2"/>
              </a:buClr>
              <a:buSzPts val="1600"/>
              <a:buNone/>
              <a:defRPr sz="1600" b="1"/>
            </a:lvl4pPr>
            <a:lvl5pPr marL="2286000" lvl="4" indent="-228600" algn="l" rtl="0">
              <a:spcBef>
                <a:spcPts val="320"/>
              </a:spcBef>
              <a:spcAft>
                <a:spcPts val="0"/>
              </a:spcAft>
              <a:buClr>
                <a:schemeClr val="dk2"/>
              </a:buClr>
              <a:buSzPts val="1600"/>
              <a:buNone/>
              <a:defRPr sz="1600" b="1"/>
            </a:lvl5pPr>
            <a:lvl6pPr marL="2743200" lvl="5" indent="-228600" algn="l" rtl="0">
              <a:spcBef>
                <a:spcPts val="320"/>
              </a:spcBef>
              <a:spcAft>
                <a:spcPts val="0"/>
              </a:spcAft>
              <a:buClr>
                <a:schemeClr val="dk1"/>
              </a:buClr>
              <a:buSzPts val="1600"/>
              <a:buNone/>
              <a:defRPr sz="1600" b="1"/>
            </a:lvl6pPr>
            <a:lvl7pPr marL="3200400" lvl="6" indent="-228600" algn="l" rtl="0">
              <a:spcBef>
                <a:spcPts val="320"/>
              </a:spcBef>
              <a:spcAft>
                <a:spcPts val="0"/>
              </a:spcAft>
              <a:buClr>
                <a:schemeClr val="dk1"/>
              </a:buClr>
              <a:buSzPts val="1600"/>
              <a:buNone/>
              <a:defRPr sz="1600" b="1"/>
            </a:lvl7pPr>
            <a:lvl8pPr marL="3657600" lvl="7" indent="-228600" algn="l" rtl="0">
              <a:spcBef>
                <a:spcPts val="320"/>
              </a:spcBef>
              <a:spcAft>
                <a:spcPts val="0"/>
              </a:spcAft>
              <a:buClr>
                <a:schemeClr val="dk1"/>
              </a:buClr>
              <a:buSzPts val="1600"/>
              <a:buNone/>
              <a:defRPr sz="1600" b="1"/>
            </a:lvl8pPr>
            <a:lvl9pPr marL="4114800" lvl="8" indent="-228600" algn="l" rtl="0">
              <a:spcBef>
                <a:spcPts val="320"/>
              </a:spcBef>
              <a:spcAft>
                <a:spcPts val="0"/>
              </a:spcAft>
              <a:buClr>
                <a:schemeClr val="dk1"/>
              </a:buClr>
              <a:buSzPts val="1600"/>
              <a:buNone/>
              <a:defRPr sz="1600" b="1"/>
            </a:lvl9pPr>
          </a:lstStyle>
          <a:p>
            <a:endParaRPr/>
          </a:p>
        </p:txBody>
      </p:sp>
      <p:sp>
        <p:nvSpPr>
          <p:cNvPr id="317" name="Google Shape;317;p65"/>
          <p:cNvSpPr txBox="1">
            <a:spLocks noGrp="1"/>
          </p:cNvSpPr>
          <p:nvPr>
            <p:ph type="body" idx="4"/>
          </p:nvPr>
        </p:nvSpPr>
        <p:spPr>
          <a:xfrm>
            <a:off x="4645025" y="2174875"/>
            <a:ext cx="4041900" cy="3951300"/>
          </a:xfrm>
          <a:prstGeom prst="rect">
            <a:avLst/>
          </a:prstGeom>
          <a:noFill/>
          <a:ln>
            <a:noFill/>
          </a:ln>
        </p:spPr>
        <p:txBody>
          <a:bodyPr spcFirstLastPara="1" wrap="square" lIns="91425" tIns="45700" rIns="91425" bIns="45700" anchor="t" anchorCtr="0"/>
          <a:lstStyle>
            <a:lvl1pPr marL="457200" lvl="0" indent="-228600" algn="l" rtl="0">
              <a:spcBef>
                <a:spcPts val="480"/>
              </a:spcBef>
              <a:spcAft>
                <a:spcPts val="0"/>
              </a:spcAft>
              <a:buClr>
                <a:schemeClr val="dk2"/>
              </a:buClr>
              <a:buSzPts val="2400"/>
              <a:buNone/>
              <a:defRPr sz="2400"/>
            </a:lvl1pPr>
            <a:lvl2pPr marL="914400" lvl="1" indent="-355600" algn="l" rtl="0">
              <a:spcBef>
                <a:spcPts val="400"/>
              </a:spcBef>
              <a:spcAft>
                <a:spcPts val="0"/>
              </a:spcAft>
              <a:buClr>
                <a:schemeClr val="dk2"/>
              </a:buClr>
              <a:buSzPts val="2000"/>
              <a:buChar char="•"/>
              <a:defRPr sz="2000"/>
            </a:lvl2pPr>
            <a:lvl3pPr marL="1371600" lvl="2" indent="-342900" algn="l" rtl="0">
              <a:spcBef>
                <a:spcPts val="360"/>
              </a:spcBef>
              <a:spcAft>
                <a:spcPts val="0"/>
              </a:spcAft>
              <a:buClr>
                <a:schemeClr val="dk2"/>
              </a:buClr>
              <a:buSzPts val="1800"/>
              <a:buChar char="o"/>
              <a:defRPr sz="1800"/>
            </a:lvl3pPr>
            <a:lvl4pPr marL="1828800" lvl="3" indent="-330200" algn="l" rtl="0">
              <a:spcBef>
                <a:spcPts val="320"/>
              </a:spcBef>
              <a:spcAft>
                <a:spcPts val="0"/>
              </a:spcAft>
              <a:buClr>
                <a:schemeClr val="dk2"/>
              </a:buClr>
              <a:buSzPts val="1600"/>
              <a:buChar char="–"/>
              <a:defRPr sz="1600"/>
            </a:lvl4pPr>
            <a:lvl5pPr marL="2286000" lvl="4" indent="-330200" algn="l" rtl="0">
              <a:spcBef>
                <a:spcPts val="320"/>
              </a:spcBef>
              <a:spcAft>
                <a:spcPts val="0"/>
              </a:spcAft>
              <a:buClr>
                <a:schemeClr val="dk2"/>
              </a:buClr>
              <a:buSzPts val="1600"/>
              <a:buChar char="»"/>
              <a:defRPr sz="1600"/>
            </a:lvl5pPr>
            <a:lvl6pPr marL="2743200" lvl="5" indent="-330200" algn="l" rtl="0">
              <a:spcBef>
                <a:spcPts val="320"/>
              </a:spcBef>
              <a:spcAft>
                <a:spcPts val="0"/>
              </a:spcAft>
              <a:buClr>
                <a:schemeClr val="dk1"/>
              </a:buClr>
              <a:buSzPts val="1600"/>
              <a:buChar char="•"/>
              <a:defRPr sz="1600"/>
            </a:lvl6pPr>
            <a:lvl7pPr marL="3200400" lvl="6" indent="-330200" algn="l" rtl="0">
              <a:spcBef>
                <a:spcPts val="320"/>
              </a:spcBef>
              <a:spcAft>
                <a:spcPts val="0"/>
              </a:spcAft>
              <a:buClr>
                <a:schemeClr val="dk1"/>
              </a:buClr>
              <a:buSzPts val="1600"/>
              <a:buChar char="•"/>
              <a:defRPr sz="1600"/>
            </a:lvl7pPr>
            <a:lvl8pPr marL="3657600" lvl="7" indent="-330200" algn="l" rtl="0">
              <a:spcBef>
                <a:spcPts val="320"/>
              </a:spcBef>
              <a:spcAft>
                <a:spcPts val="0"/>
              </a:spcAft>
              <a:buClr>
                <a:schemeClr val="dk1"/>
              </a:buClr>
              <a:buSzPts val="1600"/>
              <a:buChar char="•"/>
              <a:defRPr sz="1600"/>
            </a:lvl8pPr>
            <a:lvl9pPr marL="4114800" lvl="8" indent="-330200" algn="l" rtl="0">
              <a:spcBef>
                <a:spcPts val="320"/>
              </a:spcBef>
              <a:spcAft>
                <a:spcPts val="0"/>
              </a:spcAft>
              <a:buClr>
                <a:schemeClr val="dk1"/>
              </a:buClr>
              <a:buSzPts val="1600"/>
              <a:buChar char="•"/>
              <a:defRPr sz="1600"/>
            </a:lvl9pPr>
          </a:lstStyle>
          <a:p>
            <a:endParaRPr/>
          </a:p>
        </p:txBody>
      </p:sp>
      <p:sp>
        <p:nvSpPr>
          <p:cNvPr id="318" name="Google Shape;318;p65"/>
          <p:cNvSpPr txBox="1">
            <a:spLocks noGrp="1"/>
          </p:cNvSpPr>
          <p:nvPr>
            <p:ph type="ftr" idx="11"/>
          </p:nvPr>
        </p:nvSpPr>
        <p:spPr>
          <a:xfrm>
            <a:off x="1600200" y="6356350"/>
            <a:ext cx="5334000" cy="365100"/>
          </a:xfrm>
          <a:prstGeom prst="rect">
            <a:avLst/>
          </a:prstGeom>
          <a:noFill/>
          <a:ln>
            <a:noFill/>
          </a:ln>
        </p:spPr>
        <p:txBody>
          <a:bodyPr spcFirstLastPara="1" wrap="square" lIns="91425" tIns="45700" rIns="91425" bIns="45700" anchor="ctr" anchorCtr="0"/>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19" name="Google Shape;319;p65"/>
          <p:cNvSpPr txBox="1">
            <a:spLocks noGrp="1"/>
          </p:cNvSpPr>
          <p:nvPr>
            <p:ph type="sldNum" idx="12"/>
          </p:nvPr>
        </p:nvSpPr>
        <p:spPr>
          <a:xfrm>
            <a:off x="457200" y="6356350"/>
            <a:ext cx="762000" cy="365100"/>
          </a:xfrm>
          <a:prstGeom prst="rect">
            <a:avLst/>
          </a:prstGeom>
          <a:noFill/>
          <a:ln>
            <a:noFill/>
          </a:ln>
        </p:spPr>
        <p:txBody>
          <a:bodyPr spcFirstLastPara="1" wrap="square" lIns="91425" tIns="45700" rIns="91425" bIns="45700" anchor="ctr" anchorCtr="0">
            <a:noAutofit/>
          </a:bodyPr>
          <a:lstStyle>
            <a:lvl1pPr marL="0" lvl="0" indent="0" algn="l" rtl="0">
              <a:spcBef>
                <a:spcPts val="0"/>
              </a:spcBef>
              <a:buNone/>
              <a:defRPr/>
            </a:lvl1pPr>
            <a:lvl2pPr marL="0" lvl="1" indent="0" algn="l" rtl="0">
              <a:spcBef>
                <a:spcPts val="0"/>
              </a:spcBef>
              <a:buNone/>
              <a:defRPr/>
            </a:lvl2pPr>
            <a:lvl3pPr marL="0" lvl="2" indent="0" algn="l" rtl="0">
              <a:spcBef>
                <a:spcPts val="0"/>
              </a:spcBef>
              <a:buNone/>
              <a:defRPr/>
            </a:lvl3pPr>
            <a:lvl4pPr marL="0" lvl="3" indent="0" algn="l" rtl="0">
              <a:spcBef>
                <a:spcPts val="0"/>
              </a:spcBef>
              <a:buNone/>
              <a:defRPr/>
            </a:lvl4pPr>
            <a:lvl5pPr marL="0" lvl="4" indent="0" algn="l" rtl="0">
              <a:spcBef>
                <a:spcPts val="0"/>
              </a:spcBef>
              <a:buNone/>
              <a:defRPr/>
            </a:lvl5pPr>
            <a:lvl6pPr marL="0" lvl="5" indent="0" algn="l" rtl="0">
              <a:spcBef>
                <a:spcPts val="0"/>
              </a:spcBef>
              <a:buNone/>
              <a:defRPr/>
            </a:lvl6pPr>
            <a:lvl7pPr marL="0" lvl="6" indent="0" algn="l" rtl="0">
              <a:spcBef>
                <a:spcPts val="0"/>
              </a:spcBef>
              <a:buNone/>
              <a:defRPr/>
            </a:lvl7pPr>
            <a:lvl8pPr marL="0" lvl="7" indent="0" algn="l" rtl="0">
              <a:spcBef>
                <a:spcPts val="0"/>
              </a:spcBef>
              <a:buNone/>
              <a:defRPr/>
            </a:lvl8pPr>
            <a:lvl9pPr marL="0" lvl="8" indent="0" algn="l" rtl="0">
              <a:spcBef>
                <a:spcPts val="0"/>
              </a:spcBef>
              <a:buNone/>
              <a:defRPr/>
            </a:lvl9pPr>
          </a:lstStyle>
          <a:p>
            <a:pPr marL="0" lvl="0" indent="0" algn="l" rtl="0">
              <a:spcBef>
                <a:spcPts val="0"/>
              </a:spcBef>
              <a:spcAft>
                <a:spcPts val="0"/>
              </a:spcAft>
              <a:buNone/>
            </a:pPr>
            <a:fld id="{00000000-1234-1234-1234-123412341234}" type="slidenum">
              <a:rPr lang="en-US"/>
              <a:pPr marL="0" lvl="0" indent="0" algn="l" rtl="0">
                <a:spcBef>
                  <a:spcPts val="0"/>
                </a:spcBef>
                <a:spcAft>
                  <a:spcPts val="0"/>
                </a:spcAft>
                <a:buNone/>
              </a:pPr>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320"/>
        <p:cNvGrpSpPr/>
        <p:nvPr/>
      </p:nvGrpSpPr>
      <p:grpSpPr>
        <a:xfrm>
          <a:off x="0" y="0"/>
          <a:ext cx="0" cy="0"/>
          <a:chOff x="0" y="0"/>
          <a:chExt cx="0" cy="0"/>
        </a:xfrm>
      </p:grpSpPr>
      <p:sp>
        <p:nvSpPr>
          <p:cNvPr id="321" name="Google Shape;321;p66"/>
          <p:cNvSpPr txBox="1">
            <a:spLocks noGrp="1"/>
          </p:cNvSpPr>
          <p:nvPr>
            <p:ph type="title"/>
          </p:nvPr>
        </p:nvSpPr>
        <p:spPr>
          <a:xfrm>
            <a:off x="457200" y="609600"/>
            <a:ext cx="3008400" cy="825600"/>
          </a:xfrm>
          <a:prstGeom prst="rect">
            <a:avLst/>
          </a:prstGeom>
          <a:noFill/>
          <a:ln>
            <a:noFill/>
          </a:ln>
        </p:spPr>
        <p:txBody>
          <a:bodyPr spcFirstLastPara="1" wrap="square" lIns="91425" tIns="45700" rIns="91425" bIns="45700" anchor="b" anchorCtr="0"/>
          <a:lstStyle>
            <a:lvl1pPr lvl="0" algn="l" rtl="0">
              <a:spcBef>
                <a:spcPts val="0"/>
              </a:spcBef>
              <a:spcAft>
                <a:spcPts val="0"/>
              </a:spcAft>
              <a:buClr>
                <a:schemeClr val="dk2"/>
              </a:buClr>
              <a:buSzPts val="2000"/>
              <a:buFont typeface="Rockwell"/>
              <a:buNone/>
              <a:defRPr sz="2000" b="1">
                <a:solidFill>
                  <a:schemeClr val="dk2"/>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22" name="Google Shape;322;p66"/>
          <p:cNvSpPr txBox="1">
            <a:spLocks noGrp="1"/>
          </p:cNvSpPr>
          <p:nvPr>
            <p:ph type="body" idx="1"/>
          </p:nvPr>
        </p:nvSpPr>
        <p:spPr>
          <a:xfrm>
            <a:off x="3575050" y="609600"/>
            <a:ext cx="5111700" cy="5516700"/>
          </a:xfrm>
          <a:prstGeom prst="rect">
            <a:avLst/>
          </a:prstGeom>
          <a:noFill/>
          <a:ln>
            <a:noFill/>
          </a:ln>
        </p:spPr>
        <p:txBody>
          <a:bodyPr spcFirstLastPara="1" wrap="square" lIns="91425" tIns="45700" rIns="91425" bIns="45700" anchor="t" anchorCtr="0"/>
          <a:lstStyle>
            <a:lvl1pPr marL="457200" lvl="0" indent="-228600" algn="l" rtl="0">
              <a:spcBef>
                <a:spcPts val="560"/>
              </a:spcBef>
              <a:spcAft>
                <a:spcPts val="0"/>
              </a:spcAft>
              <a:buClr>
                <a:schemeClr val="dk2"/>
              </a:buClr>
              <a:buSzPts val="2800"/>
              <a:buNone/>
              <a:defRPr sz="2800"/>
            </a:lvl1pPr>
            <a:lvl2pPr marL="914400" lvl="1" indent="-381000" algn="l" rtl="0">
              <a:spcBef>
                <a:spcPts val="480"/>
              </a:spcBef>
              <a:spcAft>
                <a:spcPts val="0"/>
              </a:spcAft>
              <a:buClr>
                <a:schemeClr val="dk2"/>
              </a:buClr>
              <a:buSzPts val="2400"/>
              <a:buChar char="•"/>
              <a:defRPr sz="2400"/>
            </a:lvl2pPr>
            <a:lvl3pPr marL="1371600" lvl="2" indent="-355600" algn="l" rtl="0">
              <a:spcBef>
                <a:spcPts val="400"/>
              </a:spcBef>
              <a:spcAft>
                <a:spcPts val="0"/>
              </a:spcAft>
              <a:buClr>
                <a:schemeClr val="dk2"/>
              </a:buClr>
              <a:buSzPts val="2000"/>
              <a:buChar char="o"/>
              <a:defRPr sz="2000"/>
            </a:lvl3pPr>
            <a:lvl4pPr marL="1828800" lvl="3" indent="-330200" algn="l" rtl="0">
              <a:spcBef>
                <a:spcPts val="320"/>
              </a:spcBef>
              <a:spcAft>
                <a:spcPts val="0"/>
              </a:spcAft>
              <a:buClr>
                <a:schemeClr val="dk2"/>
              </a:buClr>
              <a:buSzPts val="1600"/>
              <a:buChar char="–"/>
              <a:defRPr sz="1600"/>
            </a:lvl4pPr>
            <a:lvl5pPr marL="2286000" lvl="4" indent="-330200" algn="l" rtl="0">
              <a:spcBef>
                <a:spcPts val="320"/>
              </a:spcBef>
              <a:spcAft>
                <a:spcPts val="0"/>
              </a:spcAft>
              <a:buClr>
                <a:schemeClr val="dk2"/>
              </a:buClr>
              <a:buSzPts val="1600"/>
              <a:buChar char="»"/>
              <a:defRPr sz="1600"/>
            </a:lvl5pPr>
            <a:lvl6pPr marL="2743200" lvl="5" indent="-355600" algn="l" rtl="0">
              <a:spcBef>
                <a:spcPts val="400"/>
              </a:spcBef>
              <a:spcAft>
                <a:spcPts val="0"/>
              </a:spcAft>
              <a:buClr>
                <a:schemeClr val="dk1"/>
              </a:buClr>
              <a:buSzPts val="2000"/>
              <a:buChar char="•"/>
              <a:defRPr sz="2000"/>
            </a:lvl6pPr>
            <a:lvl7pPr marL="3200400" lvl="6" indent="-355600" algn="l" rtl="0">
              <a:spcBef>
                <a:spcPts val="400"/>
              </a:spcBef>
              <a:spcAft>
                <a:spcPts val="0"/>
              </a:spcAft>
              <a:buClr>
                <a:schemeClr val="dk1"/>
              </a:buClr>
              <a:buSzPts val="2000"/>
              <a:buChar char="•"/>
              <a:defRPr sz="2000"/>
            </a:lvl7pPr>
            <a:lvl8pPr marL="3657600" lvl="7" indent="-355600" algn="l" rtl="0">
              <a:spcBef>
                <a:spcPts val="400"/>
              </a:spcBef>
              <a:spcAft>
                <a:spcPts val="0"/>
              </a:spcAft>
              <a:buClr>
                <a:schemeClr val="dk1"/>
              </a:buClr>
              <a:buSzPts val="2000"/>
              <a:buChar char="•"/>
              <a:defRPr sz="2000"/>
            </a:lvl8pPr>
            <a:lvl9pPr marL="4114800" lvl="8" indent="-355600" algn="l" rtl="0">
              <a:spcBef>
                <a:spcPts val="400"/>
              </a:spcBef>
              <a:spcAft>
                <a:spcPts val="0"/>
              </a:spcAft>
              <a:buClr>
                <a:schemeClr val="dk1"/>
              </a:buClr>
              <a:buSzPts val="2000"/>
              <a:buChar char="•"/>
              <a:defRPr sz="2000"/>
            </a:lvl9pPr>
          </a:lstStyle>
          <a:p>
            <a:endParaRPr/>
          </a:p>
        </p:txBody>
      </p:sp>
      <p:sp>
        <p:nvSpPr>
          <p:cNvPr id="323" name="Google Shape;323;p66"/>
          <p:cNvSpPr txBox="1">
            <a:spLocks noGrp="1"/>
          </p:cNvSpPr>
          <p:nvPr>
            <p:ph type="body" idx="2"/>
          </p:nvPr>
        </p:nvSpPr>
        <p:spPr>
          <a:xfrm>
            <a:off x="457200" y="1435100"/>
            <a:ext cx="3008400" cy="4691100"/>
          </a:xfrm>
          <a:prstGeom prst="rect">
            <a:avLst/>
          </a:prstGeom>
          <a:noFill/>
          <a:ln>
            <a:noFill/>
          </a:ln>
        </p:spPr>
        <p:txBody>
          <a:bodyPr spcFirstLastPara="1" wrap="square" lIns="91425" tIns="45700" rIns="91425" bIns="45700" anchor="t" anchorCtr="0"/>
          <a:lstStyle>
            <a:lvl1pPr marL="457200" lvl="0" indent="-228600" algn="l" rtl="0">
              <a:spcBef>
                <a:spcPts val="280"/>
              </a:spcBef>
              <a:spcAft>
                <a:spcPts val="0"/>
              </a:spcAft>
              <a:buClr>
                <a:schemeClr val="dk2"/>
              </a:buClr>
              <a:buSzPts val="1400"/>
              <a:buNone/>
              <a:defRPr sz="1400"/>
            </a:lvl1pPr>
            <a:lvl2pPr marL="914400" lvl="1" indent="-228600" algn="l" rtl="0">
              <a:spcBef>
                <a:spcPts val="240"/>
              </a:spcBef>
              <a:spcAft>
                <a:spcPts val="0"/>
              </a:spcAft>
              <a:buClr>
                <a:schemeClr val="dk2"/>
              </a:buClr>
              <a:buSzPts val="1200"/>
              <a:buNone/>
              <a:defRPr sz="1200"/>
            </a:lvl2pPr>
            <a:lvl3pPr marL="1371600" lvl="2" indent="-228600" algn="l" rtl="0">
              <a:spcBef>
                <a:spcPts val="200"/>
              </a:spcBef>
              <a:spcAft>
                <a:spcPts val="0"/>
              </a:spcAft>
              <a:buClr>
                <a:schemeClr val="dk2"/>
              </a:buClr>
              <a:buSzPts val="1000"/>
              <a:buNone/>
              <a:defRPr sz="1000"/>
            </a:lvl3pPr>
            <a:lvl4pPr marL="1828800" lvl="3" indent="-228600" algn="l" rtl="0">
              <a:spcBef>
                <a:spcPts val="180"/>
              </a:spcBef>
              <a:spcAft>
                <a:spcPts val="0"/>
              </a:spcAft>
              <a:buClr>
                <a:schemeClr val="dk2"/>
              </a:buClr>
              <a:buSzPts val="900"/>
              <a:buNone/>
              <a:defRPr sz="900"/>
            </a:lvl4pPr>
            <a:lvl5pPr marL="2286000" lvl="4" indent="-228600" algn="l" rtl="0">
              <a:spcBef>
                <a:spcPts val="180"/>
              </a:spcBef>
              <a:spcAft>
                <a:spcPts val="0"/>
              </a:spcAft>
              <a:buClr>
                <a:schemeClr val="dk2"/>
              </a:buClr>
              <a:buSzPts val="900"/>
              <a:buNone/>
              <a:defRPr sz="900"/>
            </a:lvl5pPr>
            <a:lvl6pPr marL="2743200" lvl="5" indent="-228600" algn="l" rtl="0">
              <a:spcBef>
                <a:spcPts val="180"/>
              </a:spcBef>
              <a:spcAft>
                <a:spcPts val="0"/>
              </a:spcAft>
              <a:buClr>
                <a:schemeClr val="dk1"/>
              </a:buClr>
              <a:buSzPts val="900"/>
              <a:buNone/>
              <a:defRPr sz="900"/>
            </a:lvl6pPr>
            <a:lvl7pPr marL="3200400" lvl="6" indent="-228600" algn="l" rtl="0">
              <a:spcBef>
                <a:spcPts val="180"/>
              </a:spcBef>
              <a:spcAft>
                <a:spcPts val="0"/>
              </a:spcAft>
              <a:buClr>
                <a:schemeClr val="dk1"/>
              </a:buClr>
              <a:buSzPts val="900"/>
              <a:buNone/>
              <a:defRPr sz="900"/>
            </a:lvl7pPr>
            <a:lvl8pPr marL="3657600" lvl="7" indent="-228600" algn="l" rtl="0">
              <a:spcBef>
                <a:spcPts val="180"/>
              </a:spcBef>
              <a:spcAft>
                <a:spcPts val="0"/>
              </a:spcAft>
              <a:buClr>
                <a:schemeClr val="dk1"/>
              </a:buClr>
              <a:buSzPts val="900"/>
              <a:buNone/>
              <a:defRPr sz="900"/>
            </a:lvl8pPr>
            <a:lvl9pPr marL="4114800" lvl="8" indent="-228600" algn="l" rtl="0">
              <a:spcBef>
                <a:spcPts val="180"/>
              </a:spcBef>
              <a:spcAft>
                <a:spcPts val="0"/>
              </a:spcAft>
              <a:buClr>
                <a:schemeClr val="dk1"/>
              </a:buClr>
              <a:buSzPts val="900"/>
              <a:buNone/>
              <a:defRPr sz="900"/>
            </a:lvl9pPr>
          </a:lstStyle>
          <a:p>
            <a:endParaRPr/>
          </a:p>
        </p:txBody>
      </p:sp>
      <p:sp>
        <p:nvSpPr>
          <p:cNvPr id="324" name="Google Shape;324;p66"/>
          <p:cNvSpPr txBox="1">
            <a:spLocks noGrp="1"/>
          </p:cNvSpPr>
          <p:nvPr>
            <p:ph type="ftr" idx="11"/>
          </p:nvPr>
        </p:nvSpPr>
        <p:spPr>
          <a:xfrm>
            <a:off x="1600200" y="6356350"/>
            <a:ext cx="5334000" cy="365100"/>
          </a:xfrm>
          <a:prstGeom prst="rect">
            <a:avLst/>
          </a:prstGeom>
          <a:noFill/>
          <a:ln>
            <a:noFill/>
          </a:ln>
        </p:spPr>
        <p:txBody>
          <a:bodyPr spcFirstLastPara="1" wrap="square" lIns="91425" tIns="45700" rIns="91425" bIns="45700" anchor="ctr" anchorCtr="0"/>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25" name="Google Shape;325;p66"/>
          <p:cNvSpPr txBox="1">
            <a:spLocks noGrp="1"/>
          </p:cNvSpPr>
          <p:nvPr>
            <p:ph type="sldNum" idx="12"/>
          </p:nvPr>
        </p:nvSpPr>
        <p:spPr>
          <a:xfrm>
            <a:off x="457200" y="6356350"/>
            <a:ext cx="762000" cy="365100"/>
          </a:xfrm>
          <a:prstGeom prst="rect">
            <a:avLst/>
          </a:prstGeom>
          <a:noFill/>
          <a:ln>
            <a:noFill/>
          </a:ln>
        </p:spPr>
        <p:txBody>
          <a:bodyPr spcFirstLastPara="1" wrap="square" lIns="91425" tIns="45700" rIns="91425" bIns="45700" anchor="ctr" anchorCtr="0">
            <a:noAutofit/>
          </a:bodyPr>
          <a:lstStyle>
            <a:lvl1pPr marL="0" lvl="0" indent="0" algn="l" rtl="0">
              <a:spcBef>
                <a:spcPts val="0"/>
              </a:spcBef>
              <a:buNone/>
              <a:defRPr/>
            </a:lvl1pPr>
            <a:lvl2pPr marL="0" lvl="1" indent="0" algn="l" rtl="0">
              <a:spcBef>
                <a:spcPts val="0"/>
              </a:spcBef>
              <a:buNone/>
              <a:defRPr/>
            </a:lvl2pPr>
            <a:lvl3pPr marL="0" lvl="2" indent="0" algn="l" rtl="0">
              <a:spcBef>
                <a:spcPts val="0"/>
              </a:spcBef>
              <a:buNone/>
              <a:defRPr/>
            </a:lvl3pPr>
            <a:lvl4pPr marL="0" lvl="3" indent="0" algn="l" rtl="0">
              <a:spcBef>
                <a:spcPts val="0"/>
              </a:spcBef>
              <a:buNone/>
              <a:defRPr/>
            </a:lvl4pPr>
            <a:lvl5pPr marL="0" lvl="4" indent="0" algn="l" rtl="0">
              <a:spcBef>
                <a:spcPts val="0"/>
              </a:spcBef>
              <a:buNone/>
              <a:defRPr/>
            </a:lvl5pPr>
            <a:lvl6pPr marL="0" lvl="5" indent="0" algn="l" rtl="0">
              <a:spcBef>
                <a:spcPts val="0"/>
              </a:spcBef>
              <a:buNone/>
              <a:defRPr/>
            </a:lvl6pPr>
            <a:lvl7pPr marL="0" lvl="6" indent="0" algn="l" rtl="0">
              <a:spcBef>
                <a:spcPts val="0"/>
              </a:spcBef>
              <a:buNone/>
              <a:defRPr/>
            </a:lvl7pPr>
            <a:lvl8pPr marL="0" lvl="7" indent="0" algn="l" rtl="0">
              <a:spcBef>
                <a:spcPts val="0"/>
              </a:spcBef>
              <a:buNone/>
              <a:defRPr/>
            </a:lvl8pPr>
            <a:lvl9pPr marL="0" lvl="8" indent="0" algn="l" rtl="0">
              <a:spcBef>
                <a:spcPts val="0"/>
              </a:spcBef>
              <a:buNone/>
              <a:defRPr/>
            </a:lvl9pPr>
          </a:lstStyle>
          <a:p>
            <a:pPr marL="0" lvl="0" indent="0" algn="l" rtl="0">
              <a:spcBef>
                <a:spcPts val="0"/>
              </a:spcBef>
              <a:spcAft>
                <a:spcPts val="0"/>
              </a:spcAft>
              <a:buNone/>
            </a:pPr>
            <a:fld id="{00000000-1234-1234-1234-123412341234}" type="slidenum">
              <a:rPr lang="en-US"/>
              <a:pPr marL="0" lvl="0" indent="0" algn="l" rtl="0">
                <a:spcBef>
                  <a:spcPts val="0"/>
                </a:spcBef>
                <a:spcAft>
                  <a:spcPts val="0"/>
                </a:spcAft>
                <a:buNone/>
              </a:pPr>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326"/>
        <p:cNvGrpSpPr/>
        <p:nvPr/>
      </p:nvGrpSpPr>
      <p:grpSpPr>
        <a:xfrm>
          <a:off x="0" y="0"/>
          <a:ext cx="0" cy="0"/>
          <a:chOff x="0" y="0"/>
          <a:chExt cx="0" cy="0"/>
        </a:xfrm>
      </p:grpSpPr>
      <p:sp>
        <p:nvSpPr>
          <p:cNvPr id="327" name="Google Shape;327;p67"/>
          <p:cNvSpPr txBox="1">
            <a:spLocks noGrp="1"/>
          </p:cNvSpPr>
          <p:nvPr>
            <p:ph type="title"/>
          </p:nvPr>
        </p:nvSpPr>
        <p:spPr>
          <a:xfrm>
            <a:off x="1792288" y="4800600"/>
            <a:ext cx="5486400" cy="566700"/>
          </a:xfrm>
          <a:prstGeom prst="rect">
            <a:avLst/>
          </a:prstGeom>
          <a:noFill/>
          <a:ln>
            <a:noFill/>
          </a:ln>
        </p:spPr>
        <p:txBody>
          <a:bodyPr spcFirstLastPara="1" wrap="square" lIns="91425" tIns="45700" rIns="91425" bIns="45700" anchor="b" anchorCtr="0"/>
          <a:lstStyle>
            <a:lvl1pPr lvl="0" algn="l" rtl="0">
              <a:spcBef>
                <a:spcPts val="0"/>
              </a:spcBef>
              <a:spcAft>
                <a:spcPts val="0"/>
              </a:spcAft>
              <a:buClr>
                <a:schemeClr val="dk2"/>
              </a:buClr>
              <a:buSzPts val="2000"/>
              <a:buFont typeface="Rockwell"/>
              <a:buNone/>
              <a:defRPr sz="2000" b="1">
                <a:solidFill>
                  <a:schemeClr val="dk2"/>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28" name="Google Shape;328;p67"/>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lstStyle>
            <a:lvl1pPr marR="0" lvl="0" algn="l" rtl="0">
              <a:spcBef>
                <a:spcPts val="560"/>
              </a:spcBef>
              <a:spcAft>
                <a:spcPts val="0"/>
              </a:spcAft>
              <a:buClr>
                <a:schemeClr val="dk2"/>
              </a:buClr>
              <a:buSzPts val="2800"/>
              <a:buFont typeface="Arial"/>
              <a:buNone/>
              <a:defRPr sz="2800" b="0" i="0" u="none" strike="noStrike" cap="none">
                <a:solidFill>
                  <a:schemeClr val="dk2"/>
                </a:solidFill>
                <a:latin typeface="Century Gothic"/>
                <a:ea typeface="Century Gothic"/>
                <a:cs typeface="Century Gothic"/>
                <a:sym typeface="Century Gothic"/>
              </a:defRPr>
            </a:lvl1pPr>
            <a:lvl2pPr marR="0" lvl="1" algn="l" rtl="0">
              <a:spcBef>
                <a:spcPts val="560"/>
              </a:spcBef>
              <a:spcAft>
                <a:spcPts val="0"/>
              </a:spcAft>
              <a:buClr>
                <a:schemeClr val="dk2"/>
              </a:buClr>
              <a:buSzPts val="2800"/>
              <a:buFont typeface="Arial"/>
              <a:buNone/>
              <a:defRPr sz="2800" b="0" i="0" u="none" strike="noStrike" cap="none">
                <a:solidFill>
                  <a:schemeClr val="dk2"/>
                </a:solidFill>
                <a:latin typeface="Century Gothic"/>
                <a:ea typeface="Century Gothic"/>
                <a:cs typeface="Century Gothic"/>
                <a:sym typeface="Century Gothic"/>
              </a:defRPr>
            </a:lvl2pPr>
            <a:lvl3pPr marR="0" lvl="2" algn="l" rtl="0">
              <a:spcBef>
                <a:spcPts val="480"/>
              </a:spcBef>
              <a:spcAft>
                <a:spcPts val="0"/>
              </a:spcAft>
              <a:buClr>
                <a:schemeClr val="dk2"/>
              </a:buClr>
              <a:buSzPts val="2400"/>
              <a:buFont typeface="Courier New"/>
              <a:buNone/>
              <a:defRPr sz="2400" b="0" i="0" u="none" strike="noStrike" cap="none">
                <a:solidFill>
                  <a:schemeClr val="dk2"/>
                </a:solidFill>
                <a:latin typeface="Century Gothic"/>
                <a:ea typeface="Century Gothic"/>
                <a:cs typeface="Century Gothic"/>
                <a:sym typeface="Century Gothic"/>
              </a:defRPr>
            </a:lvl3pPr>
            <a:lvl4pPr marR="0" lvl="3" algn="l" rtl="0">
              <a:spcBef>
                <a:spcPts val="400"/>
              </a:spcBef>
              <a:spcAft>
                <a:spcPts val="0"/>
              </a:spcAft>
              <a:buClr>
                <a:schemeClr val="dk2"/>
              </a:buClr>
              <a:buSzPts val="2000"/>
              <a:buFont typeface="Arial"/>
              <a:buNone/>
              <a:defRPr sz="2000" b="0" i="0" u="none" strike="noStrike" cap="none">
                <a:solidFill>
                  <a:schemeClr val="dk2"/>
                </a:solidFill>
                <a:latin typeface="Century Gothic"/>
                <a:ea typeface="Century Gothic"/>
                <a:cs typeface="Century Gothic"/>
                <a:sym typeface="Century Gothic"/>
              </a:defRPr>
            </a:lvl4pPr>
            <a:lvl5pPr marR="0" lvl="4" algn="l" rtl="0">
              <a:spcBef>
                <a:spcPts val="400"/>
              </a:spcBef>
              <a:spcAft>
                <a:spcPts val="0"/>
              </a:spcAft>
              <a:buClr>
                <a:schemeClr val="dk2"/>
              </a:buClr>
              <a:buSzPts val="2000"/>
              <a:buFont typeface="Arial"/>
              <a:buNone/>
              <a:defRPr sz="2000" b="0" i="0" u="none" strike="noStrike" cap="none">
                <a:solidFill>
                  <a:schemeClr val="dk2"/>
                </a:solidFill>
                <a:latin typeface="Century Gothic"/>
                <a:ea typeface="Century Gothic"/>
                <a:cs typeface="Century Gothic"/>
                <a:sym typeface="Century Gothic"/>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329" name="Google Shape;329;p67"/>
          <p:cNvSpPr txBox="1">
            <a:spLocks noGrp="1"/>
          </p:cNvSpPr>
          <p:nvPr>
            <p:ph type="body" idx="1"/>
          </p:nvPr>
        </p:nvSpPr>
        <p:spPr>
          <a:xfrm>
            <a:off x="1792288" y="5367338"/>
            <a:ext cx="5486400" cy="804900"/>
          </a:xfrm>
          <a:prstGeom prst="rect">
            <a:avLst/>
          </a:prstGeom>
          <a:noFill/>
          <a:ln>
            <a:noFill/>
          </a:ln>
        </p:spPr>
        <p:txBody>
          <a:bodyPr spcFirstLastPara="1" wrap="square" lIns="91425" tIns="45700" rIns="91425" bIns="45700" anchor="t" anchorCtr="0"/>
          <a:lstStyle>
            <a:lvl1pPr marL="457200" lvl="0" indent="-228600" algn="l" rtl="0">
              <a:spcBef>
                <a:spcPts val="280"/>
              </a:spcBef>
              <a:spcAft>
                <a:spcPts val="0"/>
              </a:spcAft>
              <a:buClr>
                <a:schemeClr val="dk2"/>
              </a:buClr>
              <a:buSzPts val="1400"/>
              <a:buNone/>
              <a:defRPr sz="1400"/>
            </a:lvl1pPr>
            <a:lvl2pPr marL="914400" lvl="1" indent="-228600" algn="l" rtl="0">
              <a:spcBef>
                <a:spcPts val="240"/>
              </a:spcBef>
              <a:spcAft>
                <a:spcPts val="0"/>
              </a:spcAft>
              <a:buClr>
                <a:schemeClr val="dk2"/>
              </a:buClr>
              <a:buSzPts val="1200"/>
              <a:buNone/>
              <a:defRPr sz="1200"/>
            </a:lvl2pPr>
            <a:lvl3pPr marL="1371600" lvl="2" indent="-228600" algn="l" rtl="0">
              <a:spcBef>
                <a:spcPts val="200"/>
              </a:spcBef>
              <a:spcAft>
                <a:spcPts val="0"/>
              </a:spcAft>
              <a:buClr>
                <a:schemeClr val="dk2"/>
              </a:buClr>
              <a:buSzPts val="1000"/>
              <a:buNone/>
              <a:defRPr sz="1000"/>
            </a:lvl3pPr>
            <a:lvl4pPr marL="1828800" lvl="3" indent="-228600" algn="l" rtl="0">
              <a:spcBef>
                <a:spcPts val="180"/>
              </a:spcBef>
              <a:spcAft>
                <a:spcPts val="0"/>
              </a:spcAft>
              <a:buClr>
                <a:schemeClr val="dk2"/>
              </a:buClr>
              <a:buSzPts val="900"/>
              <a:buNone/>
              <a:defRPr sz="900"/>
            </a:lvl4pPr>
            <a:lvl5pPr marL="2286000" lvl="4" indent="-228600" algn="l" rtl="0">
              <a:spcBef>
                <a:spcPts val="180"/>
              </a:spcBef>
              <a:spcAft>
                <a:spcPts val="0"/>
              </a:spcAft>
              <a:buClr>
                <a:schemeClr val="dk2"/>
              </a:buClr>
              <a:buSzPts val="900"/>
              <a:buNone/>
              <a:defRPr sz="900"/>
            </a:lvl5pPr>
            <a:lvl6pPr marL="2743200" lvl="5" indent="-228600" algn="l" rtl="0">
              <a:spcBef>
                <a:spcPts val="180"/>
              </a:spcBef>
              <a:spcAft>
                <a:spcPts val="0"/>
              </a:spcAft>
              <a:buClr>
                <a:schemeClr val="dk1"/>
              </a:buClr>
              <a:buSzPts val="900"/>
              <a:buNone/>
              <a:defRPr sz="900"/>
            </a:lvl6pPr>
            <a:lvl7pPr marL="3200400" lvl="6" indent="-228600" algn="l" rtl="0">
              <a:spcBef>
                <a:spcPts val="180"/>
              </a:spcBef>
              <a:spcAft>
                <a:spcPts val="0"/>
              </a:spcAft>
              <a:buClr>
                <a:schemeClr val="dk1"/>
              </a:buClr>
              <a:buSzPts val="900"/>
              <a:buNone/>
              <a:defRPr sz="900"/>
            </a:lvl7pPr>
            <a:lvl8pPr marL="3657600" lvl="7" indent="-228600" algn="l" rtl="0">
              <a:spcBef>
                <a:spcPts val="180"/>
              </a:spcBef>
              <a:spcAft>
                <a:spcPts val="0"/>
              </a:spcAft>
              <a:buClr>
                <a:schemeClr val="dk1"/>
              </a:buClr>
              <a:buSzPts val="900"/>
              <a:buNone/>
              <a:defRPr sz="900"/>
            </a:lvl8pPr>
            <a:lvl9pPr marL="4114800" lvl="8" indent="-228600" algn="l" rtl="0">
              <a:spcBef>
                <a:spcPts val="180"/>
              </a:spcBef>
              <a:spcAft>
                <a:spcPts val="0"/>
              </a:spcAft>
              <a:buClr>
                <a:schemeClr val="dk1"/>
              </a:buClr>
              <a:buSzPts val="900"/>
              <a:buNone/>
              <a:defRPr sz="900"/>
            </a:lvl9pPr>
          </a:lstStyle>
          <a:p>
            <a:endParaRPr/>
          </a:p>
        </p:txBody>
      </p:sp>
      <p:sp>
        <p:nvSpPr>
          <p:cNvPr id="330" name="Google Shape;330;p67"/>
          <p:cNvSpPr txBox="1">
            <a:spLocks noGrp="1"/>
          </p:cNvSpPr>
          <p:nvPr>
            <p:ph type="ftr" idx="11"/>
          </p:nvPr>
        </p:nvSpPr>
        <p:spPr>
          <a:xfrm>
            <a:off x="1600200" y="6356350"/>
            <a:ext cx="5334000" cy="365100"/>
          </a:xfrm>
          <a:prstGeom prst="rect">
            <a:avLst/>
          </a:prstGeom>
          <a:noFill/>
          <a:ln>
            <a:noFill/>
          </a:ln>
        </p:spPr>
        <p:txBody>
          <a:bodyPr spcFirstLastPara="1" wrap="square" lIns="91425" tIns="45700" rIns="91425" bIns="45700" anchor="ctr" anchorCtr="0"/>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31" name="Google Shape;331;p67"/>
          <p:cNvSpPr txBox="1">
            <a:spLocks noGrp="1"/>
          </p:cNvSpPr>
          <p:nvPr>
            <p:ph type="sldNum" idx="12"/>
          </p:nvPr>
        </p:nvSpPr>
        <p:spPr>
          <a:xfrm>
            <a:off x="457200" y="6356350"/>
            <a:ext cx="762000" cy="365100"/>
          </a:xfrm>
          <a:prstGeom prst="rect">
            <a:avLst/>
          </a:prstGeom>
          <a:noFill/>
          <a:ln>
            <a:noFill/>
          </a:ln>
        </p:spPr>
        <p:txBody>
          <a:bodyPr spcFirstLastPara="1" wrap="square" lIns="91425" tIns="45700" rIns="91425" bIns="45700" anchor="ctr" anchorCtr="0">
            <a:noAutofit/>
          </a:bodyPr>
          <a:lstStyle>
            <a:lvl1pPr marL="0" lvl="0" indent="0" algn="l" rtl="0">
              <a:spcBef>
                <a:spcPts val="0"/>
              </a:spcBef>
              <a:buNone/>
              <a:defRPr/>
            </a:lvl1pPr>
            <a:lvl2pPr marL="0" lvl="1" indent="0" algn="l" rtl="0">
              <a:spcBef>
                <a:spcPts val="0"/>
              </a:spcBef>
              <a:buNone/>
              <a:defRPr/>
            </a:lvl2pPr>
            <a:lvl3pPr marL="0" lvl="2" indent="0" algn="l" rtl="0">
              <a:spcBef>
                <a:spcPts val="0"/>
              </a:spcBef>
              <a:buNone/>
              <a:defRPr/>
            </a:lvl3pPr>
            <a:lvl4pPr marL="0" lvl="3" indent="0" algn="l" rtl="0">
              <a:spcBef>
                <a:spcPts val="0"/>
              </a:spcBef>
              <a:buNone/>
              <a:defRPr/>
            </a:lvl4pPr>
            <a:lvl5pPr marL="0" lvl="4" indent="0" algn="l" rtl="0">
              <a:spcBef>
                <a:spcPts val="0"/>
              </a:spcBef>
              <a:buNone/>
              <a:defRPr/>
            </a:lvl5pPr>
            <a:lvl6pPr marL="0" lvl="5" indent="0" algn="l" rtl="0">
              <a:spcBef>
                <a:spcPts val="0"/>
              </a:spcBef>
              <a:buNone/>
              <a:defRPr/>
            </a:lvl6pPr>
            <a:lvl7pPr marL="0" lvl="6" indent="0" algn="l" rtl="0">
              <a:spcBef>
                <a:spcPts val="0"/>
              </a:spcBef>
              <a:buNone/>
              <a:defRPr/>
            </a:lvl7pPr>
            <a:lvl8pPr marL="0" lvl="7" indent="0" algn="l" rtl="0">
              <a:spcBef>
                <a:spcPts val="0"/>
              </a:spcBef>
              <a:buNone/>
              <a:defRPr/>
            </a:lvl8pPr>
            <a:lvl9pPr marL="0" lvl="8" indent="0" algn="l" rtl="0">
              <a:spcBef>
                <a:spcPts val="0"/>
              </a:spcBef>
              <a:buNone/>
              <a:defRPr/>
            </a:lvl9pPr>
          </a:lstStyle>
          <a:p>
            <a:pPr marL="0" lvl="0" indent="0" algn="l" rtl="0">
              <a:spcBef>
                <a:spcPts val="0"/>
              </a:spcBef>
              <a:spcAft>
                <a:spcPts val="0"/>
              </a:spcAft>
              <a:buNone/>
            </a:pPr>
            <a:fld id="{00000000-1234-1234-1234-123412341234}" type="slidenum">
              <a:rPr lang="en-US"/>
              <a:pPr marL="0" lvl="0" indent="0" algn="l" rtl="0">
                <a:spcBef>
                  <a:spcPts val="0"/>
                </a:spcBef>
                <a:spcAft>
                  <a:spcPts val="0"/>
                </a:spcAft>
                <a:buNone/>
              </a:pPr>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332"/>
        <p:cNvGrpSpPr/>
        <p:nvPr/>
      </p:nvGrpSpPr>
      <p:grpSpPr>
        <a:xfrm>
          <a:off x="0" y="0"/>
          <a:ext cx="0" cy="0"/>
          <a:chOff x="0" y="0"/>
          <a:chExt cx="0" cy="0"/>
        </a:xfrm>
      </p:grpSpPr>
      <p:sp>
        <p:nvSpPr>
          <p:cNvPr id="333" name="Google Shape;333;p68"/>
          <p:cNvSpPr txBox="1">
            <a:spLocks noGrp="1"/>
          </p:cNvSpPr>
          <p:nvPr>
            <p:ph type="title"/>
          </p:nvPr>
        </p:nvSpPr>
        <p:spPr>
          <a:xfrm>
            <a:off x="4354" y="17417"/>
            <a:ext cx="9139500" cy="592200"/>
          </a:xfrm>
          <a:prstGeom prst="rect">
            <a:avLst/>
          </a:prstGeom>
          <a:noFill/>
          <a:ln>
            <a:noFill/>
          </a:ln>
        </p:spPr>
        <p:txBody>
          <a:bodyPr spcFirstLastPara="1" wrap="square" lIns="91425" tIns="45700" rIns="91425" bIns="45700" anchor="ctr" anchorCtr="0"/>
          <a:lstStyle>
            <a:lvl1pPr lvl="0" algn="l" rtl="0">
              <a:spcBef>
                <a:spcPts val="0"/>
              </a:spcBef>
              <a:spcAft>
                <a:spcPts val="0"/>
              </a:spcAft>
              <a:buClr>
                <a:schemeClr val="lt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34" name="Google Shape;334;p68"/>
          <p:cNvSpPr txBox="1">
            <a:spLocks noGrp="1"/>
          </p:cNvSpPr>
          <p:nvPr>
            <p:ph type="body" idx="1"/>
          </p:nvPr>
        </p:nvSpPr>
        <p:spPr>
          <a:xfrm rot="5400000">
            <a:off x="1943100" y="-495299"/>
            <a:ext cx="5257800" cy="8229600"/>
          </a:xfrm>
          <a:prstGeom prst="rect">
            <a:avLst/>
          </a:prstGeom>
          <a:noFill/>
          <a:ln>
            <a:noFill/>
          </a:ln>
        </p:spPr>
        <p:txBody>
          <a:bodyPr spcFirstLastPara="1" wrap="square" lIns="91425" tIns="45700" rIns="91425" bIns="45700" anchor="t" anchorCtr="0"/>
          <a:lstStyle>
            <a:lvl1pPr marL="457200" lvl="0" indent="-228600" algn="l" rtl="0">
              <a:spcBef>
                <a:spcPts val="360"/>
              </a:spcBef>
              <a:spcAft>
                <a:spcPts val="0"/>
              </a:spcAft>
              <a:buClr>
                <a:schemeClr val="dk2"/>
              </a:buClr>
              <a:buSzPts val="1800"/>
              <a:buNone/>
              <a:defRPr/>
            </a:lvl1pPr>
            <a:lvl2pPr marL="914400" lvl="1" indent="-342900" algn="l" rtl="0">
              <a:spcBef>
                <a:spcPts val="360"/>
              </a:spcBef>
              <a:spcAft>
                <a:spcPts val="0"/>
              </a:spcAft>
              <a:buClr>
                <a:schemeClr val="dk2"/>
              </a:buClr>
              <a:buSzPts val="1800"/>
              <a:buChar char="•"/>
              <a:defRPr/>
            </a:lvl2pPr>
            <a:lvl3pPr marL="1371600" lvl="2" indent="-342900" algn="l" rtl="0">
              <a:spcBef>
                <a:spcPts val="360"/>
              </a:spcBef>
              <a:spcAft>
                <a:spcPts val="0"/>
              </a:spcAft>
              <a:buClr>
                <a:schemeClr val="dk2"/>
              </a:buClr>
              <a:buSzPts val="1800"/>
              <a:buChar char="o"/>
              <a:defRPr/>
            </a:lvl3pPr>
            <a:lvl4pPr marL="1828800" lvl="3" indent="-342900" algn="l" rtl="0">
              <a:spcBef>
                <a:spcPts val="360"/>
              </a:spcBef>
              <a:spcAft>
                <a:spcPts val="0"/>
              </a:spcAft>
              <a:buClr>
                <a:schemeClr val="dk2"/>
              </a:buClr>
              <a:buSzPts val="1800"/>
              <a:buChar char="–"/>
              <a:defRPr/>
            </a:lvl4pPr>
            <a:lvl5pPr marL="2286000" lvl="4" indent="-342900" algn="l" rtl="0">
              <a:spcBef>
                <a:spcPts val="360"/>
              </a:spcBef>
              <a:spcAft>
                <a:spcPts val="0"/>
              </a:spcAft>
              <a:buClr>
                <a:schemeClr val="dk2"/>
              </a:buClr>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335" name="Google Shape;335;p68"/>
          <p:cNvSpPr txBox="1">
            <a:spLocks noGrp="1"/>
          </p:cNvSpPr>
          <p:nvPr>
            <p:ph type="ftr" idx="11"/>
          </p:nvPr>
        </p:nvSpPr>
        <p:spPr>
          <a:xfrm>
            <a:off x="1600200" y="6356350"/>
            <a:ext cx="5334000" cy="365100"/>
          </a:xfrm>
          <a:prstGeom prst="rect">
            <a:avLst/>
          </a:prstGeom>
          <a:noFill/>
          <a:ln>
            <a:noFill/>
          </a:ln>
        </p:spPr>
        <p:txBody>
          <a:bodyPr spcFirstLastPara="1" wrap="square" lIns="91425" tIns="45700" rIns="91425" bIns="45700" anchor="ctr" anchorCtr="0"/>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36" name="Google Shape;336;p68"/>
          <p:cNvSpPr txBox="1">
            <a:spLocks noGrp="1"/>
          </p:cNvSpPr>
          <p:nvPr>
            <p:ph type="sldNum" idx="12"/>
          </p:nvPr>
        </p:nvSpPr>
        <p:spPr>
          <a:xfrm>
            <a:off x="457200" y="6356350"/>
            <a:ext cx="762000" cy="365100"/>
          </a:xfrm>
          <a:prstGeom prst="rect">
            <a:avLst/>
          </a:prstGeom>
          <a:noFill/>
          <a:ln>
            <a:noFill/>
          </a:ln>
        </p:spPr>
        <p:txBody>
          <a:bodyPr spcFirstLastPara="1" wrap="square" lIns="91425" tIns="45700" rIns="91425" bIns="45700" anchor="ctr" anchorCtr="0">
            <a:noAutofit/>
          </a:bodyPr>
          <a:lstStyle>
            <a:lvl1pPr marL="0" lvl="0" indent="0" algn="l" rtl="0">
              <a:spcBef>
                <a:spcPts val="0"/>
              </a:spcBef>
              <a:buNone/>
              <a:defRPr/>
            </a:lvl1pPr>
            <a:lvl2pPr marL="0" lvl="1" indent="0" algn="l" rtl="0">
              <a:spcBef>
                <a:spcPts val="0"/>
              </a:spcBef>
              <a:buNone/>
              <a:defRPr/>
            </a:lvl2pPr>
            <a:lvl3pPr marL="0" lvl="2" indent="0" algn="l" rtl="0">
              <a:spcBef>
                <a:spcPts val="0"/>
              </a:spcBef>
              <a:buNone/>
              <a:defRPr/>
            </a:lvl3pPr>
            <a:lvl4pPr marL="0" lvl="3" indent="0" algn="l" rtl="0">
              <a:spcBef>
                <a:spcPts val="0"/>
              </a:spcBef>
              <a:buNone/>
              <a:defRPr/>
            </a:lvl4pPr>
            <a:lvl5pPr marL="0" lvl="4" indent="0" algn="l" rtl="0">
              <a:spcBef>
                <a:spcPts val="0"/>
              </a:spcBef>
              <a:buNone/>
              <a:defRPr/>
            </a:lvl5pPr>
            <a:lvl6pPr marL="0" lvl="5" indent="0" algn="l" rtl="0">
              <a:spcBef>
                <a:spcPts val="0"/>
              </a:spcBef>
              <a:buNone/>
              <a:defRPr/>
            </a:lvl6pPr>
            <a:lvl7pPr marL="0" lvl="6" indent="0" algn="l" rtl="0">
              <a:spcBef>
                <a:spcPts val="0"/>
              </a:spcBef>
              <a:buNone/>
              <a:defRPr/>
            </a:lvl7pPr>
            <a:lvl8pPr marL="0" lvl="7" indent="0" algn="l" rtl="0">
              <a:spcBef>
                <a:spcPts val="0"/>
              </a:spcBef>
              <a:buNone/>
              <a:defRPr/>
            </a:lvl8pPr>
            <a:lvl9pPr marL="0" lvl="8" indent="0" algn="l" rtl="0">
              <a:spcBef>
                <a:spcPts val="0"/>
              </a:spcBef>
              <a:buNone/>
              <a:defRPr/>
            </a:lvl9pPr>
          </a:lstStyle>
          <a:p>
            <a:pPr marL="0" lvl="0" indent="0" algn="l" rtl="0">
              <a:spcBef>
                <a:spcPts val="0"/>
              </a:spcBef>
              <a:spcAft>
                <a:spcPts val="0"/>
              </a:spcAft>
              <a:buNone/>
            </a:pPr>
            <a:fld id="{00000000-1234-1234-1234-123412341234}" type="slidenum">
              <a:rPr lang="en-US"/>
              <a:pPr marL="0" lvl="0" indent="0" algn="l" rtl="0">
                <a:spcBef>
                  <a:spcPts val="0"/>
                </a:spcBef>
                <a:spcAft>
                  <a:spcPts val="0"/>
                </a:spcAft>
                <a:buNone/>
              </a:pPr>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337"/>
        <p:cNvGrpSpPr/>
        <p:nvPr/>
      </p:nvGrpSpPr>
      <p:grpSpPr>
        <a:xfrm>
          <a:off x="0" y="0"/>
          <a:ext cx="0" cy="0"/>
          <a:chOff x="0" y="0"/>
          <a:chExt cx="0" cy="0"/>
        </a:xfrm>
      </p:grpSpPr>
      <p:sp>
        <p:nvSpPr>
          <p:cNvPr id="338" name="Google Shape;338;p69"/>
          <p:cNvSpPr txBox="1">
            <a:spLocks noGrp="1"/>
          </p:cNvSpPr>
          <p:nvPr>
            <p:ph type="title"/>
          </p:nvPr>
        </p:nvSpPr>
        <p:spPr>
          <a:xfrm rot="5400000">
            <a:off x="4838700" y="2400300"/>
            <a:ext cx="5638800" cy="2057400"/>
          </a:xfrm>
          <a:prstGeom prst="rect">
            <a:avLst/>
          </a:prstGeom>
          <a:noFill/>
          <a:ln>
            <a:noFill/>
          </a:ln>
        </p:spPr>
        <p:txBody>
          <a:bodyPr spcFirstLastPara="1" wrap="square" lIns="91425" tIns="45700" rIns="91425" bIns="45700" anchor="ctr" anchorCtr="0"/>
          <a:lstStyle>
            <a:lvl1pPr lvl="0" algn="l" rtl="0">
              <a:spcBef>
                <a:spcPts val="0"/>
              </a:spcBef>
              <a:spcAft>
                <a:spcPts val="0"/>
              </a:spcAft>
              <a:buClr>
                <a:schemeClr val="dk2"/>
              </a:buClr>
              <a:buSzPts val="3200"/>
              <a:buFont typeface="Rockwell"/>
              <a:buNone/>
              <a:defRPr>
                <a:solidFill>
                  <a:schemeClr val="dk2"/>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39" name="Google Shape;339;p69"/>
          <p:cNvSpPr txBox="1">
            <a:spLocks noGrp="1"/>
          </p:cNvSpPr>
          <p:nvPr>
            <p:ph type="body" idx="1"/>
          </p:nvPr>
        </p:nvSpPr>
        <p:spPr>
          <a:xfrm rot="5400000">
            <a:off x="647700" y="419100"/>
            <a:ext cx="5638800" cy="6019800"/>
          </a:xfrm>
          <a:prstGeom prst="rect">
            <a:avLst/>
          </a:prstGeom>
          <a:noFill/>
          <a:ln>
            <a:noFill/>
          </a:ln>
        </p:spPr>
        <p:txBody>
          <a:bodyPr spcFirstLastPara="1" wrap="square" lIns="91425" tIns="45700" rIns="91425" bIns="45700" anchor="t" anchorCtr="0"/>
          <a:lstStyle>
            <a:lvl1pPr marL="457200" lvl="0" indent="-228600" algn="l" rtl="0">
              <a:spcBef>
                <a:spcPts val="360"/>
              </a:spcBef>
              <a:spcAft>
                <a:spcPts val="0"/>
              </a:spcAft>
              <a:buClr>
                <a:schemeClr val="dk2"/>
              </a:buClr>
              <a:buSzPts val="1800"/>
              <a:buNone/>
              <a:defRPr/>
            </a:lvl1pPr>
            <a:lvl2pPr marL="914400" lvl="1" indent="-342900" algn="l" rtl="0">
              <a:spcBef>
                <a:spcPts val="360"/>
              </a:spcBef>
              <a:spcAft>
                <a:spcPts val="0"/>
              </a:spcAft>
              <a:buClr>
                <a:schemeClr val="dk2"/>
              </a:buClr>
              <a:buSzPts val="1800"/>
              <a:buChar char="•"/>
              <a:defRPr/>
            </a:lvl2pPr>
            <a:lvl3pPr marL="1371600" lvl="2" indent="-342900" algn="l" rtl="0">
              <a:spcBef>
                <a:spcPts val="360"/>
              </a:spcBef>
              <a:spcAft>
                <a:spcPts val="0"/>
              </a:spcAft>
              <a:buClr>
                <a:schemeClr val="dk2"/>
              </a:buClr>
              <a:buSzPts val="1800"/>
              <a:buChar char="o"/>
              <a:defRPr/>
            </a:lvl3pPr>
            <a:lvl4pPr marL="1828800" lvl="3" indent="-342900" algn="l" rtl="0">
              <a:spcBef>
                <a:spcPts val="360"/>
              </a:spcBef>
              <a:spcAft>
                <a:spcPts val="0"/>
              </a:spcAft>
              <a:buClr>
                <a:schemeClr val="dk2"/>
              </a:buClr>
              <a:buSzPts val="1800"/>
              <a:buChar char="–"/>
              <a:defRPr/>
            </a:lvl4pPr>
            <a:lvl5pPr marL="2286000" lvl="4" indent="-342900" algn="l" rtl="0">
              <a:spcBef>
                <a:spcPts val="360"/>
              </a:spcBef>
              <a:spcAft>
                <a:spcPts val="0"/>
              </a:spcAft>
              <a:buClr>
                <a:schemeClr val="dk2"/>
              </a:buClr>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340" name="Google Shape;340;p69"/>
          <p:cNvSpPr txBox="1">
            <a:spLocks noGrp="1"/>
          </p:cNvSpPr>
          <p:nvPr>
            <p:ph type="ftr" idx="11"/>
          </p:nvPr>
        </p:nvSpPr>
        <p:spPr>
          <a:xfrm>
            <a:off x="1600200" y="6356350"/>
            <a:ext cx="5334000" cy="365100"/>
          </a:xfrm>
          <a:prstGeom prst="rect">
            <a:avLst/>
          </a:prstGeom>
          <a:noFill/>
          <a:ln>
            <a:noFill/>
          </a:ln>
        </p:spPr>
        <p:txBody>
          <a:bodyPr spcFirstLastPara="1" wrap="square" lIns="91425" tIns="45700" rIns="91425" bIns="45700" anchor="ctr" anchorCtr="0"/>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41" name="Google Shape;341;p69"/>
          <p:cNvSpPr txBox="1">
            <a:spLocks noGrp="1"/>
          </p:cNvSpPr>
          <p:nvPr>
            <p:ph type="sldNum" idx="12"/>
          </p:nvPr>
        </p:nvSpPr>
        <p:spPr>
          <a:xfrm>
            <a:off x="457200" y="6356350"/>
            <a:ext cx="762000" cy="365100"/>
          </a:xfrm>
          <a:prstGeom prst="rect">
            <a:avLst/>
          </a:prstGeom>
          <a:noFill/>
          <a:ln>
            <a:noFill/>
          </a:ln>
        </p:spPr>
        <p:txBody>
          <a:bodyPr spcFirstLastPara="1" wrap="square" lIns="91425" tIns="45700" rIns="91425" bIns="45700" anchor="ctr" anchorCtr="0">
            <a:noAutofit/>
          </a:bodyPr>
          <a:lstStyle>
            <a:lvl1pPr marL="0" lvl="0" indent="0" algn="l" rtl="0">
              <a:spcBef>
                <a:spcPts val="0"/>
              </a:spcBef>
              <a:buNone/>
              <a:defRPr/>
            </a:lvl1pPr>
            <a:lvl2pPr marL="0" lvl="1" indent="0" algn="l" rtl="0">
              <a:spcBef>
                <a:spcPts val="0"/>
              </a:spcBef>
              <a:buNone/>
              <a:defRPr/>
            </a:lvl2pPr>
            <a:lvl3pPr marL="0" lvl="2" indent="0" algn="l" rtl="0">
              <a:spcBef>
                <a:spcPts val="0"/>
              </a:spcBef>
              <a:buNone/>
              <a:defRPr/>
            </a:lvl3pPr>
            <a:lvl4pPr marL="0" lvl="3" indent="0" algn="l" rtl="0">
              <a:spcBef>
                <a:spcPts val="0"/>
              </a:spcBef>
              <a:buNone/>
              <a:defRPr/>
            </a:lvl4pPr>
            <a:lvl5pPr marL="0" lvl="4" indent="0" algn="l" rtl="0">
              <a:spcBef>
                <a:spcPts val="0"/>
              </a:spcBef>
              <a:buNone/>
              <a:defRPr/>
            </a:lvl5pPr>
            <a:lvl6pPr marL="0" lvl="5" indent="0" algn="l" rtl="0">
              <a:spcBef>
                <a:spcPts val="0"/>
              </a:spcBef>
              <a:buNone/>
              <a:defRPr/>
            </a:lvl6pPr>
            <a:lvl7pPr marL="0" lvl="6" indent="0" algn="l" rtl="0">
              <a:spcBef>
                <a:spcPts val="0"/>
              </a:spcBef>
              <a:buNone/>
              <a:defRPr/>
            </a:lvl7pPr>
            <a:lvl8pPr marL="0" lvl="7" indent="0" algn="l" rtl="0">
              <a:spcBef>
                <a:spcPts val="0"/>
              </a:spcBef>
              <a:buNone/>
              <a:defRPr/>
            </a:lvl8pPr>
            <a:lvl9pPr marL="0" lvl="8" indent="0" algn="l" rtl="0">
              <a:spcBef>
                <a:spcPts val="0"/>
              </a:spcBef>
              <a:buNone/>
              <a:defRPr/>
            </a:lvl9pPr>
          </a:lstStyle>
          <a:p>
            <a:pPr marL="0" lvl="0" indent="0" algn="l" rtl="0">
              <a:spcBef>
                <a:spcPts val="0"/>
              </a:spcBef>
              <a:spcAft>
                <a:spcPts val="0"/>
              </a:spcAft>
              <a:buNone/>
            </a:pPr>
            <a:fld id="{00000000-1234-1234-1234-123412341234}" type="slidenum">
              <a:rPr lang="en-US"/>
              <a:pPr marL="0" lvl="0" indent="0" algn="l" rtl="0">
                <a:spcBef>
                  <a:spcPts val="0"/>
                </a:spcBef>
                <a:spcAft>
                  <a:spcPts val="0"/>
                </a:spcAft>
                <a:buNone/>
              </a:pPr>
              <a:t>‹#›</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47"/>
        <p:cNvGrpSpPr/>
        <p:nvPr/>
      </p:nvGrpSpPr>
      <p:grpSpPr>
        <a:xfrm>
          <a:off x="0" y="0"/>
          <a:ext cx="0" cy="0"/>
          <a:chOff x="0" y="0"/>
          <a:chExt cx="0" cy="0"/>
        </a:xfrm>
      </p:grpSpPr>
      <p:sp>
        <p:nvSpPr>
          <p:cNvPr id="348" name="Google Shape;348;p71"/>
          <p:cNvSpPr txBox="1">
            <a:spLocks noGrp="1"/>
          </p:cNvSpPr>
          <p:nvPr>
            <p:ph type="title"/>
          </p:nvPr>
        </p:nvSpPr>
        <p:spPr>
          <a:xfrm>
            <a:off x="4354" y="17417"/>
            <a:ext cx="9139500" cy="592200"/>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Clr>
                <a:schemeClr val="lt1"/>
              </a:buClr>
              <a:buSzPts val="1400"/>
              <a:buFont typeface="Rockwell"/>
              <a:buNone/>
              <a:defRPr sz="3200" b="0" i="0" u="none" strike="noStrike" cap="none">
                <a:solidFill>
                  <a:schemeClr val="lt1"/>
                </a:solidFill>
                <a:latin typeface="Rockwell"/>
                <a:ea typeface="Rockwell"/>
                <a:cs typeface="Rockwell"/>
                <a:sym typeface="Rockwell"/>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349" name="Google Shape;349;p71"/>
          <p:cNvSpPr txBox="1">
            <a:spLocks noGrp="1"/>
          </p:cNvSpPr>
          <p:nvPr>
            <p:ph type="body" idx="1"/>
          </p:nvPr>
        </p:nvSpPr>
        <p:spPr>
          <a:xfrm>
            <a:off x="457200" y="990601"/>
            <a:ext cx="8229600" cy="5257800"/>
          </a:xfrm>
          <a:prstGeom prst="rect">
            <a:avLst/>
          </a:prstGeom>
          <a:noFill/>
          <a:ln>
            <a:noFill/>
          </a:ln>
        </p:spPr>
        <p:txBody>
          <a:bodyPr spcFirstLastPara="1" wrap="square" lIns="91425" tIns="91425" rIns="91425" bIns="91425" anchor="t" anchorCtr="0"/>
          <a:lstStyle>
            <a:lvl1pPr marL="457200" marR="0" lvl="0" indent="-228600" algn="l" rtl="0">
              <a:spcBef>
                <a:spcPts val="480"/>
              </a:spcBef>
              <a:spcAft>
                <a:spcPts val="0"/>
              </a:spcAft>
              <a:buClr>
                <a:schemeClr val="dk2"/>
              </a:buClr>
              <a:buSzPts val="1400"/>
              <a:buFont typeface="Arial"/>
              <a:buNone/>
              <a:defRPr sz="2400" b="0" i="0" u="none" strike="noStrike" cap="none">
                <a:solidFill>
                  <a:schemeClr val="dk2"/>
                </a:solidFill>
                <a:latin typeface="Century Gothic"/>
                <a:ea typeface="Century Gothic"/>
                <a:cs typeface="Century Gothic"/>
                <a:sym typeface="Century Gothic"/>
              </a:defRPr>
            </a:lvl1pPr>
            <a:lvl2pPr marL="914400" marR="0" lvl="1" indent="-355600" algn="l" rtl="0">
              <a:spcBef>
                <a:spcPts val="400"/>
              </a:spcBef>
              <a:spcAft>
                <a:spcPts val="0"/>
              </a:spcAft>
              <a:buClr>
                <a:schemeClr val="dk2"/>
              </a:buClr>
              <a:buSzPts val="2000"/>
              <a:buFont typeface="Arial"/>
              <a:buChar char="•"/>
              <a:defRPr sz="2000" b="0" i="0" u="none" strike="noStrike" cap="none">
                <a:solidFill>
                  <a:schemeClr val="dk2"/>
                </a:solidFill>
                <a:latin typeface="Century Gothic"/>
                <a:ea typeface="Century Gothic"/>
                <a:cs typeface="Century Gothic"/>
                <a:sym typeface="Century Gothic"/>
              </a:defRPr>
            </a:lvl2pPr>
            <a:lvl3pPr marL="1371600" marR="0" lvl="2" indent="-342900" algn="l" rtl="0">
              <a:spcBef>
                <a:spcPts val="360"/>
              </a:spcBef>
              <a:spcAft>
                <a:spcPts val="0"/>
              </a:spcAft>
              <a:buClr>
                <a:schemeClr val="dk2"/>
              </a:buClr>
              <a:buSzPts val="1800"/>
              <a:buFont typeface="Courier New"/>
              <a:buChar char="o"/>
              <a:defRPr sz="1800" b="0" i="0" u="none" strike="noStrike" cap="none">
                <a:solidFill>
                  <a:schemeClr val="dk2"/>
                </a:solidFill>
                <a:latin typeface="Century Gothic"/>
                <a:ea typeface="Century Gothic"/>
                <a:cs typeface="Century Gothic"/>
                <a:sym typeface="Century Gothic"/>
              </a:defRPr>
            </a:lvl3pPr>
            <a:lvl4pPr marL="1828800" marR="0" lvl="3" indent="-330200" algn="l" rtl="0">
              <a:spcBef>
                <a:spcPts val="320"/>
              </a:spcBef>
              <a:spcAft>
                <a:spcPts val="0"/>
              </a:spcAft>
              <a:buClr>
                <a:schemeClr val="dk2"/>
              </a:buClr>
              <a:buSzPts val="1600"/>
              <a:buFont typeface="Arial"/>
              <a:buChar char="–"/>
              <a:defRPr sz="1600" b="0" i="0" u="none" strike="noStrike" cap="none">
                <a:solidFill>
                  <a:schemeClr val="dk2"/>
                </a:solidFill>
                <a:latin typeface="Century Gothic"/>
                <a:ea typeface="Century Gothic"/>
                <a:cs typeface="Century Gothic"/>
                <a:sym typeface="Century Gothic"/>
              </a:defRPr>
            </a:lvl4pPr>
            <a:lvl5pPr marL="2286000" marR="0" lvl="4" indent="-330200" algn="l" rtl="0">
              <a:spcBef>
                <a:spcPts val="320"/>
              </a:spcBef>
              <a:spcAft>
                <a:spcPts val="0"/>
              </a:spcAft>
              <a:buClr>
                <a:schemeClr val="dk2"/>
              </a:buClr>
              <a:buSzPts val="1600"/>
              <a:buFont typeface="Arial"/>
              <a:buChar char="»"/>
              <a:defRPr sz="1600" b="0" i="0" u="none" strike="noStrike" cap="none">
                <a:solidFill>
                  <a:schemeClr val="dk2"/>
                </a:solidFill>
                <a:latin typeface="Century Gothic"/>
                <a:ea typeface="Century Gothic"/>
                <a:cs typeface="Century Gothic"/>
                <a:sym typeface="Century Gothic"/>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350" name="Google Shape;350;p71"/>
          <p:cNvSpPr txBox="1">
            <a:spLocks noGrp="1"/>
          </p:cNvSpPr>
          <p:nvPr>
            <p:ph type="ftr" idx="11"/>
          </p:nvPr>
        </p:nvSpPr>
        <p:spPr>
          <a:xfrm>
            <a:off x="1600200" y="6356350"/>
            <a:ext cx="5334000" cy="365100"/>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200" b="0" i="0" u="none" strike="noStrike" cap="none">
                <a:solidFill>
                  <a:srgbClr val="888888"/>
                </a:solidFill>
                <a:latin typeface="Century Gothic"/>
                <a:ea typeface="Century Gothic"/>
                <a:cs typeface="Century Gothic"/>
                <a:sym typeface="Century Gothic"/>
              </a:defRPr>
            </a:lvl1pPr>
            <a:lvl2pPr marL="457200" marR="0" lvl="1" indent="0"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L="914400" marR="0" lvl="2" indent="0"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L="1371600" marR="0" lvl="3" indent="0"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L="1828800" marR="0" lvl="4" indent="0"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L="2286000" marR="0" lvl="5" indent="0"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L="2743200" marR="0" lvl="6" indent="0"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L="3200400" marR="0" lvl="7" indent="0"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L="3657600" marR="0" lvl="8" indent="0"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351" name="Google Shape;351;p71"/>
          <p:cNvSpPr txBox="1">
            <a:spLocks noGrp="1"/>
          </p:cNvSpPr>
          <p:nvPr>
            <p:ph type="sldNum" idx="12"/>
          </p:nvPr>
        </p:nvSpPr>
        <p:spPr>
          <a:xfrm>
            <a:off x="457200" y="6356350"/>
            <a:ext cx="762000" cy="365100"/>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1200" b="0" i="0" u="none" strike="noStrike" cap="none">
                <a:solidFill>
                  <a:schemeClr val="dk2"/>
                </a:solidFill>
                <a:latin typeface="Century Gothic"/>
                <a:ea typeface="Century Gothic"/>
                <a:cs typeface="Century Gothic"/>
                <a:sym typeface="Century Gothic"/>
              </a:defRPr>
            </a:lvl1pPr>
            <a:lvl2pPr marL="0" marR="0" lvl="1" indent="0" algn="l" rtl="0">
              <a:spcBef>
                <a:spcPts val="0"/>
              </a:spcBef>
              <a:buNone/>
              <a:defRPr sz="1200" b="0" i="0" u="none" strike="noStrike" cap="none">
                <a:solidFill>
                  <a:schemeClr val="dk2"/>
                </a:solidFill>
                <a:latin typeface="Century Gothic"/>
                <a:ea typeface="Century Gothic"/>
                <a:cs typeface="Century Gothic"/>
                <a:sym typeface="Century Gothic"/>
              </a:defRPr>
            </a:lvl2pPr>
            <a:lvl3pPr marL="0" marR="0" lvl="2" indent="0" algn="l" rtl="0">
              <a:spcBef>
                <a:spcPts val="0"/>
              </a:spcBef>
              <a:buNone/>
              <a:defRPr sz="1200" b="0" i="0" u="none" strike="noStrike" cap="none">
                <a:solidFill>
                  <a:schemeClr val="dk2"/>
                </a:solidFill>
                <a:latin typeface="Century Gothic"/>
                <a:ea typeface="Century Gothic"/>
                <a:cs typeface="Century Gothic"/>
                <a:sym typeface="Century Gothic"/>
              </a:defRPr>
            </a:lvl3pPr>
            <a:lvl4pPr marL="0" marR="0" lvl="3" indent="0" algn="l" rtl="0">
              <a:spcBef>
                <a:spcPts val="0"/>
              </a:spcBef>
              <a:buNone/>
              <a:defRPr sz="1200" b="0" i="0" u="none" strike="noStrike" cap="none">
                <a:solidFill>
                  <a:schemeClr val="dk2"/>
                </a:solidFill>
                <a:latin typeface="Century Gothic"/>
                <a:ea typeface="Century Gothic"/>
                <a:cs typeface="Century Gothic"/>
                <a:sym typeface="Century Gothic"/>
              </a:defRPr>
            </a:lvl4pPr>
            <a:lvl5pPr marL="0" marR="0" lvl="4" indent="0" algn="l" rtl="0">
              <a:spcBef>
                <a:spcPts val="0"/>
              </a:spcBef>
              <a:buNone/>
              <a:defRPr sz="1200" b="0" i="0" u="none" strike="noStrike" cap="none">
                <a:solidFill>
                  <a:schemeClr val="dk2"/>
                </a:solidFill>
                <a:latin typeface="Century Gothic"/>
                <a:ea typeface="Century Gothic"/>
                <a:cs typeface="Century Gothic"/>
                <a:sym typeface="Century Gothic"/>
              </a:defRPr>
            </a:lvl5pPr>
            <a:lvl6pPr marL="0" marR="0" lvl="5" indent="0" algn="l" rtl="0">
              <a:spcBef>
                <a:spcPts val="0"/>
              </a:spcBef>
              <a:buNone/>
              <a:defRPr sz="1200" b="0" i="0" u="none" strike="noStrike" cap="none">
                <a:solidFill>
                  <a:schemeClr val="dk2"/>
                </a:solidFill>
                <a:latin typeface="Century Gothic"/>
                <a:ea typeface="Century Gothic"/>
                <a:cs typeface="Century Gothic"/>
                <a:sym typeface="Century Gothic"/>
              </a:defRPr>
            </a:lvl6pPr>
            <a:lvl7pPr marL="0" marR="0" lvl="6" indent="0" algn="l" rtl="0">
              <a:spcBef>
                <a:spcPts val="0"/>
              </a:spcBef>
              <a:buNone/>
              <a:defRPr sz="1200" b="0" i="0" u="none" strike="noStrike" cap="none">
                <a:solidFill>
                  <a:schemeClr val="dk2"/>
                </a:solidFill>
                <a:latin typeface="Century Gothic"/>
                <a:ea typeface="Century Gothic"/>
                <a:cs typeface="Century Gothic"/>
                <a:sym typeface="Century Gothic"/>
              </a:defRPr>
            </a:lvl7pPr>
            <a:lvl8pPr marL="0" marR="0" lvl="7" indent="0" algn="l" rtl="0">
              <a:spcBef>
                <a:spcPts val="0"/>
              </a:spcBef>
              <a:buNone/>
              <a:defRPr sz="1200" b="0" i="0" u="none" strike="noStrike" cap="none">
                <a:solidFill>
                  <a:schemeClr val="dk2"/>
                </a:solidFill>
                <a:latin typeface="Century Gothic"/>
                <a:ea typeface="Century Gothic"/>
                <a:cs typeface="Century Gothic"/>
                <a:sym typeface="Century Gothic"/>
              </a:defRPr>
            </a:lvl8pPr>
            <a:lvl9pPr marL="0" marR="0" lvl="8" indent="0" algn="l" rtl="0">
              <a:spcBef>
                <a:spcPts val="0"/>
              </a:spcBef>
              <a:buNone/>
              <a:defRPr sz="1200" b="0" i="0" u="none" strike="noStrike" cap="none">
                <a:solidFill>
                  <a:schemeClr val="dk2"/>
                </a:solidFill>
                <a:latin typeface="Century Gothic"/>
                <a:ea typeface="Century Gothic"/>
                <a:cs typeface="Century Gothic"/>
                <a:sym typeface="Century Gothic"/>
              </a:defRPr>
            </a:lvl9pPr>
          </a:lstStyle>
          <a:p>
            <a:pPr marL="0" lvl="0" indent="0" algn="l" rtl="0">
              <a:spcBef>
                <a:spcPts val="0"/>
              </a:spcBef>
              <a:spcAft>
                <a:spcPts val="0"/>
              </a:spcAft>
              <a:buNone/>
            </a:pPr>
            <a:fld id="{00000000-1234-1234-1234-123412341234}" type="slidenum">
              <a:rPr lang="en-US"/>
              <a:pPr marL="0" lvl="0" indent="0" algn="l" rtl="0">
                <a:spcBef>
                  <a:spcPts val="0"/>
                </a:spcBef>
                <a:spcAft>
                  <a:spcPts val="0"/>
                </a:spcAft>
                <a:buNone/>
              </a:pPr>
              <a:t>‹#›</a:t>
            </a:fld>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352"/>
        <p:cNvGrpSpPr/>
        <p:nvPr/>
      </p:nvGrpSpPr>
      <p:grpSpPr>
        <a:xfrm>
          <a:off x="0" y="0"/>
          <a:ext cx="0" cy="0"/>
          <a:chOff x="0" y="0"/>
          <a:chExt cx="0" cy="0"/>
        </a:xfrm>
      </p:grpSpPr>
      <p:sp>
        <p:nvSpPr>
          <p:cNvPr id="353" name="Google Shape;353;p72"/>
          <p:cNvSpPr txBox="1">
            <a:spLocks noGrp="1"/>
          </p:cNvSpPr>
          <p:nvPr>
            <p:ph type="ctrTitle"/>
          </p:nvPr>
        </p:nvSpPr>
        <p:spPr>
          <a:xfrm>
            <a:off x="685800" y="2130425"/>
            <a:ext cx="7772400" cy="1470000"/>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Clr>
                <a:schemeClr val="dk2"/>
              </a:buClr>
              <a:buSzPts val="1400"/>
              <a:buFont typeface="Rockwell"/>
              <a:buNone/>
              <a:defRPr sz="2800" b="0" i="0" u="none" strike="noStrike" cap="none">
                <a:solidFill>
                  <a:schemeClr val="dk2"/>
                </a:solidFill>
                <a:latin typeface="Rockwell"/>
                <a:ea typeface="Rockwell"/>
                <a:cs typeface="Rockwell"/>
                <a:sym typeface="Rockwell"/>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354" name="Google Shape;354;p72"/>
          <p:cNvSpPr txBox="1">
            <a:spLocks noGrp="1"/>
          </p:cNvSpPr>
          <p:nvPr>
            <p:ph type="subTitle" idx="1"/>
          </p:nvPr>
        </p:nvSpPr>
        <p:spPr>
          <a:xfrm>
            <a:off x="1371600" y="3886200"/>
            <a:ext cx="6400800" cy="1752600"/>
          </a:xfrm>
          <a:prstGeom prst="rect">
            <a:avLst/>
          </a:prstGeom>
          <a:noFill/>
          <a:ln>
            <a:noFill/>
          </a:ln>
        </p:spPr>
        <p:txBody>
          <a:bodyPr spcFirstLastPara="1" wrap="square" lIns="91425" tIns="91425" rIns="91425" bIns="91425" anchor="t" anchorCtr="0"/>
          <a:lstStyle>
            <a:lvl1pPr marL="0" marR="0" lvl="0" indent="0" algn="ctr" rtl="0">
              <a:spcBef>
                <a:spcPts val="480"/>
              </a:spcBef>
              <a:spcAft>
                <a:spcPts val="0"/>
              </a:spcAft>
              <a:buClr>
                <a:schemeClr val="dk2"/>
              </a:buClr>
              <a:buSzPts val="1400"/>
              <a:buFont typeface="Arial"/>
              <a:buNone/>
              <a:defRPr sz="2400" b="0" i="0" u="none" strike="noStrike" cap="none">
                <a:solidFill>
                  <a:schemeClr val="dk2"/>
                </a:solidFill>
                <a:latin typeface="Century Gothic"/>
                <a:ea typeface="Century Gothic"/>
                <a:cs typeface="Century Gothic"/>
                <a:sym typeface="Century Gothic"/>
              </a:defRPr>
            </a:lvl1pPr>
            <a:lvl2pPr marL="457200" marR="0" lvl="1" indent="0" algn="ctr" rtl="0">
              <a:spcBef>
                <a:spcPts val="400"/>
              </a:spcBef>
              <a:spcAft>
                <a:spcPts val="0"/>
              </a:spcAft>
              <a:buClr>
                <a:srgbClr val="888888"/>
              </a:buClr>
              <a:buSzPts val="2000"/>
              <a:buFont typeface="Arial"/>
              <a:buNone/>
              <a:defRPr sz="2000" b="0" i="0" u="none" strike="noStrike" cap="none">
                <a:solidFill>
                  <a:srgbClr val="888888"/>
                </a:solidFill>
                <a:latin typeface="Century Gothic"/>
                <a:ea typeface="Century Gothic"/>
                <a:cs typeface="Century Gothic"/>
                <a:sym typeface="Century Gothic"/>
              </a:defRPr>
            </a:lvl2pPr>
            <a:lvl3pPr marL="914400" marR="0" lvl="2" indent="0" algn="ctr" rtl="0">
              <a:spcBef>
                <a:spcPts val="360"/>
              </a:spcBef>
              <a:spcAft>
                <a:spcPts val="0"/>
              </a:spcAft>
              <a:buClr>
                <a:srgbClr val="888888"/>
              </a:buClr>
              <a:buSzPts val="1800"/>
              <a:buFont typeface="Courier New"/>
              <a:buNone/>
              <a:defRPr sz="1800" b="0" i="0" u="none" strike="noStrike" cap="none">
                <a:solidFill>
                  <a:srgbClr val="888888"/>
                </a:solidFill>
                <a:latin typeface="Century Gothic"/>
                <a:ea typeface="Century Gothic"/>
                <a:cs typeface="Century Gothic"/>
                <a:sym typeface="Century Gothic"/>
              </a:defRPr>
            </a:lvl3pPr>
            <a:lvl4pPr marL="1371600" marR="0" lvl="3" indent="0" algn="ctr" rtl="0">
              <a:spcBef>
                <a:spcPts val="320"/>
              </a:spcBef>
              <a:spcAft>
                <a:spcPts val="0"/>
              </a:spcAft>
              <a:buClr>
                <a:srgbClr val="888888"/>
              </a:buClr>
              <a:buSzPts val="1600"/>
              <a:buFont typeface="Arial"/>
              <a:buNone/>
              <a:defRPr sz="1600" b="0" i="0" u="none" strike="noStrike" cap="none">
                <a:solidFill>
                  <a:srgbClr val="888888"/>
                </a:solidFill>
                <a:latin typeface="Century Gothic"/>
                <a:ea typeface="Century Gothic"/>
                <a:cs typeface="Century Gothic"/>
                <a:sym typeface="Century Gothic"/>
              </a:defRPr>
            </a:lvl4pPr>
            <a:lvl5pPr marL="1828800" marR="0" lvl="4" indent="0" algn="ctr" rtl="0">
              <a:spcBef>
                <a:spcPts val="320"/>
              </a:spcBef>
              <a:spcAft>
                <a:spcPts val="0"/>
              </a:spcAft>
              <a:buClr>
                <a:srgbClr val="888888"/>
              </a:buClr>
              <a:buSzPts val="1600"/>
              <a:buFont typeface="Arial"/>
              <a:buNone/>
              <a:defRPr sz="1600" b="0" i="0" u="none" strike="noStrike" cap="none">
                <a:solidFill>
                  <a:srgbClr val="888888"/>
                </a:solidFill>
                <a:latin typeface="Century Gothic"/>
                <a:ea typeface="Century Gothic"/>
                <a:cs typeface="Century Gothic"/>
                <a:sym typeface="Century Gothic"/>
              </a:defRPr>
            </a:lvl5pPr>
            <a:lvl6pPr marL="2286000" marR="0" lvl="5" indent="0" algn="ctr" rtl="0">
              <a:spcBef>
                <a:spcPts val="400"/>
              </a:spcBef>
              <a:spcAft>
                <a:spcPts val="0"/>
              </a:spcAft>
              <a:buClr>
                <a:srgbClr val="888888"/>
              </a:buClr>
              <a:buSzPts val="2000"/>
              <a:buFont typeface="Arial"/>
              <a:buNone/>
              <a:defRPr sz="2000" b="0" i="0" u="none" strike="noStrike" cap="none">
                <a:solidFill>
                  <a:srgbClr val="888888"/>
                </a:solidFill>
                <a:latin typeface="Century Gothic"/>
                <a:ea typeface="Century Gothic"/>
                <a:cs typeface="Century Gothic"/>
                <a:sym typeface="Century Gothic"/>
              </a:defRPr>
            </a:lvl6pPr>
            <a:lvl7pPr marL="2743200" marR="0" lvl="6" indent="0" algn="ctr" rtl="0">
              <a:spcBef>
                <a:spcPts val="400"/>
              </a:spcBef>
              <a:spcAft>
                <a:spcPts val="0"/>
              </a:spcAft>
              <a:buClr>
                <a:srgbClr val="888888"/>
              </a:buClr>
              <a:buSzPts val="2000"/>
              <a:buFont typeface="Arial"/>
              <a:buNone/>
              <a:defRPr sz="2000" b="0" i="0" u="none" strike="noStrike" cap="none">
                <a:solidFill>
                  <a:srgbClr val="888888"/>
                </a:solidFill>
                <a:latin typeface="Century Gothic"/>
                <a:ea typeface="Century Gothic"/>
                <a:cs typeface="Century Gothic"/>
                <a:sym typeface="Century Gothic"/>
              </a:defRPr>
            </a:lvl7pPr>
            <a:lvl8pPr marL="3200400" marR="0" lvl="7" indent="0" algn="ctr" rtl="0">
              <a:spcBef>
                <a:spcPts val="400"/>
              </a:spcBef>
              <a:spcAft>
                <a:spcPts val="0"/>
              </a:spcAft>
              <a:buClr>
                <a:srgbClr val="888888"/>
              </a:buClr>
              <a:buSzPts val="2000"/>
              <a:buFont typeface="Arial"/>
              <a:buNone/>
              <a:defRPr sz="2000" b="0" i="0" u="none" strike="noStrike" cap="none">
                <a:solidFill>
                  <a:srgbClr val="888888"/>
                </a:solidFill>
                <a:latin typeface="Century Gothic"/>
                <a:ea typeface="Century Gothic"/>
                <a:cs typeface="Century Gothic"/>
                <a:sym typeface="Century Gothic"/>
              </a:defRPr>
            </a:lvl8pPr>
            <a:lvl9pPr marL="3657600" marR="0" lvl="8" indent="0" algn="ctr" rtl="0">
              <a:spcBef>
                <a:spcPts val="400"/>
              </a:spcBef>
              <a:spcAft>
                <a:spcPts val="0"/>
              </a:spcAft>
              <a:buClr>
                <a:srgbClr val="888888"/>
              </a:buClr>
              <a:buSzPts val="2000"/>
              <a:buFont typeface="Arial"/>
              <a:buNone/>
              <a:defRPr sz="2000" b="0" i="0" u="none" strike="noStrike" cap="none">
                <a:solidFill>
                  <a:srgbClr val="888888"/>
                </a:solidFill>
                <a:latin typeface="Century Gothic"/>
                <a:ea typeface="Century Gothic"/>
                <a:cs typeface="Century Gothic"/>
                <a:sym typeface="Century Gothic"/>
              </a:defRPr>
            </a:lvl9pPr>
          </a:lstStyle>
          <a:p>
            <a:endParaRPr/>
          </a:p>
        </p:txBody>
      </p:sp>
      <p:sp>
        <p:nvSpPr>
          <p:cNvPr id="355" name="Google Shape;355;p72"/>
          <p:cNvSpPr txBox="1">
            <a:spLocks noGrp="1"/>
          </p:cNvSpPr>
          <p:nvPr>
            <p:ph type="ftr" idx="11"/>
          </p:nvPr>
        </p:nvSpPr>
        <p:spPr>
          <a:xfrm>
            <a:off x="1600200" y="6356350"/>
            <a:ext cx="5334000" cy="365100"/>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200" b="0" i="0" u="none" strike="noStrike" cap="none">
                <a:solidFill>
                  <a:srgbClr val="888888"/>
                </a:solidFill>
                <a:latin typeface="Century Gothic"/>
                <a:ea typeface="Century Gothic"/>
                <a:cs typeface="Century Gothic"/>
                <a:sym typeface="Century Gothic"/>
              </a:defRPr>
            </a:lvl1pPr>
            <a:lvl2pPr marL="457200" marR="0" lvl="1" indent="0"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L="914400" marR="0" lvl="2" indent="0"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L="1371600" marR="0" lvl="3" indent="0"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L="1828800" marR="0" lvl="4" indent="0"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L="2286000" marR="0" lvl="5" indent="0"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L="2743200" marR="0" lvl="6" indent="0"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L="3200400" marR="0" lvl="7" indent="0"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L="3657600" marR="0" lvl="8" indent="0"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356" name="Google Shape;356;p72"/>
          <p:cNvSpPr txBox="1"/>
          <p:nvPr/>
        </p:nvSpPr>
        <p:spPr>
          <a:xfrm>
            <a:off x="4354" y="17417"/>
            <a:ext cx="9139500" cy="5922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lt1"/>
              </a:buClr>
              <a:buFont typeface="Rockwell"/>
              <a:buNone/>
            </a:pPr>
            <a:r>
              <a:rPr lang="en-US" sz="3200" b="0" i="0" u="none" strike="noStrike" cap="none">
                <a:solidFill>
                  <a:schemeClr val="lt1"/>
                </a:solidFill>
                <a:latin typeface="Rockwell"/>
                <a:ea typeface="Rockwell"/>
                <a:cs typeface="Rockwell"/>
                <a:sym typeface="Rockwell"/>
              </a:rPr>
              <a:t>Click to edit Master title style</a:t>
            </a:r>
            <a:endParaRPr sz="3200" b="0" i="0" u="none" strike="noStrike" cap="none">
              <a:solidFill>
                <a:schemeClr val="lt1"/>
              </a:solidFill>
              <a:latin typeface="Rockwell"/>
              <a:ea typeface="Rockwell"/>
              <a:cs typeface="Rockwell"/>
              <a:sym typeface="Rockwell"/>
            </a:endParaRPr>
          </a:p>
        </p:txBody>
      </p:sp>
      <p:sp>
        <p:nvSpPr>
          <p:cNvPr id="357" name="Google Shape;357;p72"/>
          <p:cNvSpPr txBox="1">
            <a:spLocks noGrp="1"/>
          </p:cNvSpPr>
          <p:nvPr>
            <p:ph type="sldNum" idx="12"/>
          </p:nvPr>
        </p:nvSpPr>
        <p:spPr>
          <a:xfrm>
            <a:off x="457200" y="6356350"/>
            <a:ext cx="762000" cy="365100"/>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1200" b="0" i="0" u="none" strike="noStrike" cap="none">
                <a:solidFill>
                  <a:schemeClr val="dk2"/>
                </a:solidFill>
                <a:latin typeface="Century Gothic"/>
                <a:ea typeface="Century Gothic"/>
                <a:cs typeface="Century Gothic"/>
                <a:sym typeface="Century Gothic"/>
              </a:defRPr>
            </a:lvl1pPr>
            <a:lvl2pPr marL="0" marR="0" lvl="1" indent="0" algn="l" rtl="0">
              <a:spcBef>
                <a:spcPts val="0"/>
              </a:spcBef>
              <a:buNone/>
              <a:defRPr sz="1200" b="0" i="0" u="none" strike="noStrike" cap="none">
                <a:solidFill>
                  <a:schemeClr val="dk2"/>
                </a:solidFill>
                <a:latin typeface="Century Gothic"/>
                <a:ea typeface="Century Gothic"/>
                <a:cs typeface="Century Gothic"/>
                <a:sym typeface="Century Gothic"/>
              </a:defRPr>
            </a:lvl2pPr>
            <a:lvl3pPr marL="0" marR="0" lvl="2" indent="0" algn="l" rtl="0">
              <a:spcBef>
                <a:spcPts val="0"/>
              </a:spcBef>
              <a:buNone/>
              <a:defRPr sz="1200" b="0" i="0" u="none" strike="noStrike" cap="none">
                <a:solidFill>
                  <a:schemeClr val="dk2"/>
                </a:solidFill>
                <a:latin typeface="Century Gothic"/>
                <a:ea typeface="Century Gothic"/>
                <a:cs typeface="Century Gothic"/>
                <a:sym typeface="Century Gothic"/>
              </a:defRPr>
            </a:lvl3pPr>
            <a:lvl4pPr marL="0" marR="0" lvl="3" indent="0" algn="l" rtl="0">
              <a:spcBef>
                <a:spcPts val="0"/>
              </a:spcBef>
              <a:buNone/>
              <a:defRPr sz="1200" b="0" i="0" u="none" strike="noStrike" cap="none">
                <a:solidFill>
                  <a:schemeClr val="dk2"/>
                </a:solidFill>
                <a:latin typeface="Century Gothic"/>
                <a:ea typeface="Century Gothic"/>
                <a:cs typeface="Century Gothic"/>
                <a:sym typeface="Century Gothic"/>
              </a:defRPr>
            </a:lvl4pPr>
            <a:lvl5pPr marL="0" marR="0" lvl="4" indent="0" algn="l" rtl="0">
              <a:spcBef>
                <a:spcPts val="0"/>
              </a:spcBef>
              <a:buNone/>
              <a:defRPr sz="1200" b="0" i="0" u="none" strike="noStrike" cap="none">
                <a:solidFill>
                  <a:schemeClr val="dk2"/>
                </a:solidFill>
                <a:latin typeface="Century Gothic"/>
                <a:ea typeface="Century Gothic"/>
                <a:cs typeface="Century Gothic"/>
                <a:sym typeface="Century Gothic"/>
              </a:defRPr>
            </a:lvl5pPr>
            <a:lvl6pPr marL="0" marR="0" lvl="5" indent="0" algn="l" rtl="0">
              <a:spcBef>
                <a:spcPts val="0"/>
              </a:spcBef>
              <a:buNone/>
              <a:defRPr sz="1200" b="0" i="0" u="none" strike="noStrike" cap="none">
                <a:solidFill>
                  <a:schemeClr val="dk2"/>
                </a:solidFill>
                <a:latin typeface="Century Gothic"/>
                <a:ea typeface="Century Gothic"/>
                <a:cs typeface="Century Gothic"/>
                <a:sym typeface="Century Gothic"/>
              </a:defRPr>
            </a:lvl6pPr>
            <a:lvl7pPr marL="0" marR="0" lvl="6" indent="0" algn="l" rtl="0">
              <a:spcBef>
                <a:spcPts val="0"/>
              </a:spcBef>
              <a:buNone/>
              <a:defRPr sz="1200" b="0" i="0" u="none" strike="noStrike" cap="none">
                <a:solidFill>
                  <a:schemeClr val="dk2"/>
                </a:solidFill>
                <a:latin typeface="Century Gothic"/>
                <a:ea typeface="Century Gothic"/>
                <a:cs typeface="Century Gothic"/>
                <a:sym typeface="Century Gothic"/>
              </a:defRPr>
            </a:lvl7pPr>
            <a:lvl8pPr marL="0" marR="0" lvl="7" indent="0" algn="l" rtl="0">
              <a:spcBef>
                <a:spcPts val="0"/>
              </a:spcBef>
              <a:buNone/>
              <a:defRPr sz="1200" b="0" i="0" u="none" strike="noStrike" cap="none">
                <a:solidFill>
                  <a:schemeClr val="dk2"/>
                </a:solidFill>
                <a:latin typeface="Century Gothic"/>
                <a:ea typeface="Century Gothic"/>
                <a:cs typeface="Century Gothic"/>
                <a:sym typeface="Century Gothic"/>
              </a:defRPr>
            </a:lvl8pPr>
            <a:lvl9pPr marL="0" marR="0" lvl="8" indent="0" algn="l" rtl="0">
              <a:spcBef>
                <a:spcPts val="0"/>
              </a:spcBef>
              <a:buNone/>
              <a:defRPr sz="1200" b="0" i="0" u="none" strike="noStrike" cap="none">
                <a:solidFill>
                  <a:schemeClr val="dk2"/>
                </a:solidFill>
                <a:latin typeface="Century Gothic"/>
                <a:ea typeface="Century Gothic"/>
                <a:cs typeface="Century Gothic"/>
                <a:sym typeface="Century Gothic"/>
              </a:defRPr>
            </a:lvl9pPr>
          </a:lstStyle>
          <a:p>
            <a:pPr marL="0" lvl="0" indent="0" algn="l" rtl="0">
              <a:spcBef>
                <a:spcPts val="0"/>
              </a:spcBef>
              <a:spcAft>
                <a:spcPts val="0"/>
              </a:spcAft>
              <a:buNone/>
            </a:pPr>
            <a:fld id="{00000000-1234-1234-1234-123412341234}" type="slidenum">
              <a:rPr lang="en-US"/>
              <a:pPr marL="0" lvl="0" indent="0" algn="l" rtl="0">
                <a:spcBef>
                  <a:spcPts val="0"/>
                </a:spcBef>
                <a:spcAft>
                  <a:spcPts val="0"/>
                </a:spcAft>
                <a:buNone/>
              </a:pP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8"/>
        <p:cNvGrpSpPr/>
        <p:nvPr/>
      </p:nvGrpSpPr>
      <p:grpSpPr>
        <a:xfrm>
          <a:off x="0" y="0"/>
          <a:ext cx="0" cy="0"/>
          <a:chOff x="0" y="0"/>
          <a:chExt cx="0" cy="0"/>
        </a:xfrm>
      </p:grpSpPr>
      <p:sp>
        <p:nvSpPr>
          <p:cNvPr id="29" name="Google Shape;29;p9"/>
          <p:cNvSpPr txBox="1">
            <a:spLocks noGrp="1"/>
          </p:cNvSpPr>
          <p:nvPr>
            <p:ph type="title"/>
          </p:nvPr>
        </p:nvSpPr>
        <p:spPr>
          <a:xfrm>
            <a:off x="4762" y="17462"/>
            <a:ext cx="9139237" cy="592137"/>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Clr>
                <a:schemeClr val="lt1"/>
              </a:buClr>
              <a:buSzPts val="3200"/>
              <a:buFont typeface="Rockwell"/>
              <a:buNone/>
              <a:defRPr sz="3200" b="0" i="0" u="none" strike="noStrike" cap="none">
                <a:solidFill>
                  <a:schemeClr val="lt1"/>
                </a:solidFill>
                <a:latin typeface="Rockwell"/>
                <a:ea typeface="Rockwell"/>
                <a:cs typeface="Rockwell"/>
                <a:sym typeface="Rockwel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0" name="Google Shape;30;p9"/>
          <p:cNvSpPr txBox="1">
            <a:spLocks noGrp="1"/>
          </p:cNvSpPr>
          <p:nvPr>
            <p:ph type="body" idx="1"/>
          </p:nvPr>
        </p:nvSpPr>
        <p:spPr>
          <a:xfrm>
            <a:off x="457200" y="990600"/>
            <a:ext cx="8229600" cy="5257800"/>
          </a:xfrm>
          <a:prstGeom prst="rect">
            <a:avLst/>
          </a:prstGeom>
          <a:noFill/>
          <a:ln>
            <a:noFill/>
          </a:ln>
        </p:spPr>
        <p:txBody>
          <a:bodyPr spcFirstLastPara="1" wrap="square" lIns="91425" tIns="45700" rIns="91425" bIns="45700" anchor="t" anchorCtr="0"/>
          <a:lstStyle>
            <a:lvl1pPr marL="457200" marR="0" lvl="0" indent="-228600" algn="l" rtl="0">
              <a:spcBef>
                <a:spcPts val="480"/>
              </a:spcBef>
              <a:spcAft>
                <a:spcPts val="0"/>
              </a:spcAft>
              <a:buClr>
                <a:schemeClr val="dk2"/>
              </a:buClr>
              <a:buSzPts val="2400"/>
              <a:buFont typeface="Arial"/>
              <a:buNone/>
              <a:defRPr sz="2400" b="0" i="0" u="none" strike="noStrike" cap="none">
                <a:solidFill>
                  <a:schemeClr val="dk2"/>
                </a:solidFill>
                <a:latin typeface="Century Gothic"/>
                <a:ea typeface="Century Gothic"/>
                <a:cs typeface="Century Gothic"/>
                <a:sym typeface="Century Gothic"/>
              </a:defRPr>
            </a:lvl1pPr>
            <a:lvl2pPr marL="914400" marR="0" lvl="1" indent="-355600" algn="l" rtl="0">
              <a:spcBef>
                <a:spcPts val="400"/>
              </a:spcBef>
              <a:spcAft>
                <a:spcPts val="0"/>
              </a:spcAft>
              <a:buClr>
                <a:schemeClr val="dk2"/>
              </a:buClr>
              <a:buSzPts val="2000"/>
              <a:buFont typeface="Arial"/>
              <a:buChar char="•"/>
              <a:defRPr sz="2000" b="0" i="0" u="none" strike="noStrike" cap="none">
                <a:solidFill>
                  <a:schemeClr val="dk2"/>
                </a:solidFill>
                <a:latin typeface="Century Gothic"/>
                <a:ea typeface="Century Gothic"/>
                <a:cs typeface="Century Gothic"/>
                <a:sym typeface="Century Gothic"/>
              </a:defRPr>
            </a:lvl2pPr>
            <a:lvl3pPr marL="1371600" marR="0" lvl="2" indent="-342900" algn="l" rtl="0">
              <a:spcBef>
                <a:spcPts val="360"/>
              </a:spcBef>
              <a:spcAft>
                <a:spcPts val="0"/>
              </a:spcAft>
              <a:buClr>
                <a:schemeClr val="dk2"/>
              </a:buClr>
              <a:buSzPts val="1800"/>
              <a:buFont typeface="Courier New"/>
              <a:buChar char="o"/>
              <a:defRPr sz="1800" b="0" i="0" u="none" strike="noStrike" cap="none">
                <a:solidFill>
                  <a:schemeClr val="dk2"/>
                </a:solidFill>
                <a:latin typeface="Century Gothic"/>
                <a:ea typeface="Century Gothic"/>
                <a:cs typeface="Century Gothic"/>
                <a:sym typeface="Century Gothic"/>
              </a:defRPr>
            </a:lvl3pPr>
            <a:lvl4pPr marL="1828800" marR="0" lvl="3" indent="-330200" algn="l" rtl="0">
              <a:spcBef>
                <a:spcPts val="320"/>
              </a:spcBef>
              <a:spcAft>
                <a:spcPts val="0"/>
              </a:spcAft>
              <a:buClr>
                <a:schemeClr val="dk2"/>
              </a:buClr>
              <a:buSzPts val="1600"/>
              <a:buFont typeface="Arial"/>
              <a:buChar char="–"/>
              <a:defRPr sz="1600" b="0" i="0" u="none" strike="noStrike" cap="none">
                <a:solidFill>
                  <a:schemeClr val="dk2"/>
                </a:solidFill>
                <a:latin typeface="Century Gothic"/>
                <a:ea typeface="Century Gothic"/>
                <a:cs typeface="Century Gothic"/>
                <a:sym typeface="Century Gothic"/>
              </a:defRPr>
            </a:lvl4pPr>
            <a:lvl5pPr marL="2286000" marR="0" lvl="4" indent="-330200" algn="l" rtl="0">
              <a:spcBef>
                <a:spcPts val="320"/>
              </a:spcBef>
              <a:spcAft>
                <a:spcPts val="0"/>
              </a:spcAft>
              <a:buClr>
                <a:schemeClr val="dk2"/>
              </a:buClr>
              <a:buSzPts val="1600"/>
              <a:buFont typeface="Arial"/>
              <a:buChar char="»"/>
              <a:defRPr sz="1600" b="0" i="0" u="none" strike="noStrike" cap="none">
                <a:solidFill>
                  <a:schemeClr val="dk2"/>
                </a:solidFill>
                <a:latin typeface="Century Gothic"/>
                <a:ea typeface="Century Gothic"/>
                <a:cs typeface="Century Gothic"/>
                <a:sym typeface="Century Gothic"/>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31" name="Google Shape;31;p9"/>
          <p:cNvSpPr txBox="1">
            <a:spLocks noGrp="1"/>
          </p:cNvSpPr>
          <p:nvPr>
            <p:ph type="ftr" idx="11"/>
          </p:nvPr>
        </p:nvSpPr>
        <p:spPr>
          <a:xfrm>
            <a:off x="1600200" y="6356350"/>
            <a:ext cx="5334000" cy="365125"/>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1pPr>
            <a:lvl2pPr marR="0" lvl="1"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32" name="Google Shape;32;p9"/>
          <p:cNvSpPr txBox="1">
            <a:spLocks noGrp="1"/>
          </p:cNvSpPr>
          <p:nvPr>
            <p:ph type="sldNum" idx="12"/>
          </p:nvPr>
        </p:nvSpPr>
        <p:spPr>
          <a:xfrm>
            <a:off x="457200" y="6356350"/>
            <a:ext cx="762000" cy="365125"/>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chemeClr val="dk2"/>
              </a:buClr>
              <a:buSzPts val="1200"/>
              <a:buFont typeface="Century Gothic"/>
              <a:buNone/>
              <a:defRPr sz="1200" b="0" i="0" u="none" strike="noStrike" cap="none">
                <a:solidFill>
                  <a:schemeClr val="dk2"/>
                </a:solidFill>
                <a:latin typeface="Century Gothic"/>
                <a:ea typeface="Century Gothic"/>
                <a:cs typeface="Century Gothic"/>
                <a:sym typeface="Century Gothic"/>
              </a:defRPr>
            </a:lvl1pPr>
            <a:lvl2pPr marL="0" marR="0" lvl="1" indent="0" algn="l" rtl="0">
              <a:lnSpc>
                <a:spcPct val="100000"/>
              </a:lnSpc>
              <a:spcBef>
                <a:spcPts val="0"/>
              </a:spcBef>
              <a:spcAft>
                <a:spcPts val="0"/>
              </a:spcAft>
              <a:buClr>
                <a:schemeClr val="dk2"/>
              </a:buClr>
              <a:buSzPts val="1200"/>
              <a:buFont typeface="Century Gothic"/>
              <a:buNone/>
              <a:defRPr sz="1200" b="0" i="0" u="none" strike="noStrike" cap="none">
                <a:solidFill>
                  <a:schemeClr val="dk2"/>
                </a:solidFill>
                <a:latin typeface="Century Gothic"/>
                <a:ea typeface="Century Gothic"/>
                <a:cs typeface="Century Gothic"/>
                <a:sym typeface="Century Gothic"/>
              </a:defRPr>
            </a:lvl2pPr>
            <a:lvl3pPr marL="0" marR="0" lvl="2" indent="0" algn="l" rtl="0">
              <a:lnSpc>
                <a:spcPct val="100000"/>
              </a:lnSpc>
              <a:spcBef>
                <a:spcPts val="0"/>
              </a:spcBef>
              <a:spcAft>
                <a:spcPts val="0"/>
              </a:spcAft>
              <a:buClr>
                <a:schemeClr val="dk2"/>
              </a:buClr>
              <a:buSzPts val="1200"/>
              <a:buFont typeface="Century Gothic"/>
              <a:buNone/>
              <a:defRPr sz="1200" b="0" i="0" u="none" strike="noStrike" cap="none">
                <a:solidFill>
                  <a:schemeClr val="dk2"/>
                </a:solidFill>
                <a:latin typeface="Century Gothic"/>
                <a:ea typeface="Century Gothic"/>
                <a:cs typeface="Century Gothic"/>
                <a:sym typeface="Century Gothic"/>
              </a:defRPr>
            </a:lvl3pPr>
            <a:lvl4pPr marL="0" marR="0" lvl="3" indent="0" algn="l" rtl="0">
              <a:lnSpc>
                <a:spcPct val="100000"/>
              </a:lnSpc>
              <a:spcBef>
                <a:spcPts val="0"/>
              </a:spcBef>
              <a:spcAft>
                <a:spcPts val="0"/>
              </a:spcAft>
              <a:buClr>
                <a:schemeClr val="dk2"/>
              </a:buClr>
              <a:buSzPts val="1200"/>
              <a:buFont typeface="Century Gothic"/>
              <a:buNone/>
              <a:defRPr sz="1200" b="0" i="0" u="none" strike="noStrike" cap="none">
                <a:solidFill>
                  <a:schemeClr val="dk2"/>
                </a:solidFill>
                <a:latin typeface="Century Gothic"/>
                <a:ea typeface="Century Gothic"/>
                <a:cs typeface="Century Gothic"/>
                <a:sym typeface="Century Gothic"/>
              </a:defRPr>
            </a:lvl4pPr>
            <a:lvl5pPr marL="0" marR="0" lvl="4" indent="0" algn="l" rtl="0">
              <a:lnSpc>
                <a:spcPct val="100000"/>
              </a:lnSpc>
              <a:spcBef>
                <a:spcPts val="0"/>
              </a:spcBef>
              <a:spcAft>
                <a:spcPts val="0"/>
              </a:spcAft>
              <a:buClr>
                <a:schemeClr val="dk2"/>
              </a:buClr>
              <a:buSzPts val="1200"/>
              <a:buFont typeface="Century Gothic"/>
              <a:buNone/>
              <a:defRPr sz="1200" b="0" i="0" u="none" strike="noStrike" cap="none">
                <a:solidFill>
                  <a:schemeClr val="dk2"/>
                </a:solidFill>
                <a:latin typeface="Century Gothic"/>
                <a:ea typeface="Century Gothic"/>
                <a:cs typeface="Century Gothic"/>
                <a:sym typeface="Century Gothic"/>
              </a:defRPr>
            </a:lvl5pPr>
            <a:lvl6pPr marL="0" marR="0" lvl="5" indent="0" algn="l" rtl="0">
              <a:lnSpc>
                <a:spcPct val="100000"/>
              </a:lnSpc>
              <a:spcBef>
                <a:spcPts val="0"/>
              </a:spcBef>
              <a:spcAft>
                <a:spcPts val="0"/>
              </a:spcAft>
              <a:buClr>
                <a:schemeClr val="dk2"/>
              </a:buClr>
              <a:buSzPts val="1200"/>
              <a:buFont typeface="Century Gothic"/>
              <a:buNone/>
              <a:defRPr sz="1200" b="0" i="0" u="none" strike="noStrike" cap="none">
                <a:solidFill>
                  <a:schemeClr val="dk2"/>
                </a:solidFill>
                <a:latin typeface="Century Gothic"/>
                <a:ea typeface="Century Gothic"/>
                <a:cs typeface="Century Gothic"/>
                <a:sym typeface="Century Gothic"/>
              </a:defRPr>
            </a:lvl6pPr>
            <a:lvl7pPr marL="0" marR="0" lvl="6" indent="0" algn="l" rtl="0">
              <a:lnSpc>
                <a:spcPct val="100000"/>
              </a:lnSpc>
              <a:spcBef>
                <a:spcPts val="0"/>
              </a:spcBef>
              <a:spcAft>
                <a:spcPts val="0"/>
              </a:spcAft>
              <a:buClr>
                <a:schemeClr val="dk2"/>
              </a:buClr>
              <a:buSzPts val="1200"/>
              <a:buFont typeface="Century Gothic"/>
              <a:buNone/>
              <a:defRPr sz="1200" b="0" i="0" u="none" strike="noStrike" cap="none">
                <a:solidFill>
                  <a:schemeClr val="dk2"/>
                </a:solidFill>
                <a:latin typeface="Century Gothic"/>
                <a:ea typeface="Century Gothic"/>
                <a:cs typeface="Century Gothic"/>
                <a:sym typeface="Century Gothic"/>
              </a:defRPr>
            </a:lvl7pPr>
            <a:lvl8pPr marL="0" marR="0" lvl="7" indent="0" algn="l" rtl="0">
              <a:lnSpc>
                <a:spcPct val="100000"/>
              </a:lnSpc>
              <a:spcBef>
                <a:spcPts val="0"/>
              </a:spcBef>
              <a:spcAft>
                <a:spcPts val="0"/>
              </a:spcAft>
              <a:buClr>
                <a:schemeClr val="dk2"/>
              </a:buClr>
              <a:buSzPts val="1200"/>
              <a:buFont typeface="Century Gothic"/>
              <a:buNone/>
              <a:defRPr sz="1200" b="0" i="0" u="none" strike="noStrike" cap="none">
                <a:solidFill>
                  <a:schemeClr val="dk2"/>
                </a:solidFill>
                <a:latin typeface="Century Gothic"/>
                <a:ea typeface="Century Gothic"/>
                <a:cs typeface="Century Gothic"/>
                <a:sym typeface="Century Gothic"/>
              </a:defRPr>
            </a:lvl8pPr>
            <a:lvl9pPr marL="0" marR="0" lvl="8" indent="0" algn="l" rtl="0">
              <a:lnSpc>
                <a:spcPct val="100000"/>
              </a:lnSpc>
              <a:spcBef>
                <a:spcPts val="0"/>
              </a:spcBef>
              <a:spcAft>
                <a:spcPts val="0"/>
              </a:spcAft>
              <a:buClr>
                <a:schemeClr val="dk2"/>
              </a:buClr>
              <a:buSzPts val="1200"/>
              <a:buFont typeface="Century Gothic"/>
              <a:buNone/>
              <a:defRPr sz="1200" b="0" i="0" u="none" strike="noStrike" cap="none">
                <a:solidFill>
                  <a:schemeClr val="dk2"/>
                </a:solidFill>
                <a:latin typeface="Century Gothic"/>
                <a:ea typeface="Century Gothic"/>
                <a:cs typeface="Century Gothic"/>
                <a:sym typeface="Century Gothic"/>
              </a:defRPr>
            </a:lvl9pPr>
          </a:lstStyle>
          <a:p>
            <a:pPr marL="0" lvl="0" indent="0" algn="l" rtl="0">
              <a:spcBef>
                <a:spcPts val="0"/>
              </a:spcBef>
              <a:spcAft>
                <a:spcPts val="0"/>
              </a:spcAft>
              <a:buNone/>
            </a:pPr>
            <a:fld id="{00000000-1234-1234-1234-123412341234}" type="slidenum">
              <a:rPr lang="en-US"/>
              <a:pPr marL="0" lvl="0" indent="0" algn="l" rtl="0">
                <a:spcBef>
                  <a:spcPts val="0"/>
                </a:spcBef>
                <a:spcAft>
                  <a:spcPts val="0"/>
                </a:spcAft>
                <a:buNone/>
              </a:pPr>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58"/>
        <p:cNvGrpSpPr/>
        <p:nvPr/>
      </p:nvGrpSpPr>
      <p:grpSpPr>
        <a:xfrm>
          <a:off x="0" y="0"/>
          <a:ext cx="0" cy="0"/>
          <a:chOff x="0" y="0"/>
          <a:chExt cx="0" cy="0"/>
        </a:xfrm>
      </p:grpSpPr>
      <p:sp>
        <p:nvSpPr>
          <p:cNvPr id="359" name="Google Shape;359;p73"/>
          <p:cNvSpPr txBox="1">
            <a:spLocks noGrp="1"/>
          </p:cNvSpPr>
          <p:nvPr>
            <p:ph type="title"/>
          </p:nvPr>
        </p:nvSpPr>
        <p:spPr>
          <a:xfrm>
            <a:off x="4354" y="17417"/>
            <a:ext cx="9139500" cy="592200"/>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Clr>
                <a:schemeClr val="lt1"/>
              </a:buClr>
              <a:buSzPts val="1400"/>
              <a:buFont typeface="Rockwell"/>
              <a:buNone/>
              <a:defRPr sz="3200" b="0" i="0" u="none" strike="noStrike" cap="none">
                <a:solidFill>
                  <a:schemeClr val="lt1"/>
                </a:solidFill>
                <a:latin typeface="Rockwell"/>
                <a:ea typeface="Rockwell"/>
                <a:cs typeface="Rockwell"/>
                <a:sym typeface="Rockwell"/>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360" name="Google Shape;360;p73"/>
          <p:cNvSpPr txBox="1">
            <a:spLocks noGrp="1"/>
          </p:cNvSpPr>
          <p:nvPr>
            <p:ph type="body" idx="1"/>
          </p:nvPr>
        </p:nvSpPr>
        <p:spPr>
          <a:xfrm>
            <a:off x="457200" y="1600200"/>
            <a:ext cx="4038600" cy="4526100"/>
          </a:xfrm>
          <a:prstGeom prst="rect">
            <a:avLst/>
          </a:prstGeom>
          <a:noFill/>
          <a:ln>
            <a:noFill/>
          </a:ln>
        </p:spPr>
        <p:txBody>
          <a:bodyPr spcFirstLastPara="1" wrap="square" lIns="91425" tIns="91425" rIns="91425" bIns="91425" anchor="t" anchorCtr="0"/>
          <a:lstStyle>
            <a:lvl1pPr marL="457200" marR="0" lvl="0" indent="-228600" algn="l" rtl="0">
              <a:spcBef>
                <a:spcPts val="560"/>
              </a:spcBef>
              <a:spcAft>
                <a:spcPts val="0"/>
              </a:spcAft>
              <a:buClr>
                <a:schemeClr val="dk2"/>
              </a:buClr>
              <a:buSzPts val="1400"/>
              <a:buFont typeface="Arial"/>
              <a:buNone/>
              <a:defRPr sz="2800" b="0" i="0" u="none" strike="noStrike" cap="none">
                <a:solidFill>
                  <a:schemeClr val="dk2"/>
                </a:solidFill>
                <a:latin typeface="Century Gothic"/>
                <a:ea typeface="Century Gothic"/>
                <a:cs typeface="Century Gothic"/>
                <a:sym typeface="Century Gothic"/>
              </a:defRPr>
            </a:lvl1pPr>
            <a:lvl2pPr marL="914400" marR="0" lvl="1" indent="-381000" algn="l" rtl="0">
              <a:spcBef>
                <a:spcPts val="480"/>
              </a:spcBef>
              <a:spcAft>
                <a:spcPts val="0"/>
              </a:spcAft>
              <a:buClr>
                <a:schemeClr val="dk2"/>
              </a:buClr>
              <a:buSzPts val="2400"/>
              <a:buFont typeface="Arial"/>
              <a:buChar char="•"/>
              <a:defRPr sz="2400" b="0" i="0" u="none" strike="noStrike" cap="none">
                <a:solidFill>
                  <a:schemeClr val="dk2"/>
                </a:solidFill>
                <a:latin typeface="Century Gothic"/>
                <a:ea typeface="Century Gothic"/>
                <a:cs typeface="Century Gothic"/>
                <a:sym typeface="Century Gothic"/>
              </a:defRPr>
            </a:lvl2pPr>
            <a:lvl3pPr marL="1371600" marR="0" lvl="2" indent="-355600" algn="l" rtl="0">
              <a:spcBef>
                <a:spcPts val="400"/>
              </a:spcBef>
              <a:spcAft>
                <a:spcPts val="0"/>
              </a:spcAft>
              <a:buClr>
                <a:schemeClr val="dk2"/>
              </a:buClr>
              <a:buSzPts val="2000"/>
              <a:buFont typeface="Courier New"/>
              <a:buChar char="o"/>
              <a:defRPr sz="2000" b="0" i="0" u="none" strike="noStrike" cap="none">
                <a:solidFill>
                  <a:schemeClr val="dk2"/>
                </a:solidFill>
                <a:latin typeface="Century Gothic"/>
                <a:ea typeface="Century Gothic"/>
                <a:cs typeface="Century Gothic"/>
                <a:sym typeface="Century Gothic"/>
              </a:defRPr>
            </a:lvl3pPr>
            <a:lvl4pPr marL="1828800" marR="0" lvl="3" indent="-342900" algn="l" rtl="0">
              <a:spcBef>
                <a:spcPts val="360"/>
              </a:spcBef>
              <a:spcAft>
                <a:spcPts val="0"/>
              </a:spcAft>
              <a:buClr>
                <a:schemeClr val="dk2"/>
              </a:buClr>
              <a:buSzPts val="1800"/>
              <a:buFont typeface="Arial"/>
              <a:buChar char="–"/>
              <a:defRPr sz="1800" b="0" i="0" u="none" strike="noStrike" cap="none">
                <a:solidFill>
                  <a:schemeClr val="dk2"/>
                </a:solidFill>
                <a:latin typeface="Century Gothic"/>
                <a:ea typeface="Century Gothic"/>
                <a:cs typeface="Century Gothic"/>
                <a:sym typeface="Century Gothic"/>
              </a:defRPr>
            </a:lvl4pPr>
            <a:lvl5pPr marL="2286000" marR="0" lvl="4" indent="-342900" algn="l" rtl="0">
              <a:spcBef>
                <a:spcPts val="360"/>
              </a:spcBef>
              <a:spcAft>
                <a:spcPts val="0"/>
              </a:spcAft>
              <a:buClr>
                <a:schemeClr val="dk2"/>
              </a:buClr>
              <a:buSzPts val="1800"/>
              <a:buFont typeface="Arial"/>
              <a:buChar char="»"/>
              <a:defRPr sz="1800" b="0" i="0" u="none" strike="noStrike" cap="none">
                <a:solidFill>
                  <a:schemeClr val="dk2"/>
                </a:solidFill>
                <a:latin typeface="Century Gothic"/>
                <a:ea typeface="Century Gothic"/>
                <a:cs typeface="Century Gothic"/>
                <a:sym typeface="Century Gothic"/>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361" name="Google Shape;361;p73"/>
          <p:cNvSpPr txBox="1">
            <a:spLocks noGrp="1"/>
          </p:cNvSpPr>
          <p:nvPr>
            <p:ph type="body" idx="2"/>
          </p:nvPr>
        </p:nvSpPr>
        <p:spPr>
          <a:xfrm>
            <a:off x="4648200" y="1600200"/>
            <a:ext cx="4038600" cy="4526100"/>
          </a:xfrm>
          <a:prstGeom prst="rect">
            <a:avLst/>
          </a:prstGeom>
          <a:noFill/>
          <a:ln>
            <a:noFill/>
          </a:ln>
        </p:spPr>
        <p:txBody>
          <a:bodyPr spcFirstLastPara="1" wrap="square" lIns="91425" tIns="91425" rIns="91425" bIns="91425" anchor="t" anchorCtr="0"/>
          <a:lstStyle>
            <a:lvl1pPr marL="457200" marR="0" lvl="0" indent="-228600" algn="l" rtl="0">
              <a:spcBef>
                <a:spcPts val="560"/>
              </a:spcBef>
              <a:spcAft>
                <a:spcPts val="0"/>
              </a:spcAft>
              <a:buClr>
                <a:schemeClr val="dk2"/>
              </a:buClr>
              <a:buSzPts val="1400"/>
              <a:buFont typeface="Arial"/>
              <a:buNone/>
              <a:defRPr sz="2800" b="0" i="0" u="none" strike="noStrike" cap="none">
                <a:solidFill>
                  <a:schemeClr val="dk2"/>
                </a:solidFill>
                <a:latin typeface="Century Gothic"/>
                <a:ea typeface="Century Gothic"/>
                <a:cs typeface="Century Gothic"/>
                <a:sym typeface="Century Gothic"/>
              </a:defRPr>
            </a:lvl1pPr>
            <a:lvl2pPr marL="914400" marR="0" lvl="1" indent="-381000" algn="l" rtl="0">
              <a:spcBef>
                <a:spcPts val="480"/>
              </a:spcBef>
              <a:spcAft>
                <a:spcPts val="0"/>
              </a:spcAft>
              <a:buClr>
                <a:schemeClr val="dk2"/>
              </a:buClr>
              <a:buSzPts val="2400"/>
              <a:buFont typeface="Arial"/>
              <a:buChar char="•"/>
              <a:defRPr sz="2400" b="0" i="0" u="none" strike="noStrike" cap="none">
                <a:solidFill>
                  <a:schemeClr val="dk2"/>
                </a:solidFill>
                <a:latin typeface="Century Gothic"/>
                <a:ea typeface="Century Gothic"/>
                <a:cs typeface="Century Gothic"/>
                <a:sym typeface="Century Gothic"/>
              </a:defRPr>
            </a:lvl2pPr>
            <a:lvl3pPr marL="1371600" marR="0" lvl="2" indent="-355600" algn="l" rtl="0">
              <a:spcBef>
                <a:spcPts val="400"/>
              </a:spcBef>
              <a:spcAft>
                <a:spcPts val="0"/>
              </a:spcAft>
              <a:buClr>
                <a:schemeClr val="dk2"/>
              </a:buClr>
              <a:buSzPts val="2000"/>
              <a:buFont typeface="Courier New"/>
              <a:buChar char="o"/>
              <a:defRPr sz="2000" b="0" i="0" u="none" strike="noStrike" cap="none">
                <a:solidFill>
                  <a:schemeClr val="dk2"/>
                </a:solidFill>
                <a:latin typeface="Century Gothic"/>
                <a:ea typeface="Century Gothic"/>
                <a:cs typeface="Century Gothic"/>
                <a:sym typeface="Century Gothic"/>
              </a:defRPr>
            </a:lvl3pPr>
            <a:lvl4pPr marL="1828800" marR="0" lvl="3" indent="-342900" algn="l" rtl="0">
              <a:spcBef>
                <a:spcPts val="360"/>
              </a:spcBef>
              <a:spcAft>
                <a:spcPts val="0"/>
              </a:spcAft>
              <a:buClr>
                <a:schemeClr val="dk2"/>
              </a:buClr>
              <a:buSzPts val="1800"/>
              <a:buFont typeface="Arial"/>
              <a:buChar char="–"/>
              <a:defRPr sz="1800" b="0" i="0" u="none" strike="noStrike" cap="none">
                <a:solidFill>
                  <a:schemeClr val="dk2"/>
                </a:solidFill>
                <a:latin typeface="Century Gothic"/>
                <a:ea typeface="Century Gothic"/>
                <a:cs typeface="Century Gothic"/>
                <a:sym typeface="Century Gothic"/>
              </a:defRPr>
            </a:lvl4pPr>
            <a:lvl5pPr marL="2286000" marR="0" lvl="4" indent="-342900" algn="l" rtl="0">
              <a:spcBef>
                <a:spcPts val="360"/>
              </a:spcBef>
              <a:spcAft>
                <a:spcPts val="0"/>
              </a:spcAft>
              <a:buClr>
                <a:schemeClr val="dk2"/>
              </a:buClr>
              <a:buSzPts val="1800"/>
              <a:buFont typeface="Arial"/>
              <a:buChar char="»"/>
              <a:defRPr sz="1800" b="0" i="0" u="none" strike="noStrike" cap="none">
                <a:solidFill>
                  <a:schemeClr val="dk2"/>
                </a:solidFill>
                <a:latin typeface="Century Gothic"/>
                <a:ea typeface="Century Gothic"/>
                <a:cs typeface="Century Gothic"/>
                <a:sym typeface="Century Gothic"/>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362" name="Google Shape;362;p73"/>
          <p:cNvSpPr txBox="1">
            <a:spLocks noGrp="1"/>
          </p:cNvSpPr>
          <p:nvPr>
            <p:ph type="ftr" idx="11"/>
          </p:nvPr>
        </p:nvSpPr>
        <p:spPr>
          <a:xfrm>
            <a:off x="1600200" y="6356350"/>
            <a:ext cx="5334000" cy="365100"/>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200" b="0" i="0" u="none" strike="noStrike" cap="none">
                <a:solidFill>
                  <a:srgbClr val="888888"/>
                </a:solidFill>
                <a:latin typeface="Century Gothic"/>
                <a:ea typeface="Century Gothic"/>
                <a:cs typeface="Century Gothic"/>
                <a:sym typeface="Century Gothic"/>
              </a:defRPr>
            </a:lvl1pPr>
            <a:lvl2pPr marL="457200" marR="0" lvl="1" indent="0"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L="914400" marR="0" lvl="2" indent="0"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L="1371600" marR="0" lvl="3" indent="0"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L="1828800" marR="0" lvl="4" indent="0"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L="2286000" marR="0" lvl="5" indent="0"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L="2743200" marR="0" lvl="6" indent="0"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L="3200400" marR="0" lvl="7" indent="0"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L="3657600" marR="0" lvl="8" indent="0"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363" name="Google Shape;363;p73"/>
          <p:cNvSpPr txBox="1">
            <a:spLocks noGrp="1"/>
          </p:cNvSpPr>
          <p:nvPr>
            <p:ph type="sldNum" idx="12"/>
          </p:nvPr>
        </p:nvSpPr>
        <p:spPr>
          <a:xfrm>
            <a:off x="457200" y="6356350"/>
            <a:ext cx="762000" cy="365100"/>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1200" b="0" i="0" u="none" strike="noStrike" cap="none">
                <a:solidFill>
                  <a:schemeClr val="dk2"/>
                </a:solidFill>
                <a:latin typeface="Century Gothic"/>
                <a:ea typeface="Century Gothic"/>
                <a:cs typeface="Century Gothic"/>
                <a:sym typeface="Century Gothic"/>
              </a:defRPr>
            </a:lvl1pPr>
            <a:lvl2pPr marL="0" marR="0" lvl="1" indent="0" algn="l" rtl="0">
              <a:spcBef>
                <a:spcPts val="0"/>
              </a:spcBef>
              <a:buNone/>
              <a:defRPr sz="1200" b="0" i="0" u="none" strike="noStrike" cap="none">
                <a:solidFill>
                  <a:schemeClr val="dk2"/>
                </a:solidFill>
                <a:latin typeface="Century Gothic"/>
                <a:ea typeface="Century Gothic"/>
                <a:cs typeface="Century Gothic"/>
                <a:sym typeface="Century Gothic"/>
              </a:defRPr>
            </a:lvl2pPr>
            <a:lvl3pPr marL="0" marR="0" lvl="2" indent="0" algn="l" rtl="0">
              <a:spcBef>
                <a:spcPts val="0"/>
              </a:spcBef>
              <a:buNone/>
              <a:defRPr sz="1200" b="0" i="0" u="none" strike="noStrike" cap="none">
                <a:solidFill>
                  <a:schemeClr val="dk2"/>
                </a:solidFill>
                <a:latin typeface="Century Gothic"/>
                <a:ea typeface="Century Gothic"/>
                <a:cs typeface="Century Gothic"/>
                <a:sym typeface="Century Gothic"/>
              </a:defRPr>
            </a:lvl3pPr>
            <a:lvl4pPr marL="0" marR="0" lvl="3" indent="0" algn="l" rtl="0">
              <a:spcBef>
                <a:spcPts val="0"/>
              </a:spcBef>
              <a:buNone/>
              <a:defRPr sz="1200" b="0" i="0" u="none" strike="noStrike" cap="none">
                <a:solidFill>
                  <a:schemeClr val="dk2"/>
                </a:solidFill>
                <a:latin typeface="Century Gothic"/>
                <a:ea typeface="Century Gothic"/>
                <a:cs typeface="Century Gothic"/>
                <a:sym typeface="Century Gothic"/>
              </a:defRPr>
            </a:lvl4pPr>
            <a:lvl5pPr marL="0" marR="0" lvl="4" indent="0" algn="l" rtl="0">
              <a:spcBef>
                <a:spcPts val="0"/>
              </a:spcBef>
              <a:buNone/>
              <a:defRPr sz="1200" b="0" i="0" u="none" strike="noStrike" cap="none">
                <a:solidFill>
                  <a:schemeClr val="dk2"/>
                </a:solidFill>
                <a:latin typeface="Century Gothic"/>
                <a:ea typeface="Century Gothic"/>
                <a:cs typeface="Century Gothic"/>
                <a:sym typeface="Century Gothic"/>
              </a:defRPr>
            </a:lvl5pPr>
            <a:lvl6pPr marL="0" marR="0" lvl="5" indent="0" algn="l" rtl="0">
              <a:spcBef>
                <a:spcPts val="0"/>
              </a:spcBef>
              <a:buNone/>
              <a:defRPr sz="1200" b="0" i="0" u="none" strike="noStrike" cap="none">
                <a:solidFill>
                  <a:schemeClr val="dk2"/>
                </a:solidFill>
                <a:latin typeface="Century Gothic"/>
                <a:ea typeface="Century Gothic"/>
                <a:cs typeface="Century Gothic"/>
                <a:sym typeface="Century Gothic"/>
              </a:defRPr>
            </a:lvl6pPr>
            <a:lvl7pPr marL="0" marR="0" lvl="6" indent="0" algn="l" rtl="0">
              <a:spcBef>
                <a:spcPts val="0"/>
              </a:spcBef>
              <a:buNone/>
              <a:defRPr sz="1200" b="0" i="0" u="none" strike="noStrike" cap="none">
                <a:solidFill>
                  <a:schemeClr val="dk2"/>
                </a:solidFill>
                <a:latin typeface="Century Gothic"/>
                <a:ea typeface="Century Gothic"/>
                <a:cs typeface="Century Gothic"/>
                <a:sym typeface="Century Gothic"/>
              </a:defRPr>
            </a:lvl7pPr>
            <a:lvl8pPr marL="0" marR="0" lvl="7" indent="0" algn="l" rtl="0">
              <a:spcBef>
                <a:spcPts val="0"/>
              </a:spcBef>
              <a:buNone/>
              <a:defRPr sz="1200" b="0" i="0" u="none" strike="noStrike" cap="none">
                <a:solidFill>
                  <a:schemeClr val="dk2"/>
                </a:solidFill>
                <a:latin typeface="Century Gothic"/>
                <a:ea typeface="Century Gothic"/>
                <a:cs typeface="Century Gothic"/>
                <a:sym typeface="Century Gothic"/>
              </a:defRPr>
            </a:lvl8pPr>
            <a:lvl9pPr marL="0" marR="0" lvl="8" indent="0" algn="l" rtl="0">
              <a:spcBef>
                <a:spcPts val="0"/>
              </a:spcBef>
              <a:buNone/>
              <a:defRPr sz="1200" b="0" i="0" u="none" strike="noStrike" cap="none">
                <a:solidFill>
                  <a:schemeClr val="dk2"/>
                </a:solidFill>
                <a:latin typeface="Century Gothic"/>
                <a:ea typeface="Century Gothic"/>
                <a:cs typeface="Century Gothic"/>
                <a:sym typeface="Century Gothic"/>
              </a:defRPr>
            </a:lvl9pPr>
          </a:lstStyle>
          <a:p>
            <a:pPr marL="0" lvl="0" indent="0" algn="l" rtl="0">
              <a:spcBef>
                <a:spcPts val="0"/>
              </a:spcBef>
              <a:spcAft>
                <a:spcPts val="0"/>
              </a:spcAft>
              <a:buNone/>
            </a:pPr>
            <a:fld id="{00000000-1234-1234-1234-123412341234}" type="slidenum">
              <a:rPr lang="en-US"/>
              <a:pPr marL="0" lvl="0" indent="0" algn="l" rtl="0">
                <a:spcBef>
                  <a:spcPts val="0"/>
                </a:spcBef>
                <a:spcAft>
                  <a:spcPts val="0"/>
                </a:spcAft>
                <a:buNone/>
              </a:pPr>
              <a:t>‹#›</a:t>
            </a:fld>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64"/>
        <p:cNvGrpSpPr/>
        <p:nvPr/>
      </p:nvGrpSpPr>
      <p:grpSpPr>
        <a:xfrm>
          <a:off x="0" y="0"/>
          <a:ext cx="0" cy="0"/>
          <a:chOff x="0" y="0"/>
          <a:chExt cx="0" cy="0"/>
        </a:xfrm>
      </p:grpSpPr>
      <p:sp>
        <p:nvSpPr>
          <p:cNvPr id="365" name="Google Shape;365;p74"/>
          <p:cNvSpPr txBox="1">
            <a:spLocks noGrp="1"/>
          </p:cNvSpPr>
          <p:nvPr>
            <p:ph type="title"/>
          </p:nvPr>
        </p:nvSpPr>
        <p:spPr>
          <a:xfrm>
            <a:off x="4354" y="17417"/>
            <a:ext cx="9139500" cy="592200"/>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Clr>
                <a:schemeClr val="lt1"/>
              </a:buClr>
              <a:buSzPts val="1400"/>
              <a:buFont typeface="Rockwell"/>
              <a:buNone/>
              <a:defRPr sz="3200" b="0" i="0" u="none" strike="noStrike" cap="none">
                <a:solidFill>
                  <a:schemeClr val="lt1"/>
                </a:solidFill>
                <a:latin typeface="Rockwell"/>
                <a:ea typeface="Rockwell"/>
                <a:cs typeface="Rockwell"/>
                <a:sym typeface="Rockwell"/>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366" name="Google Shape;366;p74"/>
          <p:cNvSpPr txBox="1">
            <a:spLocks noGrp="1"/>
          </p:cNvSpPr>
          <p:nvPr>
            <p:ph type="body" idx="1"/>
          </p:nvPr>
        </p:nvSpPr>
        <p:spPr>
          <a:xfrm>
            <a:off x="457200" y="1535113"/>
            <a:ext cx="4040100" cy="639900"/>
          </a:xfrm>
          <a:prstGeom prst="rect">
            <a:avLst/>
          </a:prstGeom>
          <a:noFill/>
          <a:ln>
            <a:noFill/>
          </a:ln>
        </p:spPr>
        <p:txBody>
          <a:bodyPr spcFirstLastPara="1" wrap="square" lIns="91425" tIns="91425" rIns="91425" bIns="91425" anchor="b" anchorCtr="0"/>
          <a:lstStyle>
            <a:lvl1pPr marL="457200" marR="0" lvl="0" indent="-228600" algn="l" rtl="0">
              <a:spcBef>
                <a:spcPts val="480"/>
              </a:spcBef>
              <a:spcAft>
                <a:spcPts val="0"/>
              </a:spcAft>
              <a:buClr>
                <a:schemeClr val="dk2"/>
              </a:buClr>
              <a:buSzPts val="1400"/>
              <a:buFont typeface="Arial"/>
              <a:buNone/>
              <a:defRPr sz="2400" b="1" i="0" u="none" strike="noStrike" cap="none">
                <a:solidFill>
                  <a:schemeClr val="dk2"/>
                </a:solidFill>
                <a:latin typeface="Century Gothic"/>
                <a:ea typeface="Century Gothic"/>
                <a:cs typeface="Century Gothic"/>
                <a:sym typeface="Century Gothic"/>
              </a:defRPr>
            </a:lvl1pPr>
            <a:lvl2pPr marL="914400" marR="0" lvl="1" indent="-228600" algn="l" rtl="0">
              <a:spcBef>
                <a:spcPts val="400"/>
              </a:spcBef>
              <a:spcAft>
                <a:spcPts val="0"/>
              </a:spcAft>
              <a:buClr>
                <a:schemeClr val="dk2"/>
              </a:buClr>
              <a:buSzPts val="2000"/>
              <a:buFont typeface="Arial"/>
              <a:buNone/>
              <a:defRPr sz="2000" b="1" i="0" u="none" strike="noStrike" cap="none">
                <a:solidFill>
                  <a:schemeClr val="dk2"/>
                </a:solidFill>
                <a:latin typeface="Century Gothic"/>
                <a:ea typeface="Century Gothic"/>
                <a:cs typeface="Century Gothic"/>
                <a:sym typeface="Century Gothic"/>
              </a:defRPr>
            </a:lvl2pPr>
            <a:lvl3pPr marL="1371600" marR="0" lvl="2" indent="-228600" algn="l" rtl="0">
              <a:spcBef>
                <a:spcPts val="360"/>
              </a:spcBef>
              <a:spcAft>
                <a:spcPts val="0"/>
              </a:spcAft>
              <a:buClr>
                <a:schemeClr val="dk2"/>
              </a:buClr>
              <a:buSzPts val="1800"/>
              <a:buFont typeface="Courier New"/>
              <a:buNone/>
              <a:defRPr sz="1800" b="1" i="0" u="none" strike="noStrike" cap="none">
                <a:solidFill>
                  <a:schemeClr val="dk2"/>
                </a:solidFill>
                <a:latin typeface="Century Gothic"/>
                <a:ea typeface="Century Gothic"/>
                <a:cs typeface="Century Gothic"/>
                <a:sym typeface="Century Gothic"/>
              </a:defRPr>
            </a:lvl3pPr>
            <a:lvl4pPr marL="1828800" marR="0" lvl="3" indent="-228600" algn="l" rtl="0">
              <a:spcBef>
                <a:spcPts val="320"/>
              </a:spcBef>
              <a:spcAft>
                <a:spcPts val="0"/>
              </a:spcAft>
              <a:buClr>
                <a:schemeClr val="dk2"/>
              </a:buClr>
              <a:buSzPts val="1600"/>
              <a:buFont typeface="Arial"/>
              <a:buNone/>
              <a:defRPr sz="1600" b="1" i="0" u="none" strike="noStrike" cap="none">
                <a:solidFill>
                  <a:schemeClr val="dk2"/>
                </a:solidFill>
                <a:latin typeface="Century Gothic"/>
                <a:ea typeface="Century Gothic"/>
                <a:cs typeface="Century Gothic"/>
                <a:sym typeface="Century Gothic"/>
              </a:defRPr>
            </a:lvl4pPr>
            <a:lvl5pPr marL="2286000" marR="0" lvl="4" indent="-228600" algn="l" rtl="0">
              <a:spcBef>
                <a:spcPts val="320"/>
              </a:spcBef>
              <a:spcAft>
                <a:spcPts val="0"/>
              </a:spcAft>
              <a:buClr>
                <a:schemeClr val="dk2"/>
              </a:buClr>
              <a:buSzPts val="1600"/>
              <a:buFont typeface="Arial"/>
              <a:buNone/>
              <a:defRPr sz="1600" b="1" i="0" u="none" strike="noStrike" cap="none">
                <a:solidFill>
                  <a:schemeClr val="dk2"/>
                </a:solidFill>
                <a:latin typeface="Century Gothic"/>
                <a:ea typeface="Century Gothic"/>
                <a:cs typeface="Century Gothic"/>
                <a:sym typeface="Century Gothic"/>
              </a:defRPr>
            </a:lvl5pPr>
            <a:lvl6pPr marL="2743200" marR="0" lvl="5" indent="-228600" algn="l" rtl="0">
              <a:spcBef>
                <a:spcPts val="320"/>
              </a:spcBef>
              <a:spcAft>
                <a:spcPts val="0"/>
              </a:spcAft>
              <a:buClr>
                <a:schemeClr val="dk1"/>
              </a:buClr>
              <a:buSzPts val="2000"/>
              <a:buFont typeface="Arial"/>
              <a:buNone/>
              <a:defRPr sz="1600" b="1" i="0" u="none" strike="noStrike" cap="none">
                <a:solidFill>
                  <a:schemeClr val="dk1"/>
                </a:solidFill>
                <a:latin typeface="Century Gothic"/>
                <a:ea typeface="Century Gothic"/>
                <a:cs typeface="Century Gothic"/>
                <a:sym typeface="Century Gothic"/>
              </a:defRPr>
            </a:lvl6pPr>
            <a:lvl7pPr marL="3200400" marR="0" lvl="6" indent="-228600" algn="l" rtl="0">
              <a:spcBef>
                <a:spcPts val="320"/>
              </a:spcBef>
              <a:spcAft>
                <a:spcPts val="0"/>
              </a:spcAft>
              <a:buClr>
                <a:schemeClr val="dk1"/>
              </a:buClr>
              <a:buSzPts val="2000"/>
              <a:buFont typeface="Arial"/>
              <a:buNone/>
              <a:defRPr sz="1600" b="1" i="0" u="none" strike="noStrike" cap="none">
                <a:solidFill>
                  <a:schemeClr val="dk1"/>
                </a:solidFill>
                <a:latin typeface="Century Gothic"/>
                <a:ea typeface="Century Gothic"/>
                <a:cs typeface="Century Gothic"/>
                <a:sym typeface="Century Gothic"/>
              </a:defRPr>
            </a:lvl7pPr>
            <a:lvl8pPr marL="3657600" marR="0" lvl="7" indent="-228600" algn="l" rtl="0">
              <a:spcBef>
                <a:spcPts val="320"/>
              </a:spcBef>
              <a:spcAft>
                <a:spcPts val="0"/>
              </a:spcAft>
              <a:buClr>
                <a:schemeClr val="dk1"/>
              </a:buClr>
              <a:buSzPts val="2000"/>
              <a:buFont typeface="Arial"/>
              <a:buNone/>
              <a:defRPr sz="1600" b="1" i="0" u="none" strike="noStrike" cap="none">
                <a:solidFill>
                  <a:schemeClr val="dk1"/>
                </a:solidFill>
                <a:latin typeface="Century Gothic"/>
                <a:ea typeface="Century Gothic"/>
                <a:cs typeface="Century Gothic"/>
                <a:sym typeface="Century Gothic"/>
              </a:defRPr>
            </a:lvl8pPr>
            <a:lvl9pPr marL="4114800" marR="0" lvl="8" indent="-228600" algn="l" rtl="0">
              <a:spcBef>
                <a:spcPts val="320"/>
              </a:spcBef>
              <a:spcAft>
                <a:spcPts val="0"/>
              </a:spcAft>
              <a:buClr>
                <a:schemeClr val="dk1"/>
              </a:buClr>
              <a:buSzPts val="2000"/>
              <a:buFont typeface="Arial"/>
              <a:buNone/>
              <a:defRPr sz="1600" b="1" i="0" u="none" strike="noStrike" cap="none">
                <a:solidFill>
                  <a:schemeClr val="dk1"/>
                </a:solidFill>
                <a:latin typeface="Century Gothic"/>
                <a:ea typeface="Century Gothic"/>
                <a:cs typeface="Century Gothic"/>
                <a:sym typeface="Century Gothic"/>
              </a:defRPr>
            </a:lvl9pPr>
          </a:lstStyle>
          <a:p>
            <a:endParaRPr/>
          </a:p>
        </p:txBody>
      </p:sp>
      <p:sp>
        <p:nvSpPr>
          <p:cNvPr id="367" name="Google Shape;367;p74"/>
          <p:cNvSpPr txBox="1">
            <a:spLocks noGrp="1"/>
          </p:cNvSpPr>
          <p:nvPr>
            <p:ph type="body" idx="2"/>
          </p:nvPr>
        </p:nvSpPr>
        <p:spPr>
          <a:xfrm>
            <a:off x="457200" y="2174875"/>
            <a:ext cx="4040100" cy="3951300"/>
          </a:xfrm>
          <a:prstGeom prst="rect">
            <a:avLst/>
          </a:prstGeom>
          <a:noFill/>
          <a:ln>
            <a:noFill/>
          </a:ln>
        </p:spPr>
        <p:txBody>
          <a:bodyPr spcFirstLastPara="1" wrap="square" lIns="91425" tIns="91425" rIns="91425" bIns="91425" anchor="t" anchorCtr="0"/>
          <a:lstStyle>
            <a:lvl1pPr marL="457200" marR="0" lvl="0" indent="-228600" algn="l" rtl="0">
              <a:spcBef>
                <a:spcPts val="480"/>
              </a:spcBef>
              <a:spcAft>
                <a:spcPts val="0"/>
              </a:spcAft>
              <a:buClr>
                <a:schemeClr val="dk2"/>
              </a:buClr>
              <a:buSzPts val="1400"/>
              <a:buFont typeface="Arial"/>
              <a:buNone/>
              <a:defRPr sz="2400" b="0" i="0" u="none" strike="noStrike" cap="none">
                <a:solidFill>
                  <a:schemeClr val="dk2"/>
                </a:solidFill>
                <a:latin typeface="Century Gothic"/>
                <a:ea typeface="Century Gothic"/>
                <a:cs typeface="Century Gothic"/>
                <a:sym typeface="Century Gothic"/>
              </a:defRPr>
            </a:lvl1pPr>
            <a:lvl2pPr marL="914400" marR="0" lvl="1" indent="-355600" algn="l" rtl="0">
              <a:spcBef>
                <a:spcPts val="400"/>
              </a:spcBef>
              <a:spcAft>
                <a:spcPts val="0"/>
              </a:spcAft>
              <a:buClr>
                <a:schemeClr val="dk2"/>
              </a:buClr>
              <a:buSzPts val="2000"/>
              <a:buFont typeface="Arial"/>
              <a:buChar char="•"/>
              <a:defRPr sz="2000" b="0" i="0" u="none" strike="noStrike" cap="none">
                <a:solidFill>
                  <a:schemeClr val="dk2"/>
                </a:solidFill>
                <a:latin typeface="Century Gothic"/>
                <a:ea typeface="Century Gothic"/>
                <a:cs typeface="Century Gothic"/>
                <a:sym typeface="Century Gothic"/>
              </a:defRPr>
            </a:lvl2pPr>
            <a:lvl3pPr marL="1371600" marR="0" lvl="2" indent="-342900" algn="l" rtl="0">
              <a:spcBef>
                <a:spcPts val="360"/>
              </a:spcBef>
              <a:spcAft>
                <a:spcPts val="0"/>
              </a:spcAft>
              <a:buClr>
                <a:schemeClr val="dk2"/>
              </a:buClr>
              <a:buSzPts val="1800"/>
              <a:buFont typeface="Courier New"/>
              <a:buChar char="o"/>
              <a:defRPr sz="1800" b="0" i="0" u="none" strike="noStrike" cap="none">
                <a:solidFill>
                  <a:schemeClr val="dk2"/>
                </a:solidFill>
                <a:latin typeface="Century Gothic"/>
                <a:ea typeface="Century Gothic"/>
                <a:cs typeface="Century Gothic"/>
                <a:sym typeface="Century Gothic"/>
              </a:defRPr>
            </a:lvl3pPr>
            <a:lvl4pPr marL="1828800" marR="0" lvl="3" indent="-330200" algn="l" rtl="0">
              <a:spcBef>
                <a:spcPts val="320"/>
              </a:spcBef>
              <a:spcAft>
                <a:spcPts val="0"/>
              </a:spcAft>
              <a:buClr>
                <a:schemeClr val="dk2"/>
              </a:buClr>
              <a:buSzPts val="1600"/>
              <a:buFont typeface="Arial"/>
              <a:buChar char="–"/>
              <a:defRPr sz="1600" b="0" i="0" u="none" strike="noStrike" cap="none">
                <a:solidFill>
                  <a:schemeClr val="dk2"/>
                </a:solidFill>
                <a:latin typeface="Century Gothic"/>
                <a:ea typeface="Century Gothic"/>
                <a:cs typeface="Century Gothic"/>
                <a:sym typeface="Century Gothic"/>
              </a:defRPr>
            </a:lvl4pPr>
            <a:lvl5pPr marL="2286000" marR="0" lvl="4" indent="-330200" algn="l" rtl="0">
              <a:spcBef>
                <a:spcPts val="320"/>
              </a:spcBef>
              <a:spcAft>
                <a:spcPts val="0"/>
              </a:spcAft>
              <a:buClr>
                <a:schemeClr val="dk2"/>
              </a:buClr>
              <a:buSzPts val="1600"/>
              <a:buFont typeface="Arial"/>
              <a:buChar char="»"/>
              <a:defRPr sz="1600" b="0" i="0" u="none" strike="noStrike" cap="none">
                <a:solidFill>
                  <a:schemeClr val="dk2"/>
                </a:solidFill>
                <a:latin typeface="Century Gothic"/>
                <a:ea typeface="Century Gothic"/>
                <a:cs typeface="Century Gothic"/>
                <a:sym typeface="Century Gothic"/>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Century Gothic"/>
                <a:ea typeface="Century Gothic"/>
                <a:cs typeface="Century Gothic"/>
                <a:sym typeface="Century Gothic"/>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Century Gothic"/>
                <a:ea typeface="Century Gothic"/>
                <a:cs typeface="Century Gothic"/>
                <a:sym typeface="Century Gothic"/>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Century Gothic"/>
                <a:ea typeface="Century Gothic"/>
                <a:cs typeface="Century Gothic"/>
                <a:sym typeface="Century Gothic"/>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Century Gothic"/>
                <a:ea typeface="Century Gothic"/>
                <a:cs typeface="Century Gothic"/>
                <a:sym typeface="Century Gothic"/>
              </a:defRPr>
            </a:lvl9pPr>
          </a:lstStyle>
          <a:p>
            <a:endParaRPr/>
          </a:p>
        </p:txBody>
      </p:sp>
      <p:sp>
        <p:nvSpPr>
          <p:cNvPr id="368" name="Google Shape;368;p74"/>
          <p:cNvSpPr txBox="1">
            <a:spLocks noGrp="1"/>
          </p:cNvSpPr>
          <p:nvPr>
            <p:ph type="body" idx="3"/>
          </p:nvPr>
        </p:nvSpPr>
        <p:spPr>
          <a:xfrm>
            <a:off x="4645025" y="1535113"/>
            <a:ext cx="4041900" cy="639900"/>
          </a:xfrm>
          <a:prstGeom prst="rect">
            <a:avLst/>
          </a:prstGeom>
          <a:noFill/>
          <a:ln>
            <a:noFill/>
          </a:ln>
        </p:spPr>
        <p:txBody>
          <a:bodyPr spcFirstLastPara="1" wrap="square" lIns="91425" tIns="91425" rIns="91425" bIns="91425" anchor="b" anchorCtr="0"/>
          <a:lstStyle>
            <a:lvl1pPr marL="457200" marR="0" lvl="0" indent="-228600" algn="l" rtl="0">
              <a:spcBef>
                <a:spcPts val="480"/>
              </a:spcBef>
              <a:spcAft>
                <a:spcPts val="0"/>
              </a:spcAft>
              <a:buClr>
                <a:schemeClr val="dk2"/>
              </a:buClr>
              <a:buSzPts val="1400"/>
              <a:buFont typeface="Arial"/>
              <a:buNone/>
              <a:defRPr sz="2400" b="1" i="0" u="none" strike="noStrike" cap="none">
                <a:solidFill>
                  <a:schemeClr val="dk2"/>
                </a:solidFill>
                <a:latin typeface="Century Gothic"/>
                <a:ea typeface="Century Gothic"/>
                <a:cs typeface="Century Gothic"/>
                <a:sym typeface="Century Gothic"/>
              </a:defRPr>
            </a:lvl1pPr>
            <a:lvl2pPr marL="914400" marR="0" lvl="1" indent="-228600" algn="l" rtl="0">
              <a:spcBef>
                <a:spcPts val="400"/>
              </a:spcBef>
              <a:spcAft>
                <a:spcPts val="0"/>
              </a:spcAft>
              <a:buClr>
                <a:schemeClr val="dk2"/>
              </a:buClr>
              <a:buSzPts val="2000"/>
              <a:buFont typeface="Arial"/>
              <a:buNone/>
              <a:defRPr sz="2000" b="1" i="0" u="none" strike="noStrike" cap="none">
                <a:solidFill>
                  <a:schemeClr val="dk2"/>
                </a:solidFill>
                <a:latin typeface="Century Gothic"/>
                <a:ea typeface="Century Gothic"/>
                <a:cs typeface="Century Gothic"/>
                <a:sym typeface="Century Gothic"/>
              </a:defRPr>
            </a:lvl2pPr>
            <a:lvl3pPr marL="1371600" marR="0" lvl="2" indent="-228600" algn="l" rtl="0">
              <a:spcBef>
                <a:spcPts val="360"/>
              </a:spcBef>
              <a:spcAft>
                <a:spcPts val="0"/>
              </a:spcAft>
              <a:buClr>
                <a:schemeClr val="dk2"/>
              </a:buClr>
              <a:buSzPts val="1800"/>
              <a:buFont typeface="Courier New"/>
              <a:buNone/>
              <a:defRPr sz="1800" b="1" i="0" u="none" strike="noStrike" cap="none">
                <a:solidFill>
                  <a:schemeClr val="dk2"/>
                </a:solidFill>
                <a:latin typeface="Century Gothic"/>
                <a:ea typeface="Century Gothic"/>
                <a:cs typeface="Century Gothic"/>
                <a:sym typeface="Century Gothic"/>
              </a:defRPr>
            </a:lvl3pPr>
            <a:lvl4pPr marL="1828800" marR="0" lvl="3" indent="-228600" algn="l" rtl="0">
              <a:spcBef>
                <a:spcPts val="320"/>
              </a:spcBef>
              <a:spcAft>
                <a:spcPts val="0"/>
              </a:spcAft>
              <a:buClr>
                <a:schemeClr val="dk2"/>
              </a:buClr>
              <a:buSzPts val="1600"/>
              <a:buFont typeface="Arial"/>
              <a:buNone/>
              <a:defRPr sz="1600" b="1" i="0" u="none" strike="noStrike" cap="none">
                <a:solidFill>
                  <a:schemeClr val="dk2"/>
                </a:solidFill>
                <a:latin typeface="Century Gothic"/>
                <a:ea typeface="Century Gothic"/>
                <a:cs typeface="Century Gothic"/>
                <a:sym typeface="Century Gothic"/>
              </a:defRPr>
            </a:lvl4pPr>
            <a:lvl5pPr marL="2286000" marR="0" lvl="4" indent="-228600" algn="l" rtl="0">
              <a:spcBef>
                <a:spcPts val="320"/>
              </a:spcBef>
              <a:spcAft>
                <a:spcPts val="0"/>
              </a:spcAft>
              <a:buClr>
                <a:schemeClr val="dk2"/>
              </a:buClr>
              <a:buSzPts val="1600"/>
              <a:buFont typeface="Arial"/>
              <a:buNone/>
              <a:defRPr sz="1600" b="1" i="0" u="none" strike="noStrike" cap="none">
                <a:solidFill>
                  <a:schemeClr val="dk2"/>
                </a:solidFill>
                <a:latin typeface="Century Gothic"/>
                <a:ea typeface="Century Gothic"/>
                <a:cs typeface="Century Gothic"/>
                <a:sym typeface="Century Gothic"/>
              </a:defRPr>
            </a:lvl5pPr>
            <a:lvl6pPr marL="2743200" marR="0" lvl="5" indent="-228600" algn="l" rtl="0">
              <a:spcBef>
                <a:spcPts val="320"/>
              </a:spcBef>
              <a:spcAft>
                <a:spcPts val="0"/>
              </a:spcAft>
              <a:buClr>
                <a:schemeClr val="dk1"/>
              </a:buClr>
              <a:buSzPts val="2000"/>
              <a:buFont typeface="Arial"/>
              <a:buNone/>
              <a:defRPr sz="1600" b="1" i="0" u="none" strike="noStrike" cap="none">
                <a:solidFill>
                  <a:schemeClr val="dk1"/>
                </a:solidFill>
                <a:latin typeface="Century Gothic"/>
                <a:ea typeface="Century Gothic"/>
                <a:cs typeface="Century Gothic"/>
                <a:sym typeface="Century Gothic"/>
              </a:defRPr>
            </a:lvl6pPr>
            <a:lvl7pPr marL="3200400" marR="0" lvl="6" indent="-228600" algn="l" rtl="0">
              <a:spcBef>
                <a:spcPts val="320"/>
              </a:spcBef>
              <a:spcAft>
                <a:spcPts val="0"/>
              </a:spcAft>
              <a:buClr>
                <a:schemeClr val="dk1"/>
              </a:buClr>
              <a:buSzPts val="2000"/>
              <a:buFont typeface="Arial"/>
              <a:buNone/>
              <a:defRPr sz="1600" b="1" i="0" u="none" strike="noStrike" cap="none">
                <a:solidFill>
                  <a:schemeClr val="dk1"/>
                </a:solidFill>
                <a:latin typeface="Century Gothic"/>
                <a:ea typeface="Century Gothic"/>
                <a:cs typeface="Century Gothic"/>
                <a:sym typeface="Century Gothic"/>
              </a:defRPr>
            </a:lvl7pPr>
            <a:lvl8pPr marL="3657600" marR="0" lvl="7" indent="-228600" algn="l" rtl="0">
              <a:spcBef>
                <a:spcPts val="320"/>
              </a:spcBef>
              <a:spcAft>
                <a:spcPts val="0"/>
              </a:spcAft>
              <a:buClr>
                <a:schemeClr val="dk1"/>
              </a:buClr>
              <a:buSzPts val="2000"/>
              <a:buFont typeface="Arial"/>
              <a:buNone/>
              <a:defRPr sz="1600" b="1" i="0" u="none" strike="noStrike" cap="none">
                <a:solidFill>
                  <a:schemeClr val="dk1"/>
                </a:solidFill>
                <a:latin typeface="Century Gothic"/>
                <a:ea typeface="Century Gothic"/>
                <a:cs typeface="Century Gothic"/>
                <a:sym typeface="Century Gothic"/>
              </a:defRPr>
            </a:lvl8pPr>
            <a:lvl9pPr marL="4114800" marR="0" lvl="8" indent="-228600" algn="l" rtl="0">
              <a:spcBef>
                <a:spcPts val="320"/>
              </a:spcBef>
              <a:spcAft>
                <a:spcPts val="0"/>
              </a:spcAft>
              <a:buClr>
                <a:schemeClr val="dk1"/>
              </a:buClr>
              <a:buSzPts val="2000"/>
              <a:buFont typeface="Arial"/>
              <a:buNone/>
              <a:defRPr sz="1600" b="1" i="0" u="none" strike="noStrike" cap="none">
                <a:solidFill>
                  <a:schemeClr val="dk1"/>
                </a:solidFill>
                <a:latin typeface="Century Gothic"/>
                <a:ea typeface="Century Gothic"/>
                <a:cs typeface="Century Gothic"/>
                <a:sym typeface="Century Gothic"/>
              </a:defRPr>
            </a:lvl9pPr>
          </a:lstStyle>
          <a:p>
            <a:endParaRPr/>
          </a:p>
        </p:txBody>
      </p:sp>
      <p:sp>
        <p:nvSpPr>
          <p:cNvPr id="369" name="Google Shape;369;p74"/>
          <p:cNvSpPr txBox="1">
            <a:spLocks noGrp="1"/>
          </p:cNvSpPr>
          <p:nvPr>
            <p:ph type="body" idx="4"/>
          </p:nvPr>
        </p:nvSpPr>
        <p:spPr>
          <a:xfrm>
            <a:off x="4645025" y="2174875"/>
            <a:ext cx="4041900" cy="3951300"/>
          </a:xfrm>
          <a:prstGeom prst="rect">
            <a:avLst/>
          </a:prstGeom>
          <a:noFill/>
          <a:ln>
            <a:noFill/>
          </a:ln>
        </p:spPr>
        <p:txBody>
          <a:bodyPr spcFirstLastPara="1" wrap="square" lIns="91425" tIns="91425" rIns="91425" bIns="91425" anchor="t" anchorCtr="0"/>
          <a:lstStyle>
            <a:lvl1pPr marL="457200" marR="0" lvl="0" indent="-228600" algn="l" rtl="0">
              <a:spcBef>
                <a:spcPts val="480"/>
              </a:spcBef>
              <a:spcAft>
                <a:spcPts val="0"/>
              </a:spcAft>
              <a:buClr>
                <a:schemeClr val="dk2"/>
              </a:buClr>
              <a:buSzPts val="1400"/>
              <a:buFont typeface="Arial"/>
              <a:buNone/>
              <a:defRPr sz="2400" b="0" i="0" u="none" strike="noStrike" cap="none">
                <a:solidFill>
                  <a:schemeClr val="dk2"/>
                </a:solidFill>
                <a:latin typeface="Century Gothic"/>
                <a:ea typeface="Century Gothic"/>
                <a:cs typeface="Century Gothic"/>
                <a:sym typeface="Century Gothic"/>
              </a:defRPr>
            </a:lvl1pPr>
            <a:lvl2pPr marL="914400" marR="0" lvl="1" indent="-355600" algn="l" rtl="0">
              <a:spcBef>
                <a:spcPts val="400"/>
              </a:spcBef>
              <a:spcAft>
                <a:spcPts val="0"/>
              </a:spcAft>
              <a:buClr>
                <a:schemeClr val="dk2"/>
              </a:buClr>
              <a:buSzPts val="2000"/>
              <a:buFont typeface="Arial"/>
              <a:buChar char="•"/>
              <a:defRPr sz="2000" b="0" i="0" u="none" strike="noStrike" cap="none">
                <a:solidFill>
                  <a:schemeClr val="dk2"/>
                </a:solidFill>
                <a:latin typeface="Century Gothic"/>
                <a:ea typeface="Century Gothic"/>
                <a:cs typeface="Century Gothic"/>
                <a:sym typeface="Century Gothic"/>
              </a:defRPr>
            </a:lvl2pPr>
            <a:lvl3pPr marL="1371600" marR="0" lvl="2" indent="-342900" algn="l" rtl="0">
              <a:spcBef>
                <a:spcPts val="360"/>
              </a:spcBef>
              <a:spcAft>
                <a:spcPts val="0"/>
              </a:spcAft>
              <a:buClr>
                <a:schemeClr val="dk2"/>
              </a:buClr>
              <a:buSzPts val="1800"/>
              <a:buFont typeface="Courier New"/>
              <a:buChar char="o"/>
              <a:defRPr sz="1800" b="0" i="0" u="none" strike="noStrike" cap="none">
                <a:solidFill>
                  <a:schemeClr val="dk2"/>
                </a:solidFill>
                <a:latin typeface="Century Gothic"/>
                <a:ea typeface="Century Gothic"/>
                <a:cs typeface="Century Gothic"/>
                <a:sym typeface="Century Gothic"/>
              </a:defRPr>
            </a:lvl3pPr>
            <a:lvl4pPr marL="1828800" marR="0" lvl="3" indent="-330200" algn="l" rtl="0">
              <a:spcBef>
                <a:spcPts val="320"/>
              </a:spcBef>
              <a:spcAft>
                <a:spcPts val="0"/>
              </a:spcAft>
              <a:buClr>
                <a:schemeClr val="dk2"/>
              </a:buClr>
              <a:buSzPts val="1600"/>
              <a:buFont typeface="Arial"/>
              <a:buChar char="–"/>
              <a:defRPr sz="1600" b="0" i="0" u="none" strike="noStrike" cap="none">
                <a:solidFill>
                  <a:schemeClr val="dk2"/>
                </a:solidFill>
                <a:latin typeface="Century Gothic"/>
                <a:ea typeface="Century Gothic"/>
                <a:cs typeface="Century Gothic"/>
                <a:sym typeface="Century Gothic"/>
              </a:defRPr>
            </a:lvl4pPr>
            <a:lvl5pPr marL="2286000" marR="0" lvl="4" indent="-330200" algn="l" rtl="0">
              <a:spcBef>
                <a:spcPts val="320"/>
              </a:spcBef>
              <a:spcAft>
                <a:spcPts val="0"/>
              </a:spcAft>
              <a:buClr>
                <a:schemeClr val="dk2"/>
              </a:buClr>
              <a:buSzPts val="1600"/>
              <a:buFont typeface="Arial"/>
              <a:buChar char="»"/>
              <a:defRPr sz="1600" b="0" i="0" u="none" strike="noStrike" cap="none">
                <a:solidFill>
                  <a:schemeClr val="dk2"/>
                </a:solidFill>
                <a:latin typeface="Century Gothic"/>
                <a:ea typeface="Century Gothic"/>
                <a:cs typeface="Century Gothic"/>
                <a:sym typeface="Century Gothic"/>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Century Gothic"/>
                <a:ea typeface="Century Gothic"/>
                <a:cs typeface="Century Gothic"/>
                <a:sym typeface="Century Gothic"/>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Century Gothic"/>
                <a:ea typeface="Century Gothic"/>
                <a:cs typeface="Century Gothic"/>
                <a:sym typeface="Century Gothic"/>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Century Gothic"/>
                <a:ea typeface="Century Gothic"/>
                <a:cs typeface="Century Gothic"/>
                <a:sym typeface="Century Gothic"/>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Century Gothic"/>
                <a:ea typeface="Century Gothic"/>
                <a:cs typeface="Century Gothic"/>
                <a:sym typeface="Century Gothic"/>
              </a:defRPr>
            </a:lvl9pPr>
          </a:lstStyle>
          <a:p>
            <a:endParaRPr/>
          </a:p>
        </p:txBody>
      </p:sp>
      <p:sp>
        <p:nvSpPr>
          <p:cNvPr id="370" name="Google Shape;370;p74"/>
          <p:cNvSpPr txBox="1">
            <a:spLocks noGrp="1"/>
          </p:cNvSpPr>
          <p:nvPr>
            <p:ph type="ftr" idx="11"/>
          </p:nvPr>
        </p:nvSpPr>
        <p:spPr>
          <a:xfrm>
            <a:off x="1600200" y="6356350"/>
            <a:ext cx="5334000" cy="365100"/>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200" b="0" i="0" u="none" strike="noStrike" cap="none">
                <a:solidFill>
                  <a:srgbClr val="888888"/>
                </a:solidFill>
                <a:latin typeface="Century Gothic"/>
                <a:ea typeface="Century Gothic"/>
                <a:cs typeface="Century Gothic"/>
                <a:sym typeface="Century Gothic"/>
              </a:defRPr>
            </a:lvl1pPr>
            <a:lvl2pPr marL="457200" marR="0" lvl="1" indent="0"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L="914400" marR="0" lvl="2" indent="0"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L="1371600" marR="0" lvl="3" indent="0"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L="1828800" marR="0" lvl="4" indent="0"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L="2286000" marR="0" lvl="5" indent="0"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L="2743200" marR="0" lvl="6" indent="0"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L="3200400" marR="0" lvl="7" indent="0"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L="3657600" marR="0" lvl="8" indent="0"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371" name="Google Shape;371;p74"/>
          <p:cNvSpPr txBox="1">
            <a:spLocks noGrp="1"/>
          </p:cNvSpPr>
          <p:nvPr>
            <p:ph type="sldNum" idx="12"/>
          </p:nvPr>
        </p:nvSpPr>
        <p:spPr>
          <a:xfrm>
            <a:off x="457200" y="6356350"/>
            <a:ext cx="762000" cy="365100"/>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1200" b="0" i="0" u="none" strike="noStrike" cap="none">
                <a:solidFill>
                  <a:schemeClr val="dk2"/>
                </a:solidFill>
                <a:latin typeface="Century Gothic"/>
                <a:ea typeface="Century Gothic"/>
                <a:cs typeface="Century Gothic"/>
                <a:sym typeface="Century Gothic"/>
              </a:defRPr>
            </a:lvl1pPr>
            <a:lvl2pPr marL="0" marR="0" lvl="1" indent="0" algn="l" rtl="0">
              <a:spcBef>
                <a:spcPts val="0"/>
              </a:spcBef>
              <a:buNone/>
              <a:defRPr sz="1200" b="0" i="0" u="none" strike="noStrike" cap="none">
                <a:solidFill>
                  <a:schemeClr val="dk2"/>
                </a:solidFill>
                <a:latin typeface="Century Gothic"/>
                <a:ea typeface="Century Gothic"/>
                <a:cs typeface="Century Gothic"/>
                <a:sym typeface="Century Gothic"/>
              </a:defRPr>
            </a:lvl2pPr>
            <a:lvl3pPr marL="0" marR="0" lvl="2" indent="0" algn="l" rtl="0">
              <a:spcBef>
                <a:spcPts val="0"/>
              </a:spcBef>
              <a:buNone/>
              <a:defRPr sz="1200" b="0" i="0" u="none" strike="noStrike" cap="none">
                <a:solidFill>
                  <a:schemeClr val="dk2"/>
                </a:solidFill>
                <a:latin typeface="Century Gothic"/>
                <a:ea typeface="Century Gothic"/>
                <a:cs typeface="Century Gothic"/>
                <a:sym typeface="Century Gothic"/>
              </a:defRPr>
            </a:lvl3pPr>
            <a:lvl4pPr marL="0" marR="0" lvl="3" indent="0" algn="l" rtl="0">
              <a:spcBef>
                <a:spcPts val="0"/>
              </a:spcBef>
              <a:buNone/>
              <a:defRPr sz="1200" b="0" i="0" u="none" strike="noStrike" cap="none">
                <a:solidFill>
                  <a:schemeClr val="dk2"/>
                </a:solidFill>
                <a:latin typeface="Century Gothic"/>
                <a:ea typeface="Century Gothic"/>
                <a:cs typeface="Century Gothic"/>
                <a:sym typeface="Century Gothic"/>
              </a:defRPr>
            </a:lvl4pPr>
            <a:lvl5pPr marL="0" marR="0" lvl="4" indent="0" algn="l" rtl="0">
              <a:spcBef>
                <a:spcPts val="0"/>
              </a:spcBef>
              <a:buNone/>
              <a:defRPr sz="1200" b="0" i="0" u="none" strike="noStrike" cap="none">
                <a:solidFill>
                  <a:schemeClr val="dk2"/>
                </a:solidFill>
                <a:latin typeface="Century Gothic"/>
                <a:ea typeface="Century Gothic"/>
                <a:cs typeface="Century Gothic"/>
                <a:sym typeface="Century Gothic"/>
              </a:defRPr>
            </a:lvl5pPr>
            <a:lvl6pPr marL="0" marR="0" lvl="5" indent="0" algn="l" rtl="0">
              <a:spcBef>
                <a:spcPts val="0"/>
              </a:spcBef>
              <a:buNone/>
              <a:defRPr sz="1200" b="0" i="0" u="none" strike="noStrike" cap="none">
                <a:solidFill>
                  <a:schemeClr val="dk2"/>
                </a:solidFill>
                <a:latin typeface="Century Gothic"/>
                <a:ea typeface="Century Gothic"/>
                <a:cs typeface="Century Gothic"/>
                <a:sym typeface="Century Gothic"/>
              </a:defRPr>
            </a:lvl6pPr>
            <a:lvl7pPr marL="0" marR="0" lvl="6" indent="0" algn="l" rtl="0">
              <a:spcBef>
                <a:spcPts val="0"/>
              </a:spcBef>
              <a:buNone/>
              <a:defRPr sz="1200" b="0" i="0" u="none" strike="noStrike" cap="none">
                <a:solidFill>
                  <a:schemeClr val="dk2"/>
                </a:solidFill>
                <a:latin typeface="Century Gothic"/>
                <a:ea typeface="Century Gothic"/>
                <a:cs typeface="Century Gothic"/>
                <a:sym typeface="Century Gothic"/>
              </a:defRPr>
            </a:lvl7pPr>
            <a:lvl8pPr marL="0" marR="0" lvl="7" indent="0" algn="l" rtl="0">
              <a:spcBef>
                <a:spcPts val="0"/>
              </a:spcBef>
              <a:buNone/>
              <a:defRPr sz="1200" b="0" i="0" u="none" strike="noStrike" cap="none">
                <a:solidFill>
                  <a:schemeClr val="dk2"/>
                </a:solidFill>
                <a:latin typeface="Century Gothic"/>
                <a:ea typeface="Century Gothic"/>
                <a:cs typeface="Century Gothic"/>
                <a:sym typeface="Century Gothic"/>
              </a:defRPr>
            </a:lvl8pPr>
            <a:lvl9pPr marL="0" marR="0" lvl="8" indent="0" algn="l" rtl="0">
              <a:spcBef>
                <a:spcPts val="0"/>
              </a:spcBef>
              <a:buNone/>
              <a:defRPr sz="1200" b="0" i="0" u="none" strike="noStrike" cap="none">
                <a:solidFill>
                  <a:schemeClr val="dk2"/>
                </a:solidFill>
                <a:latin typeface="Century Gothic"/>
                <a:ea typeface="Century Gothic"/>
                <a:cs typeface="Century Gothic"/>
                <a:sym typeface="Century Gothic"/>
              </a:defRPr>
            </a:lvl9pPr>
          </a:lstStyle>
          <a:p>
            <a:pPr marL="0" lvl="0" indent="0" algn="l" rtl="0">
              <a:spcBef>
                <a:spcPts val="0"/>
              </a:spcBef>
              <a:spcAft>
                <a:spcPts val="0"/>
              </a:spcAft>
              <a:buNone/>
            </a:pPr>
            <a:fld id="{00000000-1234-1234-1234-123412341234}" type="slidenum">
              <a:rPr lang="en-US"/>
              <a:pPr marL="0" lvl="0" indent="0" algn="l" rtl="0">
                <a:spcBef>
                  <a:spcPts val="0"/>
                </a:spcBef>
                <a:spcAft>
                  <a:spcPts val="0"/>
                </a:spcAft>
                <a:buNone/>
              </a:pPr>
              <a:t>‹#›</a:t>
            </a:fld>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72"/>
        <p:cNvGrpSpPr/>
        <p:nvPr/>
      </p:nvGrpSpPr>
      <p:grpSpPr>
        <a:xfrm>
          <a:off x="0" y="0"/>
          <a:ext cx="0" cy="0"/>
          <a:chOff x="0" y="0"/>
          <a:chExt cx="0" cy="0"/>
        </a:xfrm>
      </p:grpSpPr>
      <p:sp>
        <p:nvSpPr>
          <p:cNvPr id="373" name="Google Shape;373;p75"/>
          <p:cNvSpPr txBox="1">
            <a:spLocks noGrp="1"/>
          </p:cNvSpPr>
          <p:nvPr>
            <p:ph type="title"/>
          </p:nvPr>
        </p:nvSpPr>
        <p:spPr>
          <a:xfrm>
            <a:off x="4354" y="17417"/>
            <a:ext cx="9139500" cy="592200"/>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Clr>
                <a:schemeClr val="lt1"/>
              </a:buClr>
              <a:buSzPts val="1400"/>
              <a:buFont typeface="Rockwell"/>
              <a:buNone/>
              <a:defRPr sz="3200" b="0" i="0" u="none" strike="noStrike" cap="none">
                <a:solidFill>
                  <a:schemeClr val="lt1"/>
                </a:solidFill>
                <a:latin typeface="Rockwell"/>
                <a:ea typeface="Rockwell"/>
                <a:cs typeface="Rockwell"/>
                <a:sym typeface="Rockwell"/>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374" name="Google Shape;374;p75"/>
          <p:cNvSpPr txBox="1">
            <a:spLocks noGrp="1"/>
          </p:cNvSpPr>
          <p:nvPr>
            <p:ph type="ftr" idx="11"/>
          </p:nvPr>
        </p:nvSpPr>
        <p:spPr>
          <a:xfrm>
            <a:off x="1600200" y="6356350"/>
            <a:ext cx="5334000" cy="365100"/>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200" b="0" i="0" u="none" strike="noStrike" cap="none">
                <a:solidFill>
                  <a:srgbClr val="888888"/>
                </a:solidFill>
                <a:latin typeface="Century Gothic"/>
                <a:ea typeface="Century Gothic"/>
                <a:cs typeface="Century Gothic"/>
                <a:sym typeface="Century Gothic"/>
              </a:defRPr>
            </a:lvl1pPr>
            <a:lvl2pPr marL="457200" marR="0" lvl="1" indent="0"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L="914400" marR="0" lvl="2" indent="0"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L="1371600" marR="0" lvl="3" indent="0"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L="1828800" marR="0" lvl="4" indent="0"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L="2286000" marR="0" lvl="5" indent="0"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L="2743200" marR="0" lvl="6" indent="0"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L="3200400" marR="0" lvl="7" indent="0"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L="3657600" marR="0" lvl="8" indent="0"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375" name="Google Shape;375;p75"/>
          <p:cNvSpPr txBox="1">
            <a:spLocks noGrp="1"/>
          </p:cNvSpPr>
          <p:nvPr>
            <p:ph type="sldNum" idx="12"/>
          </p:nvPr>
        </p:nvSpPr>
        <p:spPr>
          <a:xfrm>
            <a:off x="457200" y="6356350"/>
            <a:ext cx="762000" cy="365100"/>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1200" b="0" i="0" u="none" strike="noStrike" cap="none">
                <a:solidFill>
                  <a:schemeClr val="dk2"/>
                </a:solidFill>
                <a:latin typeface="Century Gothic"/>
                <a:ea typeface="Century Gothic"/>
                <a:cs typeface="Century Gothic"/>
                <a:sym typeface="Century Gothic"/>
              </a:defRPr>
            </a:lvl1pPr>
            <a:lvl2pPr marL="0" marR="0" lvl="1" indent="0" algn="l" rtl="0">
              <a:spcBef>
                <a:spcPts val="0"/>
              </a:spcBef>
              <a:buNone/>
              <a:defRPr sz="1200" b="0" i="0" u="none" strike="noStrike" cap="none">
                <a:solidFill>
                  <a:schemeClr val="dk2"/>
                </a:solidFill>
                <a:latin typeface="Century Gothic"/>
                <a:ea typeface="Century Gothic"/>
                <a:cs typeface="Century Gothic"/>
                <a:sym typeface="Century Gothic"/>
              </a:defRPr>
            </a:lvl2pPr>
            <a:lvl3pPr marL="0" marR="0" lvl="2" indent="0" algn="l" rtl="0">
              <a:spcBef>
                <a:spcPts val="0"/>
              </a:spcBef>
              <a:buNone/>
              <a:defRPr sz="1200" b="0" i="0" u="none" strike="noStrike" cap="none">
                <a:solidFill>
                  <a:schemeClr val="dk2"/>
                </a:solidFill>
                <a:latin typeface="Century Gothic"/>
                <a:ea typeface="Century Gothic"/>
                <a:cs typeface="Century Gothic"/>
                <a:sym typeface="Century Gothic"/>
              </a:defRPr>
            </a:lvl3pPr>
            <a:lvl4pPr marL="0" marR="0" lvl="3" indent="0" algn="l" rtl="0">
              <a:spcBef>
                <a:spcPts val="0"/>
              </a:spcBef>
              <a:buNone/>
              <a:defRPr sz="1200" b="0" i="0" u="none" strike="noStrike" cap="none">
                <a:solidFill>
                  <a:schemeClr val="dk2"/>
                </a:solidFill>
                <a:latin typeface="Century Gothic"/>
                <a:ea typeface="Century Gothic"/>
                <a:cs typeface="Century Gothic"/>
                <a:sym typeface="Century Gothic"/>
              </a:defRPr>
            </a:lvl4pPr>
            <a:lvl5pPr marL="0" marR="0" lvl="4" indent="0" algn="l" rtl="0">
              <a:spcBef>
                <a:spcPts val="0"/>
              </a:spcBef>
              <a:buNone/>
              <a:defRPr sz="1200" b="0" i="0" u="none" strike="noStrike" cap="none">
                <a:solidFill>
                  <a:schemeClr val="dk2"/>
                </a:solidFill>
                <a:latin typeface="Century Gothic"/>
                <a:ea typeface="Century Gothic"/>
                <a:cs typeface="Century Gothic"/>
                <a:sym typeface="Century Gothic"/>
              </a:defRPr>
            </a:lvl5pPr>
            <a:lvl6pPr marL="0" marR="0" lvl="5" indent="0" algn="l" rtl="0">
              <a:spcBef>
                <a:spcPts val="0"/>
              </a:spcBef>
              <a:buNone/>
              <a:defRPr sz="1200" b="0" i="0" u="none" strike="noStrike" cap="none">
                <a:solidFill>
                  <a:schemeClr val="dk2"/>
                </a:solidFill>
                <a:latin typeface="Century Gothic"/>
                <a:ea typeface="Century Gothic"/>
                <a:cs typeface="Century Gothic"/>
                <a:sym typeface="Century Gothic"/>
              </a:defRPr>
            </a:lvl6pPr>
            <a:lvl7pPr marL="0" marR="0" lvl="6" indent="0" algn="l" rtl="0">
              <a:spcBef>
                <a:spcPts val="0"/>
              </a:spcBef>
              <a:buNone/>
              <a:defRPr sz="1200" b="0" i="0" u="none" strike="noStrike" cap="none">
                <a:solidFill>
                  <a:schemeClr val="dk2"/>
                </a:solidFill>
                <a:latin typeface="Century Gothic"/>
                <a:ea typeface="Century Gothic"/>
                <a:cs typeface="Century Gothic"/>
                <a:sym typeface="Century Gothic"/>
              </a:defRPr>
            </a:lvl7pPr>
            <a:lvl8pPr marL="0" marR="0" lvl="7" indent="0" algn="l" rtl="0">
              <a:spcBef>
                <a:spcPts val="0"/>
              </a:spcBef>
              <a:buNone/>
              <a:defRPr sz="1200" b="0" i="0" u="none" strike="noStrike" cap="none">
                <a:solidFill>
                  <a:schemeClr val="dk2"/>
                </a:solidFill>
                <a:latin typeface="Century Gothic"/>
                <a:ea typeface="Century Gothic"/>
                <a:cs typeface="Century Gothic"/>
                <a:sym typeface="Century Gothic"/>
              </a:defRPr>
            </a:lvl8pPr>
            <a:lvl9pPr marL="0" marR="0" lvl="8" indent="0" algn="l" rtl="0">
              <a:spcBef>
                <a:spcPts val="0"/>
              </a:spcBef>
              <a:buNone/>
              <a:defRPr sz="1200" b="0" i="0" u="none" strike="noStrike" cap="none">
                <a:solidFill>
                  <a:schemeClr val="dk2"/>
                </a:solidFill>
                <a:latin typeface="Century Gothic"/>
                <a:ea typeface="Century Gothic"/>
                <a:cs typeface="Century Gothic"/>
                <a:sym typeface="Century Gothic"/>
              </a:defRPr>
            </a:lvl9pPr>
          </a:lstStyle>
          <a:p>
            <a:pPr marL="0" lvl="0" indent="0" algn="l" rtl="0">
              <a:spcBef>
                <a:spcPts val="0"/>
              </a:spcBef>
              <a:spcAft>
                <a:spcPts val="0"/>
              </a:spcAft>
              <a:buNone/>
            </a:pPr>
            <a:fld id="{00000000-1234-1234-1234-123412341234}" type="slidenum">
              <a:rPr lang="en-US"/>
              <a:pPr marL="0" lvl="0" indent="0" algn="l" rtl="0">
                <a:spcBef>
                  <a:spcPts val="0"/>
                </a:spcBef>
                <a:spcAft>
                  <a:spcPts val="0"/>
                </a:spcAft>
                <a:buNone/>
              </a:pPr>
              <a:t>‹#›</a:t>
            </a:fld>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376"/>
        <p:cNvGrpSpPr/>
        <p:nvPr/>
      </p:nvGrpSpPr>
      <p:grpSpPr>
        <a:xfrm>
          <a:off x="0" y="0"/>
          <a:ext cx="0" cy="0"/>
          <a:chOff x="0" y="0"/>
          <a:chExt cx="0" cy="0"/>
        </a:xfrm>
      </p:grpSpPr>
      <p:sp>
        <p:nvSpPr>
          <p:cNvPr id="377" name="Google Shape;377;p76"/>
          <p:cNvSpPr txBox="1">
            <a:spLocks noGrp="1"/>
          </p:cNvSpPr>
          <p:nvPr>
            <p:ph type="title"/>
          </p:nvPr>
        </p:nvSpPr>
        <p:spPr>
          <a:xfrm>
            <a:off x="457200" y="609600"/>
            <a:ext cx="3008400" cy="825600"/>
          </a:xfrm>
          <a:prstGeom prst="rect">
            <a:avLst/>
          </a:prstGeom>
          <a:noFill/>
          <a:ln>
            <a:noFill/>
          </a:ln>
        </p:spPr>
        <p:txBody>
          <a:bodyPr spcFirstLastPara="1" wrap="square" lIns="91425" tIns="91425" rIns="91425" bIns="91425" anchor="b" anchorCtr="0"/>
          <a:lstStyle>
            <a:lvl1pPr marL="0" marR="0" lvl="0" indent="0" algn="l" rtl="0">
              <a:spcBef>
                <a:spcPts val="0"/>
              </a:spcBef>
              <a:spcAft>
                <a:spcPts val="0"/>
              </a:spcAft>
              <a:buClr>
                <a:schemeClr val="dk2"/>
              </a:buClr>
              <a:buSzPts val="1400"/>
              <a:buFont typeface="Rockwell"/>
              <a:buNone/>
              <a:defRPr sz="2000" b="1" i="0" u="none" strike="noStrike" cap="none">
                <a:solidFill>
                  <a:schemeClr val="dk2"/>
                </a:solidFill>
                <a:latin typeface="Rockwell"/>
                <a:ea typeface="Rockwell"/>
                <a:cs typeface="Rockwell"/>
                <a:sym typeface="Rockwell"/>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378" name="Google Shape;378;p76"/>
          <p:cNvSpPr txBox="1">
            <a:spLocks noGrp="1"/>
          </p:cNvSpPr>
          <p:nvPr>
            <p:ph type="body" idx="1"/>
          </p:nvPr>
        </p:nvSpPr>
        <p:spPr>
          <a:xfrm>
            <a:off x="3575050" y="609600"/>
            <a:ext cx="5111700" cy="5516700"/>
          </a:xfrm>
          <a:prstGeom prst="rect">
            <a:avLst/>
          </a:prstGeom>
          <a:noFill/>
          <a:ln>
            <a:noFill/>
          </a:ln>
        </p:spPr>
        <p:txBody>
          <a:bodyPr spcFirstLastPara="1" wrap="square" lIns="91425" tIns="91425" rIns="91425" bIns="91425" anchor="t" anchorCtr="0"/>
          <a:lstStyle>
            <a:lvl1pPr marL="457200" marR="0" lvl="0" indent="-228600" algn="l" rtl="0">
              <a:spcBef>
                <a:spcPts val="560"/>
              </a:spcBef>
              <a:spcAft>
                <a:spcPts val="0"/>
              </a:spcAft>
              <a:buClr>
                <a:schemeClr val="dk2"/>
              </a:buClr>
              <a:buSzPts val="1400"/>
              <a:buFont typeface="Arial"/>
              <a:buNone/>
              <a:defRPr sz="2800" b="0" i="0" u="none" strike="noStrike" cap="none">
                <a:solidFill>
                  <a:schemeClr val="dk2"/>
                </a:solidFill>
                <a:latin typeface="Century Gothic"/>
                <a:ea typeface="Century Gothic"/>
                <a:cs typeface="Century Gothic"/>
                <a:sym typeface="Century Gothic"/>
              </a:defRPr>
            </a:lvl1pPr>
            <a:lvl2pPr marL="914400" marR="0" lvl="1" indent="-381000" algn="l" rtl="0">
              <a:spcBef>
                <a:spcPts val="480"/>
              </a:spcBef>
              <a:spcAft>
                <a:spcPts val="0"/>
              </a:spcAft>
              <a:buClr>
                <a:schemeClr val="dk2"/>
              </a:buClr>
              <a:buSzPts val="2400"/>
              <a:buFont typeface="Arial"/>
              <a:buChar char="•"/>
              <a:defRPr sz="2400" b="0" i="0" u="none" strike="noStrike" cap="none">
                <a:solidFill>
                  <a:schemeClr val="dk2"/>
                </a:solidFill>
                <a:latin typeface="Century Gothic"/>
                <a:ea typeface="Century Gothic"/>
                <a:cs typeface="Century Gothic"/>
                <a:sym typeface="Century Gothic"/>
              </a:defRPr>
            </a:lvl2pPr>
            <a:lvl3pPr marL="1371600" marR="0" lvl="2" indent="-355600" algn="l" rtl="0">
              <a:spcBef>
                <a:spcPts val="400"/>
              </a:spcBef>
              <a:spcAft>
                <a:spcPts val="0"/>
              </a:spcAft>
              <a:buClr>
                <a:schemeClr val="dk2"/>
              </a:buClr>
              <a:buSzPts val="2000"/>
              <a:buFont typeface="Courier New"/>
              <a:buChar char="o"/>
              <a:defRPr sz="2000" b="0" i="0" u="none" strike="noStrike" cap="none">
                <a:solidFill>
                  <a:schemeClr val="dk2"/>
                </a:solidFill>
                <a:latin typeface="Century Gothic"/>
                <a:ea typeface="Century Gothic"/>
                <a:cs typeface="Century Gothic"/>
                <a:sym typeface="Century Gothic"/>
              </a:defRPr>
            </a:lvl3pPr>
            <a:lvl4pPr marL="1828800" marR="0" lvl="3" indent="-330200" algn="l" rtl="0">
              <a:spcBef>
                <a:spcPts val="320"/>
              </a:spcBef>
              <a:spcAft>
                <a:spcPts val="0"/>
              </a:spcAft>
              <a:buClr>
                <a:schemeClr val="dk2"/>
              </a:buClr>
              <a:buSzPts val="1600"/>
              <a:buFont typeface="Arial"/>
              <a:buChar char="–"/>
              <a:defRPr sz="1600" b="0" i="0" u="none" strike="noStrike" cap="none">
                <a:solidFill>
                  <a:schemeClr val="dk2"/>
                </a:solidFill>
                <a:latin typeface="Century Gothic"/>
                <a:ea typeface="Century Gothic"/>
                <a:cs typeface="Century Gothic"/>
                <a:sym typeface="Century Gothic"/>
              </a:defRPr>
            </a:lvl4pPr>
            <a:lvl5pPr marL="2286000" marR="0" lvl="4" indent="-330200" algn="l" rtl="0">
              <a:spcBef>
                <a:spcPts val="320"/>
              </a:spcBef>
              <a:spcAft>
                <a:spcPts val="0"/>
              </a:spcAft>
              <a:buClr>
                <a:schemeClr val="dk2"/>
              </a:buClr>
              <a:buSzPts val="1600"/>
              <a:buFont typeface="Arial"/>
              <a:buChar char="»"/>
              <a:defRPr sz="1600" b="0" i="0" u="none" strike="noStrike" cap="none">
                <a:solidFill>
                  <a:schemeClr val="dk2"/>
                </a:solidFill>
                <a:latin typeface="Century Gothic"/>
                <a:ea typeface="Century Gothic"/>
                <a:cs typeface="Century Gothic"/>
                <a:sym typeface="Century Gothic"/>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379" name="Google Shape;379;p76"/>
          <p:cNvSpPr txBox="1">
            <a:spLocks noGrp="1"/>
          </p:cNvSpPr>
          <p:nvPr>
            <p:ph type="body" idx="2"/>
          </p:nvPr>
        </p:nvSpPr>
        <p:spPr>
          <a:xfrm>
            <a:off x="457200" y="1435100"/>
            <a:ext cx="3008400" cy="4691100"/>
          </a:xfrm>
          <a:prstGeom prst="rect">
            <a:avLst/>
          </a:prstGeom>
          <a:noFill/>
          <a:ln>
            <a:noFill/>
          </a:ln>
        </p:spPr>
        <p:txBody>
          <a:bodyPr spcFirstLastPara="1" wrap="square" lIns="91425" tIns="91425" rIns="91425" bIns="91425" anchor="t" anchorCtr="0"/>
          <a:lstStyle>
            <a:lvl1pPr marL="457200" marR="0" lvl="0" indent="-228600" algn="l" rtl="0">
              <a:spcBef>
                <a:spcPts val="280"/>
              </a:spcBef>
              <a:spcAft>
                <a:spcPts val="0"/>
              </a:spcAft>
              <a:buClr>
                <a:schemeClr val="dk2"/>
              </a:buClr>
              <a:buSzPts val="1400"/>
              <a:buFont typeface="Arial"/>
              <a:buNone/>
              <a:defRPr sz="1400" b="0" i="0" u="none" strike="noStrike" cap="none">
                <a:solidFill>
                  <a:schemeClr val="dk2"/>
                </a:solidFill>
                <a:latin typeface="Century Gothic"/>
                <a:ea typeface="Century Gothic"/>
                <a:cs typeface="Century Gothic"/>
                <a:sym typeface="Century Gothic"/>
              </a:defRPr>
            </a:lvl1pPr>
            <a:lvl2pPr marL="914400" marR="0" lvl="1" indent="-228600" algn="l" rtl="0">
              <a:spcBef>
                <a:spcPts val="240"/>
              </a:spcBef>
              <a:spcAft>
                <a:spcPts val="0"/>
              </a:spcAft>
              <a:buClr>
                <a:schemeClr val="dk2"/>
              </a:buClr>
              <a:buSzPts val="2000"/>
              <a:buFont typeface="Arial"/>
              <a:buNone/>
              <a:defRPr sz="1200" b="0" i="0" u="none" strike="noStrike" cap="none">
                <a:solidFill>
                  <a:schemeClr val="dk2"/>
                </a:solidFill>
                <a:latin typeface="Century Gothic"/>
                <a:ea typeface="Century Gothic"/>
                <a:cs typeface="Century Gothic"/>
                <a:sym typeface="Century Gothic"/>
              </a:defRPr>
            </a:lvl2pPr>
            <a:lvl3pPr marL="1371600" marR="0" lvl="2" indent="-228600" algn="l" rtl="0">
              <a:spcBef>
                <a:spcPts val="200"/>
              </a:spcBef>
              <a:spcAft>
                <a:spcPts val="0"/>
              </a:spcAft>
              <a:buClr>
                <a:schemeClr val="dk2"/>
              </a:buClr>
              <a:buSzPts val="1800"/>
              <a:buFont typeface="Courier New"/>
              <a:buNone/>
              <a:defRPr sz="1000" b="0" i="0" u="none" strike="noStrike" cap="none">
                <a:solidFill>
                  <a:schemeClr val="dk2"/>
                </a:solidFill>
                <a:latin typeface="Century Gothic"/>
                <a:ea typeface="Century Gothic"/>
                <a:cs typeface="Century Gothic"/>
                <a:sym typeface="Century Gothic"/>
              </a:defRPr>
            </a:lvl3pPr>
            <a:lvl4pPr marL="1828800" marR="0" lvl="3" indent="-228600" algn="l" rtl="0">
              <a:spcBef>
                <a:spcPts val="180"/>
              </a:spcBef>
              <a:spcAft>
                <a:spcPts val="0"/>
              </a:spcAft>
              <a:buClr>
                <a:schemeClr val="dk2"/>
              </a:buClr>
              <a:buSzPts val="1600"/>
              <a:buFont typeface="Arial"/>
              <a:buNone/>
              <a:defRPr sz="900" b="0" i="0" u="none" strike="noStrike" cap="none">
                <a:solidFill>
                  <a:schemeClr val="dk2"/>
                </a:solidFill>
                <a:latin typeface="Century Gothic"/>
                <a:ea typeface="Century Gothic"/>
                <a:cs typeface="Century Gothic"/>
                <a:sym typeface="Century Gothic"/>
              </a:defRPr>
            </a:lvl4pPr>
            <a:lvl5pPr marL="2286000" marR="0" lvl="4" indent="-228600" algn="l" rtl="0">
              <a:spcBef>
                <a:spcPts val="180"/>
              </a:spcBef>
              <a:spcAft>
                <a:spcPts val="0"/>
              </a:spcAft>
              <a:buClr>
                <a:schemeClr val="dk2"/>
              </a:buClr>
              <a:buSzPts val="1600"/>
              <a:buFont typeface="Arial"/>
              <a:buNone/>
              <a:defRPr sz="900" b="0" i="0" u="none" strike="noStrike" cap="none">
                <a:solidFill>
                  <a:schemeClr val="dk2"/>
                </a:solidFill>
                <a:latin typeface="Century Gothic"/>
                <a:ea typeface="Century Gothic"/>
                <a:cs typeface="Century Gothic"/>
                <a:sym typeface="Century Gothic"/>
              </a:defRPr>
            </a:lvl5pPr>
            <a:lvl6pPr marL="2743200" marR="0" lvl="5" indent="-228600" algn="l" rtl="0">
              <a:spcBef>
                <a:spcPts val="180"/>
              </a:spcBef>
              <a:spcAft>
                <a:spcPts val="0"/>
              </a:spcAft>
              <a:buClr>
                <a:schemeClr val="dk1"/>
              </a:buClr>
              <a:buSzPts val="2000"/>
              <a:buFont typeface="Arial"/>
              <a:buNone/>
              <a:defRPr sz="900" b="0" i="0" u="none" strike="noStrike" cap="none">
                <a:solidFill>
                  <a:schemeClr val="dk1"/>
                </a:solidFill>
                <a:latin typeface="Century Gothic"/>
                <a:ea typeface="Century Gothic"/>
                <a:cs typeface="Century Gothic"/>
                <a:sym typeface="Century Gothic"/>
              </a:defRPr>
            </a:lvl6pPr>
            <a:lvl7pPr marL="3200400" marR="0" lvl="6" indent="-228600" algn="l" rtl="0">
              <a:spcBef>
                <a:spcPts val="180"/>
              </a:spcBef>
              <a:spcAft>
                <a:spcPts val="0"/>
              </a:spcAft>
              <a:buClr>
                <a:schemeClr val="dk1"/>
              </a:buClr>
              <a:buSzPts val="2000"/>
              <a:buFont typeface="Arial"/>
              <a:buNone/>
              <a:defRPr sz="900" b="0" i="0" u="none" strike="noStrike" cap="none">
                <a:solidFill>
                  <a:schemeClr val="dk1"/>
                </a:solidFill>
                <a:latin typeface="Century Gothic"/>
                <a:ea typeface="Century Gothic"/>
                <a:cs typeface="Century Gothic"/>
                <a:sym typeface="Century Gothic"/>
              </a:defRPr>
            </a:lvl7pPr>
            <a:lvl8pPr marL="3657600" marR="0" lvl="7" indent="-228600" algn="l" rtl="0">
              <a:spcBef>
                <a:spcPts val="180"/>
              </a:spcBef>
              <a:spcAft>
                <a:spcPts val="0"/>
              </a:spcAft>
              <a:buClr>
                <a:schemeClr val="dk1"/>
              </a:buClr>
              <a:buSzPts val="2000"/>
              <a:buFont typeface="Arial"/>
              <a:buNone/>
              <a:defRPr sz="900" b="0" i="0" u="none" strike="noStrike" cap="none">
                <a:solidFill>
                  <a:schemeClr val="dk1"/>
                </a:solidFill>
                <a:latin typeface="Century Gothic"/>
                <a:ea typeface="Century Gothic"/>
                <a:cs typeface="Century Gothic"/>
                <a:sym typeface="Century Gothic"/>
              </a:defRPr>
            </a:lvl8pPr>
            <a:lvl9pPr marL="4114800" marR="0" lvl="8" indent="-228600" algn="l" rtl="0">
              <a:spcBef>
                <a:spcPts val="180"/>
              </a:spcBef>
              <a:spcAft>
                <a:spcPts val="0"/>
              </a:spcAft>
              <a:buClr>
                <a:schemeClr val="dk1"/>
              </a:buClr>
              <a:buSzPts val="2000"/>
              <a:buFont typeface="Arial"/>
              <a:buNone/>
              <a:defRPr sz="900" b="0" i="0" u="none" strike="noStrike" cap="none">
                <a:solidFill>
                  <a:schemeClr val="dk1"/>
                </a:solidFill>
                <a:latin typeface="Century Gothic"/>
                <a:ea typeface="Century Gothic"/>
                <a:cs typeface="Century Gothic"/>
                <a:sym typeface="Century Gothic"/>
              </a:defRPr>
            </a:lvl9pPr>
          </a:lstStyle>
          <a:p>
            <a:endParaRPr/>
          </a:p>
        </p:txBody>
      </p:sp>
      <p:sp>
        <p:nvSpPr>
          <p:cNvPr id="380" name="Google Shape;380;p76"/>
          <p:cNvSpPr txBox="1">
            <a:spLocks noGrp="1"/>
          </p:cNvSpPr>
          <p:nvPr>
            <p:ph type="ftr" idx="11"/>
          </p:nvPr>
        </p:nvSpPr>
        <p:spPr>
          <a:xfrm>
            <a:off x="1600200" y="6356350"/>
            <a:ext cx="5334000" cy="365100"/>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200" b="0" i="0" u="none" strike="noStrike" cap="none">
                <a:solidFill>
                  <a:srgbClr val="888888"/>
                </a:solidFill>
                <a:latin typeface="Century Gothic"/>
                <a:ea typeface="Century Gothic"/>
                <a:cs typeface="Century Gothic"/>
                <a:sym typeface="Century Gothic"/>
              </a:defRPr>
            </a:lvl1pPr>
            <a:lvl2pPr marL="457200" marR="0" lvl="1" indent="0"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L="914400" marR="0" lvl="2" indent="0"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L="1371600" marR="0" lvl="3" indent="0"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L="1828800" marR="0" lvl="4" indent="0"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L="2286000" marR="0" lvl="5" indent="0"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L="2743200" marR="0" lvl="6" indent="0"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L="3200400" marR="0" lvl="7" indent="0"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L="3657600" marR="0" lvl="8" indent="0"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381" name="Google Shape;381;p76"/>
          <p:cNvSpPr txBox="1">
            <a:spLocks noGrp="1"/>
          </p:cNvSpPr>
          <p:nvPr>
            <p:ph type="sldNum" idx="12"/>
          </p:nvPr>
        </p:nvSpPr>
        <p:spPr>
          <a:xfrm>
            <a:off x="457200" y="6356350"/>
            <a:ext cx="762000" cy="365100"/>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1200" b="0" i="0" u="none" strike="noStrike" cap="none">
                <a:solidFill>
                  <a:schemeClr val="dk2"/>
                </a:solidFill>
                <a:latin typeface="Century Gothic"/>
                <a:ea typeface="Century Gothic"/>
                <a:cs typeface="Century Gothic"/>
                <a:sym typeface="Century Gothic"/>
              </a:defRPr>
            </a:lvl1pPr>
            <a:lvl2pPr marL="0" marR="0" lvl="1" indent="0" algn="l" rtl="0">
              <a:spcBef>
                <a:spcPts val="0"/>
              </a:spcBef>
              <a:buNone/>
              <a:defRPr sz="1200" b="0" i="0" u="none" strike="noStrike" cap="none">
                <a:solidFill>
                  <a:schemeClr val="dk2"/>
                </a:solidFill>
                <a:latin typeface="Century Gothic"/>
                <a:ea typeface="Century Gothic"/>
                <a:cs typeface="Century Gothic"/>
                <a:sym typeface="Century Gothic"/>
              </a:defRPr>
            </a:lvl2pPr>
            <a:lvl3pPr marL="0" marR="0" lvl="2" indent="0" algn="l" rtl="0">
              <a:spcBef>
                <a:spcPts val="0"/>
              </a:spcBef>
              <a:buNone/>
              <a:defRPr sz="1200" b="0" i="0" u="none" strike="noStrike" cap="none">
                <a:solidFill>
                  <a:schemeClr val="dk2"/>
                </a:solidFill>
                <a:latin typeface="Century Gothic"/>
                <a:ea typeface="Century Gothic"/>
                <a:cs typeface="Century Gothic"/>
                <a:sym typeface="Century Gothic"/>
              </a:defRPr>
            </a:lvl3pPr>
            <a:lvl4pPr marL="0" marR="0" lvl="3" indent="0" algn="l" rtl="0">
              <a:spcBef>
                <a:spcPts val="0"/>
              </a:spcBef>
              <a:buNone/>
              <a:defRPr sz="1200" b="0" i="0" u="none" strike="noStrike" cap="none">
                <a:solidFill>
                  <a:schemeClr val="dk2"/>
                </a:solidFill>
                <a:latin typeface="Century Gothic"/>
                <a:ea typeface="Century Gothic"/>
                <a:cs typeface="Century Gothic"/>
                <a:sym typeface="Century Gothic"/>
              </a:defRPr>
            </a:lvl4pPr>
            <a:lvl5pPr marL="0" marR="0" lvl="4" indent="0" algn="l" rtl="0">
              <a:spcBef>
                <a:spcPts val="0"/>
              </a:spcBef>
              <a:buNone/>
              <a:defRPr sz="1200" b="0" i="0" u="none" strike="noStrike" cap="none">
                <a:solidFill>
                  <a:schemeClr val="dk2"/>
                </a:solidFill>
                <a:latin typeface="Century Gothic"/>
                <a:ea typeface="Century Gothic"/>
                <a:cs typeface="Century Gothic"/>
                <a:sym typeface="Century Gothic"/>
              </a:defRPr>
            </a:lvl5pPr>
            <a:lvl6pPr marL="0" marR="0" lvl="5" indent="0" algn="l" rtl="0">
              <a:spcBef>
                <a:spcPts val="0"/>
              </a:spcBef>
              <a:buNone/>
              <a:defRPr sz="1200" b="0" i="0" u="none" strike="noStrike" cap="none">
                <a:solidFill>
                  <a:schemeClr val="dk2"/>
                </a:solidFill>
                <a:latin typeface="Century Gothic"/>
                <a:ea typeface="Century Gothic"/>
                <a:cs typeface="Century Gothic"/>
                <a:sym typeface="Century Gothic"/>
              </a:defRPr>
            </a:lvl6pPr>
            <a:lvl7pPr marL="0" marR="0" lvl="6" indent="0" algn="l" rtl="0">
              <a:spcBef>
                <a:spcPts val="0"/>
              </a:spcBef>
              <a:buNone/>
              <a:defRPr sz="1200" b="0" i="0" u="none" strike="noStrike" cap="none">
                <a:solidFill>
                  <a:schemeClr val="dk2"/>
                </a:solidFill>
                <a:latin typeface="Century Gothic"/>
                <a:ea typeface="Century Gothic"/>
                <a:cs typeface="Century Gothic"/>
                <a:sym typeface="Century Gothic"/>
              </a:defRPr>
            </a:lvl7pPr>
            <a:lvl8pPr marL="0" marR="0" lvl="7" indent="0" algn="l" rtl="0">
              <a:spcBef>
                <a:spcPts val="0"/>
              </a:spcBef>
              <a:buNone/>
              <a:defRPr sz="1200" b="0" i="0" u="none" strike="noStrike" cap="none">
                <a:solidFill>
                  <a:schemeClr val="dk2"/>
                </a:solidFill>
                <a:latin typeface="Century Gothic"/>
                <a:ea typeface="Century Gothic"/>
                <a:cs typeface="Century Gothic"/>
                <a:sym typeface="Century Gothic"/>
              </a:defRPr>
            </a:lvl8pPr>
            <a:lvl9pPr marL="0" marR="0" lvl="8" indent="0" algn="l" rtl="0">
              <a:spcBef>
                <a:spcPts val="0"/>
              </a:spcBef>
              <a:buNone/>
              <a:defRPr sz="1200" b="0" i="0" u="none" strike="noStrike" cap="none">
                <a:solidFill>
                  <a:schemeClr val="dk2"/>
                </a:solidFill>
                <a:latin typeface="Century Gothic"/>
                <a:ea typeface="Century Gothic"/>
                <a:cs typeface="Century Gothic"/>
                <a:sym typeface="Century Gothic"/>
              </a:defRPr>
            </a:lvl9pPr>
          </a:lstStyle>
          <a:p>
            <a:pPr marL="0" lvl="0" indent="0" algn="l" rtl="0">
              <a:spcBef>
                <a:spcPts val="0"/>
              </a:spcBef>
              <a:spcAft>
                <a:spcPts val="0"/>
              </a:spcAft>
              <a:buNone/>
            </a:pPr>
            <a:fld id="{00000000-1234-1234-1234-123412341234}" type="slidenum">
              <a:rPr lang="en-US"/>
              <a:pPr marL="0" lvl="0" indent="0" algn="l" rtl="0">
                <a:spcBef>
                  <a:spcPts val="0"/>
                </a:spcBef>
                <a:spcAft>
                  <a:spcPts val="0"/>
                </a:spcAft>
                <a:buNone/>
              </a:pPr>
              <a:t>‹#›</a:t>
            </a:fld>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382"/>
        <p:cNvGrpSpPr/>
        <p:nvPr/>
      </p:nvGrpSpPr>
      <p:grpSpPr>
        <a:xfrm>
          <a:off x="0" y="0"/>
          <a:ext cx="0" cy="0"/>
          <a:chOff x="0" y="0"/>
          <a:chExt cx="0" cy="0"/>
        </a:xfrm>
      </p:grpSpPr>
      <p:sp>
        <p:nvSpPr>
          <p:cNvPr id="383" name="Google Shape;383;p77"/>
          <p:cNvSpPr txBox="1">
            <a:spLocks noGrp="1"/>
          </p:cNvSpPr>
          <p:nvPr>
            <p:ph type="title"/>
          </p:nvPr>
        </p:nvSpPr>
        <p:spPr>
          <a:xfrm>
            <a:off x="1792288" y="4800600"/>
            <a:ext cx="5486400" cy="566700"/>
          </a:xfrm>
          <a:prstGeom prst="rect">
            <a:avLst/>
          </a:prstGeom>
          <a:noFill/>
          <a:ln>
            <a:noFill/>
          </a:ln>
        </p:spPr>
        <p:txBody>
          <a:bodyPr spcFirstLastPara="1" wrap="square" lIns="91425" tIns="91425" rIns="91425" bIns="91425" anchor="b" anchorCtr="0"/>
          <a:lstStyle>
            <a:lvl1pPr marL="0" marR="0" lvl="0" indent="0" algn="l" rtl="0">
              <a:spcBef>
                <a:spcPts val="0"/>
              </a:spcBef>
              <a:spcAft>
                <a:spcPts val="0"/>
              </a:spcAft>
              <a:buClr>
                <a:schemeClr val="dk2"/>
              </a:buClr>
              <a:buSzPts val="1400"/>
              <a:buFont typeface="Rockwell"/>
              <a:buNone/>
              <a:defRPr sz="2000" b="1" i="0" u="none" strike="noStrike" cap="none">
                <a:solidFill>
                  <a:schemeClr val="dk2"/>
                </a:solidFill>
                <a:latin typeface="Rockwell"/>
                <a:ea typeface="Rockwell"/>
                <a:cs typeface="Rockwell"/>
                <a:sym typeface="Rockwell"/>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384" name="Google Shape;384;p77"/>
          <p:cNvSpPr>
            <a:spLocks noGrp="1"/>
          </p:cNvSpPr>
          <p:nvPr>
            <p:ph type="pic" idx="2"/>
          </p:nvPr>
        </p:nvSpPr>
        <p:spPr>
          <a:xfrm>
            <a:off x="1792288" y="612775"/>
            <a:ext cx="5486400" cy="4114800"/>
          </a:xfrm>
          <a:prstGeom prst="rect">
            <a:avLst/>
          </a:prstGeom>
          <a:noFill/>
          <a:ln>
            <a:noFill/>
          </a:ln>
        </p:spPr>
        <p:txBody>
          <a:bodyPr spcFirstLastPara="1" wrap="square" lIns="91425" tIns="91425" rIns="91425" bIns="91425" anchor="t" anchorCtr="0"/>
          <a:lstStyle>
            <a:lvl1pPr marL="0" marR="0" lvl="0" indent="0" algn="l" rtl="0">
              <a:spcBef>
                <a:spcPts val="560"/>
              </a:spcBef>
              <a:spcAft>
                <a:spcPts val="0"/>
              </a:spcAft>
              <a:buClr>
                <a:schemeClr val="dk2"/>
              </a:buClr>
              <a:buSzPts val="1400"/>
              <a:buFont typeface="Arial"/>
              <a:buNone/>
              <a:defRPr sz="2800" b="0" i="0" u="none" strike="noStrike" cap="none">
                <a:solidFill>
                  <a:schemeClr val="dk2"/>
                </a:solidFill>
                <a:latin typeface="Century Gothic"/>
                <a:ea typeface="Century Gothic"/>
                <a:cs typeface="Century Gothic"/>
                <a:sym typeface="Century Gothic"/>
              </a:defRPr>
            </a:lvl1pPr>
            <a:lvl2pPr marL="457200" marR="0" lvl="1" indent="0" algn="l" rtl="0">
              <a:spcBef>
                <a:spcPts val="560"/>
              </a:spcBef>
              <a:spcAft>
                <a:spcPts val="0"/>
              </a:spcAft>
              <a:buClr>
                <a:schemeClr val="dk2"/>
              </a:buClr>
              <a:buSzPts val="1400"/>
              <a:buFont typeface="Arial"/>
              <a:buNone/>
              <a:defRPr sz="2800" b="0" i="0" u="none" strike="noStrike" cap="none">
                <a:solidFill>
                  <a:schemeClr val="dk2"/>
                </a:solidFill>
                <a:latin typeface="Century Gothic"/>
                <a:ea typeface="Century Gothic"/>
                <a:cs typeface="Century Gothic"/>
                <a:sym typeface="Century Gothic"/>
              </a:defRPr>
            </a:lvl2pPr>
            <a:lvl3pPr marL="914400" marR="0" lvl="2" indent="0" algn="l" rtl="0">
              <a:spcBef>
                <a:spcPts val="480"/>
              </a:spcBef>
              <a:spcAft>
                <a:spcPts val="0"/>
              </a:spcAft>
              <a:buClr>
                <a:schemeClr val="dk2"/>
              </a:buClr>
              <a:buSzPts val="1400"/>
              <a:buFont typeface="Courier New"/>
              <a:buNone/>
              <a:defRPr sz="2400" b="0" i="0" u="none" strike="noStrike" cap="none">
                <a:solidFill>
                  <a:schemeClr val="dk2"/>
                </a:solidFill>
                <a:latin typeface="Century Gothic"/>
                <a:ea typeface="Century Gothic"/>
                <a:cs typeface="Century Gothic"/>
                <a:sym typeface="Century Gothic"/>
              </a:defRPr>
            </a:lvl3pPr>
            <a:lvl4pPr marL="1371600" marR="0" lvl="3" indent="0" algn="l" rtl="0">
              <a:spcBef>
                <a:spcPts val="400"/>
              </a:spcBef>
              <a:spcAft>
                <a:spcPts val="0"/>
              </a:spcAft>
              <a:buClr>
                <a:schemeClr val="dk2"/>
              </a:buClr>
              <a:buSzPts val="1400"/>
              <a:buFont typeface="Arial"/>
              <a:buNone/>
              <a:defRPr sz="2000" b="0" i="0" u="none" strike="noStrike" cap="none">
                <a:solidFill>
                  <a:schemeClr val="dk2"/>
                </a:solidFill>
                <a:latin typeface="Century Gothic"/>
                <a:ea typeface="Century Gothic"/>
                <a:cs typeface="Century Gothic"/>
                <a:sym typeface="Century Gothic"/>
              </a:defRPr>
            </a:lvl4pPr>
            <a:lvl5pPr marL="1828800" marR="0" lvl="4" indent="0" algn="l" rtl="0">
              <a:spcBef>
                <a:spcPts val="400"/>
              </a:spcBef>
              <a:spcAft>
                <a:spcPts val="0"/>
              </a:spcAft>
              <a:buClr>
                <a:schemeClr val="dk2"/>
              </a:buClr>
              <a:buSzPts val="1400"/>
              <a:buFont typeface="Arial"/>
              <a:buNone/>
              <a:defRPr sz="2000" b="0" i="0" u="none" strike="noStrike" cap="none">
                <a:solidFill>
                  <a:schemeClr val="dk2"/>
                </a:solidFill>
                <a:latin typeface="Century Gothic"/>
                <a:ea typeface="Century Gothic"/>
                <a:cs typeface="Century Gothic"/>
                <a:sym typeface="Century Gothic"/>
              </a:defRPr>
            </a:lvl5pPr>
            <a:lvl6pPr marL="2286000" marR="0" lvl="5" indent="0" algn="l" rtl="0">
              <a:spcBef>
                <a:spcPts val="400"/>
              </a:spcBef>
              <a:spcAft>
                <a:spcPts val="0"/>
              </a:spcAft>
              <a:buClr>
                <a:schemeClr val="dk1"/>
              </a:buClr>
              <a:buSzPts val="1400"/>
              <a:buFont typeface="Arial"/>
              <a:buNone/>
              <a:defRPr sz="2000" b="0" i="0" u="none" strike="noStrike" cap="none">
                <a:solidFill>
                  <a:schemeClr val="dk1"/>
                </a:solidFill>
                <a:latin typeface="Century Gothic"/>
                <a:ea typeface="Century Gothic"/>
                <a:cs typeface="Century Gothic"/>
                <a:sym typeface="Century Gothic"/>
              </a:defRPr>
            </a:lvl6pPr>
            <a:lvl7pPr marL="2743200" marR="0" lvl="6" indent="0" algn="l" rtl="0">
              <a:spcBef>
                <a:spcPts val="400"/>
              </a:spcBef>
              <a:spcAft>
                <a:spcPts val="0"/>
              </a:spcAft>
              <a:buClr>
                <a:schemeClr val="dk1"/>
              </a:buClr>
              <a:buSzPts val="1400"/>
              <a:buFont typeface="Arial"/>
              <a:buNone/>
              <a:defRPr sz="2000" b="0" i="0" u="none" strike="noStrike" cap="none">
                <a:solidFill>
                  <a:schemeClr val="dk1"/>
                </a:solidFill>
                <a:latin typeface="Century Gothic"/>
                <a:ea typeface="Century Gothic"/>
                <a:cs typeface="Century Gothic"/>
                <a:sym typeface="Century Gothic"/>
              </a:defRPr>
            </a:lvl7pPr>
            <a:lvl8pPr marL="3200400" marR="0" lvl="7" indent="0" algn="l" rtl="0">
              <a:spcBef>
                <a:spcPts val="400"/>
              </a:spcBef>
              <a:spcAft>
                <a:spcPts val="0"/>
              </a:spcAft>
              <a:buClr>
                <a:schemeClr val="dk1"/>
              </a:buClr>
              <a:buSzPts val="1400"/>
              <a:buFont typeface="Arial"/>
              <a:buNone/>
              <a:defRPr sz="2000" b="0" i="0" u="none" strike="noStrike" cap="none">
                <a:solidFill>
                  <a:schemeClr val="dk1"/>
                </a:solidFill>
                <a:latin typeface="Century Gothic"/>
                <a:ea typeface="Century Gothic"/>
                <a:cs typeface="Century Gothic"/>
                <a:sym typeface="Century Gothic"/>
              </a:defRPr>
            </a:lvl8pPr>
            <a:lvl9pPr marL="3657600" marR="0" lvl="8" indent="0" algn="l" rtl="0">
              <a:spcBef>
                <a:spcPts val="400"/>
              </a:spcBef>
              <a:spcAft>
                <a:spcPts val="0"/>
              </a:spcAft>
              <a:buClr>
                <a:schemeClr val="dk1"/>
              </a:buClr>
              <a:buSzPts val="1400"/>
              <a:buFont typeface="Arial"/>
              <a:buNone/>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385" name="Google Shape;385;p77"/>
          <p:cNvSpPr txBox="1">
            <a:spLocks noGrp="1"/>
          </p:cNvSpPr>
          <p:nvPr>
            <p:ph type="body" idx="1"/>
          </p:nvPr>
        </p:nvSpPr>
        <p:spPr>
          <a:xfrm>
            <a:off x="1792288" y="5367338"/>
            <a:ext cx="5486400" cy="804900"/>
          </a:xfrm>
          <a:prstGeom prst="rect">
            <a:avLst/>
          </a:prstGeom>
          <a:noFill/>
          <a:ln>
            <a:noFill/>
          </a:ln>
        </p:spPr>
        <p:txBody>
          <a:bodyPr spcFirstLastPara="1" wrap="square" lIns="91425" tIns="91425" rIns="91425" bIns="91425" anchor="t" anchorCtr="0"/>
          <a:lstStyle>
            <a:lvl1pPr marL="457200" marR="0" lvl="0" indent="-228600" algn="l" rtl="0">
              <a:spcBef>
                <a:spcPts val="280"/>
              </a:spcBef>
              <a:spcAft>
                <a:spcPts val="0"/>
              </a:spcAft>
              <a:buClr>
                <a:schemeClr val="dk2"/>
              </a:buClr>
              <a:buSzPts val="1400"/>
              <a:buFont typeface="Arial"/>
              <a:buNone/>
              <a:defRPr sz="1400" b="0" i="0" u="none" strike="noStrike" cap="none">
                <a:solidFill>
                  <a:schemeClr val="dk2"/>
                </a:solidFill>
                <a:latin typeface="Century Gothic"/>
                <a:ea typeface="Century Gothic"/>
                <a:cs typeface="Century Gothic"/>
                <a:sym typeface="Century Gothic"/>
              </a:defRPr>
            </a:lvl1pPr>
            <a:lvl2pPr marL="914400" marR="0" lvl="1" indent="-228600" algn="l" rtl="0">
              <a:spcBef>
                <a:spcPts val="240"/>
              </a:spcBef>
              <a:spcAft>
                <a:spcPts val="0"/>
              </a:spcAft>
              <a:buClr>
                <a:schemeClr val="dk2"/>
              </a:buClr>
              <a:buSzPts val="2000"/>
              <a:buFont typeface="Arial"/>
              <a:buNone/>
              <a:defRPr sz="1200" b="0" i="0" u="none" strike="noStrike" cap="none">
                <a:solidFill>
                  <a:schemeClr val="dk2"/>
                </a:solidFill>
                <a:latin typeface="Century Gothic"/>
                <a:ea typeface="Century Gothic"/>
                <a:cs typeface="Century Gothic"/>
                <a:sym typeface="Century Gothic"/>
              </a:defRPr>
            </a:lvl2pPr>
            <a:lvl3pPr marL="1371600" marR="0" lvl="2" indent="-228600" algn="l" rtl="0">
              <a:spcBef>
                <a:spcPts val="200"/>
              </a:spcBef>
              <a:spcAft>
                <a:spcPts val="0"/>
              </a:spcAft>
              <a:buClr>
                <a:schemeClr val="dk2"/>
              </a:buClr>
              <a:buSzPts val="1800"/>
              <a:buFont typeface="Courier New"/>
              <a:buNone/>
              <a:defRPr sz="1000" b="0" i="0" u="none" strike="noStrike" cap="none">
                <a:solidFill>
                  <a:schemeClr val="dk2"/>
                </a:solidFill>
                <a:latin typeface="Century Gothic"/>
                <a:ea typeface="Century Gothic"/>
                <a:cs typeface="Century Gothic"/>
                <a:sym typeface="Century Gothic"/>
              </a:defRPr>
            </a:lvl3pPr>
            <a:lvl4pPr marL="1828800" marR="0" lvl="3" indent="-228600" algn="l" rtl="0">
              <a:spcBef>
                <a:spcPts val="180"/>
              </a:spcBef>
              <a:spcAft>
                <a:spcPts val="0"/>
              </a:spcAft>
              <a:buClr>
                <a:schemeClr val="dk2"/>
              </a:buClr>
              <a:buSzPts val="1600"/>
              <a:buFont typeface="Arial"/>
              <a:buNone/>
              <a:defRPr sz="900" b="0" i="0" u="none" strike="noStrike" cap="none">
                <a:solidFill>
                  <a:schemeClr val="dk2"/>
                </a:solidFill>
                <a:latin typeface="Century Gothic"/>
                <a:ea typeface="Century Gothic"/>
                <a:cs typeface="Century Gothic"/>
                <a:sym typeface="Century Gothic"/>
              </a:defRPr>
            </a:lvl4pPr>
            <a:lvl5pPr marL="2286000" marR="0" lvl="4" indent="-228600" algn="l" rtl="0">
              <a:spcBef>
                <a:spcPts val="180"/>
              </a:spcBef>
              <a:spcAft>
                <a:spcPts val="0"/>
              </a:spcAft>
              <a:buClr>
                <a:schemeClr val="dk2"/>
              </a:buClr>
              <a:buSzPts val="1600"/>
              <a:buFont typeface="Arial"/>
              <a:buNone/>
              <a:defRPr sz="900" b="0" i="0" u="none" strike="noStrike" cap="none">
                <a:solidFill>
                  <a:schemeClr val="dk2"/>
                </a:solidFill>
                <a:latin typeface="Century Gothic"/>
                <a:ea typeface="Century Gothic"/>
                <a:cs typeface="Century Gothic"/>
                <a:sym typeface="Century Gothic"/>
              </a:defRPr>
            </a:lvl5pPr>
            <a:lvl6pPr marL="2743200" marR="0" lvl="5" indent="-228600" algn="l" rtl="0">
              <a:spcBef>
                <a:spcPts val="180"/>
              </a:spcBef>
              <a:spcAft>
                <a:spcPts val="0"/>
              </a:spcAft>
              <a:buClr>
                <a:schemeClr val="dk1"/>
              </a:buClr>
              <a:buSzPts val="2000"/>
              <a:buFont typeface="Arial"/>
              <a:buNone/>
              <a:defRPr sz="900" b="0" i="0" u="none" strike="noStrike" cap="none">
                <a:solidFill>
                  <a:schemeClr val="dk1"/>
                </a:solidFill>
                <a:latin typeface="Century Gothic"/>
                <a:ea typeface="Century Gothic"/>
                <a:cs typeface="Century Gothic"/>
                <a:sym typeface="Century Gothic"/>
              </a:defRPr>
            </a:lvl6pPr>
            <a:lvl7pPr marL="3200400" marR="0" lvl="6" indent="-228600" algn="l" rtl="0">
              <a:spcBef>
                <a:spcPts val="180"/>
              </a:spcBef>
              <a:spcAft>
                <a:spcPts val="0"/>
              </a:spcAft>
              <a:buClr>
                <a:schemeClr val="dk1"/>
              </a:buClr>
              <a:buSzPts val="2000"/>
              <a:buFont typeface="Arial"/>
              <a:buNone/>
              <a:defRPr sz="900" b="0" i="0" u="none" strike="noStrike" cap="none">
                <a:solidFill>
                  <a:schemeClr val="dk1"/>
                </a:solidFill>
                <a:latin typeface="Century Gothic"/>
                <a:ea typeface="Century Gothic"/>
                <a:cs typeface="Century Gothic"/>
                <a:sym typeface="Century Gothic"/>
              </a:defRPr>
            </a:lvl7pPr>
            <a:lvl8pPr marL="3657600" marR="0" lvl="7" indent="-228600" algn="l" rtl="0">
              <a:spcBef>
                <a:spcPts val="180"/>
              </a:spcBef>
              <a:spcAft>
                <a:spcPts val="0"/>
              </a:spcAft>
              <a:buClr>
                <a:schemeClr val="dk1"/>
              </a:buClr>
              <a:buSzPts val="2000"/>
              <a:buFont typeface="Arial"/>
              <a:buNone/>
              <a:defRPr sz="900" b="0" i="0" u="none" strike="noStrike" cap="none">
                <a:solidFill>
                  <a:schemeClr val="dk1"/>
                </a:solidFill>
                <a:latin typeface="Century Gothic"/>
                <a:ea typeface="Century Gothic"/>
                <a:cs typeface="Century Gothic"/>
                <a:sym typeface="Century Gothic"/>
              </a:defRPr>
            </a:lvl8pPr>
            <a:lvl9pPr marL="4114800" marR="0" lvl="8" indent="-228600" algn="l" rtl="0">
              <a:spcBef>
                <a:spcPts val="180"/>
              </a:spcBef>
              <a:spcAft>
                <a:spcPts val="0"/>
              </a:spcAft>
              <a:buClr>
                <a:schemeClr val="dk1"/>
              </a:buClr>
              <a:buSzPts val="2000"/>
              <a:buFont typeface="Arial"/>
              <a:buNone/>
              <a:defRPr sz="900" b="0" i="0" u="none" strike="noStrike" cap="none">
                <a:solidFill>
                  <a:schemeClr val="dk1"/>
                </a:solidFill>
                <a:latin typeface="Century Gothic"/>
                <a:ea typeface="Century Gothic"/>
                <a:cs typeface="Century Gothic"/>
                <a:sym typeface="Century Gothic"/>
              </a:defRPr>
            </a:lvl9pPr>
          </a:lstStyle>
          <a:p>
            <a:endParaRPr/>
          </a:p>
        </p:txBody>
      </p:sp>
      <p:sp>
        <p:nvSpPr>
          <p:cNvPr id="386" name="Google Shape;386;p77"/>
          <p:cNvSpPr txBox="1">
            <a:spLocks noGrp="1"/>
          </p:cNvSpPr>
          <p:nvPr>
            <p:ph type="ftr" idx="11"/>
          </p:nvPr>
        </p:nvSpPr>
        <p:spPr>
          <a:xfrm>
            <a:off x="1600200" y="6356350"/>
            <a:ext cx="5334000" cy="365100"/>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200" b="0" i="0" u="none" strike="noStrike" cap="none">
                <a:solidFill>
                  <a:srgbClr val="888888"/>
                </a:solidFill>
                <a:latin typeface="Century Gothic"/>
                <a:ea typeface="Century Gothic"/>
                <a:cs typeface="Century Gothic"/>
                <a:sym typeface="Century Gothic"/>
              </a:defRPr>
            </a:lvl1pPr>
            <a:lvl2pPr marL="457200" marR="0" lvl="1" indent="0"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L="914400" marR="0" lvl="2" indent="0"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L="1371600" marR="0" lvl="3" indent="0"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L="1828800" marR="0" lvl="4" indent="0"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L="2286000" marR="0" lvl="5" indent="0"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L="2743200" marR="0" lvl="6" indent="0"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L="3200400" marR="0" lvl="7" indent="0"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L="3657600" marR="0" lvl="8" indent="0"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387" name="Google Shape;387;p77"/>
          <p:cNvSpPr txBox="1">
            <a:spLocks noGrp="1"/>
          </p:cNvSpPr>
          <p:nvPr>
            <p:ph type="sldNum" idx="12"/>
          </p:nvPr>
        </p:nvSpPr>
        <p:spPr>
          <a:xfrm>
            <a:off x="457200" y="6356350"/>
            <a:ext cx="762000" cy="365100"/>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1200" b="0" i="0" u="none" strike="noStrike" cap="none">
                <a:solidFill>
                  <a:schemeClr val="dk2"/>
                </a:solidFill>
                <a:latin typeface="Century Gothic"/>
                <a:ea typeface="Century Gothic"/>
                <a:cs typeface="Century Gothic"/>
                <a:sym typeface="Century Gothic"/>
              </a:defRPr>
            </a:lvl1pPr>
            <a:lvl2pPr marL="0" marR="0" lvl="1" indent="0" algn="l" rtl="0">
              <a:spcBef>
                <a:spcPts val="0"/>
              </a:spcBef>
              <a:buNone/>
              <a:defRPr sz="1200" b="0" i="0" u="none" strike="noStrike" cap="none">
                <a:solidFill>
                  <a:schemeClr val="dk2"/>
                </a:solidFill>
                <a:latin typeface="Century Gothic"/>
                <a:ea typeface="Century Gothic"/>
                <a:cs typeface="Century Gothic"/>
                <a:sym typeface="Century Gothic"/>
              </a:defRPr>
            </a:lvl2pPr>
            <a:lvl3pPr marL="0" marR="0" lvl="2" indent="0" algn="l" rtl="0">
              <a:spcBef>
                <a:spcPts val="0"/>
              </a:spcBef>
              <a:buNone/>
              <a:defRPr sz="1200" b="0" i="0" u="none" strike="noStrike" cap="none">
                <a:solidFill>
                  <a:schemeClr val="dk2"/>
                </a:solidFill>
                <a:latin typeface="Century Gothic"/>
                <a:ea typeface="Century Gothic"/>
                <a:cs typeface="Century Gothic"/>
                <a:sym typeface="Century Gothic"/>
              </a:defRPr>
            </a:lvl3pPr>
            <a:lvl4pPr marL="0" marR="0" lvl="3" indent="0" algn="l" rtl="0">
              <a:spcBef>
                <a:spcPts val="0"/>
              </a:spcBef>
              <a:buNone/>
              <a:defRPr sz="1200" b="0" i="0" u="none" strike="noStrike" cap="none">
                <a:solidFill>
                  <a:schemeClr val="dk2"/>
                </a:solidFill>
                <a:latin typeface="Century Gothic"/>
                <a:ea typeface="Century Gothic"/>
                <a:cs typeface="Century Gothic"/>
                <a:sym typeface="Century Gothic"/>
              </a:defRPr>
            </a:lvl4pPr>
            <a:lvl5pPr marL="0" marR="0" lvl="4" indent="0" algn="l" rtl="0">
              <a:spcBef>
                <a:spcPts val="0"/>
              </a:spcBef>
              <a:buNone/>
              <a:defRPr sz="1200" b="0" i="0" u="none" strike="noStrike" cap="none">
                <a:solidFill>
                  <a:schemeClr val="dk2"/>
                </a:solidFill>
                <a:latin typeface="Century Gothic"/>
                <a:ea typeface="Century Gothic"/>
                <a:cs typeface="Century Gothic"/>
                <a:sym typeface="Century Gothic"/>
              </a:defRPr>
            </a:lvl5pPr>
            <a:lvl6pPr marL="0" marR="0" lvl="5" indent="0" algn="l" rtl="0">
              <a:spcBef>
                <a:spcPts val="0"/>
              </a:spcBef>
              <a:buNone/>
              <a:defRPr sz="1200" b="0" i="0" u="none" strike="noStrike" cap="none">
                <a:solidFill>
                  <a:schemeClr val="dk2"/>
                </a:solidFill>
                <a:latin typeface="Century Gothic"/>
                <a:ea typeface="Century Gothic"/>
                <a:cs typeface="Century Gothic"/>
                <a:sym typeface="Century Gothic"/>
              </a:defRPr>
            </a:lvl6pPr>
            <a:lvl7pPr marL="0" marR="0" lvl="6" indent="0" algn="l" rtl="0">
              <a:spcBef>
                <a:spcPts val="0"/>
              </a:spcBef>
              <a:buNone/>
              <a:defRPr sz="1200" b="0" i="0" u="none" strike="noStrike" cap="none">
                <a:solidFill>
                  <a:schemeClr val="dk2"/>
                </a:solidFill>
                <a:latin typeface="Century Gothic"/>
                <a:ea typeface="Century Gothic"/>
                <a:cs typeface="Century Gothic"/>
                <a:sym typeface="Century Gothic"/>
              </a:defRPr>
            </a:lvl7pPr>
            <a:lvl8pPr marL="0" marR="0" lvl="7" indent="0" algn="l" rtl="0">
              <a:spcBef>
                <a:spcPts val="0"/>
              </a:spcBef>
              <a:buNone/>
              <a:defRPr sz="1200" b="0" i="0" u="none" strike="noStrike" cap="none">
                <a:solidFill>
                  <a:schemeClr val="dk2"/>
                </a:solidFill>
                <a:latin typeface="Century Gothic"/>
                <a:ea typeface="Century Gothic"/>
                <a:cs typeface="Century Gothic"/>
                <a:sym typeface="Century Gothic"/>
              </a:defRPr>
            </a:lvl8pPr>
            <a:lvl9pPr marL="0" marR="0" lvl="8" indent="0" algn="l" rtl="0">
              <a:spcBef>
                <a:spcPts val="0"/>
              </a:spcBef>
              <a:buNone/>
              <a:defRPr sz="1200" b="0" i="0" u="none" strike="noStrike" cap="none">
                <a:solidFill>
                  <a:schemeClr val="dk2"/>
                </a:solidFill>
                <a:latin typeface="Century Gothic"/>
                <a:ea typeface="Century Gothic"/>
                <a:cs typeface="Century Gothic"/>
                <a:sym typeface="Century Gothic"/>
              </a:defRPr>
            </a:lvl9pPr>
          </a:lstStyle>
          <a:p>
            <a:pPr marL="0" lvl="0" indent="0" algn="l" rtl="0">
              <a:spcBef>
                <a:spcPts val="0"/>
              </a:spcBef>
              <a:spcAft>
                <a:spcPts val="0"/>
              </a:spcAft>
              <a:buNone/>
            </a:pPr>
            <a:fld id="{00000000-1234-1234-1234-123412341234}" type="slidenum">
              <a:rPr lang="en-US"/>
              <a:pPr marL="0" lvl="0" indent="0" algn="l" rtl="0">
                <a:spcBef>
                  <a:spcPts val="0"/>
                </a:spcBef>
                <a:spcAft>
                  <a:spcPts val="0"/>
                </a:spcAft>
                <a:buNone/>
              </a:pPr>
              <a:t>‹#›</a:t>
            </a:fld>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388"/>
        <p:cNvGrpSpPr/>
        <p:nvPr/>
      </p:nvGrpSpPr>
      <p:grpSpPr>
        <a:xfrm>
          <a:off x="0" y="0"/>
          <a:ext cx="0" cy="0"/>
          <a:chOff x="0" y="0"/>
          <a:chExt cx="0" cy="0"/>
        </a:xfrm>
      </p:grpSpPr>
      <p:sp>
        <p:nvSpPr>
          <p:cNvPr id="389" name="Google Shape;389;p78"/>
          <p:cNvSpPr txBox="1">
            <a:spLocks noGrp="1"/>
          </p:cNvSpPr>
          <p:nvPr>
            <p:ph type="title"/>
          </p:nvPr>
        </p:nvSpPr>
        <p:spPr>
          <a:xfrm>
            <a:off x="4354" y="17417"/>
            <a:ext cx="9139500" cy="592200"/>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Clr>
                <a:schemeClr val="lt1"/>
              </a:buClr>
              <a:buSzPts val="1400"/>
              <a:buFont typeface="Rockwell"/>
              <a:buNone/>
              <a:defRPr sz="3200" b="0" i="0" u="none" strike="noStrike" cap="none">
                <a:solidFill>
                  <a:schemeClr val="lt1"/>
                </a:solidFill>
                <a:latin typeface="Rockwell"/>
                <a:ea typeface="Rockwell"/>
                <a:cs typeface="Rockwell"/>
                <a:sym typeface="Rockwell"/>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390" name="Google Shape;390;p78"/>
          <p:cNvSpPr txBox="1">
            <a:spLocks noGrp="1"/>
          </p:cNvSpPr>
          <p:nvPr>
            <p:ph type="body" idx="1"/>
          </p:nvPr>
        </p:nvSpPr>
        <p:spPr>
          <a:xfrm rot="5400000">
            <a:off x="1943100" y="-495299"/>
            <a:ext cx="5257800" cy="8229600"/>
          </a:xfrm>
          <a:prstGeom prst="rect">
            <a:avLst/>
          </a:prstGeom>
          <a:noFill/>
          <a:ln>
            <a:noFill/>
          </a:ln>
        </p:spPr>
        <p:txBody>
          <a:bodyPr spcFirstLastPara="1" wrap="square" lIns="91425" tIns="91425" rIns="91425" bIns="91425" anchor="t" anchorCtr="0"/>
          <a:lstStyle>
            <a:lvl1pPr marL="457200" marR="0" lvl="0" indent="-228600" algn="l" rtl="0">
              <a:spcBef>
                <a:spcPts val="480"/>
              </a:spcBef>
              <a:spcAft>
                <a:spcPts val="0"/>
              </a:spcAft>
              <a:buClr>
                <a:schemeClr val="dk2"/>
              </a:buClr>
              <a:buSzPts val="1400"/>
              <a:buFont typeface="Arial"/>
              <a:buNone/>
              <a:defRPr sz="2400" b="0" i="0" u="none" strike="noStrike" cap="none">
                <a:solidFill>
                  <a:schemeClr val="dk2"/>
                </a:solidFill>
                <a:latin typeface="Century Gothic"/>
                <a:ea typeface="Century Gothic"/>
                <a:cs typeface="Century Gothic"/>
                <a:sym typeface="Century Gothic"/>
              </a:defRPr>
            </a:lvl1pPr>
            <a:lvl2pPr marL="914400" marR="0" lvl="1" indent="-355600" algn="l" rtl="0">
              <a:spcBef>
                <a:spcPts val="400"/>
              </a:spcBef>
              <a:spcAft>
                <a:spcPts val="0"/>
              </a:spcAft>
              <a:buClr>
                <a:schemeClr val="dk2"/>
              </a:buClr>
              <a:buSzPts val="2000"/>
              <a:buFont typeface="Arial"/>
              <a:buChar char="•"/>
              <a:defRPr sz="2000" b="0" i="0" u="none" strike="noStrike" cap="none">
                <a:solidFill>
                  <a:schemeClr val="dk2"/>
                </a:solidFill>
                <a:latin typeface="Century Gothic"/>
                <a:ea typeface="Century Gothic"/>
                <a:cs typeface="Century Gothic"/>
                <a:sym typeface="Century Gothic"/>
              </a:defRPr>
            </a:lvl2pPr>
            <a:lvl3pPr marL="1371600" marR="0" lvl="2" indent="-342900" algn="l" rtl="0">
              <a:spcBef>
                <a:spcPts val="360"/>
              </a:spcBef>
              <a:spcAft>
                <a:spcPts val="0"/>
              </a:spcAft>
              <a:buClr>
                <a:schemeClr val="dk2"/>
              </a:buClr>
              <a:buSzPts val="1800"/>
              <a:buFont typeface="Courier New"/>
              <a:buChar char="o"/>
              <a:defRPr sz="1800" b="0" i="0" u="none" strike="noStrike" cap="none">
                <a:solidFill>
                  <a:schemeClr val="dk2"/>
                </a:solidFill>
                <a:latin typeface="Century Gothic"/>
                <a:ea typeface="Century Gothic"/>
                <a:cs typeface="Century Gothic"/>
                <a:sym typeface="Century Gothic"/>
              </a:defRPr>
            </a:lvl3pPr>
            <a:lvl4pPr marL="1828800" marR="0" lvl="3" indent="-330200" algn="l" rtl="0">
              <a:spcBef>
                <a:spcPts val="320"/>
              </a:spcBef>
              <a:spcAft>
                <a:spcPts val="0"/>
              </a:spcAft>
              <a:buClr>
                <a:schemeClr val="dk2"/>
              </a:buClr>
              <a:buSzPts val="1600"/>
              <a:buFont typeface="Arial"/>
              <a:buChar char="–"/>
              <a:defRPr sz="1600" b="0" i="0" u="none" strike="noStrike" cap="none">
                <a:solidFill>
                  <a:schemeClr val="dk2"/>
                </a:solidFill>
                <a:latin typeface="Century Gothic"/>
                <a:ea typeface="Century Gothic"/>
                <a:cs typeface="Century Gothic"/>
                <a:sym typeface="Century Gothic"/>
              </a:defRPr>
            </a:lvl4pPr>
            <a:lvl5pPr marL="2286000" marR="0" lvl="4" indent="-330200" algn="l" rtl="0">
              <a:spcBef>
                <a:spcPts val="320"/>
              </a:spcBef>
              <a:spcAft>
                <a:spcPts val="0"/>
              </a:spcAft>
              <a:buClr>
                <a:schemeClr val="dk2"/>
              </a:buClr>
              <a:buSzPts val="1600"/>
              <a:buFont typeface="Arial"/>
              <a:buChar char="»"/>
              <a:defRPr sz="1600" b="0" i="0" u="none" strike="noStrike" cap="none">
                <a:solidFill>
                  <a:schemeClr val="dk2"/>
                </a:solidFill>
                <a:latin typeface="Century Gothic"/>
                <a:ea typeface="Century Gothic"/>
                <a:cs typeface="Century Gothic"/>
                <a:sym typeface="Century Gothic"/>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391" name="Google Shape;391;p78"/>
          <p:cNvSpPr txBox="1">
            <a:spLocks noGrp="1"/>
          </p:cNvSpPr>
          <p:nvPr>
            <p:ph type="ftr" idx="11"/>
          </p:nvPr>
        </p:nvSpPr>
        <p:spPr>
          <a:xfrm>
            <a:off x="1600200" y="6356350"/>
            <a:ext cx="5334000" cy="365100"/>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200" b="0" i="0" u="none" strike="noStrike" cap="none">
                <a:solidFill>
                  <a:srgbClr val="888888"/>
                </a:solidFill>
                <a:latin typeface="Century Gothic"/>
                <a:ea typeface="Century Gothic"/>
                <a:cs typeface="Century Gothic"/>
                <a:sym typeface="Century Gothic"/>
              </a:defRPr>
            </a:lvl1pPr>
            <a:lvl2pPr marL="457200" marR="0" lvl="1" indent="0"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L="914400" marR="0" lvl="2" indent="0"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L="1371600" marR="0" lvl="3" indent="0"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L="1828800" marR="0" lvl="4" indent="0"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L="2286000" marR="0" lvl="5" indent="0"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L="2743200" marR="0" lvl="6" indent="0"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L="3200400" marR="0" lvl="7" indent="0"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L="3657600" marR="0" lvl="8" indent="0"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392" name="Google Shape;392;p78"/>
          <p:cNvSpPr txBox="1">
            <a:spLocks noGrp="1"/>
          </p:cNvSpPr>
          <p:nvPr>
            <p:ph type="sldNum" idx="12"/>
          </p:nvPr>
        </p:nvSpPr>
        <p:spPr>
          <a:xfrm>
            <a:off x="457200" y="6356350"/>
            <a:ext cx="762000" cy="365100"/>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1200" b="0" i="0" u="none" strike="noStrike" cap="none">
                <a:solidFill>
                  <a:schemeClr val="dk2"/>
                </a:solidFill>
                <a:latin typeface="Century Gothic"/>
                <a:ea typeface="Century Gothic"/>
                <a:cs typeface="Century Gothic"/>
                <a:sym typeface="Century Gothic"/>
              </a:defRPr>
            </a:lvl1pPr>
            <a:lvl2pPr marL="0" marR="0" lvl="1" indent="0" algn="l" rtl="0">
              <a:spcBef>
                <a:spcPts val="0"/>
              </a:spcBef>
              <a:buNone/>
              <a:defRPr sz="1200" b="0" i="0" u="none" strike="noStrike" cap="none">
                <a:solidFill>
                  <a:schemeClr val="dk2"/>
                </a:solidFill>
                <a:latin typeface="Century Gothic"/>
                <a:ea typeface="Century Gothic"/>
                <a:cs typeface="Century Gothic"/>
                <a:sym typeface="Century Gothic"/>
              </a:defRPr>
            </a:lvl2pPr>
            <a:lvl3pPr marL="0" marR="0" lvl="2" indent="0" algn="l" rtl="0">
              <a:spcBef>
                <a:spcPts val="0"/>
              </a:spcBef>
              <a:buNone/>
              <a:defRPr sz="1200" b="0" i="0" u="none" strike="noStrike" cap="none">
                <a:solidFill>
                  <a:schemeClr val="dk2"/>
                </a:solidFill>
                <a:latin typeface="Century Gothic"/>
                <a:ea typeface="Century Gothic"/>
                <a:cs typeface="Century Gothic"/>
                <a:sym typeface="Century Gothic"/>
              </a:defRPr>
            </a:lvl3pPr>
            <a:lvl4pPr marL="0" marR="0" lvl="3" indent="0" algn="l" rtl="0">
              <a:spcBef>
                <a:spcPts val="0"/>
              </a:spcBef>
              <a:buNone/>
              <a:defRPr sz="1200" b="0" i="0" u="none" strike="noStrike" cap="none">
                <a:solidFill>
                  <a:schemeClr val="dk2"/>
                </a:solidFill>
                <a:latin typeface="Century Gothic"/>
                <a:ea typeface="Century Gothic"/>
                <a:cs typeface="Century Gothic"/>
                <a:sym typeface="Century Gothic"/>
              </a:defRPr>
            </a:lvl4pPr>
            <a:lvl5pPr marL="0" marR="0" lvl="4" indent="0" algn="l" rtl="0">
              <a:spcBef>
                <a:spcPts val="0"/>
              </a:spcBef>
              <a:buNone/>
              <a:defRPr sz="1200" b="0" i="0" u="none" strike="noStrike" cap="none">
                <a:solidFill>
                  <a:schemeClr val="dk2"/>
                </a:solidFill>
                <a:latin typeface="Century Gothic"/>
                <a:ea typeface="Century Gothic"/>
                <a:cs typeface="Century Gothic"/>
                <a:sym typeface="Century Gothic"/>
              </a:defRPr>
            </a:lvl5pPr>
            <a:lvl6pPr marL="0" marR="0" lvl="5" indent="0" algn="l" rtl="0">
              <a:spcBef>
                <a:spcPts val="0"/>
              </a:spcBef>
              <a:buNone/>
              <a:defRPr sz="1200" b="0" i="0" u="none" strike="noStrike" cap="none">
                <a:solidFill>
                  <a:schemeClr val="dk2"/>
                </a:solidFill>
                <a:latin typeface="Century Gothic"/>
                <a:ea typeface="Century Gothic"/>
                <a:cs typeface="Century Gothic"/>
                <a:sym typeface="Century Gothic"/>
              </a:defRPr>
            </a:lvl6pPr>
            <a:lvl7pPr marL="0" marR="0" lvl="6" indent="0" algn="l" rtl="0">
              <a:spcBef>
                <a:spcPts val="0"/>
              </a:spcBef>
              <a:buNone/>
              <a:defRPr sz="1200" b="0" i="0" u="none" strike="noStrike" cap="none">
                <a:solidFill>
                  <a:schemeClr val="dk2"/>
                </a:solidFill>
                <a:latin typeface="Century Gothic"/>
                <a:ea typeface="Century Gothic"/>
                <a:cs typeface="Century Gothic"/>
                <a:sym typeface="Century Gothic"/>
              </a:defRPr>
            </a:lvl7pPr>
            <a:lvl8pPr marL="0" marR="0" lvl="7" indent="0" algn="l" rtl="0">
              <a:spcBef>
                <a:spcPts val="0"/>
              </a:spcBef>
              <a:buNone/>
              <a:defRPr sz="1200" b="0" i="0" u="none" strike="noStrike" cap="none">
                <a:solidFill>
                  <a:schemeClr val="dk2"/>
                </a:solidFill>
                <a:latin typeface="Century Gothic"/>
                <a:ea typeface="Century Gothic"/>
                <a:cs typeface="Century Gothic"/>
                <a:sym typeface="Century Gothic"/>
              </a:defRPr>
            </a:lvl8pPr>
            <a:lvl9pPr marL="0" marR="0" lvl="8" indent="0" algn="l" rtl="0">
              <a:spcBef>
                <a:spcPts val="0"/>
              </a:spcBef>
              <a:buNone/>
              <a:defRPr sz="1200" b="0" i="0" u="none" strike="noStrike" cap="none">
                <a:solidFill>
                  <a:schemeClr val="dk2"/>
                </a:solidFill>
                <a:latin typeface="Century Gothic"/>
                <a:ea typeface="Century Gothic"/>
                <a:cs typeface="Century Gothic"/>
                <a:sym typeface="Century Gothic"/>
              </a:defRPr>
            </a:lvl9pPr>
          </a:lstStyle>
          <a:p>
            <a:pPr marL="0" lvl="0" indent="0" algn="l" rtl="0">
              <a:spcBef>
                <a:spcPts val="0"/>
              </a:spcBef>
              <a:spcAft>
                <a:spcPts val="0"/>
              </a:spcAft>
              <a:buNone/>
            </a:pPr>
            <a:fld id="{00000000-1234-1234-1234-123412341234}" type="slidenum">
              <a:rPr lang="en-US"/>
              <a:pPr marL="0" lvl="0" indent="0" algn="l" rtl="0">
                <a:spcBef>
                  <a:spcPts val="0"/>
                </a:spcBef>
                <a:spcAft>
                  <a:spcPts val="0"/>
                </a:spcAft>
                <a:buNone/>
              </a:pPr>
              <a:t>‹#›</a:t>
            </a:fld>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393"/>
        <p:cNvGrpSpPr/>
        <p:nvPr/>
      </p:nvGrpSpPr>
      <p:grpSpPr>
        <a:xfrm>
          <a:off x="0" y="0"/>
          <a:ext cx="0" cy="0"/>
          <a:chOff x="0" y="0"/>
          <a:chExt cx="0" cy="0"/>
        </a:xfrm>
      </p:grpSpPr>
      <p:sp>
        <p:nvSpPr>
          <p:cNvPr id="394" name="Google Shape;394;p79"/>
          <p:cNvSpPr txBox="1">
            <a:spLocks noGrp="1"/>
          </p:cNvSpPr>
          <p:nvPr>
            <p:ph type="title"/>
          </p:nvPr>
        </p:nvSpPr>
        <p:spPr>
          <a:xfrm rot="5400000">
            <a:off x="4838700" y="2400300"/>
            <a:ext cx="5638800" cy="2057400"/>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Clr>
                <a:schemeClr val="dk2"/>
              </a:buClr>
              <a:buSzPts val="1400"/>
              <a:buFont typeface="Rockwell"/>
              <a:buNone/>
              <a:defRPr sz="3200" b="0" i="0" u="none" strike="noStrike" cap="none">
                <a:solidFill>
                  <a:schemeClr val="dk2"/>
                </a:solidFill>
                <a:latin typeface="Rockwell"/>
                <a:ea typeface="Rockwell"/>
                <a:cs typeface="Rockwell"/>
                <a:sym typeface="Rockwell"/>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395" name="Google Shape;395;p79"/>
          <p:cNvSpPr txBox="1">
            <a:spLocks noGrp="1"/>
          </p:cNvSpPr>
          <p:nvPr>
            <p:ph type="body" idx="1"/>
          </p:nvPr>
        </p:nvSpPr>
        <p:spPr>
          <a:xfrm rot="5400000">
            <a:off x="647700" y="419100"/>
            <a:ext cx="5638800" cy="6019800"/>
          </a:xfrm>
          <a:prstGeom prst="rect">
            <a:avLst/>
          </a:prstGeom>
          <a:noFill/>
          <a:ln>
            <a:noFill/>
          </a:ln>
        </p:spPr>
        <p:txBody>
          <a:bodyPr spcFirstLastPara="1" wrap="square" lIns="91425" tIns="91425" rIns="91425" bIns="91425" anchor="t" anchorCtr="0"/>
          <a:lstStyle>
            <a:lvl1pPr marL="457200" marR="0" lvl="0" indent="-228600" algn="l" rtl="0">
              <a:spcBef>
                <a:spcPts val="480"/>
              </a:spcBef>
              <a:spcAft>
                <a:spcPts val="0"/>
              </a:spcAft>
              <a:buClr>
                <a:schemeClr val="dk2"/>
              </a:buClr>
              <a:buSzPts val="1400"/>
              <a:buFont typeface="Arial"/>
              <a:buNone/>
              <a:defRPr sz="2400" b="0" i="0" u="none" strike="noStrike" cap="none">
                <a:solidFill>
                  <a:schemeClr val="dk2"/>
                </a:solidFill>
                <a:latin typeface="Century Gothic"/>
                <a:ea typeface="Century Gothic"/>
                <a:cs typeface="Century Gothic"/>
                <a:sym typeface="Century Gothic"/>
              </a:defRPr>
            </a:lvl1pPr>
            <a:lvl2pPr marL="914400" marR="0" lvl="1" indent="-355600" algn="l" rtl="0">
              <a:spcBef>
                <a:spcPts val="400"/>
              </a:spcBef>
              <a:spcAft>
                <a:spcPts val="0"/>
              </a:spcAft>
              <a:buClr>
                <a:schemeClr val="dk2"/>
              </a:buClr>
              <a:buSzPts val="2000"/>
              <a:buFont typeface="Arial"/>
              <a:buChar char="•"/>
              <a:defRPr sz="2000" b="0" i="0" u="none" strike="noStrike" cap="none">
                <a:solidFill>
                  <a:schemeClr val="dk2"/>
                </a:solidFill>
                <a:latin typeface="Century Gothic"/>
                <a:ea typeface="Century Gothic"/>
                <a:cs typeface="Century Gothic"/>
                <a:sym typeface="Century Gothic"/>
              </a:defRPr>
            </a:lvl2pPr>
            <a:lvl3pPr marL="1371600" marR="0" lvl="2" indent="-342900" algn="l" rtl="0">
              <a:spcBef>
                <a:spcPts val="360"/>
              </a:spcBef>
              <a:spcAft>
                <a:spcPts val="0"/>
              </a:spcAft>
              <a:buClr>
                <a:schemeClr val="dk2"/>
              </a:buClr>
              <a:buSzPts val="1800"/>
              <a:buFont typeface="Courier New"/>
              <a:buChar char="o"/>
              <a:defRPr sz="1800" b="0" i="0" u="none" strike="noStrike" cap="none">
                <a:solidFill>
                  <a:schemeClr val="dk2"/>
                </a:solidFill>
                <a:latin typeface="Century Gothic"/>
                <a:ea typeface="Century Gothic"/>
                <a:cs typeface="Century Gothic"/>
                <a:sym typeface="Century Gothic"/>
              </a:defRPr>
            </a:lvl3pPr>
            <a:lvl4pPr marL="1828800" marR="0" lvl="3" indent="-330200" algn="l" rtl="0">
              <a:spcBef>
                <a:spcPts val="320"/>
              </a:spcBef>
              <a:spcAft>
                <a:spcPts val="0"/>
              </a:spcAft>
              <a:buClr>
                <a:schemeClr val="dk2"/>
              </a:buClr>
              <a:buSzPts val="1600"/>
              <a:buFont typeface="Arial"/>
              <a:buChar char="–"/>
              <a:defRPr sz="1600" b="0" i="0" u="none" strike="noStrike" cap="none">
                <a:solidFill>
                  <a:schemeClr val="dk2"/>
                </a:solidFill>
                <a:latin typeface="Century Gothic"/>
                <a:ea typeface="Century Gothic"/>
                <a:cs typeface="Century Gothic"/>
                <a:sym typeface="Century Gothic"/>
              </a:defRPr>
            </a:lvl4pPr>
            <a:lvl5pPr marL="2286000" marR="0" lvl="4" indent="-330200" algn="l" rtl="0">
              <a:spcBef>
                <a:spcPts val="320"/>
              </a:spcBef>
              <a:spcAft>
                <a:spcPts val="0"/>
              </a:spcAft>
              <a:buClr>
                <a:schemeClr val="dk2"/>
              </a:buClr>
              <a:buSzPts val="1600"/>
              <a:buFont typeface="Arial"/>
              <a:buChar char="»"/>
              <a:defRPr sz="1600" b="0" i="0" u="none" strike="noStrike" cap="none">
                <a:solidFill>
                  <a:schemeClr val="dk2"/>
                </a:solidFill>
                <a:latin typeface="Century Gothic"/>
                <a:ea typeface="Century Gothic"/>
                <a:cs typeface="Century Gothic"/>
                <a:sym typeface="Century Gothic"/>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396" name="Google Shape;396;p79"/>
          <p:cNvSpPr txBox="1">
            <a:spLocks noGrp="1"/>
          </p:cNvSpPr>
          <p:nvPr>
            <p:ph type="ftr" idx="11"/>
          </p:nvPr>
        </p:nvSpPr>
        <p:spPr>
          <a:xfrm>
            <a:off x="1600200" y="6356350"/>
            <a:ext cx="5334000" cy="365100"/>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200" b="0" i="0" u="none" strike="noStrike" cap="none">
                <a:solidFill>
                  <a:srgbClr val="888888"/>
                </a:solidFill>
                <a:latin typeface="Century Gothic"/>
                <a:ea typeface="Century Gothic"/>
                <a:cs typeface="Century Gothic"/>
                <a:sym typeface="Century Gothic"/>
              </a:defRPr>
            </a:lvl1pPr>
            <a:lvl2pPr marL="457200" marR="0" lvl="1" indent="0"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L="914400" marR="0" lvl="2" indent="0"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L="1371600" marR="0" lvl="3" indent="0"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L="1828800" marR="0" lvl="4" indent="0"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L="2286000" marR="0" lvl="5" indent="0"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L="2743200" marR="0" lvl="6" indent="0"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L="3200400" marR="0" lvl="7" indent="0"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L="3657600" marR="0" lvl="8" indent="0"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397" name="Google Shape;397;p79"/>
          <p:cNvSpPr txBox="1">
            <a:spLocks noGrp="1"/>
          </p:cNvSpPr>
          <p:nvPr>
            <p:ph type="sldNum" idx="12"/>
          </p:nvPr>
        </p:nvSpPr>
        <p:spPr>
          <a:xfrm>
            <a:off x="457200" y="6356350"/>
            <a:ext cx="762000" cy="365100"/>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1200" b="0" i="0" u="none" strike="noStrike" cap="none">
                <a:solidFill>
                  <a:schemeClr val="dk2"/>
                </a:solidFill>
                <a:latin typeface="Century Gothic"/>
                <a:ea typeface="Century Gothic"/>
                <a:cs typeface="Century Gothic"/>
                <a:sym typeface="Century Gothic"/>
              </a:defRPr>
            </a:lvl1pPr>
            <a:lvl2pPr marL="0" marR="0" lvl="1" indent="0" algn="l" rtl="0">
              <a:spcBef>
                <a:spcPts val="0"/>
              </a:spcBef>
              <a:buNone/>
              <a:defRPr sz="1200" b="0" i="0" u="none" strike="noStrike" cap="none">
                <a:solidFill>
                  <a:schemeClr val="dk2"/>
                </a:solidFill>
                <a:latin typeface="Century Gothic"/>
                <a:ea typeface="Century Gothic"/>
                <a:cs typeface="Century Gothic"/>
                <a:sym typeface="Century Gothic"/>
              </a:defRPr>
            </a:lvl2pPr>
            <a:lvl3pPr marL="0" marR="0" lvl="2" indent="0" algn="l" rtl="0">
              <a:spcBef>
                <a:spcPts val="0"/>
              </a:spcBef>
              <a:buNone/>
              <a:defRPr sz="1200" b="0" i="0" u="none" strike="noStrike" cap="none">
                <a:solidFill>
                  <a:schemeClr val="dk2"/>
                </a:solidFill>
                <a:latin typeface="Century Gothic"/>
                <a:ea typeface="Century Gothic"/>
                <a:cs typeface="Century Gothic"/>
                <a:sym typeface="Century Gothic"/>
              </a:defRPr>
            </a:lvl3pPr>
            <a:lvl4pPr marL="0" marR="0" lvl="3" indent="0" algn="l" rtl="0">
              <a:spcBef>
                <a:spcPts val="0"/>
              </a:spcBef>
              <a:buNone/>
              <a:defRPr sz="1200" b="0" i="0" u="none" strike="noStrike" cap="none">
                <a:solidFill>
                  <a:schemeClr val="dk2"/>
                </a:solidFill>
                <a:latin typeface="Century Gothic"/>
                <a:ea typeface="Century Gothic"/>
                <a:cs typeface="Century Gothic"/>
                <a:sym typeface="Century Gothic"/>
              </a:defRPr>
            </a:lvl4pPr>
            <a:lvl5pPr marL="0" marR="0" lvl="4" indent="0" algn="l" rtl="0">
              <a:spcBef>
                <a:spcPts val="0"/>
              </a:spcBef>
              <a:buNone/>
              <a:defRPr sz="1200" b="0" i="0" u="none" strike="noStrike" cap="none">
                <a:solidFill>
                  <a:schemeClr val="dk2"/>
                </a:solidFill>
                <a:latin typeface="Century Gothic"/>
                <a:ea typeface="Century Gothic"/>
                <a:cs typeface="Century Gothic"/>
                <a:sym typeface="Century Gothic"/>
              </a:defRPr>
            </a:lvl5pPr>
            <a:lvl6pPr marL="0" marR="0" lvl="5" indent="0" algn="l" rtl="0">
              <a:spcBef>
                <a:spcPts val="0"/>
              </a:spcBef>
              <a:buNone/>
              <a:defRPr sz="1200" b="0" i="0" u="none" strike="noStrike" cap="none">
                <a:solidFill>
                  <a:schemeClr val="dk2"/>
                </a:solidFill>
                <a:latin typeface="Century Gothic"/>
                <a:ea typeface="Century Gothic"/>
                <a:cs typeface="Century Gothic"/>
                <a:sym typeface="Century Gothic"/>
              </a:defRPr>
            </a:lvl6pPr>
            <a:lvl7pPr marL="0" marR="0" lvl="6" indent="0" algn="l" rtl="0">
              <a:spcBef>
                <a:spcPts val="0"/>
              </a:spcBef>
              <a:buNone/>
              <a:defRPr sz="1200" b="0" i="0" u="none" strike="noStrike" cap="none">
                <a:solidFill>
                  <a:schemeClr val="dk2"/>
                </a:solidFill>
                <a:latin typeface="Century Gothic"/>
                <a:ea typeface="Century Gothic"/>
                <a:cs typeface="Century Gothic"/>
                <a:sym typeface="Century Gothic"/>
              </a:defRPr>
            </a:lvl7pPr>
            <a:lvl8pPr marL="0" marR="0" lvl="7" indent="0" algn="l" rtl="0">
              <a:spcBef>
                <a:spcPts val="0"/>
              </a:spcBef>
              <a:buNone/>
              <a:defRPr sz="1200" b="0" i="0" u="none" strike="noStrike" cap="none">
                <a:solidFill>
                  <a:schemeClr val="dk2"/>
                </a:solidFill>
                <a:latin typeface="Century Gothic"/>
                <a:ea typeface="Century Gothic"/>
                <a:cs typeface="Century Gothic"/>
                <a:sym typeface="Century Gothic"/>
              </a:defRPr>
            </a:lvl8pPr>
            <a:lvl9pPr marL="0" marR="0" lvl="8" indent="0" algn="l" rtl="0">
              <a:spcBef>
                <a:spcPts val="0"/>
              </a:spcBef>
              <a:buNone/>
              <a:defRPr sz="1200" b="0" i="0" u="none" strike="noStrike" cap="none">
                <a:solidFill>
                  <a:schemeClr val="dk2"/>
                </a:solidFill>
                <a:latin typeface="Century Gothic"/>
                <a:ea typeface="Century Gothic"/>
                <a:cs typeface="Century Gothic"/>
                <a:sym typeface="Century Gothic"/>
              </a:defRPr>
            </a:lvl9pPr>
          </a:lstStyle>
          <a:p>
            <a:pPr marL="0" lvl="0" indent="0" algn="l" rtl="0">
              <a:spcBef>
                <a:spcPts val="0"/>
              </a:spcBef>
              <a:spcAft>
                <a:spcPts val="0"/>
              </a:spcAft>
              <a:buNone/>
            </a:pPr>
            <a:fld id="{00000000-1234-1234-1234-123412341234}" type="slidenum">
              <a:rPr lang="en-US"/>
              <a:pPr marL="0" lvl="0" indent="0" algn="l" rtl="0">
                <a:spcBef>
                  <a:spcPts val="0"/>
                </a:spcBef>
                <a:spcAft>
                  <a:spcPts val="0"/>
                </a:spcAft>
                <a:buNone/>
              </a:pPr>
              <a:t>‹#›</a:t>
            </a:fld>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403"/>
        <p:cNvGrpSpPr/>
        <p:nvPr/>
      </p:nvGrpSpPr>
      <p:grpSpPr>
        <a:xfrm>
          <a:off x="0" y="0"/>
          <a:ext cx="0" cy="0"/>
          <a:chOff x="0" y="0"/>
          <a:chExt cx="0" cy="0"/>
        </a:xfrm>
      </p:grpSpPr>
      <p:sp>
        <p:nvSpPr>
          <p:cNvPr id="404" name="Google Shape;404;p81"/>
          <p:cNvSpPr txBox="1">
            <a:spLocks noGrp="1"/>
          </p:cNvSpPr>
          <p:nvPr>
            <p:ph type="title"/>
          </p:nvPr>
        </p:nvSpPr>
        <p:spPr>
          <a:xfrm>
            <a:off x="4762" y="17462"/>
            <a:ext cx="9139200" cy="592200"/>
          </a:xfrm>
          <a:prstGeom prst="rect">
            <a:avLst/>
          </a:prstGeom>
          <a:noFill/>
          <a:ln>
            <a:noFill/>
          </a:ln>
        </p:spPr>
        <p:txBody>
          <a:bodyPr spcFirstLastPara="1" wrap="square" lIns="91425" tIns="45700" rIns="91425" bIns="45700" anchor="ctr" anchorCtr="0"/>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05" name="Google Shape;405;p81"/>
          <p:cNvSpPr txBox="1">
            <a:spLocks noGrp="1"/>
          </p:cNvSpPr>
          <p:nvPr>
            <p:ph type="body" idx="1"/>
          </p:nvPr>
        </p:nvSpPr>
        <p:spPr>
          <a:xfrm>
            <a:off x="457200" y="990600"/>
            <a:ext cx="8229600" cy="5257800"/>
          </a:xfrm>
          <a:prstGeom prst="rect">
            <a:avLst/>
          </a:prstGeom>
          <a:noFill/>
          <a:ln>
            <a:noFill/>
          </a:ln>
        </p:spPr>
        <p:txBody>
          <a:bodyPr spcFirstLastPara="1" wrap="square" lIns="91425" tIns="45700" rIns="91425" bIns="45700" anchor="t" anchorCtr="0"/>
          <a:lstStyle>
            <a:lvl1pPr marL="457200" lvl="0" indent="-228600" algn="l" rtl="0">
              <a:spcBef>
                <a:spcPts val="360"/>
              </a:spcBef>
              <a:spcAft>
                <a:spcPts val="0"/>
              </a:spcAft>
              <a:buSzPts val="1400"/>
              <a:buNone/>
              <a:defRPr/>
            </a:lvl1pPr>
            <a:lvl2pPr marL="914400" lvl="1" indent="-342900" algn="l" rtl="0">
              <a:spcBef>
                <a:spcPts val="360"/>
              </a:spcBef>
              <a:spcAft>
                <a:spcPts val="0"/>
              </a:spcAft>
              <a:buClr>
                <a:schemeClr val="dk2"/>
              </a:buClr>
              <a:buSzPts val="1800"/>
              <a:buChar char="•"/>
              <a:defRPr/>
            </a:lvl2pPr>
            <a:lvl3pPr marL="1371600" lvl="2" indent="-342900" algn="l" rtl="0">
              <a:spcBef>
                <a:spcPts val="360"/>
              </a:spcBef>
              <a:spcAft>
                <a:spcPts val="0"/>
              </a:spcAft>
              <a:buClr>
                <a:schemeClr val="dk2"/>
              </a:buClr>
              <a:buSzPts val="1800"/>
              <a:buChar char="o"/>
              <a:defRPr/>
            </a:lvl3pPr>
            <a:lvl4pPr marL="1828800" lvl="3" indent="-342900" algn="l" rtl="0">
              <a:spcBef>
                <a:spcPts val="360"/>
              </a:spcBef>
              <a:spcAft>
                <a:spcPts val="0"/>
              </a:spcAft>
              <a:buClr>
                <a:schemeClr val="dk2"/>
              </a:buClr>
              <a:buSzPts val="1800"/>
              <a:buChar char="–"/>
              <a:defRPr/>
            </a:lvl4pPr>
            <a:lvl5pPr marL="2286000" lvl="4" indent="-342900" algn="l" rtl="0">
              <a:spcBef>
                <a:spcPts val="360"/>
              </a:spcBef>
              <a:spcAft>
                <a:spcPts val="0"/>
              </a:spcAft>
              <a:buClr>
                <a:schemeClr val="dk2"/>
              </a:buClr>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406" name="Google Shape;406;p81"/>
          <p:cNvSpPr txBox="1">
            <a:spLocks noGrp="1"/>
          </p:cNvSpPr>
          <p:nvPr>
            <p:ph type="ftr" idx="11"/>
          </p:nvPr>
        </p:nvSpPr>
        <p:spPr>
          <a:xfrm>
            <a:off x="1600200" y="6356350"/>
            <a:ext cx="5334000" cy="365100"/>
          </a:xfrm>
          <a:prstGeom prst="rect">
            <a:avLst/>
          </a:prstGeom>
          <a:noFill/>
          <a:ln>
            <a:noFill/>
          </a:ln>
        </p:spPr>
        <p:txBody>
          <a:bodyPr spcFirstLastPara="1" wrap="square" lIns="91425" tIns="45700" rIns="91425" bIns="45700" anchor="ctr" anchorCtr="0"/>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07" name="Google Shape;407;p81"/>
          <p:cNvSpPr txBox="1">
            <a:spLocks noGrp="1"/>
          </p:cNvSpPr>
          <p:nvPr>
            <p:ph type="sldNum" idx="12"/>
          </p:nvPr>
        </p:nvSpPr>
        <p:spPr>
          <a:xfrm>
            <a:off x="457200" y="6356350"/>
            <a:ext cx="762000" cy="365100"/>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chemeClr val="dk2"/>
              </a:buClr>
              <a:buSzPts val="1200"/>
              <a:buFont typeface="Arial"/>
              <a:buNone/>
              <a:defRPr sz="1200" b="0" i="0" u="none" strike="noStrike" cap="none">
                <a:solidFill>
                  <a:schemeClr val="dk2"/>
                </a:solidFill>
                <a:latin typeface="Arial"/>
                <a:ea typeface="Arial"/>
                <a:cs typeface="Arial"/>
                <a:sym typeface="Arial"/>
              </a:defRPr>
            </a:lvl1pPr>
            <a:lvl2pPr marL="0" marR="0" lvl="1" indent="0" algn="l" rtl="0">
              <a:lnSpc>
                <a:spcPct val="100000"/>
              </a:lnSpc>
              <a:spcBef>
                <a:spcPts val="0"/>
              </a:spcBef>
              <a:spcAft>
                <a:spcPts val="0"/>
              </a:spcAft>
              <a:buClr>
                <a:schemeClr val="dk2"/>
              </a:buClr>
              <a:buSzPts val="1200"/>
              <a:buFont typeface="Arial"/>
              <a:buNone/>
              <a:defRPr sz="1200" b="0" i="0" u="none" strike="noStrike" cap="none">
                <a:solidFill>
                  <a:schemeClr val="dk2"/>
                </a:solidFill>
                <a:latin typeface="Arial"/>
                <a:ea typeface="Arial"/>
                <a:cs typeface="Arial"/>
                <a:sym typeface="Arial"/>
              </a:defRPr>
            </a:lvl2pPr>
            <a:lvl3pPr marL="0" marR="0" lvl="2" indent="0" algn="l" rtl="0">
              <a:lnSpc>
                <a:spcPct val="100000"/>
              </a:lnSpc>
              <a:spcBef>
                <a:spcPts val="0"/>
              </a:spcBef>
              <a:spcAft>
                <a:spcPts val="0"/>
              </a:spcAft>
              <a:buClr>
                <a:schemeClr val="dk2"/>
              </a:buClr>
              <a:buSzPts val="1200"/>
              <a:buFont typeface="Arial"/>
              <a:buNone/>
              <a:defRPr sz="1200" b="0" i="0" u="none" strike="noStrike" cap="none">
                <a:solidFill>
                  <a:schemeClr val="dk2"/>
                </a:solidFill>
                <a:latin typeface="Arial"/>
                <a:ea typeface="Arial"/>
                <a:cs typeface="Arial"/>
                <a:sym typeface="Arial"/>
              </a:defRPr>
            </a:lvl3pPr>
            <a:lvl4pPr marL="0" marR="0" lvl="3" indent="0" algn="l" rtl="0">
              <a:lnSpc>
                <a:spcPct val="100000"/>
              </a:lnSpc>
              <a:spcBef>
                <a:spcPts val="0"/>
              </a:spcBef>
              <a:spcAft>
                <a:spcPts val="0"/>
              </a:spcAft>
              <a:buClr>
                <a:schemeClr val="dk2"/>
              </a:buClr>
              <a:buSzPts val="1200"/>
              <a:buFont typeface="Arial"/>
              <a:buNone/>
              <a:defRPr sz="1200" b="0" i="0" u="none" strike="noStrike" cap="none">
                <a:solidFill>
                  <a:schemeClr val="dk2"/>
                </a:solidFill>
                <a:latin typeface="Arial"/>
                <a:ea typeface="Arial"/>
                <a:cs typeface="Arial"/>
                <a:sym typeface="Arial"/>
              </a:defRPr>
            </a:lvl4pPr>
            <a:lvl5pPr marL="0" marR="0" lvl="4" indent="0" algn="l" rtl="0">
              <a:lnSpc>
                <a:spcPct val="100000"/>
              </a:lnSpc>
              <a:spcBef>
                <a:spcPts val="0"/>
              </a:spcBef>
              <a:spcAft>
                <a:spcPts val="0"/>
              </a:spcAft>
              <a:buClr>
                <a:schemeClr val="dk2"/>
              </a:buClr>
              <a:buSzPts val="1200"/>
              <a:buFont typeface="Arial"/>
              <a:buNone/>
              <a:defRPr sz="1200" b="0" i="0" u="none" strike="noStrike" cap="none">
                <a:solidFill>
                  <a:schemeClr val="dk2"/>
                </a:solidFill>
                <a:latin typeface="Arial"/>
                <a:ea typeface="Arial"/>
                <a:cs typeface="Arial"/>
                <a:sym typeface="Arial"/>
              </a:defRPr>
            </a:lvl5pPr>
            <a:lvl6pPr marL="0" marR="0" lvl="5" indent="0" algn="l" rtl="0">
              <a:lnSpc>
                <a:spcPct val="100000"/>
              </a:lnSpc>
              <a:spcBef>
                <a:spcPts val="0"/>
              </a:spcBef>
              <a:spcAft>
                <a:spcPts val="0"/>
              </a:spcAft>
              <a:buClr>
                <a:schemeClr val="dk2"/>
              </a:buClr>
              <a:buSzPts val="1200"/>
              <a:buFont typeface="Arial"/>
              <a:buNone/>
              <a:defRPr sz="1200" b="0" i="0" u="none" strike="noStrike" cap="none">
                <a:solidFill>
                  <a:schemeClr val="dk2"/>
                </a:solidFill>
                <a:latin typeface="Arial"/>
                <a:ea typeface="Arial"/>
                <a:cs typeface="Arial"/>
                <a:sym typeface="Arial"/>
              </a:defRPr>
            </a:lvl6pPr>
            <a:lvl7pPr marL="0" marR="0" lvl="6" indent="0" algn="l" rtl="0">
              <a:lnSpc>
                <a:spcPct val="100000"/>
              </a:lnSpc>
              <a:spcBef>
                <a:spcPts val="0"/>
              </a:spcBef>
              <a:spcAft>
                <a:spcPts val="0"/>
              </a:spcAft>
              <a:buClr>
                <a:schemeClr val="dk2"/>
              </a:buClr>
              <a:buSzPts val="1200"/>
              <a:buFont typeface="Arial"/>
              <a:buNone/>
              <a:defRPr sz="1200" b="0" i="0" u="none" strike="noStrike" cap="none">
                <a:solidFill>
                  <a:schemeClr val="dk2"/>
                </a:solidFill>
                <a:latin typeface="Arial"/>
                <a:ea typeface="Arial"/>
                <a:cs typeface="Arial"/>
                <a:sym typeface="Arial"/>
              </a:defRPr>
            </a:lvl7pPr>
            <a:lvl8pPr marL="0" marR="0" lvl="7" indent="0" algn="l" rtl="0">
              <a:lnSpc>
                <a:spcPct val="100000"/>
              </a:lnSpc>
              <a:spcBef>
                <a:spcPts val="0"/>
              </a:spcBef>
              <a:spcAft>
                <a:spcPts val="0"/>
              </a:spcAft>
              <a:buClr>
                <a:schemeClr val="dk2"/>
              </a:buClr>
              <a:buSzPts val="1200"/>
              <a:buFont typeface="Arial"/>
              <a:buNone/>
              <a:defRPr sz="1200" b="0" i="0" u="none" strike="noStrike" cap="none">
                <a:solidFill>
                  <a:schemeClr val="dk2"/>
                </a:solidFill>
                <a:latin typeface="Arial"/>
                <a:ea typeface="Arial"/>
                <a:cs typeface="Arial"/>
                <a:sym typeface="Arial"/>
              </a:defRPr>
            </a:lvl8pPr>
            <a:lvl9pPr marL="0" marR="0" lvl="8" indent="0" algn="l" rtl="0">
              <a:lnSpc>
                <a:spcPct val="100000"/>
              </a:lnSpc>
              <a:spcBef>
                <a:spcPts val="0"/>
              </a:spcBef>
              <a:spcAft>
                <a:spcPts val="0"/>
              </a:spcAft>
              <a:buClr>
                <a:schemeClr val="dk2"/>
              </a:buClr>
              <a:buSzPts val="1200"/>
              <a:buFont typeface="Arial"/>
              <a:buNone/>
              <a:defRPr sz="1200" b="0" i="0" u="none" strike="noStrike" cap="none">
                <a:solidFill>
                  <a:schemeClr val="dk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pPr marL="0" lvl="0" indent="0" algn="l" rtl="0">
                <a:spcBef>
                  <a:spcPts val="0"/>
                </a:spcBef>
                <a:spcAft>
                  <a:spcPts val="0"/>
                </a:spcAft>
                <a:buNone/>
              </a:pPr>
              <a:t>‹#›</a:t>
            </a:fld>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408"/>
        <p:cNvGrpSpPr/>
        <p:nvPr/>
      </p:nvGrpSpPr>
      <p:grpSpPr>
        <a:xfrm>
          <a:off x="0" y="0"/>
          <a:ext cx="0" cy="0"/>
          <a:chOff x="0" y="0"/>
          <a:chExt cx="0" cy="0"/>
        </a:xfrm>
      </p:grpSpPr>
      <p:sp>
        <p:nvSpPr>
          <p:cNvPr id="409" name="Google Shape;409;p82"/>
          <p:cNvSpPr txBox="1">
            <a:spLocks noGrp="1"/>
          </p:cNvSpPr>
          <p:nvPr>
            <p:ph type="title"/>
          </p:nvPr>
        </p:nvSpPr>
        <p:spPr>
          <a:xfrm rot="5400000">
            <a:off x="4838700" y="2400300"/>
            <a:ext cx="5638800" cy="2057400"/>
          </a:xfrm>
          <a:prstGeom prst="rect">
            <a:avLst/>
          </a:prstGeom>
          <a:noFill/>
          <a:ln>
            <a:noFill/>
          </a:ln>
        </p:spPr>
        <p:txBody>
          <a:bodyPr spcFirstLastPara="1" wrap="square" lIns="91425" tIns="45700" rIns="91425" bIns="45700" anchor="ctr" anchorCtr="0"/>
          <a:lstStyle>
            <a:lvl1pPr lvl="0" algn="l" rtl="0">
              <a:spcBef>
                <a:spcPts val="0"/>
              </a:spcBef>
              <a:spcAft>
                <a:spcPts val="0"/>
              </a:spcAft>
              <a:buSzPts val="1400"/>
              <a:buNone/>
              <a:defRPr>
                <a:solidFill>
                  <a:schemeClr val="dk2"/>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10" name="Google Shape;410;p82"/>
          <p:cNvSpPr txBox="1">
            <a:spLocks noGrp="1"/>
          </p:cNvSpPr>
          <p:nvPr>
            <p:ph type="body" idx="1"/>
          </p:nvPr>
        </p:nvSpPr>
        <p:spPr>
          <a:xfrm rot="5400000">
            <a:off x="647700" y="419100"/>
            <a:ext cx="5638800" cy="6019800"/>
          </a:xfrm>
          <a:prstGeom prst="rect">
            <a:avLst/>
          </a:prstGeom>
          <a:noFill/>
          <a:ln>
            <a:noFill/>
          </a:ln>
        </p:spPr>
        <p:txBody>
          <a:bodyPr spcFirstLastPara="1" wrap="square" lIns="91425" tIns="45700" rIns="91425" bIns="45700" anchor="t" anchorCtr="0"/>
          <a:lstStyle>
            <a:lvl1pPr marL="457200" lvl="0" indent="-228600" algn="l" rtl="0">
              <a:spcBef>
                <a:spcPts val="360"/>
              </a:spcBef>
              <a:spcAft>
                <a:spcPts val="0"/>
              </a:spcAft>
              <a:buSzPts val="1400"/>
              <a:buNone/>
              <a:defRPr/>
            </a:lvl1pPr>
            <a:lvl2pPr marL="914400" lvl="1" indent="-342900" algn="l" rtl="0">
              <a:spcBef>
                <a:spcPts val="360"/>
              </a:spcBef>
              <a:spcAft>
                <a:spcPts val="0"/>
              </a:spcAft>
              <a:buClr>
                <a:schemeClr val="dk2"/>
              </a:buClr>
              <a:buSzPts val="1800"/>
              <a:buChar char="•"/>
              <a:defRPr/>
            </a:lvl2pPr>
            <a:lvl3pPr marL="1371600" lvl="2" indent="-342900" algn="l" rtl="0">
              <a:spcBef>
                <a:spcPts val="360"/>
              </a:spcBef>
              <a:spcAft>
                <a:spcPts val="0"/>
              </a:spcAft>
              <a:buClr>
                <a:schemeClr val="dk2"/>
              </a:buClr>
              <a:buSzPts val="1800"/>
              <a:buChar char="o"/>
              <a:defRPr/>
            </a:lvl3pPr>
            <a:lvl4pPr marL="1828800" lvl="3" indent="-342900" algn="l" rtl="0">
              <a:spcBef>
                <a:spcPts val="360"/>
              </a:spcBef>
              <a:spcAft>
                <a:spcPts val="0"/>
              </a:spcAft>
              <a:buClr>
                <a:schemeClr val="dk2"/>
              </a:buClr>
              <a:buSzPts val="1800"/>
              <a:buChar char="–"/>
              <a:defRPr/>
            </a:lvl4pPr>
            <a:lvl5pPr marL="2286000" lvl="4" indent="-342900" algn="l" rtl="0">
              <a:spcBef>
                <a:spcPts val="360"/>
              </a:spcBef>
              <a:spcAft>
                <a:spcPts val="0"/>
              </a:spcAft>
              <a:buClr>
                <a:schemeClr val="dk2"/>
              </a:buClr>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411" name="Google Shape;411;p82"/>
          <p:cNvSpPr txBox="1">
            <a:spLocks noGrp="1"/>
          </p:cNvSpPr>
          <p:nvPr>
            <p:ph type="ftr" idx="11"/>
          </p:nvPr>
        </p:nvSpPr>
        <p:spPr>
          <a:xfrm>
            <a:off x="1600200" y="6356350"/>
            <a:ext cx="5334000" cy="365100"/>
          </a:xfrm>
          <a:prstGeom prst="rect">
            <a:avLst/>
          </a:prstGeom>
          <a:noFill/>
          <a:ln>
            <a:noFill/>
          </a:ln>
        </p:spPr>
        <p:txBody>
          <a:bodyPr spcFirstLastPara="1" wrap="square" lIns="91425" tIns="45700" rIns="91425" bIns="45700" anchor="ctr" anchorCtr="0"/>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12" name="Google Shape;412;p82"/>
          <p:cNvSpPr txBox="1">
            <a:spLocks noGrp="1"/>
          </p:cNvSpPr>
          <p:nvPr>
            <p:ph type="sldNum" idx="12"/>
          </p:nvPr>
        </p:nvSpPr>
        <p:spPr>
          <a:xfrm>
            <a:off x="457200" y="6356350"/>
            <a:ext cx="762000" cy="365100"/>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1pPr>
            <a:lvl2pPr marL="0" marR="0" lvl="1"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2pPr>
            <a:lvl3pPr marL="0" marR="0" lvl="2"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3pPr>
            <a:lvl4pPr marL="0" marR="0" lvl="3"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4pPr>
            <a:lvl5pPr marL="0" marR="0" lvl="4"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5pPr>
            <a:lvl6pPr marL="0" marR="0" lvl="5"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6pPr>
            <a:lvl7pPr marL="0" marR="0" lvl="6"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7pPr>
            <a:lvl8pPr marL="0" marR="0" lvl="7"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8pPr>
            <a:lvl9pPr marL="0" marR="0" lvl="8"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pPr marL="0" lvl="0" indent="0" algn="l" rtl="0">
                <a:spcBef>
                  <a:spcPts val="0"/>
                </a:spcBef>
                <a:spcAft>
                  <a:spcPts val="0"/>
                </a:spcAft>
                <a:buNone/>
              </a:pPr>
              <a:t>‹#›</a:t>
            </a:fld>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413"/>
        <p:cNvGrpSpPr/>
        <p:nvPr/>
      </p:nvGrpSpPr>
      <p:grpSpPr>
        <a:xfrm>
          <a:off x="0" y="0"/>
          <a:ext cx="0" cy="0"/>
          <a:chOff x="0" y="0"/>
          <a:chExt cx="0" cy="0"/>
        </a:xfrm>
      </p:grpSpPr>
      <p:sp>
        <p:nvSpPr>
          <p:cNvPr id="414" name="Google Shape;414;p83"/>
          <p:cNvSpPr txBox="1">
            <a:spLocks noGrp="1"/>
          </p:cNvSpPr>
          <p:nvPr>
            <p:ph type="title"/>
          </p:nvPr>
        </p:nvSpPr>
        <p:spPr>
          <a:xfrm>
            <a:off x="4762" y="17462"/>
            <a:ext cx="9139200" cy="592200"/>
          </a:xfrm>
          <a:prstGeom prst="rect">
            <a:avLst/>
          </a:prstGeom>
          <a:noFill/>
          <a:ln>
            <a:noFill/>
          </a:ln>
        </p:spPr>
        <p:txBody>
          <a:bodyPr spcFirstLastPara="1" wrap="square" lIns="91425" tIns="45700" rIns="91425" bIns="45700" anchor="ctr" anchorCtr="0"/>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15" name="Google Shape;415;p83"/>
          <p:cNvSpPr txBox="1">
            <a:spLocks noGrp="1"/>
          </p:cNvSpPr>
          <p:nvPr>
            <p:ph type="body" idx="1"/>
          </p:nvPr>
        </p:nvSpPr>
        <p:spPr>
          <a:xfrm rot="5400000">
            <a:off x="1943100" y="-495300"/>
            <a:ext cx="5257800" cy="8229600"/>
          </a:xfrm>
          <a:prstGeom prst="rect">
            <a:avLst/>
          </a:prstGeom>
          <a:noFill/>
          <a:ln>
            <a:noFill/>
          </a:ln>
        </p:spPr>
        <p:txBody>
          <a:bodyPr spcFirstLastPara="1" wrap="square" lIns="91425" tIns="45700" rIns="91425" bIns="45700" anchor="t" anchorCtr="0"/>
          <a:lstStyle>
            <a:lvl1pPr marL="457200" lvl="0" indent="-228600" algn="l" rtl="0">
              <a:spcBef>
                <a:spcPts val="360"/>
              </a:spcBef>
              <a:spcAft>
                <a:spcPts val="0"/>
              </a:spcAft>
              <a:buSzPts val="1400"/>
              <a:buNone/>
              <a:defRPr/>
            </a:lvl1pPr>
            <a:lvl2pPr marL="914400" lvl="1" indent="-342900" algn="l" rtl="0">
              <a:spcBef>
                <a:spcPts val="360"/>
              </a:spcBef>
              <a:spcAft>
                <a:spcPts val="0"/>
              </a:spcAft>
              <a:buClr>
                <a:schemeClr val="dk2"/>
              </a:buClr>
              <a:buSzPts val="1800"/>
              <a:buChar char="•"/>
              <a:defRPr/>
            </a:lvl2pPr>
            <a:lvl3pPr marL="1371600" lvl="2" indent="-342900" algn="l" rtl="0">
              <a:spcBef>
                <a:spcPts val="360"/>
              </a:spcBef>
              <a:spcAft>
                <a:spcPts val="0"/>
              </a:spcAft>
              <a:buClr>
                <a:schemeClr val="dk2"/>
              </a:buClr>
              <a:buSzPts val="1800"/>
              <a:buChar char="o"/>
              <a:defRPr/>
            </a:lvl3pPr>
            <a:lvl4pPr marL="1828800" lvl="3" indent="-342900" algn="l" rtl="0">
              <a:spcBef>
                <a:spcPts val="360"/>
              </a:spcBef>
              <a:spcAft>
                <a:spcPts val="0"/>
              </a:spcAft>
              <a:buClr>
                <a:schemeClr val="dk2"/>
              </a:buClr>
              <a:buSzPts val="1800"/>
              <a:buChar char="–"/>
              <a:defRPr/>
            </a:lvl4pPr>
            <a:lvl5pPr marL="2286000" lvl="4" indent="-342900" algn="l" rtl="0">
              <a:spcBef>
                <a:spcPts val="360"/>
              </a:spcBef>
              <a:spcAft>
                <a:spcPts val="0"/>
              </a:spcAft>
              <a:buClr>
                <a:schemeClr val="dk2"/>
              </a:buClr>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416" name="Google Shape;416;p83"/>
          <p:cNvSpPr txBox="1">
            <a:spLocks noGrp="1"/>
          </p:cNvSpPr>
          <p:nvPr>
            <p:ph type="ftr" idx="11"/>
          </p:nvPr>
        </p:nvSpPr>
        <p:spPr>
          <a:xfrm>
            <a:off x="1600200" y="6356350"/>
            <a:ext cx="5334000" cy="365100"/>
          </a:xfrm>
          <a:prstGeom prst="rect">
            <a:avLst/>
          </a:prstGeom>
          <a:noFill/>
          <a:ln>
            <a:noFill/>
          </a:ln>
        </p:spPr>
        <p:txBody>
          <a:bodyPr spcFirstLastPara="1" wrap="square" lIns="91425" tIns="45700" rIns="91425" bIns="45700" anchor="ctr" anchorCtr="0"/>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17" name="Google Shape;417;p83"/>
          <p:cNvSpPr txBox="1">
            <a:spLocks noGrp="1"/>
          </p:cNvSpPr>
          <p:nvPr>
            <p:ph type="sldNum" idx="12"/>
          </p:nvPr>
        </p:nvSpPr>
        <p:spPr>
          <a:xfrm>
            <a:off x="457200" y="6356350"/>
            <a:ext cx="762000" cy="365100"/>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1pPr>
            <a:lvl2pPr marL="0" marR="0" lvl="1"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2pPr>
            <a:lvl3pPr marL="0" marR="0" lvl="2"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3pPr>
            <a:lvl4pPr marL="0" marR="0" lvl="3"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4pPr>
            <a:lvl5pPr marL="0" marR="0" lvl="4"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5pPr>
            <a:lvl6pPr marL="0" marR="0" lvl="5"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6pPr>
            <a:lvl7pPr marL="0" marR="0" lvl="6"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7pPr>
            <a:lvl8pPr marL="0" marR="0" lvl="7"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8pPr>
            <a:lvl9pPr marL="0" marR="0" lvl="8"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pPr marL="0" lvl="0" indent="0" algn="l" rtl="0">
                <a:spcBef>
                  <a:spcPts val="0"/>
                </a:spcBef>
                <a:spcAft>
                  <a:spcPts val="0"/>
                </a:spcAft>
                <a:buNone/>
              </a:pP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3"/>
        <p:cNvGrpSpPr/>
        <p:nvPr/>
      </p:nvGrpSpPr>
      <p:grpSpPr>
        <a:xfrm>
          <a:off x="0" y="0"/>
          <a:ext cx="0" cy="0"/>
          <a:chOff x="0" y="0"/>
          <a:chExt cx="0" cy="0"/>
        </a:xfrm>
      </p:grpSpPr>
      <p:sp>
        <p:nvSpPr>
          <p:cNvPr id="34" name="Google Shape;34;p10"/>
          <p:cNvSpPr txBox="1">
            <a:spLocks noGrp="1"/>
          </p:cNvSpPr>
          <p:nvPr>
            <p:ph type="title"/>
          </p:nvPr>
        </p:nvSpPr>
        <p:spPr>
          <a:xfrm>
            <a:off x="4762" y="17462"/>
            <a:ext cx="9139237" cy="592137"/>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Clr>
                <a:schemeClr val="lt1"/>
              </a:buClr>
              <a:buSzPts val="3200"/>
              <a:buFont typeface="Rockwell"/>
              <a:buNone/>
              <a:defRPr sz="3200" b="0" i="0" u="none" strike="noStrike" cap="none">
                <a:solidFill>
                  <a:schemeClr val="lt1"/>
                </a:solidFill>
                <a:latin typeface="Rockwell"/>
                <a:ea typeface="Rockwell"/>
                <a:cs typeface="Rockwell"/>
                <a:sym typeface="Rockwel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5" name="Google Shape;35;p10"/>
          <p:cNvSpPr txBox="1">
            <a:spLocks noGrp="1"/>
          </p:cNvSpPr>
          <p:nvPr>
            <p:ph type="ftr" idx="11"/>
          </p:nvPr>
        </p:nvSpPr>
        <p:spPr>
          <a:xfrm>
            <a:off x="1600200" y="6356350"/>
            <a:ext cx="5334000" cy="365125"/>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800" b="0" i="0" u="none">
                <a:solidFill>
                  <a:schemeClr val="dk1"/>
                </a:solidFill>
                <a:latin typeface="Century Gothic"/>
                <a:ea typeface="Century Gothic"/>
                <a:cs typeface="Century Gothic"/>
                <a:sym typeface="Century Gothic"/>
              </a:defRPr>
            </a:lvl1pPr>
            <a:lvl2pPr marR="0" lvl="1"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36" name="Google Shape;36;p10"/>
          <p:cNvSpPr txBox="1">
            <a:spLocks noGrp="1"/>
          </p:cNvSpPr>
          <p:nvPr>
            <p:ph type="sldNum" idx="12"/>
          </p:nvPr>
        </p:nvSpPr>
        <p:spPr>
          <a:xfrm>
            <a:off x="457200" y="6356350"/>
            <a:ext cx="762000" cy="365125"/>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chemeClr val="dk2"/>
              </a:buClr>
              <a:buSzPts val="1200"/>
              <a:buFont typeface="Century Gothic"/>
              <a:buNone/>
              <a:defRPr sz="1200" b="0" i="0" u="none">
                <a:solidFill>
                  <a:schemeClr val="dk2"/>
                </a:solidFill>
                <a:latin typeface="Century Gothic"/>
                <a:ea typeface="Century Gothic"/>
                <a:cs typeface="Century Gothic"/>
                <a:sym typeface="Century Gothic"/>
              </a:defRPr>
            </a:lvl1pPr>
            <a:lvl2pPr marL="0" marR="0" lvl="1" indent="0" algn="l" rtl="0">
              <a:lnSpc>
                <a:spcPct val="100000"/>
              </a:lnSpc>
              <a:spcBef>
                <a:spcPts val="0"/>
              </a:spcBef>
              <a:spcAft>
                <a:spcPts val="0"/>
              </a:spcAft>
              <a:buClr>
                <a:schemeClr val="dk2"/>
              </a:buClr>
              <a:buSzPts val="1200"/>
              <a:buFont typeface="Century Gothic"/>
              <a:buNone/>
              <a:defRPr sz="1200" b="0" i="0" u="none">
                <a:solidFill>
                  <a:schemeClr val="dk2"/>
                </a:solidFill>
                <a:latin typeface="Century Gothic"/>
                <a:ea typeface="Century Gothic"/>
                <a:cs typeface="Century Gothic"/>
                <a:sym typeface="Century Gothic"/>
              </a:defRPr>
            </a:lvl2pPr>
            <a:lvl3pPr marL="0" marR="0" lvl="2" indent="0" algn="l" rtl="0">
              <a:lnSpc>
                <a:spcPct val="100000"/>
              </a:lnSpc>
              <a:spcBef>
                <a:spcPts val="0"/>
              </a:spcBef>
              <a:spcAft>
                <a:spcPts val="0"/>
              </a:spcAft>
              <a:buClr>
                <a:schemeClr val="dk2"/>
              </a:buClr>
              <a:buSzPts val="1200"/>
              <a:buFont typeface="Century Gothic"/>
              <a:buNone/>
              <a:defRPr sz="1200" b="0" i="0" u="none">
                <a:solidFill>
                  <a:schemeClr val="dk2"/>
                </a:solidFill>
                <a:latin typeface="Century Gothic"/>
                <a:ea typeface="Century Gothic"/>
                <a:cs typeface="Century Gothic"/>
                <a:sym typeface="Century Gothic"/>
              </a:defRPr>
            </a:lvl3pPr>
            <a:lvl4pPr marL="0" marR="0" lvl="3" indent="0" algn="l" rtl="0">
              <a:lnSpc>
                <a:spcPct val="100000"/>
              </a:lnSpc>
              <a:spcBef>
                <a:spcPts val="0"/>
              </a:spcBef>
              <a:spcAft>
                <a:spcPts val="0"/>
              </a:spcAft>
              <a:buClr>
                <a:schemeClr val="dk2"/>
              </a:buClr>
              <a:buSzPts val="1200"/>
              <a:buFont typeface="Century Gothic"/>
              <a:buNone/>
              <a:defRPr sz="1200" b="0" i="0" u="none">
                <a:solidFill>
                  <a:schemeClr val="dk2"/>
                </a:solidFill>
                <a:latin typeface="Century Gothic"/>
                <a:ea typeface="Century Gothic"/>
                <a:cs typeface="Century Gothic"/>
                <a:sym typeface="Century Gothic"/>
              </a:defRPr>
            </a:lvl4pPr>
            <a:lvl5pPr marL="0" marR="0" lvl="4" indent="0" algn="l" rtl="0">
              <a:lnSpc>
                <a:spcPct val="100000"/>
              </a:lnSpc>
              <a:spcBef>
                <a:spcPts val="0"/>
              </a:spcBef>
              <a:spcAft>
                <a:spcPts val="0"/>
              </a:spcAft>
              <a:buClr>
                <a:schemeClr val="dk2"/>
              </a:buClr>
              <a:buSzPts val="1200"/>
              <a:buFont typeface="Century Gothic"/>
              <a:buNone/>
              <a:defRPr sz="1200" b="0" i="0" u="none">
                <a:solidFill>
                  <a:schemeClr val="dk2"/>
                </a:solidFill>
                <a:latin typeface="Century Gothic"/>
                <a:ea typeface="Century Gothic"/>
                <a:cs typeface="Century Gothic"/>
                <a:sym typeface="Century Gothic"/>
              </a:defRPr>
            </a:lvl5pPr>
            <a:lvl6pPr marL="0" marR="0" lvl="5" indent="0" algn="l" rtl="0">
              <a:lnSpc>
                <a:spcPct val="100000"/>
              </a:lnSpc>
              <a:spcBef>
                <a:spcPts val="0"/>
              </a:spcBef>
              <a:spcAft>
                <a:spcPts val="0"/>
              </a:spcAft>
              <a:buClr>
                <a:schemeClr val="dk2"/>
              </a:buClr>
              <a:buSzPts val="1200"/>
              <a:buFont typeface="Century Gothic"/>
              <a:buNone/>
              <a:defRPr sz="1200" b="0" i="0" u="none">
                <a:solidFill>
                  <a:schemeClr val="dk2"/>
                </a:solidFill>
                <a:latin typeface="Century Gothic"/>
                <a:ea typeface="Century Gothic"/>
                <a:cs typeface="Century Gothic"/>
                <a:sym typeface="Century Gothic"/>
              </a:defRPr>
            </a:lvl6pPr>
            <a:lvl7pPr marL="0" marR="0" lvl="6" indent="0" algn="l" rtl="0">
              <a:lnSpc>
                <a:spcPct val="100000"/>
              </a:lnSpc>
              <a:spcBef>
                <a:spcPts val="0"/>
              </a:spcBef>
              <a:spcAft>
                <a:spcPts val="0"/>
              </a:spcAft>
              <a:buClr>
                <a:schemeClr val="dk2"/>
              </a:buClr>
              <a:buSzPts val="1200"/>
              <a:buFont typeface="Century Gothic"/>
              <a:buNone/>
              <a:defRPr sz="1200" b="0" i="0" u="none">
                <a:solidFill>
                  <a:schemeClr val="dk2"/>
                </a:solidFill>
                <a:latin typeface="Century Gothic"/>
                <a:ea typeface="Century Gothic"/>
                <a:cs typeface="Century Gothic"/>
                <a:sym typeface="Century Gothic"/>
              </a:defRPr>
            </a:lvl7pPr>
            <a:lvl8pPr marL="0" marR="0" lvl="7" indent="0" algn="l" rtl="0">
              <a:lnSpc>
                <a:spcPct val="100000"/>
              </a:lnSpc>
              <a:spcBef>
                <a:spcPts val="0"/>
              </a:spcBef>
              <a:spcAft>
                <a:spcPts val="0"/>
              </a:spcAft>
              <a:buClr>
                <a:schemeClr val="dk2"/>
              </a:buClr>
              <a:buSzPts val="1200"/>
              <a:buFont typeface="Century Gothic"/>
              <a:buNone/>
              <a:defRPr sz="1200" b="0" i="0" u="none">
                <a:solidFill>
                  <a:schemeClr val="dk2"/>
                </a:solidFill>
                <a:latin typeface="Century Gothic"/>
                <a:ea typeface="Century Gothic"/>
                <a:cs typeface="Century Gothic"/>
                <a:sym typeface="Century Gothic"/>
              </a:defRPr>
            </a:lvl8pPr>
            <a:lvl9pPr marL="0" marR="0" lvl="8" indent="0" algn="l" rtl="0">
              <a:lnSpc>
                <a:spcPct val="100000"/>
              </a:lnSpc>
              <a:spcBef>
                <a:spcPts val="0"/>
              </a:spcBef>
              <a:spcAft>
                <a:spcPts val="0"/>
              </a:spcAft>
              <a:buClr>
                <a:schemeClr val="dk2"/>
              </a:buClr>
              <a:buSzPts val="1200"/>
              <a:buFont typeface="Century Gothic"/>
              <a:buNone/>
              <a:defRPr sz="1200" b="0" i="0" u="none">
                <a:solidFill>
                  <a:schemeClr val="dk2"/>
                </a:solidFill>
                <a:latin typeface="Century Gothic"/>
                <a:ea typeface="Century Gothic"/>
                <a:cs typeface="Century Gothic"/>
                <a:sym typeface="Century Gothic"/>
              </a:defRPr>
            </a:lvl9pPr>
          </a:lstStyle>
          <a:p>
            <a:pPr marL="0" lvl="0" indent="0" algn="l" rtl="0">
              <a:spcBef>
                <a:spcPts val="0"/>
              </a:spcBef>
              <a:spcAft>
                <a:spcPts val="0"/>
              </a:spcAft>
              <a:buNone/>
            </a:pPr>
            <a:fld id="{00000000-1234-1234-1234-123412341234}" type="slidenum">
              <a:rPr lang="en-US"/>
              <a:pPr marL="0" lvl="0" indent="0" algn="l" rtl="0">
                <a:spcBef>
                  <a:spcPts val="0"/>
                </a:spcBef>
                <a:spcAft>
                  <a:spcPts val="0"/>
                </a:spcAft>
                <a:buNone/>
              </a:pPr>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418"/>
        <p:cNvGrpSpPr/>
        <p:nvPr/>
      </p:nvGrpSpPr>
      <p:grpSpPr>
        <a:xfrm>
          <a:off x="0" y="0"/>
          <a:ext cx="0" cy="0"/>
          <a:chOff x="0" y="0"/>
          <a:chExt cx="0" cy="0"/>
        </a:xfrm>
      </p:grpSpPr>
      <p:sp>
        <p:nvSpPr>
          <p:cNvPr id="419" name="Google Shape;419;p84"/>
          <p:cNvSpPr txBox="1">
            <a:spLocks noGrp="1"/>
          </p:cNvSpPr>
          <p:nvPr>
            <p:ph type="title"/>
          </p:nvPr>
        </p:nvSpPr>
        <p:spPr>
          <a:xfrm>
            <a:off x="1792288" y="4800600"/>
            <a:ext cx="5486400" cy="566700"/>
          </a:xfrm>
          <a:prstGeom prst="rect">
            <a:avLst/>
          </a:prstGeom>
          <a:noFill/>
          <a:ln>
            <a:noFill/>
          </a:ln>
        </p:spPr>
        <p:txBody>
          <a:bodyPr spcFirstLastPara="1" wrap="square" lIns="91425" tIns="45700" rIns="91425" bIns="45700" anchor="b" anchorCtr="0"/>
          <a:lstStyle>
            <a:lvl1pPr lvl="0" algn="l" rtl="0">
              <a:spcBef>
                <a:spcPts val="0"/>
              </a:spcBef>
              <a:spcAft>
                <a:spcPts val="0"/>
              </a:spcAft>
              <a:buSzPts val="1400"/>
              <a:buNone/>
              <a:defRPr sz="2000" b="1">
                <a:solidFill>
                  <a:schemeClr val="dk2"/>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20" name="Google Shape;420;p84"/>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lstStyle>
            <a:lvl1pPr marR="0" lvl="0" algn="l" rtl="0">
              <a:spcBef>
                <a:spcPts val="560"/>
              </a:spcBef>
              <a:spcAft>
                <a:spcPts val="0"/>
              </a:spcAft>
              <a:buClr>
                <a:schemeClr val="dk2"/>
              </a:buClr>
              <a:buSzPts val="2800"/>
              <a:buFont typeface="Arial"/>
              <a:buNone/>
              <a:defRPr sz="2800" b="0" i="0" u="none" strike="noStrike" cap="none">
                <a:solidFill>
                  <a:schemeClr val="dk2"/>
                </a:solidFill>
                <a:latin typeface="Century Gothic"/>
                <a:ea typeface="Century Gothic"/>
                <a:cs typeface="Century Gothic"/>
                <a:sym typeface="Century Gothic"/>
              </a:defRPr>
            </a:lvl1pPr>
            <a:lvl2pPr marR="0" lvl="1" algn="l" rtl="0">
              <a:spcBef>
                <a:spcPts val="560"/>
              </a:spcBef>
              <a:spcAft>
                <a:spcPts val="0"/>
              </a:spcAft>
              <a:buClr>
                <a:schemeClr val="dk2"/>
              </a:buClr>
              <a:buSzPts val="2800"/>
              <a:buFont typeface="Arial"/>
              <a:buNone/>
              <a:defRPr sz="2800" b="0" i="0" u="none" strike="noStrike" cap="none">
                <a:solidFill>
                  <a:schemeClr val="dk2"/>
                </a:solidFill>
                <a:latin typeface="Century Gothic"/>
                <a:ea typeface="Century Gothic"/>
                <a:cs typeface="Century Gothic"/>
                <a:sym typeface="Century Gothic"/>
              </a:defRPr>
            </a:lvl2pPr>
            <a:lvl3pPr marR="0" lvl="2" algn="l" rtl="0">
              <a:spcBef>
                <a:spcPts val="480"/>
              </a:spcBef>
              <a:spcAft>
                <a:spcPts val="0"/>
              </a:spcAft>
              <a:buClr>
                <a:schemeClr val="dk2"/>
              </a:buClr>
              <a:buSzPts val="2400"/>
              <a:buFont typeface="Courier New"/>
              <a:buNone/>
              <a:defRPr sz="2400" b="0" i="0" u="none" strike="noStrike" cap="none">
                <a:solidFill>
                  <a:schemeClr val="dk2"/>
                </a:solidFill>
                <a:latin typeface="Century Gothic"/>
                <a:ea typeface="Century Gothic"/>
                <a:cs typeface="Century Gothic"/>
                <a:sym typeface="Century Gothic"/>
              </a:defRPr>
            </a:lvl3pPr>
            <a:lvl4pPr marR="0" lvl="3" algn="l" rtl="0">
              <a:spcBef>
                <a:spcPts val="400"/>
              </a:spcBef>
              <a:spcAft>
                <a:spcPts val="0"/>
              </a:spcAft>
              <a:buClr>
                <a:schemeClr val="dk2"/>
              </a:buClr>
              <a:buSzPts val="2000"/>
              <a:buFont typeface="Arial"/>
              <a:buNone/>
              <a:defRPr sz="2000" b="0" i="0" u="none" strike="noStrike" cap="none">
                <a:solidFill>
                  <a:schemeClr val="dk2"/>
                </a:solidFill>
                <a:latin typeface="Century Gothic"/>
                <a:ea typeface="Century Gothic"/>
                <a:cs typeface="Century Gothic"/>
                <a:sym typeface="Century Gothic"/>
              </a:defRPr>
            </a:lvl4pPr>
            <a:lvl5pPr marR="0" lvl="4" algn="l" rtl="0">
              <a:spcBef>
                <a:spcPts val="400"/>
              </a:spcBef>
              <a:spcAft>
                <a:spcPts val="0"/>
              </a:spcAft>
              <a:buClr>
                <a:schemeClr val="dk2"/>
              </a:buClr>
              <a:buSzPts val="2000"/>
              <a:buFont typeface="Arial"/>
              <a:buNone/>
              <a:defRPr sz="2000" b="0" i="0" u="none" strike="noStrike" cap="none">
                <a:solidFill>
                  <a:schemeClr val="dk2"/>
                </a:solidFill>
                <a:latin typeface="Century Gothic"/>
                <a:ea typeface="Century Gothic"/>
                <a:cs typeface="Century Gothic"/>
                <a:sym typeface="Century Gothic"/>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421" name="Google Shape;421;p84"/>
          <p:cNvSpPr txBox="1">
            <a:spLocks noGrp="1"/>
          </p:cNvSpPr>
          <p:nvPr>
            <p:ph type="body" idx="1"/>
          </p:nvPr>
        </p:nvSpPr>
        <p:spPr>
          <a:xfrm>
            <a:off x="1792288" y="5367338"/>
            <a:ext cx="5486400" cy="804900"/>
          </a:xfrm>
          <a:prstGeom prst="rect">
            <a:avLst/>
          </a:prstGeom>
          <a:noFill/>
          <a:ln>
            <a:noFill/>
          </a:ln>
        </p:spPr>
        <p:txBody>
          <a:bodyPr spcFirstLastPara="1" wrap="square" lIns="91425" tIns="45700" rIns="91425" bIns="45700" anchor="t" anchorCtr="0"/>
          <a:lstStyle>
            <a:lvl1pPr marL="457200" lvl="0" indent="-228600" algn="l" rtl="0">
              <a:spcBef>
                <a:spcPts val="280"/>
              </a:spcBef>
              <a:spcAft>
                <a:spcPts val="0"/>
              </a:spcAft>
              <a:buClr>
                <a:schemeClr val="dk2"/>
              </a:buClr>
              <a:buSzPts val="1400"/>
              <a:buNone/>
              <a:defRPr sz="1400"/>
            </a:lvl1pPr>
            <a:lvl2pPr marL="914400" lvl="1" indent="-228600" algn="l" rtl="0">
              <a:spcBef>
                <a:spcPts val="240"/>
              </a:spcBef>
              <a:spcAft>
                <a:spcPts val="0"/>
              </a:spcAft>
              <a:buClr>
                <a:schemeClr val="dk2"/>
              </a:buClr>
              <a:buSzPts val="1200"/>
              <a:buNone/>
              <a:defRPr sz="1200"/>
            </a:lvl2pPr>
            <a:lvl3pPr marL="1371600" lvl="2" indent="-228600" algn="l" rtl="0">
              <a:spcBef>
                <a:spcPts val="200"/>
              </a:spcBef>
              <a:spcAft>
                <a:spcPts val="0"/>
              </a:spcAft>
              <a:buClr>
                <a:schemeClr val="dk2"/>
              </a:buClr>
              <a:buSzPts val="1000"/>
              <a:buNone/>
              <a:defRPr sz="1000"/>
            </a:lvl3pPr>
            <a:lvl4pPr marL="1828800" lvl="3" indent="-228600" algn="l" rtl="0">
              <a:spcBef>
                <a:spcPts val="180"/>
              </a:spcBef>
              <a:spcAft>
                <a:spcPts val="0"/>
              </a:spcAft>
              <a:buClr>
                <a:schemeClr val="dk2"/>
              </a:buClr>
              <a:buSzPts val="900"/>
              <a:buNone/>
              <a:defRPr sz="900"/>
            </a:lvl4pPr>
            <a:lvl5pPr marL="2286000" lvl="4" indent="-228600" algn="l" rtl="0">
              <a:spcBef>
                <a:spcPts val="180"/>
              </a:spcBef>
              <a:spcAft>
                <a:spcPts val="0"/>
              </a:spcAft>
              <a:buClr>
                <a:schemeClr val="dk2"/>
              </a:buClr>
              <a:buSzPts val="900"/>
              <a:buNone/>
              <a:defRPr sz="900"/>
            </a:lvl5pPr>
            <a:lvl6pPr marL="2743200" lvl="5" indent="-228600" algn="l" rtl="0">
              <a:spcBef>
                <a:spcPts val="180"/>
              </a:spcBef>
              <a:spcAft>
                <a:spcPts val="0"/>
              </a:spcAft>
              <a:buClr>
                <a:schemeClr val="dk1"/>
              </a:buClr>
              <a:buSzPts val="900"/>
              <a:buNone/>
              <a:defRPr sz="900"/>
            </a:lvl6pPr>
            <a:lvl7pPr marL="3200400" lvl="6" indent="-228600" algn="l" rtl="0">
              <a:spcBef>
                <a:spcPts val="180"/>
              </a:spcBef>
              <a:spcAft>
                <a:spcPts val="0"/>
              </a:spcAft>
              <a:buClr>
                <a:schemeClr val="dk1"/>
              </a:buClr>
              <a:buSzPts val="900"/>
              <a:buNone/>
              <a:defRPr sz="900"/>
            </a:lvl7pPr>
            <a:lvl8pPr marL="3657600" lvl="7" indent="-228600" algn="l" rtl="0">
              <a:spcBef>
                <a:spcPts val="180"/>
              </a:spcBef>
              <a:spcAft>
                <a:spcPts val="0"/>
              </a:spcAft>
              <a:buClr>
                <a:schemeClr val="dk1"/>
              </a:buClr>
              <a:buSzPts val="900"/>
              <a:buNone/>
              <a:defRPr sz="900"/>
            </a:lvl8pPr>
            <a:lvl9pPr marL="4114800" lvl="8" indent="-228600" algn="l" rtl="0">
              <a:spcBef>
                <a:spcPts val="180"/>
              </a:spcBef>
              <a:spcAft>
                <a:spcPts val="0"/>
              </a:spcAft>
              <a:buClr>
                <a:schemeClr val="dk1"/>
              </a:buClr>
              <a:buSzPts val="900"/>
              <a:buNone/>
              <a:defRPr sz="900"/>
            </a:lvl9pPr>
          </a:lstStyle>
          <a:p>
            <a:endParaRPr/>
          </a:p>
        </p:txBody>
      </p:sp>
      <p:sp>
        <p:nvSpPr>
          <p:cNvPr id="422" name="Google Shape;422;p84"/>
          <p:cNvSpPr txBox="1">
            <a:spLocks noGrp="1"/>
          </p:cNvSpPr>
          <p:nvPr>
            <p:ph type="ftr" idx="11"/>
          </p:nvPr>
        </p:nvSpPr>
        <p:spPr>
          <a:xfrm>
            <a:off x="1600200" y="6356350"/>
            <a:ext cx="5334000" cy="365100"/>
          </a:xfrm>
          <a:prstGeom prst="rect">
            <a:avLst/>
          </a:prstGeom>
          <a:noFill/>
          <a:ln>
            <a:noFill/>
          </a:ln>
        </p:spPr>
        <p:txBody>
          <a:bodyPr spcFirstLastPara="1" wrap="square" lIns="91425" tIns="45700" rIns="91425" bIns="45700" anchor="ctr" anchorCtr="0"/>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23" name="Google Shape;423;p84"/>
          <p:cNvSpPr txBox="1">
            <a:spLocks noGrp="1"/>
          </p:cNvSpPr>
          <p:nvPr>
            <p:ph type="sldNum" idx="12"/>
          </p:nvPr>
        </p:nvSpPr>
        <p:spPr>
          <a:xfrm>
            <a:off x="457200" y="6356350"/>
            <a:ext cx="762000" cy="365100"/>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1pPr>
            <a:lvl2pPr marL="0" marR="0" lvl="1"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2pPr>
            <a:lvl3pPr marL="0" marR="0" lvl="2"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3pPr>
            <a:lvl4pPr marL="0" marR="0" lvl="3"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4pPr>
            <a:lvl5pPr marL="0" marR="0" lvl="4"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5pPr>
            <a:lvl6pPr marL="0" marR="0" lvl="5"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6pPr>
            <a:lvl7pPr marL="0" marR="0" lvl="6"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7pPr>
            <a:lvl8pPr marL="0" marR="0" lvl="7"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8pPr>
            <a:lvl9pPr marL="0" marR="0" lvl="8"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pPr marL="0" lvl="0" indent="0" algn="l" rtl="0">
                <a:spcBef>
                  <a:spcPts val="0"/>
                </a:spcBef>
                <a:spcAft>
                  <a:spcPts val="0"/>
                </a:spcAft>
                <a:buNone/>
              </a:pPr>
              <a:t>‹#›</a:t>
            </a:fld>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424"/>
        <p:cNvGrpSpPr/>
        <p:nvPr/>
      </p:nvGrpSpPr>
      <p:grpSpPr>
        <a:xfrm>
          <a:off x="0" y="0"/>
          <a:ext cx="0" cy="0"/>
          <a:chOff x="0" y="0"/>
          <a:chExt cx="0" cy="0"/>
        </a:xfrm>
      </p:grpSpPr>
      <p:sp>
        <p:nvSpPr>
          <p:cNvPr id="425" name="Google Shape;425;p85"/>
          <p:cNvSpPr txBox="1">
            <a:spLocks noGrp="1"/>
          </p:cNvSpPr>
          <p:nvPr>
            <p:ph type="title"/>
          </p:nvPr>
        </p:nvSpPr>
        <p:spPr>
          <a:xfrm>
            <a:off x="457200" y="609600"/>
            <a:ext cx="3008400" cy="825600"/>
          </a:xfrm>
          <a:prstGeom prst="rect">
            <a:avLst/>
          </a:prstGeom>
          <a:noFill/>
          <a:ln>
            <a:noFill/>
          </a:ln>
        </p:spPr>
        <p:txBody>
          <a:bodyPr spcFirstLastPara="1" wrap="square" lIns="91425" tIns="45700" rIns="91425" bIns="45700" anchor="b" anchorCtr="0"/>
          <a:lstStyle>
            <a:lvl1pPr lvl="0" algn="l" rtl="0">
              <a:spcBef>
                <a:spcPts val="0"/>
              </a:spcBef>
              <a:spcAft>
                <a:spcPts val="0"/>
              </a:spcAft>
              <a:buSzPts val="1400"/>
              <a:buNone/>
              <a:defRPr sz="2000" b="1">
                <a:solidFill>
                  <a:schemeClr val="dk2"/>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26" name="Google Shape;426;p85"/>
          <p:cNvSpPr txBox="1">
            <a:spLocks noGrp="1"/>
          </p:cNvSpPr>
          <p:nvPr>
            <p:ph type="body" idx="1"/>
          </p:nvPr>
        </p:nvSpPr>
        <p:spPr>
          <a:xfrm>
            <a:off x="3575050" y="609600"/>
            <a:ext cx="5111700" cy="5516700"/>
          </a:xfrm>
          <a:prstGeom prst="rect">
            <a:avLst/>
          </a:prstGeom>
          <a:noFill/>
          <a:ln>
            <a:noFill/>
          </a:ln>
        </p:spPr>
        <p:txBody>
          <a:bodyPr spcFirstLastPara="1" wrap="square" lIns="91425" tIns="45700" rIns="91425" bIns="45700" anchor="t" anchorCtr="0"/>
          <a:lstStyle>
            <a:lvl1pPr marL="457200" lvl="0" indent="-228600" algn="l" rtl="0">
              <a:spcBef>
                <a:spcPts val="560"/>
              </a:spcBef>
              <a:spcAft>
                <a:spcPts val="0"/>
              </a:spcAft>
              <a:buSzPts val="1400"/>
              <a:buNone/>
              <a:defRPr sz="2800"/>
            </a:lvl1pPr>
            <a:lvl2pPr marL="914400" lvl="1" indent="-381000" algn="l" rtl="0">
              <a:spcBef>
                <a:spcPts val="480"/>
              </a:spcBef>
              <a:spcAft>
                <a:spcPts val="0"/>
              </a:spcAft>
              <a:buClr>
                <a:schemeClr val="dk2"/>
              </a:buClr>
              <a:buSzPts val="2400"/>
              <a:buChar char="•"/>
              <a:defRPr sz="2400"/>
            </a:lvl2pPr>
            <a:lvl3pPr marL="1371600" lvl="2" indent="-355600" algn="l" rtl="0">
              <a:spcBef>
                <a:spcPts val="400"/>
              </a:spcBef>
              <a:spcAft>
                <a:spcPts val="0"/>
              </a:spcAft>
              <a:buClr>
                <a:schemeClr val="dk2"/>
              </a:buClr>
              <a:buSzPts val="2000"/>
              <a:buChar char="o"/>
              <a:defRPr sz="2000"/>
            </a:lvl3pPr>
            <a:lvl4pPr marL="1828800" lvl="3" indent="-330200" algn="l" rtl="0">
              <a:spcBef>
                <a:spcPts val="320"/>
              </a:spcBef>
              <a:spcAft>
                <a:spcPts val="0"/>
              </a:spcAft>
              <a:buClr>
                <a:schemeClr val="dk2"/>
              </a:buClr>
              <a:buSzPts val="1600"/>
              <a:buChar char="–"/>
              <a:defRPr sz="1600"/>
            </a:lvl4pPr>
            <a:lvl5pPr marL="2286000" lvl="4" indent="-330200" algn="l" rtl="0">
              <a:spcBef>
                <a:spcPts val="320"/>
              </a:spcBef>
              <a:spcAft>
                <a:spcPts val="0"/>
              </a:spcAft>
              <a:buClr>
                <a:schemeClr val="dk2"/>
              </a:buClr>
              <a:buSzPts val="1600"/>
              <a:buChar char="»"/>
              <a:defRPr sz="1600"/>
            </a:lvl5pPr>
            <a:lvl6pPr marL="2743200" lvl="5" indent="-355600" algn="l" rtl="0">
              <a:spcBef>
                <a:spcPts val="400"/>
              </a:spcBef>
              <a:spcAft>
                <a:spcPts val="0"/>
              </a:spcAft>
              <a:buClr>
                <a:schemeClr val="dk1"/>
              </a:buClr>
              <a:buSzPts val="2000"/>
              <a:buChar char="•"/>
              <a:defRPr sz="2000"/>
            </a:lvl6pPr>
            <a:lvl7pPr marL="3200400" lvl="6" indent="-355600" algn="l" rtl="0">
              <a:spcBef>
                <a:spcPts val="400"/>
              </a:spcBef>
              <a:spcAft>
                <a:spcPts val="0"/>
              </a:spcAft>
              <a:buClr>
                <a:schemeClr val="dk1"/>
              </a:buClr>
              <a:buSzPts val="2000"/>
              <a:buChar char="•"/>
              <a:defRPr sz="2000"/>
            </a:lvl7pPr>
            <a:lvl8pPr marL="3657600" lvl="7" indent="-355600" algn="l" rtl="0">
              <a:spcBef>
                <a:spcPts val="400"/>
              </a:spcBef>
              <a:spcAft>
                <a:spcPts val="0"/>
              </a:spcAft>
              <a:buClr>
                <a:schemeClr val="dk1"/>
              </a:buClr>
              <a:buSzPts val="2000"/>
              <a:buChar char="•"/>
              <a:defRPr sz="2000"/>
            </a:lvl8pPr>
            <a:lvl9pPr marL="4114800" lvl="8" indent="-355600" algn="l" rtl="0">
              <a:spcBef>
                <a:spcPts val="400"/>
              </a:spcBef>
              <a:spcAft>
                <a:spcPts val="0"/>
              </a:spcAft>
              <a:buClr>
                <a:schemeClr val="dk1"/>
              </a:buClr>
              <a:buSzPts val="2000"/>
              <a:buChar char="•"/>
              <a:defRPr sz="2000"/>
            </a:lvl9pPr>
          </a:lstStyle>
          <a:p>
            <a:endParaRPr/>
          </a:p>
        </p:txBody>
      </p:sp>
      <p:sp>
        <p:nvSpPr>
          <p:cNvPr id="427" name="Google Shape;427;p85"/>
          <p:cNvSpPr txBox="1">
            <a:spLocks noGrp="1"/>
          </p:cNvSpPr>
          <p:nvPr>
            <p:ph type="body" idx="2"/>
          </p:nvPr>
        </p:nvSpPr>
        <p:spPr>
          <a:xfrm>
            <a:off x="457200" y="1435100"/>
            <a:ext cx="3008400" cy="4691100"/>
          </a:xfrm>
          <a:prstGeom prst="rect">
            <a:avLst/>
          </a:prstGeom>
          <a:noFill/>
          <a:ln>
            <a:noFill/>
          </a:ln>
        </p:spPr>
        <p:txBody>
          <a:bodyPr spcFirstLastPara="1" wrap="square" lIns="91425" tIns="45700" rIns="91425" bIns="45700" anchor="t" anchorCtr="0"/>
          <a:lstStyle>
            <a:lvl1pPr marL="457200" lvl="0" indent="-228600" algn="l" rtl="0">
              <a:spcBef>
                <a:spcPts val="280"/>
              </a:spcBef>
              <a:spcAft>
                <a:spcPts val="0"/>
              </a:spcAft>
              <a:buClr>
                <a:schemeClr val="dk2"/>
              </a:buClr>
              <a:buSzPts val="1400"/>
              <a:buNone/>
              <a:defRPr sz="1400"/>
            </a:lvl1pPr>
            <a:lvl2pPr marL="914400" lvl="1" indent="-228600" algn="l" rtl="0">
              <a:spcBef>
                <a:spcPts val="240"/>
              </a:spcBef>
              <a:spcAft>
                <a:spcPts val="0"/>
              </a:spcAft>
              <a:buClr>
                <a:schemeClr val="dk2"/>
              </a:buClr>
              <a:buSzPts val="1200"/>
              <a:buNone/>
              <a:defRPr sz="1200"/>
            </a:lvl2pPr>
            <a:lvl3pPr marL="1371600" lvl="2" indent="-228600" algn="l" rtl="0">
              <a:spcBef>
                <a:spcPts val="200"/>
              </a:spcBef>
              <a:spcAft>
                <a:spcPts val="0"/>
              </a:spcAft>
              <a:buClr>
                <a:schemeClr val="dk2"/>
              </a:buClr>
              <a:buSzPts val="1000"/>
              <a:buNone/>
              <a:defRPr sz="1000"/>
            </a:lvl3pPr>
            <a:lvl4pPr marL="1828800" lvl="3" indent="-228600" algn="l" rtl="0">
              <a:spcBef>
                <a:spcPts val="180"/>
              </a:spcBef>
              <a:spcAft>
                <a:spcPts val="0"/>
              </a:spcAft>
              <a:buClr>
                <a:schemeClr val="dk2"/>
              </a:buClr>
              <a:buSzPts val="900"/>
              <a:buNone/>
              <a:defRPr sz="900"/>
            </a:lvl4pPr>
            <a:lvl5pPr marL="2286000" lvl="4" indent="-228600" algn="l" rtl="0">
              <a:spcBef>
                <a:spcPts val="180"/>
              </a:spcBef>
              <a:spcAft>
                <a:spcPts val="0"/>
              </a:spcAft>
              <a:buClr>
                <a:schemeClr val="dk2"/>
              </a:buClr>
              <a:buSzPts val="900"/>
              <a:buNone/>
              <a:defRPr sz="900"/>
            </a:lvl5pPr>
            <a:lvl6pPr marL="2743200" lvl="5" indent="-228600" algn="l" rtl="0">
              <a:spcBef>
                <a:spcPts val="180"/>
              </a:spcBef>
              <a:spcAft>
                <a:spcPts val="0"/>
              </a:spcAft>
              <a:buClr>
                <a:schemeClr val="dk1"/>
              </a:buClr>
              <a:buSzPts val="900"/>
              <a:buNone/>
              <a:defRPr sz="900"/>
            </a:lvl6pPr>
            <a:lvl7pPr marL="3200400" lvl="6" indent="-228600" algn="l" rtl="0">
              <a:spcBef>
                <a:spcPts val="180"/>
              </a:spcBef>
              <a:spcAft>
                <a:spcPts val="0"/>
              </a:spcAft>
              <a:buClr>
                <a:schemeClr val="dk1"/>
              </a:buClr>
              <a:buSzPts val="900"/>
              <a:buNone/>
              <a:defRPr sz="900"/>
            </a:lvl7pPr>
            <a:lvl8pPr marL="3657600" lvl="7" indent="-228600" algn="l" rtl="0">
              <a:spcBef>
                <a:spcPts val="180"/>
              </a:spcBef>
              <a:spcAft>
                <a:spcPts val="0"/>
              </a:spcAft>
              <a:buClr>
                <a:schemeClr val="dk1"/>
              </a:buClr>
              <a:buSzPts val="900"/>
              <a:buNone/>
              <a:defRPr sz="900"/>
            </a:lvl8pPr>
            <a:lvl9pPr marL="4114800" lvl="8" indent="-228600" algn="l" rtl="0">
              <a:spcBef>
                <a:spcPts val="180"/>
              </a:spcBef>
              <a:spcAft>
                <a:spcPts val="0"/>
              </a:spcAft>
              <a:buClr>
                <a:schemeClr val="dk1"/>
              </a:buClr>
              <a:buSzPts val="900"/>
              <a:buNone/>
              <a:defRPr sz="900"/>
            </a:lvl9pPr>
          </a:lstStyle>
          <a:p>
            <a:endParaRPr/>
          </a:p>
        </p:txBody>
      </p:sp>
      <p:sp>
        <p:nvSpPr>
          <p:cNvPr id="428" name="Google Shape;428;p85"/>
          <p:cNvSpPr txBox="1">
            <a:spLocks noGrp="1"/>
          </p:cNvSpPr>
          <p:nvPr>
            <p:ph type="ftr" idx="11"/>
          </p:nvPr>
        </p:nvSpPr>
        <p:spPr>
          <a:xfrm>
            <a:off x="1600200" y="6356350"/>
            <a:ext cx="5334000" cy="365100"/>
          </a:xfrm>
          <a:prstGeom prst="rect">
            <a:avLst/>
          </a:prstGeom>
          <a:noFill/>
          <a:ln>
            <a:noFill/>
          </a:ln>
        </p:spPr>
        <p:txBody>
          <a:bodyPr spcFirstLastPara="1" wrap="square" lIns="91425" tIns="45700" rIns="91425" bIns="45700" anchor="ctr" anchorCtr="0"/>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29" name="Google Shape;429;p85"/>
          <p:cNvSpPr txBox="1">
            <a:spLocks noGrp="1"/>
          </p:cNvSpPr>
          <p:nvPr>
            <p:ph type="sldNum" idx="12"/>
          </p:nvPr>
        </p:nvSpPr>
        <p:spPr>
          <a:xfrm>
            <a:off x="457200" y="6356350"/>
            <a:ext cx="762000" cy="365100"/>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1pPr>
            <a:lvl2pPr marL="0" marR="0" lvl="1"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2pPr>
            <a:lvl3pPr marL="0" marR="0" lvl="2"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3pPr>
            <a:lvl4pPr marL="0" marR="0" lvl="3"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4pPr>
            <a:lvl5pPr marL="0" marR="0" lvl="4"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5pPr>
            <a:lvl6pPr marL="0" marR="0" lvl="5"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6pPr>
            <a:lvl7pPr marL="0" marR="0" lvl="6"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7pPr>
            <a:lvl8pPr marL="0" marR="0" lvl="7"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8pPr>
            <a:lvl9pPr marL="0" marR="0" lvl="8"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pPr marL="0" lvl="0" indent="0" algn="l" rtl="0">
                <a:spcBef>
                  <a:spcPts val="0"/>
                </a:spcBef>
                <a:spcAft>
                  <a:spcPts val="0"/>
                </a:spcAft>
                <a:buNone/>
              </a:pPr>
              <a:t>‹#›</a:t>
            </a:fld>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30"/>
        <p:cNvGrpSpPr/>
        <p:nvPr/>
      </p:nvGrpSpPr>
      <p:grpSpPr>
        <a:xfrm>
          <a:off x="0" y="0"/>
          <a:ext cx="0" cy="0"/>
          <a:chOff x="0" y="0"/>
          <a:chExt cx="0" cy="0"/>
        </a:xfrm>
      </p:grpSpPr>
      <p:sp>
        <p:nvSpPr>
          <p:cNvPr id="431" name="Google Shape;431;p86"/>
          <p:cNvSpPr txBox="1">
            <a:spLocks noGrp="1"/>
          </p:cNvSpPr>
          <p:nvPr>
            <p:ph type="title"/>
          </p:nvPr>
        </p:nvSpPr>
        <p:spPr>
          <a:xfrm>
            <a:off x="4762" y="17462"/>
            <a:ext cx="9139200" cy="592200"/>
          </a:xfrm>
          <a:prstGeom prst="rect">
            <a:avLst/>
          </a:prstGeom>
          <a:noFill/>
          <a:ln>
            <a:noFill/>
          </a:ln>
        </p:spPr>
        <p:txBody>
          <a:bodyPr spcFirstLastPara="1" wrap="square" lIns="91425" tIns="45700" rIns="91425" bIns="45700" anchor="ctr" anchorCtr="0"/>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32" name="Google Shape;432;p86"/>
          <p:cNvSpPr txBox="1">
            <a:spLocks noGrp="1"/>
          </p:cNvSpPr>
          <p:nvPr>
            <p:ph type="ftr" idx="11"/>
          </p:nvPr>
        </p:nvSpPr>
        <p:spPr>
          <a:xfrm>
            <a:off x="1600200" y="6356350"/>
            <a:ext cx="5334000" cy="365100"/>
          </a:xfrm>
          <a:prstGeom prst="rect">
            <a:avLst/>
          </a:prstGeom>
          <a:noFill/>
          <a:ln>
            <a:noFill/>
          </a:ln>
        </p:spPr>
        <p:txBody>
          <a:bodyPr spcFirstLastPara="1" wrap="square" lIns="91425" tIns="45700" rIns="91425" bIns="45700" anchor="ctr" anchorCtr="0"/>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33" name="Google Shape;433;p86"/>
          <p:cNvSpPr txBox="1">
            <a:spLocks noGrp="1"/>
          </p:cNvSpPr>
          <p:nvPr>
            <p:ph type="sldNum" idx="12"/>
          </p:nvPr>
        </p:nvSpPr>
        <p:spPr>
          <a:xfrm>
            <a:off x="457200" y="6356350"/>
            <a:ext cx="762000" cy="365100"/>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1pPr>
            <a:lvl2pPr marL="0" marR="0" lvl="1"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2pPr>
            <a:lvl3pPr marL="0" marR="0" lvl="2"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3pPr>
            <a:lvl4pPr marL="0" marR="0" lvl="3"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4pPr>
            <a:lvl5pPr marL="0" marR="0" lvl="4"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5pPr>
            <a:lvl6pPr marL="0" marR="0" lvl="5"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6pPr>
            <a:lvl7pPr marL="0" marR="0" lvl="6"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7pPr>
            <a:lvl8pPr marL="0" marR="0" lvl="7"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8pPr>
            <a:lvl9pPr marL="0" marR="0" lvl="8"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pPr marL="0" lvl="0" indent="0" algn="l" rtl="0">
                <a:spcBef>
                  <a:spcPts val="0"/>
                </a:spcBef>
                <a:spcAft>
                  <a:spcPts val="0"/>
                </a:spcAft>
                <a:buNone/>
              </a:pPr>
              <a:t>‹#›</a:t>
            </a:fld>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34"/>
        <p:cNvGrpSpPr/>
        <p:nvPr/>
      </p:nvGrpSpPr>
      <p:grpSpPr>
        <a:xfrm>
          <a:off x="0" y="0"/>
          <a:ext cx="0" cy="0"/>
          <a:chOff x="0" y="0"/>
          <a:chExt cx="0" cy="0"/>
        </a:xfrm>
      </p:grpSpPr>
      <p:sp>
        <p:nvSpPr>
          <p:cNvPr id="435" name="Google Shape;435;p87"/>
          <p:cNvSpPr txBox="1">
            <a:spLocks noGrp="1"/>
          </p:cNvSpPr>
          <p:nvPr>
            <p:ph type="title"/>
          </p:nvPr>
        </p:nvSpPr>
        <p:spPr>
          <a:xfrm>
            <a:off x="4762" y="17462"/>
            <a:ext cx="9139200" cy="592200"/>
          </a:xfrm>
          <a:prstGeom prst="rect">
            <a:avLst/>
          </a:prstGeom>
          <a:noFill/>
          <a:ln>
            <a:noFill/>
          </a:ln>
        </p:spPr>
        <p:txBody>
          <a:bodyPr spcFirstLastPara="1" wrap="square" lIns="91425" tIns="45700" rIns="91425" bIns="45700" anchor="ctr" anchorCtr="0"/>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36" name="Google Shape;436;p87"/>
          <p:cNvSpPr txBox="1">
            <a:spLocks noGrp="1"/>
          </p:cNvSpPr>
          <p:nvPr>
            <p:ph type="body" idx="1"/>
          </p:nvPr>
        </p:nvSpPr>
        <p:spPr>
          <a:xfrm>
            <a:off x="457200" y="1535113"/>
            <a:ext cx="4040100" cy="639900"/>
          </a:xfrm>
          <a:prstGeom prst="rect">
            <a:avLst/>
          </a:prstGeom>
          <a:noFill/>
          <a:ln>
            <a:noFill/>
          </a:ln>
        </p:spPr>
        <p:txBody>
          <a:bodyPr spcFirstLastPara="1" wrap="square" lIns="91425" tIns="45700" rIns="91425" bIns="45700" anchor="b" anchorCtr="0"/>
          <a:lstStyle>
            <a:lvl1pPr marL="457200" lvl="0" indent="-228600" algn="l" rtl="0">
              <a:spcBef>
                <a:spcPts val="480"/>
              </a:spcBef>
              <a:spcAft>
                <a:spcPts val="0"/>
              </a:spcAft>
              <a:buClr>
                <a:schemeClr val="dk2"/>
              </a:buClr>
              <a:buSzPts val="2400"/>
              <a:buNone/>
              <a:defRPr sz="2400" b="1"/>
            </a:lvl1pPr>
            <a:lvl2pPr marL="914400" lvl="1" indent="-228600" algn="l" rtl="0">
              <a:spcBef>
                <a:spcPts val="400"/>
              </a:spcBef>
              <a:spcAft>
                <a:spcPts val="0"/>
              </a:spcAft>
              <a:buClr>
                <a:schemeClr val="dk2"/>
              </a:buClr>
              <a:buSzPts val="2000"/>
              <a:buNone/>
              <a:defRPr sz="2000" b="1"/>
            </a:lvl2pPr>
            <a:lvl3pPr marL="1371600" lvl="2" indent="-228600" algn="l" rtl="0">
              <a:spcBef>
                <a:spcPts val="360"/>
              </a:spcBef>
              <a:spcAft>
                <a:spcPts val="0"/>
              </a:spcAft>
              <a:buClr>
                <a:schemeClr val="dk2"/>
              </a:buClr>
              <a:buSzPts val="1800"/>
              <a:buNone/>
              <a:defRPr sz="1800" b="1"/>
            </a:lvl3pPr>
            <a:lvl4pPr marL="1828800" lvl="3" indent="-228600" algn="l" rtl="0">
              <a:spcBef>
                <a:spcPts val="320"/>
              </a:spcBef>
              <a:spcAft>
                <a:spcPts val="0"/>
              </a:spcAft>
              <a:buClr>
                <a:schemeClr val="dk2"/>
              </a:buClr>
              <a:buSzPts val="1600"/>
              <a:buNone/>
              <a:defRPr sz="1600" b="1"/>
            </a:lvl4pPr>
            <a:lvl5pPr marL="2286000" lvl="4" indent="-228600" algn="l" rtl="0">
              <a:spcBef>
                <a:spcPts val="320"/>
              </a:spcBef>
              <a:spcAft>
                <a:spcPts val="0"/>
              </a:spcAft>
              <a:buClr>
                <a:schemeClr val="dk2"/>
              </a:buClr>
              <a:buSzPts val="1600"/>
              <a:buNone/>
              <a:defRPr sz="1600" b="1"/>
            </a:lvl5pPr>
            <a:lvl6pPr marL="2743200" lvl="5" indent="-228600" algn="l" rtl="0">
              <a:spcBef>
                <a:spcPts val="320"/>
              </a:spcBef>
              <a:spcAft>
                <a:spcPts val="0"/>
              </a:spcAft>
              <a:buClr>
                <a:schemeClr val="dk1"/>
              </a:buClr>
              <a:buSzPts val="1600"/>
              <a:buNone/>
              <a:defRPr sz="1600" b="1"/>
            </a:lvl6pPr>
            <a:lvl7pPr marL="3200400" lvl="6" indent="-228600" algn="l" rtl="0">
              <a:spcBef>
                <a:spcPts val="320"/>
              </a:spcBef>
              <a:spcAft>
                <a:spcPts val="0"/>
              </a:spcAft>
              <a:buClr>
                <a:schemeClr val="dk1"/>
              </a:buClr>
              <a:buSzPts val="1600"/>
              <a:buNone/>
              <a:defRPr sz="1600" b="1"/>
            </a:lvl7pPr>
            <a:lvl8pPr marL="3657600" lvl="7" indent="-228600" algn="l" rtl="0">
              <a:spcBef>
                <a:spcPts val="320"/>
              </a:spcBef>
              <a:spcAft>
                <a:spcPts val="0"/>
              </a:spcAft>
              <a:buClr>
                <a:schemeClr val="dk1"/>
              </a:buClr>
              <a:buSzPts val="1600"/>
              <a:buNone/>
              <a:defRPr sz="1600" b="1"/>
            </a:lvl8pPr>
            <a:lvl9pPr marL="4114800" lvl="8" indent="-228600" algn="l" rtl="0">
              <a:spcBef>
                <a:spcPts val="320"/>
              </a:spcBef>
              <a:spcAft>
                <a:spcPts val="0"/>
              </a:spcAft>
              <a:buClr>
                <a:schemeClr val="dk1"/>
              </a:buClr>
              <a:buSzPts val="1600"/>
              <a:buNone/>
              <a:defRPr sz="1600" b="1"/>
            </a:lvl9pPr>
          </a:lstStyle>
          <a:p>
            <a:endParaRPr/>
          </a:p>
        </p:txBody>
      </p:sp>
      <p:sp>
        <p:nvSpPr>
          <p:cNvPr id="437" name="Google Shape;437;p87"/>
          <p:cNvSpPr txBox="1">
            <a:spLocks noGrp="1"/>
          </p:cNvSpPr>
          <p:nvPr>
            <p:ph type="body" idx="2"/>
          </p:nvPr>
        </p:nvSpPr>
        <p:spPr>
          <a:xfrm>
            <a:off x="457200" y="2174875"/>
            <a:ext cx="4040100" cy="3951300"/>
          </a:xfrm>
          <a:prstGeom prst="rect">
            <a:avLst/>
          </a:prstGeom>
          <a:noFill/>
          <a:ln>
            <a:noFill/>
          </a:ln>
        </p:spPr>
        <p:txBody>
          <a:bodyPr spcFirstLastPara="1" wrap="square" lIns="91425" tIns="45700" rIns="91425" bIns="45700" anchor="t" anchorCtr="0"/>
          <a:lstStyle>
            <a:lvl1pPr marL="457200" lvl="0" indent="-228600" algn="l" rtl="0">
              <a:spcBef>
                <a:spcPts val="480"/>
              </a:spcBef>
              <a:spcAft>
                <a:spcPts val="0"/>
              </a:spcAft>
              <a:buSzPts val="1400"/>
              <a:buNone/>
              <a:defRPr sz="2400"/>
            </a:lvl1pPr>
            <a:lvl2pPr marL="914400" lvl="1" indent="-355600" algn="l" rtl="0">
              <a:spcBef>
                <a:spcPts val="400"/>
              </a:spcBef>
              <a:spcAft>
                <a:spcPts val="0"/>
              </a:spcAft>
              <a:buClr>
                <a:schemeClr val="dk2"/>
              </a:buClr>
              <a:buSzPts val="2000"/>
              <a:buChar char="•"/>
              <a:defRPr sz="2000"/>
            </a:lvl2pPr>
            <a:lvl3pPr marL="1371600" lvl="2" indent="-342900" algn="l" rtl="0">
              <a:spcBef>
                <a:spcPts val="360"/>
              </a:spcBef>
              <a:spcAft>
                <a:spcPts val="0"/>
              </a:spcAft>
              <a:buClr>
                <a:schemeClr val="dk2"/>
              </a:buClr>
              <a:buSzPts val="1800"/>
              <a:buChar char="o"/>
              <a:defRPr sz="1800"/>
            </a:lvl3pPr>
            <a:lvl4pPr marL="1828800" lvl="3" indent="-330200" algn="l" rtl="0">
              <a:spcBef>
                <a:spcPts val="320"/>
              </a:spcBef>
              <a:spcAft>
                <a:spcPts val="0"/>
              </a:spcAft>
              <a:buClr>
                <a:schemeClr val="dk2"/>
              </a:buClr>
              <a:buSzPts val="1600"/>
              <a:buChar char="–"/>
              <a:defRPr sz="1600"/>
            </a:lvl4pPr>
            <a:lvl5pPr marL="2286000" lvl="4" indent="-330200" algn="l" rtl="0">
              <a:spcBef>
                <a:spcPts val="320"/>
              </a:spcBef>
              <a:spcAft>
                <a:spcPts val="0"/>
              </a:spcAft>
              <a:buClr>
                <a:schemeClr val="dk2"/>
              </a:buClr>
              <a:buSzPts val="1600"/>
              <a:buChar char="»"/>
              <a:defRPr sz="1600"/>
            </a:lvl5pPr>
            <a:lvl6pPr marL="2743200" lvl="5" indent="-330200" algn="l" rtl="0">
              <a:spcBef>
                <a:spcPts val="320"/>
              </a:spcBef>
              <a:spcAft>
                <a:spcPts val="0"/>
              </a:spcAft>
              <a:buClr>
                <a:schemeClr val="dk1"/>
              </a:buClr>
              <a:buSzPts val="1600"/>
              <a:buChar char="•"/>
              <a:defRPr sz="1600"/>
            </a:lvl6pPr>
            <a:lvl7pPr marL="3200400" lvl="6" indent="-330200" algn="l" rtl="0">
              <a:spcBef>
                <a:spcPts val="320"/>
              </a:spcBef>
              <a:spcAft>
                <a:spcPts val="0"/>
              </a:spcAft>
              <a:buClr>
                <a:schemeClr val="dk1"/>
              </a:buClr>
              <a:buSzPts val="1600"/>
              <a:buChar char="•"/>
              <a:defRPr sz="1600"/>
            </a:lvl7pPr>
            <a:lvl8pPr marL="3657600" lvl="7" indent="-330200" algn="l" rtl="0">
              <a:spcBef>
                <a:spcPts val="320"/>
              </a:spcBef>
              <a:spcAft>
                <a:spcPts val="0"/>
              </a:spcAft>
              <a:buClr>
                <a:schemeClr val="dk1"/>
              </a:buClr>
              <a:buSzPts val="1600"/>
              <a:buChar char="•"/>
              <a:defRPr sz="1600"/>
            </a:lvl8pPr>
            <a:lvl9pPr marL="4114800" lvl="8" indent="-330200" algn="l" rtl="0">
              <a:spcBef>
                <a:spcPts val="320"/>
              </a:spcBef>
              <a:spcAft>
                <a:spcPts val="0"/>
              </a:spcAft>
              <a:buClr>
                <a:schemeClr val="dk1"/>
              </a:buClr>
              <a:buSzPts val="1600"/>
              <a:buChar char="•"/>
              <a:defRPr sz="1600"/>
            </a:lvl9pPr>
          </a:lstStyle>
          <a:p>
            <a:endParaRPr/>
          </a:p>
        </p:txBody>
      </p:sp>
      <p:sp>
        <p:nvSpPr>
          <p:cNvPr id="438" name="Google Shape;438;p87"/>
          <p:cNvSpPr txBox="1">
            <a:spLocks noGrp="1"/>
          </p:cNvSpPr>
          <p:nvPr>
            <p:ph type="body" idx="3"/>
          </p:nvPr>
        </p:nvSpPr>
        <p:spPr>
          <a:xfrm>
            <a:off x="4645025" y="1535113"/>
            <a:ext cx="4041900" cy="639900"/>
          </a:xfrm>
          <a:prstGeom prst="rect">
            <a:avLst/>
          </a:prstGeom>
          <a:noFill/>
          <a:ln>
            <a:noFill/>
          </a:ln>
        </p:spPr>
        <p:txBody>
          <a:bodyPr spcFirstLastPara="1" wrap="square" lIns="91425" tIns="45700" rIns="91425" bIns="45700" anchor="b" anchorCtr="0"/>
          <a:lstStyle>
            <a:lvl1pPr marL="457200" lvl="0" indent="-228600" algn="l" rtl="0">
              <a:spcBef>
                <a:spcPts val="480"/>
              </a:spcBef>
              <a:spcAft>
                <a:spcPts val="0"/>
              </a:spcAft>
              <a:buClr>
                <a:schemeClr val="dk2"/>
              </a:buClr>
              <a:buSzPts val="2400"/>
              <a:buNone/>
              <a:defRPr sz="2400" b="1"/>
            </a:lvl1pPr>
            <a:lvl2pPr marL="914400" lvl="1" indent="-228600" algn="l" rtl="0">
              <a:spcBef>
                <a:spcPts val="400"/>
              </a:spcBef>
              <a:spcAft>
                <a:spcPts val="0"/>
              </a:spcAft>
              <a:buClr>
                <a:schemeClr val="dk2"/>
              </a:buClr>
              <a:buSzPts val="2000"/>
              <a:buNone/>
              <a:defRPr sz="2000" b="1"/>
            </a:lvl2pPr>
            <a:lvl3pPr marL="1371600" lvl="2" indent="-228600" algn="l" rtl="0">
              <a:spcBef>
                <a:spcPts val="360"/>
              </a:spcBef>
              <a:spcAft>
                <a:spcPts val="0"/>
              </a:spcAft>
              <a:buClr>
                <a:schemeClr val="dk2"/>
              </a:buClr>
              <a:buSzPts val="1800"/>
              <a:buNone/>
              <a:defRPr sz="1800" b="1"/>
            </a:lvl3pPr>
            <a:lvl4pPr marL="1828800" lvl="3" indent="-228600" algn="l" rtl="0">
              <a:spcBef>
                <a:spcPts val="320"/>
              </a:spcBef>
              <a:spcAft>
                <a:spcPts val="0"/>
              </a:spcAft>
              <a:buClr>
                <a:schemeClr val="dk2"/>
              </a:buClr>
              <a:buSzPts val="1600"/>
              <a:buNone/>
              <a:defRPr sz="1600" b="1"/>
            </a:lvl4pPr>
            <a:lvl5pPr marL="2286000" lvl="4" indent="-228600" algn="l" rtl="0">
              <a:spcBef>
                <a:spcPts val="320"/>
              </a:spcBef>
              <a:spcAft>
                <a:spcPts val="0"/>
              </a:spcAft>
              <a:buClr>
                <a:schemeClr val="dk2"/>
              </a:buClr>
              <a:buSzPts val="1600"/>
              <a:buNone/>
              <a:defRPr sz="1600" b="1"/>
            </a:lvl5pPr>
            <a:lvl6pPr marL="2743200" lvl="5" indent="-228600" algn="l" rtl="0">
              <a:spcBef>
                <a:spcPts val="320"/>
              </a:spcBef>
              <a:spcAft>
                <a:spcPts val="0"/>
              </a:spcAft>
              <a:buClr>
                <a:schemeClr val="dk1"/>
              </a:buClr>
              <a:buSzPts val="1600"/>
              <a:buNone/>
              <a:defRPr sz="1600" b="1"/>
            </a:lvl6pPr>
            <a:lvl7pPr marL="3200400" lvl="6" indent="-228600" algn="l" rtl="0">
              <a:spcBef>
                <a:spcPts val="320"/>
              </a:spcBef>
              <a:spcAft>
                <a:spcPts val="0"/>
              </a:spcAft>
              <a:buClr>
                <a:schemeClr val="dk1"/>
              </a:buClr>
              <a:buSzPts val="1600"/>
              <a:buNone/>
              <a:defRPr sz="1600" b="1"/>
            </a:lvl7pPr>
            <a:lvl8pPr marL="3657600" lvl="7" indent="-228600" algn="l" rtl="0">
              <a:spcBef>
                <a:spcPts val="320"/>
              </a:spcBef>
              <a:spcAft>
                <a:spcPts val="0"/>
              </a:spcAft>
              <a:buClr>
                <a:schemeClr val="dk1"/>
              </a:buClr>
              <a:buSzPts val="1600"/>
              <a:buNone/>
              <a:defRPr sz="1600" b="1"/>
            </a:lvl8pPr>
            <a:lvl9pPr marL="4114800" lvl="8" indent="-228600" algn="l" rtl="0">
              <a:spcBef>
                <a:spcPts val="320"/>
              </a:spcBef>
              <a:spcAft>
                <a:spcPts val="0"/>
              </a:spcAft>
              <a:buClr>
                <a:schemeClr val="dk1"/>
              </a:buClr>
              <a:buSzPts val="1600"/>
              <a:buNone/>
              <a:defRPr sz="1600" b="1"/>
            </a:lvl9pPr>
          </a:lstStyle>
          <a:p>
            <a:endParaRPr/>
          </a:p>
        </p:txBody>
      </p:sp>
      <p:sp>
        <p:nvSpPr>
          <p:cNvPr id="439" name="Google Shape;439;p87"/>
          <p:cNvSpPr txBox="1">
            <a:spLocks noGrp="1"/>
          </p:cNvSpPr>
          <p:nvPr>
            <p:ph type="body" idx="4"/>
          </p:nvPr>
        </p:nvSpPr>
        <p:spPr>
          <a:xfrm>
            <a:off x="4645025" y="2174875"/>
            <a:ext cx="4041900" cy="3951300"/>
          </a:xfrm>
          <a:prstGeom prst="rect">
            <a:avLst/>
          </a:prstGeom>
          <a:noFill/>
          <a:ln>
            <a:noFill/>
          </a:ln>
        </p:spPr>
        <p:txBody>
          <a:bodyPr spcFirstLastPara="1" wrap="square" lIns="91425" tIns="45700" rIns="91425" bIns="45700" anchor="t" anchorCtr="0"/>
          <a:lstStyle>
            <a:lvl1pPr marL="457200" lvl="0" indent="-228600" algn="l" rtl="0">
              <a:spcBef>
                <a:spcPts val="480"/>
              </a:spcBef>
              <a:spcAft>
                <a:spcPts val="0"/>
              </a:spcAft>
              <a:buSzPts val="1400"/>
              <a:buNone/>
              <a:defRPr sz="2400"/>
            </a:lvl1pPr>
            <a:lvl2pPr marL="914400" lvl="1" indent="-355600" algn="l" rtl="0">
              <a:spcBef>
                <a:spcPts val="400"/>
              </a:spcBef>
              <a:spcAft>
                <a:spcPts val="0"/>
              </a:spcAft>
              <a:buClr>
                <a:schemeClr val="dk2"/>
              </a:buClr>
              <a:buSzPts val="2000"/>
              <a:buChar char="•"/>
              <a:defRPr sz="2000"/>
            </a:lvl2pPr>
            <a:lvl3pPr marL="1371600" lvl="2" indent="-342900" algn="l" rtl="0">
              <a:spcBef>
                <a:spcPts val="360"/>
              </a:spcBef>
              <a:spcAft>
                <a:spcPts val="0"/>
              </a:spcAft>
              <a:buClr>
                <a:schemeClr val="dk2"/>
              </a:buClr>
              <a:buSzPts val="1800"/>
              <a:buChar char="o"/>
              <a:defRPr sz="1800"/>
            </a:lvl3pPr>
            <a:lvl4pPr marL="1828800" lvl="3" indent="-330200" algn="l" rtl="0">
              <a:spcBef>
                <a:spcPts val="320"/>
              </a:spcBef>
              <a:spcAft>
                <a:spcPts val="0"/>
              </a:spcAft>
              <a:buClr>
                <a:schemeClr val="dk2"/>
              </a:buClr>
              <a:buSzPts val="1600"/>
              <a:buChar char="–"/>
              <a:defRPr sz="1600"/>
            </a:lvl4pPr>
            <a:lvl5pPr marL="2286000" lvl="4" indent="-330200" algn="l" rtl="0">
              <a:spcBef>
                <a:spcPts val="320"/>
              </a:spcBef>
              <a:spcAft>
                <a:spcPts val="0"/>
              </a:spcAft>
              <a:buClr>
                <a:schemeClr val="dk2"/>
              </a:buClr>
              <a:buSzPts val="1600"/>
              <a:buChar char="»"/>
              <a:defRPr sz="1600"/>
            </a:lvl5pPr>
            <a:lvl6pPr marL="2743200" lvl="5" indent="-330200" algn="l" rtl="0">
              <a:spcBef>
                <a:spcPts val="320"/>
              </a:spcBef>
              <a:spcAft>
                <a:spcPts val="0"/>
              </a:spcAft>
              <a:buClr>
                <a:schemeClr val="dk1"/>
              </a:buClr>
              <a:buSzPts val="1600"/>
              <a:buChar char="•"/>
              <a:defRPr sz="1600"/>
            </a:lvl6pPr>
            <a:lvl7pPr marL="3200400" lvl="6" indent="-330200" algn="l" rtl="0">
              <a:spcBef>
                <a:spcPts val="320"/>
              </a:spcBef>
              <a:spcAft>
                <a:spcPts val="0"/>
              </a:spcAft>
              <a:buClr>
                <a:schemeClr val="dk1"/>
              </a:buClr>
              <a:buSzPts val="1600"/>
              <a:buChar char="•"/>
              <a:defRPr sz="1600"/>
            </a:lvl7pPr>
            <a:lvl8pPr marL="3657600" lvl="7" indent="-330200" algn="l" rtl="0">
              <a:spcBef>
                <a:spcPts val="320"/>
              </a:spcBef>
              <a:spcAft>
                <a:spcPts val="0"/>
              </a:spcAft>
              <a:buClr>
                <a:schemeClr val="dk1"/>
              </a:buClr>
              <a:buSzPts val="1600"/>
              <a:buChar char="•"/>
              <a:defRPr sz="1600"/>
            </a:lvl8pPr>
            <a:lvl9pPr marL="4114800" lvl="8" indent="-330200" algn="l" rtl="0">
              <a:spcBef>
                <a:spcPts val="320"/>
              </a:spcBef>
              <a:spcAft>
                <a:spcPts val="0"/>
              </a:spcAft>
              <a:buClr>
                <a:schemeClr val="dk1"/>
              </a:buClr>
              <a:buSzPts val="1600"/>
              <a:buChar char="•"/>
              <a:defRPr sz="1600"/>
            </a:lvl9pPr>
          </a:lstStyle>
          <a:p>
            <a:endParaRPr/>
          </a:p>
        </p:txBody>
      </p:sp>
      <p:sp>
        <p:nvSpPr>
          <p:cNvPr id="440" name="Google Shape;440;p87"/>
          <p:cNvSpPr txBox="1">
            <a:spLocks noGrp="1"/>
          </p:cNvSpPr>
          <p:nvPr>
            <p:ph type="ftr" idx="11"/>
          </p:nvPr>
        </p:nvSpPr>
        <p:spPr>
          <a:xfrm>
            <a:off x="1600200" y="6356350"/>
            <a:ext cx="5334000" cy="365100"/>
          </a:xfrm>
          <a:prstGeom prst="rect">
            <a:avLst/>
          </a:prstGeom>
          <a:noFill/>
          <a:ln>
            <a:noFill/>
          </a:ln>
        </p:spPr>
        <p:txBody>
          <a:bodyPr spcFirstLastPara="1" wrap="square" lIns="91425" tIns="45700" rIns="91425" bIns="45700" anchor="ctr" anchorCtr="0"/>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41" name="Google Shape;441;p87"/>
          <p:cNvSpPr txBox="1">
            <a:spLocks noGrp="1"/>
          </p:cNvSpPr>
          <p:nvPr>
            <p:ph type="sldNum" idx="12"/>
          </p:nvPr>
        </p:nvSpPr>
        <p:spPr>
          <a:xfrm>
            <a:off x="457200" y="6356350"/>
            <a:ext cx="762000" cy="365100"/>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1pPr>
            <a:lvl2pPr marL="0" marR="0" lvl="1"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2pPr>
            <a:lvl3pPr marL="0" marR="0" lvl="2"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3pPr>
            <a:lvl4pPr marL="0" marR="0" lvl="3"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4pPr>
            <a:lvl5pPr marL="0" marR="0" lvl="4"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5pPr>
            <a:lvl6pPr marL="0" marR="0" lvl="5"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6pPr>
            <a:lvl7pPr marL="0" marR="0" lvl="6"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7pPr>
            <a:lvl8pPr marL="0" marR="0" lvl="7"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8pPr>
            <a:lvl9pPr marL="0" marR="0" lvl="8"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pPr marL="0" lvl="0" indent="0" algn="l" rtl="0">
                <a:spcBef>
                  <a:spcPts val="0"/>
                </a:spcBef>
                <a:spcAft>
                  <a:spcPts val="0"/>
                </a:spcAft>
                <a:buNone/>
              </a:pPr>
              <a:t>‹#›</a:t>
            </a:fld>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42"/>
        <p:cNvGrpSpPr/>
        <p:nvPr/>
      </p:nvGrpSpPr>
      <p:grpSpPr>
        <a:xfrm>
          <a:off x="0" y="0"/>
          <a:ext cx="0" cy="0"/>
          <a:chOff x="0" y="0"/>
          <a:chExt cx="0" cy="0"/>
        </a:xfrm>
      </p:grpSpPr>
      <p:sp>
        <p:nvSpPr>
          <p:cNvPr id="443" name="Google Shape;443;p88"/>
          <p:cNvSpPr txBox="1">
            <a:spLocks noGrp="1"/>
          </p:cNvSpPr>
          <p:nvPr>
            <p:ph type="title"/>
          </p:nvPr>
        </p:nvSpPr>
        <p:spPr>
          <a:xfrm>
            <a:off x="4762" y="17462"/>
            <a:ext cx="9139200" cy="592200"/>
          </a:xfrm>
          <a:prstGeom prst="rect">
            <a:avLst/>
          </a:prstGeom>
          <a:noFill/>
          <a:ln>
            <a:noFill/>
          </a:ln>
        </p:spPr>
        <p:txBody>
          <a:bodyPr spcFirstLastPara="1" wrap="square" lIns="91425" tIns="45700" rIns="91425" bIns="45700" anchor="ctr" anchorCtr="0"/>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44" name="Google Shape;444;p88"/>
          <p:cNvSpPr txBox="1">
            <a:spLocks noGrp="1"/>
          </p:cNvSpPr>
          <p:nvPr>
            <p:ph type="body" idx="1"/>
          </p:nvPr>
        </p:nvSpPr>
        <p:spPr>
          <a:xfrm>
            <a:off x="457200" y="1600200"/>
            <a:ext cx="4038600" cy="4526100"/>
          </a:xfrm>
          <a:prstGeom prst="rect">
            <a:avLst/>
          </a:prstGeom>
          <a:noFill/>
          <a:ln>
            <a:noFill/>
          </a:ln>
        </p:spPr>
        <p:txBody>
          <a:bodyPr spcFirstLastPara="1" wrap="square" lIns="91425" tIns="45700" rIns="91425" bIns="45700" anchor="t" anchorCtr="0"/>
          <a:lstStyle>
            <a:lvl1pPr marL="457200" lvl="0" indent="-228600" algn="l" rtl="0">
              <a:spcBef>
                <a:spcPts val="560"/>
              </a:spcBef>
              <a:spcAft>
                <a:spcPts val="0"/>
              </a:spcAft>
              <a:buSzPts val="1400"/>
              <a:buNone/>
              <a:defRPr sz="2800"/>
            </a:lvl1pPr>
            <a:lvl2pPr marL="914400" lvl="1" indent="-381000" algn="l" rtl="0">
              <a:spcBef>
                <a:spcPts val="480"/>
              </a:spcBef>
              <a:spcAft>
                <a:spcPts val="0"/>
              </a:spcAft>
              <a:buClr>
                <a:schemeClr val="dk2"/>
              </a:buClr>
              <a:buSzPts val="2400"/>
              <a:buChar char="•"/>
              <a:defRPr sz="2400"/>
            </a:lvl2pPr>
            <a:lvl3pPr marL="1371600" lvl="2" indent="-355600" algn="l" rtl="0">
              <a:spcBef>
                <a:spcPts val="400"/>
              </a:spcBef>
              <a:spcAft>
                <a:spcPts val="0"/>
              </a:spcAft>
              <a:buClr>
                <a:schemeClr val="dk2"/>
              </a:buClr>
              <a:buSzPts val="2000"/>
              <a:buChar char="o"/>
              <a:defRPr sz="2000"/>
            </a:lvl3pPr>
            <a:lvl4pPr marL="1828800" lvl="3" indent="-342900" algn="l" rtl="0">
              <a:spcBef>
                <a:spcPts val="360"/>
              </a:spcBef>
              <a:spcAft>
                <a:spcPts val="0"/>
              </a:spcAft>
              <a:buClr>
                <a:schemeClr val="dk2"/>
              </a:buClr>
              <a:buSzPts val="1800"/>
              <a:buChar char="–"/>
              <a:defRPr sz="1800"/>
            </a:lvl4pPr>
            <a:lvl5pPr marL="2286000" lvl="4" indent="-342900" algn="l" rtl="0">
              <a:spcBef>
                <a:spcPts val="360"/>
              </a:spcBef>
              <a:spcAft>
                <a:spcPts val="0"/>
              </a:spcAft>
              <a:buClr>
                <a:schemeClr val="dk2"/>
              </a:buClr>
              <a:buSzPts val="1800"/>
              <a:buChar char="»"/>
              <a:defRPr sz="1800"/>
            </a:lvl5pPr>
            <a:lvl6pPr marL="2743200" lvl="5" indent="-342900" algn="l" rtl="0">
              <a:spcBef>
                <a:spcPts val="360"/>
              </a:spcBef>
              <a:spcAft>
                <a:spcPts val="0"/>
              </a:spcAft>
              <a:buClr>
                <a:schemeClr val="dk1"/>
              </a:buClr>
              <a:buSzPts val="1800"/>
              <a:buChar char="•"/>
              <a:defRPr sz="1800"/>
            </a:lvl6pPr>
            <a:lvl7pPr marL="3200400" lvl="6" indent="-342900" algn="l" rtl="0">
              <a:spcBef>
                <a:spcPts val="360"/>
              </a:spcBef>
              <a:spcAft>
                <a:spcPts val="0"/>
              </a:spcAft>
              <a:buClr>
                <a:schemeClr val="dk1"/>
              </a:buClr>
              <a:buSzPts val="1800"/>
              <a:buChar char="•"/>
              <a:defRPr sz="1800"/>
            </a:lvl7pPr>
            <a:lvl8pPr marL="3657600" lvl="7" indent="-342900" algn="l" rtl="0">
              <a:spcBef>
                <a:spcPts val="360"/>
              </a:spcBef>
              <a:spcAft>
                <a:spcPts val="0"/>
              </a:spcAft>
              <a:buClr>
                <a:schemeClr val="dk1"/>
              </a:buClr>
              <a:buSzPts val="1800"/>
              <a:buChar char="•"/>
              <a:defRPr sz="1800"/>
            </a:lvl8pPr>
            <a:lvl9pPr marL="4114800" lvl="8" indent="-342900" algn="l" rtl="0">
              <a:spcBef>
                <a:spcPts val="360"/>
              </a:spcBef>
              <a:spcAft>
                <a:spcPts val="0"/>
              </a:spcAft>
              <a:buClr>
                <a:schemeClr val="dk1"/>
              </a:buClr>
              <a:buSzPts val="1800"/>
              <a:buChar char="•"/>
              <a:defRPr sz="1800"/>
            </a:lvl9pPr>
          </a:lstStyle>
          <a:p>
            <a:endParaRPr/>
          </a:p>
        </p:txBody>
      </p:sp>
      <p:sp>
        <p:nvSpPr>
          <p:cNvPr id="445" name="Google Shape;445;p88"/>
          <p:cNvSpPr txBox="1">
            <a:spLocks noGrp="1"/>
          </p:cNvSpPr>
          <p:nvPr>
            <p:ph type="body" idx="2"/>
          </p:nvPr>
        </p:nvSpPr>
        <p:spPr>
          <a:xfrm>
            <a:off x="4648200" y="1600200"/>
            <a:ext cx="4038600" cy="4526100"/>
          </a:xfrm>
          <a:prstGeom prst="rect">
            <a:avLst/>
          </a:prstGeom>
          <a:noFill/>
          <a:ln>
            <a:noFill/>
          </a:ln>
        </p:spPr>
        <p:txBody>
          <a:bodyPr spcFirstLastPara="1" wrap="square" lIns="91425" tIns="45700" rIns="91425" bIns="45700" anchor="t" anchorCtr="0"/>
          <a:lstStyle>
            <a:lvl1pPr marL="457200" lvl="0" indent="-228600" algn="l" rtl="0">
              <a:spcBef>
                <a:spcPts val="560"/>
              </a:spcBef>
              <a:spcAft>
                <a:spcPts val="0"/>
              </a:spcAft>
              <a:buSzPts val="1400"/>
              <a:buNone/>
              <a:defRPr sz="2800"/>
            </a:lvl1pPr>
            <a:lvl2pPr marL="914400" lvl="1" indent="-381000" algn="l" rtl="0">
              <a:spcBef>
                <a:spcPts val="480"/>
              </a:spcBef>
              <a:spcAft>
                <a:spcPts val="0"/>
              </a:spcAft>
              <a:buClr>
                <a:schemeClr val="dk2"/>
              </a:buClr>
              <a:buSzPts val="2400"/>
              <a:buChar char="•"/>
              <a:defRPr sz="2400"/>
            </a:lvl2pPr>
            <a:lvl3pPr marL="1371600" lvl="2" indent="-355600" algn="l" rtl="0">
              <a:spcBef>
                <a:spcPts val="400"/>
              </a:spcBef>
              <a:spcAft>
                <a:spcPts val="0"/>
              </a:spcAft>
              <a:buClr>
                <a:schemeClr val="dk2"/>
              </a:buClr>
              <a:buSzPts val="2000"/>
              <a:buChar char="o"/>
              <a:defRPr sz="2000"/>
            </a:lvl3pPr>
            <a:lvl4pPr marL="1828800" lvl="3" indent="-342900" algn="l" rtl="0">
              <a:spcBef>
                <a:spcPts val="360"/>
              </a:spcBef>
              <a:spcAft>
                <a:spcPts val="0"/>
              </a:spcAft>
              <a:buClr>
                <a:schemeClr val="dk2"/>
              </a:buClr>
              <a:buSzPts val="1800"/>
              <a:buChar char="–"/>
              <a:defRPr sz="1800"/>
            </a:lvl4pPr>
            <a:lvl5pPr marL="2286000" lvl="4" indent="-342900" algn="l" rtl="0">
              <a:spcBef>
                <a:spcPts val="360"/>
              </a:spcBef>
              <a:spcAft>
                <a:spcPts val="0"/>
              </a:spcAft>
              <a:buClr>
                <a:schemeClr val="dk2"/>
              </a:buClr>
              <a:buSzPts val="1800"/>
              <a:buChar char="»"/>
              <a:defRPr sz="1800"/>
            </a:lvl5pPr>
            <a:lvl6pPr marL="2743200" lvl="5" indent="-342900" algn="l" rtl="0">
              <a:spcBef>
                <a:spcPts val="360"/>
              </a:spcBef>
              <a:spcAft>
                <a:spcPts val="0"/>
              </a:spcAft>
              <a:buClr>
                <a:schemeClr val="dk1"/>
              </a:buClr>
              <a:buSzPts val="1800"/>
              <a:buChar char="•"/>
              <a:defRPr sz="1800"/>
            </a:lvl6pPr>
            <a:lvl7pPr marL="3200400" lvl="6" indent="-342900" algn="l" rtl="0">
              <a:spcBef>
                <a:spcPts val="360"/>
              </a:spcBef>
              <a:spcAft>
                <a:spcPts val="0"/>
              </a:spcAft>
              <a:buClr>
                <a:schemeClr val="dk1"/>
              </a:buClr>
              <a:buSzPts val="1800"/>
              <a:buChar char="•"/>
              <a:defRPr sz="1800"/>
            </a:lvl7pPr>
            <a:lvl8pPr marL="3657600" lvl="7" indent="-342900" algn="l" rtl="0">
              <a:spcBef>
                <a:spcPts val="360"/>
              </a:spcBef>
              <a:spcAft>
                <a:spcPts val="0"/>
              </a:spcAft>
              <a:buClr>
                <a:schemeClr val="dk1"/>
              </a:buClr>
              <a:buSzPts val="1800"/>
              <a:buChar char="•"/>
              <a:defRPr sz="1800"/>
            </a:lvl8pPr>
            <a:lvl9pPr marL="4114800" lvl="8" indent="-342900" algn="l" rtl="0">
              <a:spcBef>
                <a:spcPts val="360"/>
              </a:spcBef>
              <a:spcAft>
                <a:spcPts val="0"/>
              </a:spcAft>
              <a:buClr>
                <a:schemeClr val="dk1"/>
              </a:buClr>
              <a:buSzPts val="1800"/>
              <a:buChar char="•"/>
              <a:defRPr sz="1800"/>
            </a:lvl9pPr>
          </a:lstStyle>
          <a:p>
            <a:endParaRPr/>
          </a:p>
        </p:txBody>
      </p:sp>
      <p:sp>
        <p:nvSpPr>
          <p:cNvPr id="446" name="Google Shape;446;p88"/>
          <p:cNvSpPr txBox="1">
            <a:spLocks noGrp="1"/>
          </p:cNvSpPr>
          <p:nvPr>
            <p:ph type="ftr" idx="11"/>
          </p:nvPr>
        </p:nvSpPr>
        <p:spPr>
          <a:xfrm>
            <a:off x="1600200" y="6356350"/>
            <a:ext cx="5334000" cy="365100"/>
          </a:xfrm>
          <a:prstGeom prst="rect">
            <a:avLst/>
          </a:prstGeom>
          <a:noFill/>
          <a:ln>
            <a:noFill/>
          </a:ln>
        </p:spPr>
        <p:txBody>
          <a:bodyPr spcFirstLastPara="1" wrap="square" lIns="91425" tIns="45700" rIns="91425" bIns="45700" anchor="ctr" anchorCtr="0"/>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47" name="Google Shape;447;p88"/>
          <p:cNvSpPr txBox="1">
            <a:spLocks noGrp="1"/>
          </p:cNvSpPr>
          <p:nvPr>
            <p:ph type="sldNum" idx="12"/>
          </p:nvPr>
        </p:nvSpPr>
        <p:spPr>
          <a:xfrm>
            <a:off x="457200" y="6356350"/>
            <a:ext cx="762000" cy="365100"/>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1pPr>
            <a:lvl2pPr marL="0" marR="0" lvl="1"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2pPr>
            <a:lvl3pPr marL="0" marR="0" lvl="2"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3pPr>
            <a:lvl4pPr marL="0" marR="0" lvl="3"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4pPr>
            <a:lvl5pPr marL="0" marR="0" lvl="4"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5pPr>
            <a:lvl6pPr marL="0" marR="0" lvl="5"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6pPr>
            <a:lvl7pPr marL="0" marR="0" lvl="6"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7pPr>
            <a:lvl8pPr marL="0" marR="0" lvl="7"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8pPr>
            <a:lvl9pPr marL="0" marR="0" lvl="8"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pPr marL="0" lvl="0" indent="0" algn="l" rtl="0">
                <a:spcBef>
                  <a:spcPts val="0"/>
                </a:spcBef>
                <a:spcAft>
                  <a:spcPts val="0"/>
                </a:spcAft>
                <a:buNone/>
              </a:pPr>
              <a:t>‹#›</a:t>
            </a:fld>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53"/>
        <p:cNvGrpSpPr/>
        <p:nvPr/>
      </p:nvGrpSpPr>
      <p:grpSpPr>
        <a:xfrm>
          <a:off x="0" y="0"/>
          <a:ext cx="0" cy="0"/>
          <a:chOff x="0" y="0"/>
          <a:chExt cx="0" cy="0"/>
        </a:xfrm>
      </p:grpSpPr>
      <p:sp>
        <p:nvSpPr>
          <p:cNvPr id="454" name="Google Shape;454;p90"/>
          <p:cNvSpPr txBox="1">
            <a:spLocks noGrp="1"/>
          </p:cNvSpPr>
          <p:nvPr>
            <p:ph type="title"/>
          </p:nvPr>
        </p:nvSpPr>
        <p:spPr>
          <a:xfrm>
            <a:off x="4762" y="17462"/>
            <a:ext cx="9139200" cy="592200"/>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Clr>
                <a:srgbClr val="000000"/>
              </a:buClr>
              <a:buSzPts val="1400"/>
              <a:buFont typeface="Arial"/>
              <a:buNone/>
              <a:defRPr sz="3200" b="0" i="0" u="none" strike="noStrike" cap="none">
                <a:solidFill>
                  <a:schemeClr val="lt1"/>
                </a:solidFill>
                <a:latin typeface="Rockwell"/>
                <a:ea typeface="Rockwell"/>
                <a:cs typeface="Rockwell"/>
                <a:sym typeface="Rockwell"/>
              </a:defRPr>
            </a:lvl1pPr>
            <a:lvl2pPr marR="0" lvl="1" algn="l" rtl="0">
              <a:spcBef>
                <a:spcPts val="0"/>
              </a:spcBef>
              <a:spcAft>
                <a:spcPts val="0"/>
              </a:spcAft>
              <a:buClr>
                <a:srgbClr val="000000"/>
              </a:buClr>
              <a:buSzPts val="1400"/>
              <a:buFont typeface="Arial"/>
              <a:buNone/>
              <a:defRPr sz="3200" b="0" i="0" u="none" strike="noStrike" cap="none">
                <a:solidFill>
                  <a:schemeClr val="lt1"/>
                </a:solidFill>
                <a:latin typeface="Rockwell"/>
                <a:ea typeface="Rockwell"/>
                <a:cs typeface="Rockwell"/>
                <a:sym typeface="Rockwell"/>
              </a:defRPr>
            </a:lvl2pPr>
            <a:lvl3pPr marR="0" lvl="2" algn="l" rtl="0">
              <a:spcBef>
                <a:spcPts val="0"/>
              </a:spcBef>
              <a:spcAft>
                <a:spcPts val="0"/>
              </a:spcAft>
              <a:buClr>
                <a:srgbClr val="000000"/>
              </a:buClr>
              <a:buSzPts val="1400"/>
              <a:buFont typeface="Arial"/>
              <a:buNone/>
              <a:defRPr sz="3200" b="0" i="0" u="none" strike="noStrike" cap="none">
                <a:solidFill>
                  <a:schemeClr val="lt1"/>
                </a:solidFill>
                <a:latin typeface="Rockwell"/>
                <a:ea typeface="Rockwell"/>
                <a:cs typeface="Rockwell"/>
                <a:sym typeface="Rockwell"/>
              </a:defRPr>
            </a:lvl3pPr>
            <a:lvl4pPr marR="0" lvl="3" algn="l" rtl="0">
              <a:spcBef>
                <a:spcPts val="0"/>
              </a:spcBef>
              <a:spcAft>
                <a:spcPts val="0"/>
              </a:spcAft>
              <a:buClr>
                <a:srgbClr val="000000"/>
              </a:buClr>
              <a:buSzPts val="1400"/>
              <a:buFont typeface="Arial"/>
              <a:buNone/>
              <a:defRPr sz="3200" b="0" i="0" u="none" strike="noStrike" cap="none">
                <a:solidFill>
                  <a:schemeClr val="lt1"/>
                </a:solidFill>
                <a:latin typeface="Rockwell"/>
                <a:ea typeface="Rockwell"/>
                <a:cs typeface="Rockwell"/>
                <a:sym typeface="Rockwell"/>
              </a:defRPr>
            </a:lvl4pPr>
            <a:lvl5pPr marR="0" lvl="4" algn="l" rtl="0">
              <a:spcBef>
                <a:spcPts val="0"/>
              </a:spcBef>
              <a:spcAft>
                <a:spcPts val="0"/>
              </a:spcAft>
              <a:buClr>
                <a:srgbClr val="000000"/>
              </a:buClr>
              <a:buSzPts val="1400"/>
              <a:buFont typeface="Arial"/>
              <a:buNone/>
              <a:defRPr sz="3200" b="0" i="0" u="none" strike="noStrike" cap="none">
                <a:solidFill>
                  <a:schemeClr val="lt1"/>
                </a:solidFill>
                <a:latin typeface="Rockwell"/>
                <a:ea typeface="Rockwell"/>
                <a:cs typeface="Rockwell"/>
                <a:sym typeface="Rockwell"/>
              </a:defRPr>
            </a:lvl5pPr>
            <a:lvl6pPr marR="0" lvl="5" algn="l" rtl="0">
              <a:lnSpc>
                <a:spcPct val="100000"/>
              </a:lnSpc>
              <a:spcBef>
                <a:spcPts val="0"/>
              </a:spcBef>
              <a:spcAft>
                <a:spcPts val="0"/>
              </a:spcAft>
              <a:buClr>
                <a:srgbClr val="000000"/>
              </a:buClr>
              <a:buSzPts val="1400"/>
              <a:buFont typeface="Arial"/>
              <a:buNone/>
              <a:defRPr sz="3200" b="0" i="0" u="none" strike="noStrike" cap="none">
                <a:solidFill>
                  <a:schemeClr val="lt1"/>
                </a:solidFill>
                <a:latin typeface="Rockwell"/>
                <a:ea typeface="Rockwell"/>
                <a:cs typeface="Rockwell"/>
                <a:sym typeface="Rockwell"/>
              </a:defRPr>
            </a:lvl6pPr>
            <a:lvl7pPr marR="0" lvl="6" algn="l" rtl="0">
              <a:lnSpc>
                <a:spcPct val="100000"/>
              </a:lnSpc>
              <a:spcBef>
                <a:spcPts val="0"/>
              </a:spcBef>
              <a:spcAft>
                <a:spcPts val="0"/>
              </a:spcAft>
              <a:buClr>
                <a:srgbClr val="000000"/>
              </a:buClr>
              <a:buSzPts val="1400"/>
              <a:buFont typeface="Arial"/>
              <a:buNone/>
              <a:defRPr sz="3200" b="0" i="0" u="none" strike="noStrike" cap="none">
                <a:solidFill>
                  <a:schemeClr val="lt1"/>
                </a:solidFill>
                <a:latin typeface="Rockwell"/>
                <a:ea typeface="Rockwell"/>
                <a:cs typeface="Rockwell"/>
                <a:sym typeface="Rockwell"/>
              </a:defRPr>
            </a:lvl7pPr>
            <a:lvl8pPr marR="0" lvl="7" algn="l" rtl="0">
              <a:lnSpc>
                <a:spcPct val="100000"/>
              </a:lnSpc>
              <a:spcBef>
                <a:spcPts val="0"/>
              </a:spcBef>
              <a:spcAft>
                <a:spcPts val="0"/>
              </a:spcAft>
              <a:buClr>
                <a:srgbClr val="000000"/>
              </a:buClr>
              <a:buSzPts val="1400"/>
              <a:buFont typeface="Arial"/>
              <a:buNone/>
              <a:defRPr sz="3200" b="0" i="0" u="none" strike="noStrike" cap="none">
                <a:solidFill>
                  <a:schemeClr val="lt1"/>
                </a:solidFill>
                <a:latin typeface="Rockwell"/>
                <a:ea typeface="Rockwell"/>
                <a:cs typeface="Rockwell"/>
                <a:sym typeface="Rockwell"/>
              </a:defRPr>
            </a:lvl8pPr>
            <a:lvl9pPr marR="0" lvl="8" algn="l" rtl="0">
              <a:lnSpc>
                <a:spcPct val="100000"/>
              </a:lnSpc>
              <a:spcBef>
                <a:spcPts val="0"/>
              </a:spcBef>
              <a:spcAft>
                <a:spcPts val="0"/>
              </a:spcAft>
              <a:buClr>
                <a:srgbClr val="000000"/>
              </a:buClr>
              <a:buSzPts val="1400"/>
              <a:buFont typeface="Arial"/>
              <a:buNone/>
              <a:defRPr sz="3200" b="0" i="0" u="none" strike="noStrike" cap="none">
                <a:solidFill>
                  <a:schemeClr val="lt1"/>
                </a:solidFill>
                <a:latin typeface="Rockwell"/>
                <a:ea typeface="Rockwell"/>
                <a:cs typeface="Rockwell"/>
                <a:sym typeface="Rockwell"/>
              </a:defRPr>
            </a:lvl9pPr>
          </a:lstStyle>
          <a:p>
            <a:endParaRPr/>
          </a:p>
        </p:txBody>
      </p:sp>
      <p:sp>
        <p:nvSpPr>
          <p:cNvPr id="455" name="Google Shape;455;p90"/>
          <p:cNvSpPr txBox="1">
            <a:spLocks noGrp="1"/>
          </p:cNvSpPr>
          <p:nvPr>
            <p:ph type="ftr" idx="11"/>
          </p:nvPr>
        </p:nvSpPr>
        <p:spPr>
          <a:xfrm>
            <a:off x="1600200" y="6356350"/>
            <a:ext cx="5334000" cy="365100"/>
          </a:xfrm>
          <a:prstGeom prst="rect">
            <a:avLst/>
          </a:prstGeom>
          <a:noFill/>
          <a:ln>
            <a:noFill/>
          </a:ln>
        </p:spPr>
        <p:txBody>
          <a:bodyPr spcFirstLastPara="1" wrap="square" lIns="91425" tIns="45700" rIns="91425" bIns="45700" anchor="ctr" anchorCtr="0"/>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56" name="Google Shape;456;p90"/>
          <p:cNvSpPr txBox="1">
            <a:spLocks noGrp="1"/>
          </p:cNvSpPr>
          <p:nvPr>
            <p:ph type="sldNum" idx="12"/>
          </p:nvPr>
        </p:nvSpPr>
        <p:spPr>
          <a:xfrm>
            <a:off x="457200" y="6356350"/>
            <a:ext cx="762000" cy="365100"/>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053285"/>
              </a:buClr>
              <a:buSzPts val="1200"/>
              <a:buFont typeface="Century Gothic"/>
              <a:buNone/>
              <a:defRPr sz="1200" b="0" i="0" u="none">
                <a:solidFill>
                  <a:srgbClr val="053285"/>
                </a:solidFill>
                <a:latin typeface="Century Gothic"/>
                <a:ea typeface="Century Gothic"/>
                <a:cs typeface="Century Gothic"/>
                <a:sym typeface="Century Gothic"/>
              </a:defRPr>
            </a:lvl1pPr>
            <a:lvl2pPr marL="0" marR="0" lvl="1" indent="0" algn="l" rtl="0">
              <a:lnSpc>
                <a:spcPct val="100000"/>
              </a:lnSpc>
              <a:spcBef>
                <a:spcPts val="0"/>
              </a:spcBef>
              <a:spcAft>
                <a:spcPts val="0"/>
              </a:spcAft>
              <a:buClr>
                <a:srgbClr val="053285"/>
              </a:buClr>
              <a:buSzPts val="1200"/>
              <a:buFont typeface="Century Gothic"/>
              <a:buNone/>
              <a:defRPr sz="1200" b="0" i="0" u="none">
                <a:solidFill>
                  <a:srgbClr val="053285"/>
                </a:solidFill>
                <a:latin typeface="Century Gothic"/>
                <a:ea typeface="Century Gothic"/>
                <a:cs typeface="Century Gothic"/>
                <a:sym typeface="Century Gothic"/>
              </a:defRPr>
            </a:lvl2pPr>
            <a:lvl3pPr marL="0" marR="0" lvl="2" indent="0" algn="l" rtl="0">
              <a:lnSpc>
                <a:spcPct val="100000"/>
              </a:lnSpc>
              <a:spcBef>
                <a:spcPts val="0"/>
              </a:spcBef>
              <a:spcAft>
                <a:spcPts val="0"/>
              </a:spcAft>
              <a:buClr>
                <a:srgbClr val="053285"/>
              </a:buClr>
              <a:buSzPts val="1200"/>
              <a:buFont typeface="Century Gothic"/>
              <a:buNone/>
              <a:defRPr sz="1200" b="0" i="0" u="none">
                <a:solidFill>
                  <a:srgbClr val="053285"/>
                </a:solidFill>
                <a:latin typeface="Century Gothic"/>
                <a:ea typeface="Century Gothic"/>
                <a:cs typeface="Century Gothic"/>
                <a:sym typeface="Century Gothic"/>
              </a:defRPr>
            </a:lvl3pPr>
            <a:lvl4pPr marL="0" marR="0" lvl="3" indent="0" algn="l" rtl="0">
              <a:lnSpc>
                <a:spcPct val="100000"/>
              </a:lnSpc>
              <a:spcBef>
                <a:spcPts val="0"/>
              </a:spcBef>
              <a:spcAft>
                <a:spcPts val="0"/>
              </a:spcAft>
              <a:buClr>
                <a:srgbClr val="053285"/>
              </a:buClr>
              <a:buSzPts val="1200"/>
              <a:buFont typeface="Century Gothic"/>
              <a:buNone/>
              <a:defRPr sz="1200" b="0" i="0" u="none">
                <a:solidFill>
                  <a:srgbClr val="053285"/>
                </a:solidFill>
                <a:latin typeface="Century Gothic"/>
                <a:ea typeface="Century Gothic"/>
                <a:cs typeface="Century Gothic"/>
                <a:sym typeface="Century Gothic"/>
              </a:defRPr>
            </a:lvl4pPr>
            <a:lvl5pPr marL="0" marR="0" lvl="4" indent="0" algn="l" rtl="0">
              <a:lnSpc>
                <a:spcPct val="100000"/>
              </a:lnSpc>
              <a:spcBef>
                <a:spcPts val="0"/>
              </a:spcBef>
              <a:spcAft>
                <a:spcPts val="0"/>
              </a:spcAft>
              <a:buClr>
                <a:srgbClr val="053285"/>
              </a:buClr>
              <a:buSzPts val="1200"/>
              <a:buFont typeface="Century Gothic"/>
              <a:buNone/>
              <a:defRPr sz="1200" b="0" i="0" u="none">
                <a:solidFill>
                  <a:srgbClr val="053285"/>
                </a:solidFill>
                <a:latin typeface="Century Gothic"/>
                <a:ea typeface="Century Gothic"/>
                <a:cs typeface="Century Gothic"/>
                <a:sym typeface="Century Gothic"/>
              </a:defRPr>
            </a:lvl5pPr>
            <a:lvl6pPr marL="0" marR="0" lvl="5" indent="0" algn="l" rtl="0">
              <a:lnSpc>
                <a:spcPct val="100000"/>
              </a:lnSpc>
              <a:spcBef>
                <a:spcPts val="0"/>
              </a:spcBef>
              <a:spcAft>
                <a:spcPts val="0"/>
              </a:spcAft>
              <a:buClr>
                <a:srgbClr val="053285"/>
              </a:buClr>
              <a:buSzPts val="1200"/>
              <a:buFont typeface="Century Gothic"/>
              <a:buNone/>
              <a:defRPr sz="1200" b="0" i="0" u="none">
                <a:solidFill>
                  <a:srgbClr val="053285"/>
                </a:solidFill>
                <a:latin typeface="Century Gothic"/>
                <a:ea typeface="Century Gothic"/>
                <a:cs typeface="Century Gothic"/>
                <a:sym typeface="Century Gothic"/>
              </a:defRPr>
            </a:lvl6pPr>
            <a:lvl7pPr marL="0" marR="0" lvl="6" indent="0" algn="l" rtl="0">
              <a:lnSpc>
                <a:spcPct val="100000"/>
              </a:lnSpc>
              <a:spcBef>
                <a:spcPts val="0"/>
              </a:spcBef>
              <a:spcAft>
                <a:spcPts val="0"/>
              </a:spcAft>
              <a:buClr>
                <a:srgbClr val="053285"/>
              </a:buClr>
              <a:buSzPts val="1200"/>
              <a:buFont typeface="Century Gothic"/>
              <a:buNone/>
              <a:defRPr sz="1200" b="0" i="0" u="none">
                <a:solidFill>
                  <a:srgbClr val="053285"/>
                </a:solidFill>
                <a:latin typeface="Century Gothic"/>
                <a:ea typeface="Century Gothic"/>
                <a:cs typeface="Century Gothic"/>
                <a:sym typeface="Century Gothic"/>
              </a:defRPr>
            </a:lvl7pPr>
            <a:lvl8pPr marL="0" marR="0" lvl="7" indent="0" algn="l" rtl="0">
              <a:lnSpc>
                <a:spcPct val="100000"/>
              </a:lnSpc>
              <a:spcBef>
                <a:spcPts val="0"/>
              </a:spcBef>
              <a:spcAft>
                <a:spcPts val="0"/>
              </a:spcAft>
              <a:buClr>
                <a:srgbClr val="053285"/>
              </a:buClr>
              <a:buSzPts val="1200"/>
              <a:buFont typeface="Century Gothic"/>
              <a:buNone/>
              <a:defRPr sz="1200" b="0" i="0" u="none">
                <a:solidFill>
                  <a:srgbClr val="053285"/>
                </a:solidFill>
                <a:latin typeface="Century Gothic"/>
                <a:ea typeface="Century Gothic"/>
                <a:cs typeface="Century Gothic"/>
                <a:sym typeface="Century Gothic"/>
              </a:defRPr>
            </a:lvl8pPr>
            <a:lvl9pPr marL="0" marR="0" lvl="8" indent="0" algn="l" rtl="0">
              <a:lnSpc>
                <a:spcPct val="100000"/>
              </a:lnSpc>
              <a:spcBef>
                <a:spcPts val="0"/>
              </a:spcBef>
              <a:spcAft>
                <a:spcPts val="0"/>
              </a:spcAft>
              <a:buClr>
                <a:srgbClr val="053285"/>
              </a:buClr>
              <a:buSzPts val="1200"/>
              <a:buFont typeface="Century Gothic"/>
              <a:buNone/>
              <a:defRPr sz="1200" b="0" i="0" u="none">
                <a:solidFill>
                  <a:srgbClr val="053285"/>
                </a:solidFill>
                <a:latin typeface="Century Gothic"/>
                <a:ea typeface="Century Gothic"/>
                <a:cs typeface="Century Gothic"/>
                <a:sym typeface="Century Gothic"/>
              </a:defRPr>
            </a:lvl9pPr>
          </a:lstStyle>
          <a:p>
            <a:pPr marL="0" lvl="0" indent="0" algn="l" rtl="0">
              <a:spcBef>
                <a:spcPts val="0"/>
              </a:spcBef>
              <a:spcAft>
                <a:spcPts val="0"/>
              </a:spcAft>
              <a:buNone/>
            </a:pPr>
            <a:fld id="{00000000-1234-1234-1234-123412341234}" type="slidenum">
              <a:rPr lang="en-US"/>
              <a:pPr marL="0" lvl="0" indent="0" algn="l" rtl="0">
                <a:spcBef>
                  <a:spcPts val="0"/>
                </a:spcBef>
                <a:spcAft>
                  <a:spcPts val="0"/>
                </a:spcAft>
                <a:buNone/>
              </a:pPr>
              <a:t>‹#›</a:t>
            </a:fld>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462"/>
        <p:cNvGrpSpPr/>
        <p:nvPr/>
      </p:nvGrpSpPr>
      <p:grpSpPr>
        <a:xfrm>
          <a:off x="0" y="0"/>
          <a:ext cx="0" cy="0"/>
          <a:chOff x="0" y="0"/>
          <a:chExt cx="0" cy="0"/>
        </a:xfrm>
      </p:grpSpPr>
      <p:sp>
        <p:nvSpPr>
          <p:cNvPr id="463" name="Google Shape;463;p92"/>
          <p:cNvSpPr txBox="1">
            <a:spLocks noGrp="1"/>
          </p:cNvSpPr>
          <p:nvPr>
            <p:ph type="title"/>
          </p:nvPr>
        </p:nvSpPr>
        <p:spPr>
          <a:xfrm>
            <a:off x="4762" y="17462"/>
            <a:ext cx="9139200" cy="591900"/>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Clr>
                <a:srgbClr val="000000"/>
              </a:buClr>
              <a:buSzPts val="1400"/>
              <a:buFont typeface="Arial"/>
              <a:buNone/>
              <a:defRPr sz="3200" b="0" i="0" u="none" strike="noStrike" cap="none">
                <a:solidFill>
                  <a:schemeClr val="lt1"/>
                </a:solidFill>
                <a:latin typeface="Rockwell"/>
                <a:ea typeface="Rockwell"/>
                <a:cs typeface="Rockwell"/>
                <a:sym typeface="Rockwell"/>
              </a:defRPr>
            </a:lvl1pPr>
            <a:lvl2pPr marR="0" lvl="1" algn="l" rtl="0">
              <a:lnSpc>
                <a:spcPct val="100000"/>
              </a:lnSpc>
              <a:spcBef>
                <a:spcPts val="0"/>
              </a:spcBef>
              <a:spcAft>
                <a:spcPts val="0"/>
              </a:spcAft>
              <a:buClr>
                <a:srgbClr val="000000"/>
              </a:buClr>
              <a:buSzPts val="1400"/>
              <a:buFont typeface="Arial"/>
              <a:buNone/>
              <a:defRPr sz="3200" b="0" i="0" u="none" strike="noStrike" cap="none">
                <a:solidFill>
                  <a:schemeClr val="lt1"/>
                </a:solidFill>
                <a:latin typeface="Rockwell"/>
                <a:ea typeface="Rockwell"/>
                <a:cs typeface="Rockwell"/>
                <a:sym typeface="Rockwell"/>
              </a:defRPr>
            </a:lvl2pPr>
            <a:lvl3pPr marR="0" lvl="2" algn="l" rtl="0">
              <a:lnSpc>
                <a:spcPct val="100000"/>
              </a:lnSpc>
              <a:spcBef>
                <a:spcPts val="0"/>
              </a:spcBef>
              <a:spcAft>
                <a:spcPts val="0"/>
              </a:spcAft>
              <a:buClr>
                <a:srgbClr val="000000"/>
              </a:buClr>
              <a:buSzPts val="1400"/>
              <a:buFont typeface="Arial"/>
              <a:buNone/>
              <a:defRPr sz="3200" b="0" i="0" u="none" strike="noStrike" cap="none">
                <a:solidFill>
                  <a:schemeClr val="lt1"/>
                </a:solidFill>
                <a:latin typeface="Rockwell"/>
                <a:ea typeface="Rockwell"/>
                <a:cs typeface="Rockwell"/>
                <a:sym typeface="Rockwell"/>
              </a:defRPr>
            </a:lvl3pPr>
            <a:lvl4pPr marR="0" lvl="3" algn="l" rtl="0">
              <a:lnSpc>
                <a:spcPct val="100000"/>
              </a:lnSpc>
              <a:spcBef>
                <a:spcPts val="0"/>
              </a:spcBef>
              <a:spcAft>
                <a:spcPts val="0"/>
              </a:spcAft>
              <a:buClr>
                <a:srgbClr val="000000"/>
              </a:buClr>
              <a:buSzPts val="1400"/>
              <a:buFont typeface="Arial"/>
              <a:buNone/>
              <a:defRPr sz="3200" b="0" i="0" u="none" strike="noStrike" cap="none">
                <a:solidFill>
                  <a:schemeClr val="lt1"/>
                </a:solidFill>
                <a:latin typeface="Rockwell"/>
                <a:ea typeface="Rockwell"/>
                <a:cs typeface="Rockwell"/>
                <a:sym typeface="Rockwell"/>
              </a:defRPr>
            </a:lvl4pPr>
            <a:lvl5pPr marR="0" lvl="4" algn="l" rtl="0">
              <a:lnSpc>
                <a:spcPct val="100000"/>
              </a:lnSpc>
              <a:spcBef>
                <a:spcPts val="0"/>
              </a:spcBef>
              <a:spcAft>
                <a:spcPts val="0"/>
              </a:spcAft>
              <a:buClr>
                <a:srgbClr val="000000"/>
              </a:buClr>
              <a:buSzPts val="1400"/>
              <a:buFont typeface="Arial"/>
              <a:buNone/>
              <a:defRPr sz="3200" b="0" i="0" u="none" strike="noStrike" cap="none">
                <a:solidFill>
                  <a:schemeClr val="lt1"/>
                </a:solidFill>
                <a:latin typeface="Rockwell"/>
                <a:ea typeface="Rockwell"/>
                <a:cs typeface="Rockwell"/>
                <a:sym typeface="Rockwell"/>
              </a:defRPr>
            </a:lvl5pPr>
            <a:lvl6pPr marR="0" lvl="5" algn="l" rtl="0">
              <a:lnSpc>
                <a:spcPct val="100000"/>
              </a:lnSpc>
              <a:spcBef>
                <a:spcPts val="0"/>
              </a:spcBef>
              <a:spcAft>
                <a:spcPts val="0"/>
              </a:spcAft>
              <a:buClr>
                <a:srgbClr val="000000"/>
              </a:buClr>
              <a:buSzPts val="1400"/>
              <a:buFont typeface="Arial"/>
              <a:buNone/>
              <a:defRPr sz="3200" b="0" i="0" u="none" strike="noStrike" cap="none">
                <a:solidFill>
                  <a:schemeClr val="lt1"/>
                </a:solidFill>
                <a:latin typeface="Rockwell"/>
                <a:ea typeface="Rockwell"/>
                <a:cs typeface="Rockwell"/>
                <a:sym typeface="Rockwell"/>
              </a:defRPr>
            </a:lvl6pPr>
            <a:lvl7pPr marR="0" lvl="6" algn="l" rtl="0">
              <a:lnSpc>
                <a:spcPct val="100000"/>
              </a:lnSpc>
              <a:spcBef>
                <a:spcPts val="0"/>
              </a:spcBef>
              <a:spcAft>
                <a:spcPts val="0"/>
              </a:spcAft>
              <a:buClr>
                <a:srgbClr val="000000"/>
              </a:buClr>
              <a:buSzPts val="1400"/>
              <a:buFont typeface="Arial"/>
              <a:buNone/>
              <a:defRPr sz="3200" b="0" i="0" u="none" strike="noStrike" cap="none">
                <a:solidFill>
                  <a:schemeClr val="lt1"/>
                </a:solidFill>
                <a:latin typeface="Rockwell"/>
                <a:ea typeface="Rockwell"/>
                <a:cs typeface="Rockwell"/>
                <a:sym typeface="Rockwell"/>
              </a:defRPr>
            </a:lvl7pPr>
            <a:lvl8pPr marR="0" lvl="7" algn="l" rtl="0">
              <a:lnSpc>
                <a:spcPct val="100000"/>
              </a:lnSpc>
              <a:spcBef>
                <a:spcPts val="0"/>
              </a:spcBef>
              <a:spcAft>
                <a:spcPts val="0"/>
              </a:spcAft>
              <a:buClr>
                <a:srgbClr val="000000"/>
              </a:buClr>
              <a:buSzPts val="1400"/>
              <a:buFont typeface="Arial"/>
              <a:buNone/>
              <a:defRPr sz="3200" b="0" i="0" u="none" strike="noStrike" cap="none">
                <a:solidFill>
                  <a:schemeClr val="lt1"/>
                </a:solidFill>
                <a:latin typeface="Rockwell"/>
                <a:ea typeface="Rockwell"/>
                <a:cs typeface="Rockwell"/>
                <a:sym typeface="Rockwell"/>
              </a:defRPr>
            </a:lvl8pPr>
            <a:lvl9pPr marR="0" lvl="8" algn="l" rtl="0">
              <a:lnSpc>
                <a:spcPct val="100000"/>
              </a:lnSpc>
              <a:spcBef>
                <a:spcPts val="0"/>
              </a:spcBef>
              <a:spcAft>
                <a:spcPts val="0"/>
              </a:spcAft>
              <a:buClr>
                <a:srgbClr val="000000"/>
              </a:buClr>
              <a:buSzPts val="1400"/>
              <a:buFont typeface="Arial"/>
              <a:buNone/>
              <a:defRPr sz="3200" b="0" i="0" u="none" strike="noStrike" cap="none">
                <a:solidFill>
                  <a:schemeClr val="lt1"/>
                </a:solidFill>
                <a:latin typeface="Rockwell"/>
                <a:ea typeface="Rockwell"/>
                <a:cs typeface="Rockwell"/>
                <a:sym typeface="Rockwell"/>
              </a:defRPr>
            </a:lvl9pPr>
          </a:lstStyle>
          <a:p>
            <a:endParaRPr/>
          </a:p>
        </p:txBody>
      </p:sp>
      <p:sp>
        <p:nvSpPr>
          <p:cNvPr id="464" name="Google Shape;464;p92"/>
          <p:cNvSpPr txBox="1">
            <a:spLocks noGrp="1"/>
          </p:cNvSpPr>
          <p:nvPr>
            <p:ph type="body" idx="1"/>
          </p:nvPr>
        </p:nvSpPr>
        <p:spPr>
          <a:xfrm>
            <a:off x="457200" y="990600"/>
            <a:ext cx="8229600" cy="5257500"/>
          </a:xfrm>
          <a:prstGeom prst="rect">
            <a:avLst/>
          </a:prstGeom>
          <a:noFill/>
          <a:ln>
            <a:noFill/>
          </a:ln>
        </p:spPr>
        <p:txBody>
          <a:bodyPr spcFirstLastPara="1" wrap="square" lIns="91425" tIns="45700" rIns="91425" bIns="45700" anchor="t" anchorCtr="0"/>
          <a:lstStyle>
            <a:lvl1pPr marL="457200" marR="0" lvl="0" indent="-228600" algn="l" rtl="0">
              <a:lnSpc>
                <a:spcPct val="100000"/>
              </a:lnSpc>
              <a:spcBef>
                <a:spcPts val="480"/>
              </a:spcBef>
              <a:spcAft>
                <a:spcPts val="0"/>
              </a:spcAft>
              <a:buClr>
                <a:srgbClr val="000000"/>
              </a:buClr>
              <a:buSzPts val="1400"/>
              <a:buFont typeface="Arial"/>
              <a:buNone/>
              <a:defRPr sz="2400" b="0" i="0" u="none" strike="noStrike" cap="none">
                <a:solidFill>
                  <a:schemeClr val="dk2"/>
                </a:solidFill>
                <a:latin typeface="Century Gothic"/>
                <a:ea typeface="Century Gothic"/>
                <a:cs typeface="Century Gothic"/>
                <a:sym typeface="Century Gothic"/>
              </a:defRPr>
            </a:lvl1pPr>
            <a:lvl2pPr marL="914400" marR="0" lvl="1" indent="-355600" algn="l" rtl="0">
              <a:lnSpc>
                <a:spcPct val="100000"/>
              </a:lnSpc>
              <a:spcBef>
                <a:spcPts val="400"/>
              </a:spcBef>
              <a:spcAft>
                <a:spcPts val="0"/>
              </a:spcAft>
              <a:buClr>
                <a:schemeClr val="dk2"/>
              </a:buClr>
              <a:buSzPts val="2000"/>
              <a:buFont typeface="Arial"/>
              <a:buChar char="•"/>
              <a:defRPr sz="2000" b="0" i="0" u="none" strike="noStrike" cap="none">
                <a:solidFill>
                  <a:schemeClr val="dk2"/>
                </a:solidFill>
                <a:latin typeface="Century Gothic"/>
                <a:ea typeface="Century Gothic"/>
                <a:cs typeface="Century Gothic"/>
                <a:sym typeface="Century Gothic"/>
              </a:defRPr>
            </a:lvl2pPr>
            <a:lvl3pPr marL="1371600" marR="0" lvl="2" indent="-342900" algn="l" rtl="0">
              <a:lnSpc>
                <a:spcPct val="100000"/>
              </a:lnSpc>
              <a:spcBef>
                <a:spcPts val="360"/>
              </a:spcBef>
              <a:spcAft>
                <a:spcPts val="0"/>
              </a:spcAft>
              <a:buClr>
                <a:schemeClr val="dk2"/>
              </a:buClr>
              <a:buSzPts val="1800"/>
              <a:buFont typeface="Courier New"/>
              <a:buChar char="o"/>
              <a:defRPr sz="1800" b="0" i="0" u="none" strike="noStrike" cap="none">
                <a:solidFill>
                  <a:schemeClr val="dk2"/>
                </a:solidFill>
                <a:latin typeface="Century Gothic"/>
                <a:ea typeface="Century Gothic"/>
                <a:cs typeface="Century Gothic"/>
                <a:sym typeface="Century Gothic"/>
              </a:defRPr>
            </a:lvl3pPr>
            <a:lvl4pPr marL="1828800" marR="0" lvl="3" indent="-330200" algn="l" rtl="0">
              <a:lnSpc>
                <a:spcPct val="100000"/>
              </a:lnSpc>
              <a:spcBef>
                <a:spcPts val="320"/>
              </a:spcBef>
              <a:spcAft>
                <a:spcPts val="0"/>
              </a:spcAft>
              <a:buClr>
                <a:schemeClr val="dk2"/>
              </a:buClr>
              <a:buSzPts val="1600"/>
              <a:buFont typeface="Arial"/>
              <a:buChar char="–"/>
              <a:defRPr sz="1600" b="0" i="0" u="none" strike="noStrike" cap="none">
                <a:solidFill>
                  <a:schemeClr val="dk2"/>
                </a:solidFill>
                <a:latin typeface="Century Gothic"/>
                <a:ea typeface="Century Gothic"/>
                <a:cs typeface="Century Gothic"/>
                <a:sym typeface="Century Gothic"/>
              </a:defRPr>
            </a:lvl4pPr>
            <a:lvl5pPr marL="2286000" marR="0" lvl="4" indent="-330200" algn="l" rtl="0">
              <a:lnSpc>
                <a:spcPct val="100000"/>
              </a:lnSpc>
              <a:spcBef>
                <a:spcPts val="320"/>
              </a:spcBef>
              <a:spcAft>
                <a:spcPts val="0"/>
              </a:spcAft>
              <a:buClr>
                <a:schemeClr val="dk2"/>
              </a:buClr>
              <a:buSzPts val="1600"/>
              <a:buFont typeface="Arial"/>
              <a:buChar char="»"/>
              <a:defRPr sz="1600" b="0" i="0" u="none" strike="noStrike" cap="none">
                <a:solidFill>
                  <a:schemeClr val="dk2"/>
                </a:solidFill>
                <a:latin typeface="Century Gothic"/>
                <a:ea typeface="Century Gothic"/>
                <a:cs typeface="Century Gothic"/>
                <a:sym typeface="Century Gothic"/>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465" name="Google Shape;465;p92"/>
          <p:cNvSpPr txBox="1">
            <a:spLocks noGrp="1"/>
          </p:cNvSpPr>
          <p:nvPr>
            <p:ph type="ftr" idx="11"/>
          </p:nvPr>
        </p:nvSpPr>
        <p:spPr>
          <a:xfrm>
            <a:off x="1600200" y="6356350"/>
            <a:ext cx="5334000" cy="365100"/>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466" name="Google Shape;466;p92"/>
          <p:cNvSpPr txBox="1">
            <a:spLocks noGrp="1"/>
          </p:cNvSpPr>
          <p:nvPr>
            <p:ph type="sldNum" idx="12"/>
          </p:nvPr>
        </p:nvSpPr>
        <p:spPr>
          <a:xfrm>
            <a:off x="457200" y="6356350"/>
            <a:ext cx="762000" cy="365100"/>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053285"/>
              </a:buClr>
              <a:buSzPts val="1200"/>
              <a:buFont typeface="Century Gothic"/>
              <a:buNone/>
              <a:defRPr sz="1200" b="0" i="0" u="none" strike="noStrike" cap="none">
                <a:solidFill>
                  <a:srgbClr val="053285"/>
                </a:solidFill>
                <a:latin typeface="Century Gothic"/>
                <a:ea typeface="Century Gothic"/>
                <a:cs typeface="Century Gothic"/>
                <a:sym typeface="Century Gothic"/>
              </a:defRPr>
            </a:lvl1pPr>
            <a:lvl2pPr marL="0" marR="0" lvl="1" indent="0" algn="l" rtl="0">
              <a:lnSpc>
                <a:spcPct val="100000"/>
              </a:lnSpc>
              <a:spcBef>
                <a:spcPts val="0"/>
              </a:spcBef>
              <a:spcAft>
                <a:spcPts val="0"/>
              </a:spcAft>
              <a:buClr>
                <a:srgbClr val="053285"/>
              </a:buClr>
              <a:buSzPts val="1200"/>
              <a:buFont typeface="Century Gothic"/>
              <a:buNone/>
              <a:defRPr sz="1200" b="0" i="0" u="none" strike="noStrike" cap="none">
                <a:solidFill>
                  <a:srgbClr val="053285"/>
                </a:solidFill>
                <a:latin typeface="Century Gothic"/>
                <a:ea typeface="Century Gothic"/>
                <a:cs typeface="Century Gothic"/>
                <a:sym typeface="Century Gothic"/>
              </a:defRPr>
            </a:lvl2pPr>
            <a:lvl3pPr marL="0" marR="0" lvl="2" indent="0" algn="l" rtl="0">
              <a:lnSpc>
                <a:spcPct val="100000"/>
              </a:lnSpc>
              <a:spcBef>
                <a:spcPts val="0"/>
              </a:spcBef>
              <a:spcAft>
                <a:spcPts val="0"/>
              </a:spcAft>
              <a:buClr>
                <a:srgbClr val="053285"/>
              </a:buClr>
              <a:buSzPts val="1200"/>
              <a:buFont typeface="Century Gothic"/>
              <a:buNone/>
              <a:defRPr sz="1200" b="0" i="0" u="none" strike="noStrike" cap="none">
                <a:solidFill>
                  <a:srgbClr val="053285"/>
                </a:solidFill>
                <a:latin typeface="Century Gothic"/>
                <a:ea typeface="Century Gothic"/>
                <a:cs typeface="Century Gothic"/>
                <a:sym typeface="Century Gothic"/>
              </a:defRPr>
            </a:lvl3pPr>
            <a:lvl4pPr marL="0" marR="0" lvl="3" indent="0" algn="l" rtl="0">
              <a:lnSpc>
                <a:spcPct val="100000"/>
              </a:lnSpc>
              <a:spcBef>
                <a:spcPts val="0"/>
              </a:spcBef>
              <a:spcAft>
                <a:spcPts val="0"/>
              </a:spcAft>
              <a:buClr>
                <a:srgbClr val="053285"/>
              </a:buClr>
              <a:buSzPts val="1200"/>
              <a:buFont typeface="Century Gothic"/>
              <a:buNone/>
              <a:defRPr sz="1200" b="0" i="0" u="none" strike="noStrike" cap="none">
                <a:solidFill>
                  <a:srgbClr val="053285"/>
                </a:solidFill>
                <a:latin typeface="Century Gothic"/>
                <a:ea typeface="Century Gothic"/>
                <a:cs typeface="Century Gothic"/>
                <a:sym typeface="Century Gothic"/>
              </a:defRPr>
            </a:lvl4pPr>
            <a:lvl5pPr marL="0" marR="0" lvl="4" indent="0" algn="l" rtl="0">
              <a:lnSpc>
                <a:spcPct val="100000"/>
              </a:lnSpc>
              <a:spcBef>
                <a:spcPts val="0"/>
              </a:spcBef>
              <a:spcAft>
                <a:spcPts val="0"/>
              </a:spcAft>
              <a:buClr>
                <a:srgbClr val="053285"/>
              </a:buClr>
              <a:buSzPts val="1200"/>
              <a:buFont typeface="Century Gothic"/>
              <a:buNone/>
              <a:defRPr sz="1200" b="0" i="0" u="none" strike="noStrike" cap="none">
                <a:solidFill>
                  <a:srgbClr val="053285"/>
                </a:solidFill>
                <a:latin typeface="Century Gothic"/>
                <a:ea typeface="Century Gothic"/>
                <a:cs typeface="Century Gothic"/>
                <a:sym typeface="Century Gothic"/>
              </a:defRPr>
            </a:lvl5pPr>
            <a:lvl6pPr marL="0" marR="0" lvl="5" indent="0" algn="l" rtl="0">
              <a:lnSpc>
                <a:spcPct val="100000"/>
              </a:lnSpc>
              <a:spcBef>
                <a:spcPts val="0"/>
              </a:spcBef>
              <a:spcAft>
                <a:spcPts val="0"/>
              </a:spcAft>
              <a:buClr>
                <a:srgbClr val="053285"/>
              </a:buClr>
              <a:buSzPts val="1200"/>
              <a:buFont typeface="Century Gothic"/>
              <a:buNone/>
              <a:defRPr sz="1200" b="0" i="0" u="none" strike="noStrike" cap="none">
                <a:solidFill>
                  <a:srgbClr val="053285"/>
                </a:solidFill>
                <a:latin typeface="Century Gothic"/>
                <a:ea typeface="Century Gothic"/>
                <a:cs typeface="Century Gothic"/>
                <a:sym typeface="Century Gothic"/>
              </a:defRPr>
            </a:lvl6pPr>
            <a:lvl7pPr marL="0" marR="0" lvl="6" indent="0" algn="l" rtl="0">
              <a:lnSpc>
                <a:spcPct val="100000"/>
              </a:lnSpc>
              <a:spcBef>
                <a:spcPts val="0"/>
              </a:spcBef>
              <a:spcAft>
                <a:spcPts val="0"/>
              </a:spcAft>
              <a:buClr>
                <a:srgbClr val="053285"/>
              </a:buClr>
              <a:buSzPts val="1200"/>
              <a:buFont typeface="Century Gothic"/>
              <a:buNone/>
              <a:defRPr sz="1200" b="0" i="0" u="none" strike="noStrike" cap="none">
                <a:solidFill>
                  <a:srgbClr val="053285"/>
                </a:solidFill>
                <a:latin typeface="Century Gothic"/>
                <a:ea typeface="Century Gothic"/>
                <a:cs typeface="Century Gothic"/>
                <a:sym typeface="Century Gothic"/>
              </a:defRPr>
            </a:lvl7pPr>
            <a:lvl8pPr marL="0" marR="0" lvl="7" indent="0" algn="l" rtl="0">
              <a:lnSpc>
                <a:spcPct val="100000"/>
              </a:lnSpc>
              <a:spcBef>
                <a:spcPts val="0"/>
              </a:spcBef>
              <a:spcAft>
                <a:spcPts val="0"/>
              </a:spcAft>
              <a:buClr>
                <a:srgbClr val="053285"/>
              </a:buClr>
              <a:buSzPts val="1200"/>
              <a:buFont typeface="Century Gothic"/>
              <a:buNone/>
              <a:defRPr sz="1200" b="0" i="0" u="none" strike="noStrike" cap="none">
                <a:solidFill>
                  <a:srgbClr val="053285"/>
                </a:solidFill>
                <a:latin typeface="Century Gothic"/>
                <a:ea typeface="Century Gothic"/>
                <a:cs typeface="Century Gothic"/>
                <a:sym typeface="Century Gothic"/>
              </a:defRPr>
            </a:lvl8pPr>
            <a:lvl9pPr marL="0" marR="0" lvl="8" indent="0" algn="l" rtl="0">
              <a:lnSpc>
                <a:spcPct val="100000"/>
              </a:lnSpc>
              <a:spcBef>
                <a:spcPts val="0"/>
              </a:spcBef>
              <a:spcAft>
                <a:spcPts val="0"/>
              </a:spcAft>
              <a:buClr>
                <a:srgbClr val="053285"/>
              </a:buClr>
              <a:buSzPts val="1200"/>
              <a:buFont typeface="Century Gothic"/>
              <a:buNone/>
              <a:defRPr sz="1200" b="0" i="0" u="none" strike="noStrike" cap="none">
                <a:solidFill>
                  <a:srgbClr val="053285"/>
                </a:solidFill>
                <a:latin typeface="Century Gothic"/>
                <a:ea typeface="Century Gothic"/>
                <a:cs typeface="Century Gothic"/>
                <a:sym typeface="Century Gothic"/>
              </a:defRPr>
            </a:lvl9pPr>
          </a:lstStyle>
          <a:p>
            <a:pPr marL="0" lvl="0" indent="0" algn="l" rtl="0">
              <a:spcBef>
                <a:spcPts val="0"/>
              </a:spcBef>
              <a:spcAft>
                <a:spcPts val="0"/>
              </a:spcAft>
              <a:buNone/>
            </a:pPr>
            <a:fld id="{00000000-1234-1234-1234-123412341234}" type="slidenum">
              <a:rPr lang="en-US"/>
              <a:pPr marL="0" lvl="0" indent="0" algn="l" rtl="0">
                <a:spcBef>
                  <a:spcPts val="0"/>
                </a:spcBef>
                <a:spcAft>
                  <a:spcPts val="0"/>
                </a:spcAft>
                <a:buNone/>
              </a:pPr>
              <a:t>‹#›</a:t>
            </a:fld>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73"/>
        <p:cNvGrpSpPr/>
        <p:nvPr/>
      </p:nvGrpSpPr>
      <p:grpSpPr>
        <a:xfrm>
          <a:off x="0" y="0"/>
          <a:ext cx="0" cy="0"/>
          <a:chOff x="0" y="0"/>
          <a:chExt cx="0" cy="0"/>
        </a:xfrm>
      </p:grpSpPr>
      <p:sp>
        <p:nvSpPr>
          <p:cNvPr id="474" name="Google Shape;474;p94"/>
          <p:cNvSpPr txBox="1">
            <a:spLocks noGrp="1"/>
          </p:cNvSpPr>
          <p:nvPr>
            <p:ph type="sldNum" idx="12"/>
          </p:nvPr>
        </p:nvSpPr>
        <p:spPr>
          <a:xfrm>
            <a:off x="6759575" y="6149975"/>
            <a:ext cx="2133600" cy="4761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600"/>
              <a:buFont typeface="Arial"/>
              <a:buNone/>
              <a:defRPr sz="1600" b="0" i="0" u="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600"/>
              <a:buFont typeface="Arial"/>
              <a:buNone/>
              <a:defRPr sz="1600" b="0" i="0" u="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600"/>
              <a:buFont typeface="Arial"/>
              <a:buNone/>
              <a:defRPr sz="1600" b="0" i="0" u="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600"/>
              <a:buFont typeface="Arial"/>
              <a:buNone/>
              <a:defRPr sz="1600" b="0" i="0" u="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600"/>
              <a:buFont typeface="Arial"/>
              <a:buNone/>
              <a:defRPr sz="1600" b="0" i="0" u="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600"/>
              <a:buFont typeface="Arial"/>
              <a:buNone/>
              <a:defRPr sz="1600" b="0" i="0" u="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600"/>
              <a:buFont typeface="Arial"/>
              <a:buNone/>
              <a:defRPr sz="1600" b="0" i="0" u="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600"/>
              <a:buFont typeface="Arial"/>
              <a:buNone/>
              <a:defRPr sz="1600" b="0" i="0" u="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600"/>
              <a:buFont typeface="Arial"/>
              <a:buNone/>
              <a:defRPr sz="1600" b="0" i="0" u="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475"/>
        <p:cNvGrpSpPr/>
        <p:nvPr/>
      </p:nvGrpSpPr>
      <p:grpSpPr>
        <a:xfrm>
          <a:off x="0" y="0"/>
          <a:ext cx="0" cy="0"/>
          <a:chOff x="0" y="0"/>
          <a:chExt cx="0" cy="0"/>
        </a:xfrm>
      </p:grpSpPr>
      <p:sp>
        <p:nvSpPr>
          <p:cNvPr id="476" name="Google Shape;476;p95"/>
          <p:cNvSpPr txBox="1">
            <a:spLocks noGrp="1"/>
          </p:cNvSpPr>
          <p:nvPr>
            <p:ph type="title"/>
          </p:nvPr>
        </p:nvSpPr>
        <p:spPr>
          <a:xfrm>
            <a:off x="1758950" y="131763"/>
            <a:ext cx="6851700" cy="530100"/>
          </a:xfrm>
          <a:prstGeom prst="rect">
            <a:avLst/>
          </a:prstGeom>
          <a:noFill/>
          <a:ln>
            <a:noFill/>
          </a:ln>
        </p:spPr>
        <p:txBody>
          <a:bodyPr spcFirstLastPara="1" wrap="square" lIns="91425" tIns="45700" rIns="91425" bIns="45700" anchor="t" anchorCtr="0"/>
          <a:lstStyle>
            <a:lvl1pPr marR="0" lvl="0" algn="l" rtl="0">
              <a:lnSpc>
                <a:spcPct val="85000"/>
              </a:lnSpc>
              <a:spcBef>
                <a:spcPts val="0"/>
              </a:spcBef>
              <a:spcAft>
                <a:spcPts val="0"/>
              </a:spcAft>
              <a:buSzPts val="1400"/>
              <a:buNone/>
              <a:defRPr sz="3200" b="1" i="0" u="none" strike="noStrike" cap="none">
                <a:solidFill>
                  <a:schemeClr val="lt1"/>
                </a:solidFill>
                <a:latin typeface="Arial"/>
                <a:ea typeface="Arial"/>
                <a:cs typeface="Arial"/>
                <a:sym typeface="Arial"/>
              </a:defRPr>
            </a:lvl1pPr>
            <a:lvl2pPr marR="0" lvl="1" algn="l" rtl="0">
              <a:lnSpc>
                <a:spcPct val="85000"/>
              </a:lnSpc>
              <a:spcBef>
                <a:spcPts val="0"/>
              </a:spcBef>
              <a:spcAft>
                <a:spcPts val="0"/>
              </a:spcAft>
              <a:buSzPts val="1400"/>
              <a:buNone/>
              <a:defRPr sz="3200" b="1" i="0" u="none" strike="noStrike" cap="none">
                <a:solidFill>
                  <a:schemeClr val="accent2"/>
                </a:solidFill>
                <a:latin typeface="Arial"/>
                <a:ea typeface="Arial"/>
                <a:cs typeface="Arial"/>
                <a:sym typeface="Arial"/>
              </a:defRPr>
            </a:lvl2pPr>
            <a:lvl3pPr marR="0" lvl="2" algn="l" rtl="0">
              <a:lnSpc>
                <a:spcPct val="85000"/>
              </a:lnSpc>
              <a:spcBef>
                <a:spcPts val="0"/>
              </a:spcBef>
              <a:spcAft>
                <a:spcPts val="0"/>
              </a:spcAft>
              <a:buSzPts val="1400"/>
              <a:buNone/>
              <a:defRPr sz="3200" b="1" i="0" u="none" strike="noStrike" cap="none">
                <a:solidFill>
                  <a:schemeClr val="accent2"/>
                </a:solidFill>
                <a:latin typeface="Arial"/>
                <a:ea typeface="Arial"/>
                <a:cs typeface="Arial"/>
                <a:sym typeface="Arial"/>
              </a:defRPr>
            </a:lvl3pPr>
            <a:lvl4pPr marR="0" lvl="3" algn="l" rtl="0">
              <a:lnSpc>
                <a:spcPct val="85000"/>
              </a:lnSpc>
              <a:spcBef>
                <a:spcPts val="0"/>
              </a:spcBef>
              <a:spcAft>
                <a:spcPts val="0"/>
              </a:spcAft>
              <a:buSzPts val="1400"/>
              <a:buNone/>
              <a:defRPr sz="3200" b="1" i="0" u="none" strike="noStrike" cap="none">
                <a:solidFill>
                  <a:schemeClr val="accent2"/>
                </a:solidFill>
                <a:latin typeface="Arial"/>
                <a:ea typeface="Arial"/>
                <a:cs typeface="Arial"/>
                <a:sym typeface="Arial"/>
              </a:defRPr>
            </a:lvl4pPr>
            <a:lvl5pPr marR="0" lvl="4" algn="l" rtl="0">
              <a:lnSpc>
                <a:spcPct val="85000"/>
              </a:lnSpc>
              <a:spcBef>
                <a:spcPts val="0"/>
              </a:spcBef>
              <a:spcAft>
                <a:spcPts val="0"/>
              </a:spcAft>
              <a:buSzPts val="1400"/>
              <a:buNone/>
              <a:defRPr sz="3200" b="1" i="0" u="none" strike="noStrike" cap="none">
                <a:solidFill>
                  <a:schemeClr val="accent2"/>
                </a:solidFill>
                <a:latin typeface="Arial"/>
                <a:ea typeface="Arial"/>
                <a:cs typeface="Arial"/>
                <a:sym typeface="Arial"/>
              </a:defRPr>
            </a:lvl5pPr>
            <a:lvl6pPr marR="0" lvl="5" algn="l" rtl="0">
              <a:lnSpc>
                <a:spcPct val="85000"/>
              </a:lnSpc>
              <a:spcBef>
                <a:spcPts val="0"/>
              </a:spcBef>
              <a:spcAft>
                <a:spcPts val="0"/>
              </a:spcAft>
              <a:buSzPts val="1400"/>
              <a:buNone/>
              <a:defRPr sz="3200" b="1" i="0" u="none" strike="noStrike" cap="none">
                <a:solidFill>
                  <a:schemeClr val="accent2"/>
                </a:solidFill>
                <a:latin typeface="Arial"/>
                <a:ea typeface="Arial"/>
                <a:cs typeface="Arial"/>
                <a:sym typeface="Arial"/>
              </a:defRPr>
            </a:lvl6pPr>
            <a:lvl7pPr marR="0" lvl="6" algn="l" rtl="0">
              <a:lnSpc>
                <a:spcPct val="85000"/>
              </a:lnSpc>
              <a:spcBef>
                <a:spcPts val="0"/>
              </a:spcBef>
              <a:spcAft>
                <a:spcPts val="0"/>
              </a:spcAft>
              <a:buSzPts val="1400"/>
              <a:buNone/>
              <a:defRPr sz="3200" b="1" i="0" u="none" strike="noStrike" cap="none">
                <a:solidFill>
                  <a:schemeClr val="accent2"/>
                </a:solidFill>
                <a:latin typeface="Arial"/>
                <a:ea typeface="Arial"/>
                <a:cs typeface="Arial"/>
                <a:sym typeface="Arial"/>
              </a:defRPr>
            </a:lvl7pPr>
            <a:lvl8pPr marR="0" lvl="7" algn="l" rtl="0">
              <a:lnSpc>
                <a:spcPct val="85000"/>
              </a:lnSpc>
              <a:spcBef>
                <a:spcPts val="0"/>
              </a:spcBef>
              <a:spcAft>
                <a:spcPts val="0"/>
              </a:spcAft>
              <a:buSzPts val="1400"/>
              <a:buNone/>
              <a:defRPr sz="3200" b="1" i="0" u="none" strike="noStrike" cap="none">
                <a:solidFill>
                  <a:schemeClr val="accent2"/>
                </a:solidFill>
                <a:latin typeface="Arial"/>
                <a:ea typeface="Arial"/>
                <a:cs typeface="Arial"/>
                <a:sym typeface="Arial"/>
              </a:defRPr>
            </a:lvl8pPr>
            <a:lvl9pPr marR="0" lvl="8" algn="l" rtl="0">
              <a:lnSpc>
                <a:spcPct val="85000"/>
              </a:lnSpc>
              <a:spcBef>
                <a:spcPts val="0"/>
              </a:spcBef>
              <a:spcAft>
                <a:spcPts val="0"/>
              </a:spcAft>
              <a:buSzPts val="1400"/>
              <a:buNone/>
              <a:defRPr sz="3200" b="1" i="0" u="none" strike="noStrike" cap="none">
                <a:solidFill>
                  <a:schemeClr val="accent2"/>
                </a:solidFill>
                <a:latin typeface="Arial"/>
                <a:ea typeface="Arial"/>
                <a:cs typeface="Arial"/>
                <a:sym typeface="Arial"/>
              </a:defRPr>
            </a:lvl9pPr>
          </a:lstStyle>
          <a:p>
            <a:endParaRPr/>
          </a:p>
        </p:txBody>
      </p:sp>
      <p:sp>
        <p:nvSpPr>
          <p:cNvPr id="477" name="Google Shape;477;p95"/>
          <p:cNvSpPr txBox="1">
            <a:spLocks noGrp="1"/>
          </p:cNvSpPr>
          <p:nvPr>
            <p:ph type="body" idx="1"/>
          </p:nvPr>
        </p:nvSpPr>
        <p:spPr>
          <a:xfrm>
            <a:off x="1566588" y="1117217"/>
            <a:ext cx="7845300" cy="5137200"/>
          </a:xfrm>
          <a:prstGeom prst="rect">
            <a:avLst/>
          </a:prstGeom>
          <a:noFill/>
          <a:ln>
            <a:noFill/>
          </a:ln>
        </p:spPr>
        <p:txBody>
          <a:bodyPr spcFirstLastPara="1" wrap="square" lIns="91425" tIns="45700" rIns="91425" bIns="45700" anchor="t" anchorCtr="0"/>
          <a:lstStyle>
            <a:lvl1pPr marL="457200" marR="0" lvl="0" indent="-355600" algn="l" rtl="0">
              <a:spcBef>
                <a:spcPts val="6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1pPr>
            <a:lvl2pPr marL="914400" marR="0" lvl="1" indent="-355600" algn="l" rtl="0">
              <a:spcBef>
                <a:spcPts val="600"/>
              </a:spcBef>
              <a:spcAft>
                <a:spcPts val="0"/>
              </a:spcAft>
              <a:buClr>
                <a:schemeClr val="dk1"/>
              </a:buClr>
              <a:buSzPts val="2000"/>
              <a:buFont typeface="Times"/>
              <a:buChar char="–"/>
              <a:defRPr sz="2000" b="0" i="0" u="none" strike="noStrike" cap="none">
                <a:solidFill>
                  <a:schemeClr val="dk1"/>
                </a:solidFill>
                <a:latin typeface="Arial"/>
                <a:ea typeface="Arial"/>
                <a:cs typeface="Arial"/>
                <a:sym typeface="Arial"/>
              </a:defRPr>
            </a:lvl2pPr>
            <a:lvl3pPr marL="1371600" marR="0" lvl="2" indent="-355600" algn="l" rtl="0">
              <a:spcBef>
                <a:spcPts val="6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55600" algn="l" rtl="0">
              <a:spcBef>
                <a:spcPts val="6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6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6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6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6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6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478" name="Google Shape;478;p95"/>
          <p:cNvSpPr txBox="1">
            <a:spLocks noGrp="1"/>
          </p:cNvSpPr>
          <p:nvPr>
            <p:ph type="sldNum" idx="12"/>
          </p:nvPr>
        </p:nvSpPr>
        <p:spPr>
          <a:xfrm>
            <a:off x="6759575" y="6149975"/>
            <a:ext cx="2133600" cy="4761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600"/>
              <a:buFont typeface="Arial"/>
              <a:buNone/>
              <a:defRPr sz="1600" b="0" i="0" u="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600"/>
              <a:buFont typeface="Arial"/>
              <a:buNone/>
              <a:defRPr sz="1600" b="0" i="0" u="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600"/>
              <a:buFont typeface="Arial"/>
              <a:buNone/>
              <a:defRPr sz="1600" b="0" i="0" u="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600"/>
              <a:buFont typeface="Arial"/>
              <a:buNone/>
              <a:defRPr sz="1600" b="0" i="0" u="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600"/>
              <a:buFont typeface="Arial"/>
              <a:buNone/>
              <a:defRPr sz="1600" b="0" i="0" u="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600"/>
              <a:buFont typeface="Arial"/>
              <a:buNone/>
              <a:defRPr sz="1600" b="0" i="0" u="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600"/>
              <a:buFont typeface="Arial"/>
              <a:buNone/>
              <a:defRPr sz="1600" b="0" i="0" u="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600"/>
              <a:buFont typeface="Arial"/>
              <a:buNone/>
              <a:defRPr sz="1600" b="0" i="0" u="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600"/>
              <a:buFont typeface="Arial"/>
              <a:buNone/>
              <a:defRPr sz="1600" b="0" i="0" u="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Content" type="objOnly">
  <p:cSld name="OBJECT_ONLY">
    <p:spTree>
      <p:nvGrpSpPr>
        <p:cNvPr id="1" name="Shape 479"/>
        <p:cNvGrpSpPr/>
        <p:nvPr/>
      </p:nvGrpSpPr>
      <p:grpSpPr>
        <a:xfrm>
          <a:off x="0" y="0"/>
          <a:ext cx="0" cy="0"/>
          <a:chOff x="0" y="0"/>
          <a:chExt cx="0" cy="0"/>
        </a:xfrm>
      </p:grpSpPr>
      <p:sp>
        <p:nvSpPr>
          <p:cNvPr id="480" name="Google Shape;480;p96"/>
          <p:cNvSpPr txBox="1">
            <a:spLocks noGrp="1"/>
          </p:cNvSpPr>
          <p:nvPr>
            <p:ph type="body" idx="1"/>
          </p:nvPr>
        </p:nvSpPr>
        <p:spPr>
          <a:xfrm>
            <a:off x="963613" y="131763"/>
            <a:ext cx="7845300" cy="6296100"/>
          </a:xfrm>
          <a:prstGeom prst="rect">
            <a:avLst/>
          </a:prstGeom>
          <a:noFill/>
          <a:ln>
            <a:noFill/>
          </a:ln>
        </p:spPr>
        <p:txBody>
          <a:bodyPr spcFirstLastPara="1" wrap="square" lIns="91425" tIns="45700" rIns="91425" bIns="45700" anchor="t" anchorCtr="0"/>
          <a:lstStyle>
            <a:lvl1pPr marL="457200" marR="0" lvl="0" indent="-355600" algn="l" rtl="0">
              <a:spcBef>
                <a:spcPts val="600"/>
              </a:spcBef>
              <a:spcAft>
                <a:spcPts val="0"/>
              </a:spcAft>
              <a:buClr>
                <a:schemeClr val="dk1"/>
              </a:buClr>
              <a:buSzPts val="2000"/>
              <a:buFont typeface="Arial"/>
              <a:buChar char="•"/>
              <a:defRPr sz="2000">
                <a:solidFill>
                  <a:schemeClr val="dk1"/>
                </a:solidFill>
                <a:latin typeface="Arial"/>
                <a:ea typeface="Arial"/>
                <a:cs typeface="Arial"/>
                <a:sym typeface="Arial"/>
              </a:defRPr>
            </a:lvl1pPr>
            <a:lvl2pPr marL="914400" marR="0" lvl="1" indent="-355600" algn="l" rtl="0">
              <a:spcBef>
                <a:spcPts val="600"/>
              </a:spcBef>
              <a:spcAft>
                <a:spcPts val="0"/>
              </a:spcAft>
              <a:buClr>
                <a:schemeClr val="dk1"/>
              </a:buClr>
              <a:buSzPts val="2000"/>
              <a:buFont typeface="Times"/>
              <a:buChar char="–"/>
              <a:defRPr sz="2000" b="0" i="0" u="none" strike="noStrike" cap="none">
                <a:solidFill>
                  <a:schemeClr val="dk1"/>
                </a:solidFill>
                <a:latin typeface="Arial"/>
                <a:ea typeface="Arial"/>
                <a:cs typeface="Arial"/>
                <a:sym typeface="Arial"/>
              </a:defRPr>
            </a:lvl2pPr>
            <a:lvl3pPr marL="1371600" marR="0" lvl="2" indent="-355600" algn="l" rtl="0">
              <a:spcBef>
                <a:spcPts val="6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55600" algn="l" rtl="0">
              <a:spcBef>
                <a:spcPts val="6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6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6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6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6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6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481" name="Google Shape;481;p96"/>
          <p:cNvSpPr txBox="1">
            <a:spLocks noGrp="1"/>
          </p:cNvSpPr>
          <p:nvPr>
            <p:ph type="sldNum" idx="12"/>
          </p:nvPr>
        </p:nvSpPr>
        <p:spPr>
          <a:xfrm>
            <a:off x="6759575" y="6149975"/>
            <a:ext cx="2133600" cy="4761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600"/>
              <a:buFont typeface="Arial"/>
              <a:buNone/>
              <a:defRPr sz="1600" b="0" i="0" u="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600"/>
              <a:buFont typeface="Arial"/>
              <a:buNone/>
              <a:defRPr sz="1600" b="0" i="0" u="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600"/>
              <a:buFont typeface="Arial"/>
              <a:buNone/>
              <a:defRPr sz="1600" b="0" i="0" u="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600"/>
              <a:buFont typeface="Arial"/>
              <a:buNone/>
              <a:defRPr sz="1600" b="0" i="0" u="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600"/>
              <a:buFont typeface="Arial"/>
              <a:buNone/>
              <a:defRPr sz="1600" b="0" i="0" u="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600"/>
              <a:buFont typeface="Arial"/>
              <a:buNone/>
              <a:defRPr sz="1600" b="0" i="0" u="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600"/>
              <a:buFont typeface="Arial"/>
              <a:buNone/>
              <a:defRPr sz="1600" b="0" i="0" u="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600"/>
              <a:buFont typeface="Arial"/>
              <a:buNone/>
              <a:defRPr sz="1600" b="0" i="0" u="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600"/>
              <a:buFont typeface="Arial"/>
              <a:buNone/>
              <a:defRPr sz="1600" b="0" i="0" u="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37"/>
        <p:cNvGrpSpPr/>
        <p:nvPr/>
      </p:nvGrpSpPr>
      <p:grpSpPr>
        <a:xfrm>
          <a:off x="0" y="0"/>
          <a:ext cx="0" cy="0"/>
          <a:chOff x="0" y="0"/>
          <a:chExt cx="0" cy="0"/>
        </a:xfrm>
      </p:grpSpPr>
      <p:sp>
        <p:nvSpPr>
          <p:cNvPr id="38" name="Google Shape;38;p11"/>
          <p:cNvSpPr txBox="1">
            <a:spLocks noGrp="1"/>
          </p:cNvSpPr>
          <p:nvPr>
            <p:ph type="title"/>
          </p:nvPr>
        </p:nvSpPr>
        <p:spPr>
          <a:xfrm rot="5400000">
            <a:off x="4838700" y="2400300"/>
            <a:ext cx="5638800" cy="2057400"/>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Clr>
                <a:schemeClr val="dk2"/>
              </a:buClr>
              <a:buSzPts val="3200"/>
              <a:buFont typeface="Rockwell"/>
              <a:buNone/>
              <a:defRPr sz="3200" b="0" i="0" u="none" strike="noStrike" cap="none">
                <a:solidFill>
                  <a:schemeClr val="dk2"/>
                </a:solidFill>
                <a:latin typeface="Rockwell"/>
                <a:ea typeface="Rockwell"/>
                <a:cs typeface="Rockwell"/>
                <a:sym typeface="Rockwel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9" name="Google Shape;39;p11"/>
          <p:cNvSpPr txBox="1">
            <a:spLocks noGrp="1"/>
          </p:cNvSpPr>
          <p:nvPr>
            <p:ph type="body" idx="1"/>
          </p:nvPr>
        </p:nvSpPr>
        <p:spPr>
          <a:xfrm rot="5400000">
            <a:off x="647700" y="419100"/>
            <a:ext cx="5638800" cy="6019800"/>
          </a:xfrm>
          <a:prstGeom prst="rect">
            <a:avLst/>
          </a:prstGeom>
          <a:noFill/>
          <a:ln>
            <a:noFill/>
          </a:ln>
        </p:spPr>
        <p:txBody>
          <a:bodyPr spcFirstLastPara="1" wrap="square" lIns="91425" tIns="45700" rIns="91425" bIns="45700" anchor="t" anchorCtr="0"/>
          <a:lstStyle>
            <a:lvl1pPr marL="457200" marR="0" lvl="0" indent="-228600" algn="l" rtl="0">
              <a:spcBef>
                <a:spcPts val="480"/>
              </a:spcBef>
              <a:spcAft>
                <a:spcPts val="0"/>
              </a:spcAft>
              <a:buClr>
                <a:schemeClr val="dk2"/>
              </a:buClr>
              <a:buSzPts val="2400"/>
              <a:buFont typeface="Arial"/>
              <a:buNone/>
              <a:defRPr sz="2400" b="0" i="0" u="none" strike="noStrike" cap="none">
                <a:solidFill>
                  <a:schemeClr val="dk2"/>
                </a:solidFill>
                <a:latin typeface="Century Gothic"/>
                <a:ea typeface="Century Gothic"/>
                <a:cs typeface="Century Gothic"/>
                <a:sym typeface="Century Gothic"/>
              </a:defRPr>
            </a:lvl1pPr>
            <a:lvl2pPr marL="914400" marR="0" lvl="1" indent="-355600" algn="l" rtl="0">
              <a:spcBef>
                <a:spcPts val="400"/>
              </a:spcBef>
              <a:spcAft>
                <a:spcPts val="0"/>
              </a:spcAft>
              <a:buClr>
                <a:schemeClr val="dk2"/>
              </a:buClr>
              <a:buSzPts val="2000"/>
              <a:buFont typeface="Arial"/>
              <a:buChar char="•"/>
              <a:defRPr sz="2000" b="0" i="0" u="none" strike="noStrike" cap="none">
                <a:solidFill>
                  <a:schemeClr val="dk2"/>
                </a:solidFill>
                <a:latin typeface="Century Gothic"/>
                <a:ea typeface="Century Gothic"/>
                <a:cs typeface="Century Gothic"/>
                <a:sym typeface="Century Gothic"/>
              </a:defRPr>
            </a:lvl2pPr>
            <a:lvl3pPr marL="1371600" marR="0" lvl="2" indent="-342900" algn="l" rtl="0">
              <a:spcBef>
                <a:spcPts val="360"/>
              </a:spcBef>
              <a:spcAft>
                <a:spcPts val="0"/>
              </a:spcAft>
              <a:buClr>
                <a:schemeClr val="dk2"/>
              </a:buClr>
              <a:buSzPts val="1800"/>
              <a:buFont typeface="Courier New"/>
              <a:buChar char="o"/>
              <a:defRPr sz="1800" b="0" i="0" u="none" strike="noStrike" cap="none">
                <a:solidFill>
                  <a:schemeClr val="dk2"/>
                </a:solidFill>
                <a:latin typeface="Century Gothic"/>
                <a:ea typeface="Century Gothic"/>
                <a:cs typeface="Century Gothic"/>
                <a:sym typeface="Century Gothic"/>
              </a:defRPr>
            </a:lvl3pPr>
            <a:lvl4pPr marL="1828800" marR="0" lvl="3" indent="-330200" algn="l" rtl="0">
              <a:spcBef>
                <a:spcPts val="320"/>
              </a:spcBef>
              <a:spcAft>
                <a:spcPts val="0"/>
              </a:spcAft>
              <a:buClr>
                <a:schemeClr val="dk2"/>
              </a:buClr>
              <a:buSzPts val="1600"/>
              <a:buFont typeface="Arial"/>
              <a:buChar char="–"/>
              <a:defRPr sz="1600" b="0" i="0" u="none" strike="noStrike" cap="none">
                <a:solidFill>
                  <a:schemeClr val="dk2"/>
                </a:solidFill>
                <a:latin typeface="Century Gothic"/>
                <a:ea typeface="Century Gothic"/>
                <a:cs typeface="Century Gothic"/>
                <a:sym typeface="Century Gothic"/>
              </a:defRPr>
            </a:lvl4pPr>
            <a:lvl5pPr marL="2286000" marR="0" lvl="4" indent="-330200" algn="l" rtl="0">
              <a:spcBef>
                <a:spcPts val="320"/>
              </a:spcBef>
              <a:spcAft>
                <a:spcPts val="0"/>
              </a:spcAft>
              <a:buClr>
                <a:schemeClr val="dk2"/>
              </a:buClr>
              <a:buSzPts val="1600"/>
              <a:buFont typeface="Arial"/>
              <a:buChar char="»"/>
              <a:defRPr sz="1600" b="0" i="0" u="none" strike="noStrike" cap="none">
                <a:solidFill>
                  <a:schemeClr val="dk2"/>
                </a:solidFill>
                <a:latin typeface="Century Gothic"/>
                <a:ea typeface="Century Gothic"/>
                <a:cs typeface="Century Gothic"/>
                <a:sym typeface="Century Gothic"/>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40" name="Google Shape;40;p11"/>
          <p:cNvSpPr txBox="1">
            <a:spLocks noGrp="1"/>
          </p:cNvSpPr>
          <p:nvPr>
            <p:ph type="ftr" idx="11"/>
          </p:nvPr>
        </p:nvSpPr>
        <p:spPr>
          <a:xfrm>
            <a:off x="1600200" y="6356350"/>
            <a:ext cx="5334000" cy="365125"/>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800" b="0" i="0" u="none">
                <a:solidFill>
                  <a:schemeClr val="dk1"/>
                </a:solidFill>
                <a:latin typeface="Century Gothic"/>
                <a:ea typeface="Century Gothic"/>
                <a:cs typeface="Century Gothic"/>
                <a:sym typeface="Century Gothic"/>
              </a:defRPr>
            </a:lvl1pPr>
            <a:lvl2pPr marR="0" lvl="1"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41" name="Google Shape;41;p11"/>
          <p:cNvSpPr txBox="1">
            <a:spLocks noGrp="1"/>
          </p:cNvSpPr>
          <p:nvPr>
            <p:ph type="sldNum" idx="12"/>
          </p:nvPr>
        </p:nvSpPr>
        <p:spPr>
          <a:xfrm>
            <a:off x="457200" y="6356350"/>
            <a:ext cx="762000" cy="365125"/>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chemeClr val="dk2"/>
              </a:buClr>
              <a:buSzPts val="1200"/>
              <a:buFont typeface="Century Gothic"/>
              <a:buNone/>
              <a:defRPr sz="1200" b="0" i="0" u="none">
                <a:solidFill>
                  <a:schemeClr val="dk2"/>
                </a:solidFill>
                <a:latin typeface="Century Gothic"/>
                <a:ea typeface="Century Gothic"/>
                <a:cs typeface="Century Gothic"/>
                <a:sym typeface="Century Gothic"/>
              </a:defRPr>
            </a:lvl1pPr>
            <a:lvl2pPr marL="0" marR="0" lvl="1" indent="0" algn="l" rtl="0">
              <a:lnSpc>
                <a:spcPct val="100000"/>
              </a:lnSpc>
              <a:spcBef>
                <a:spcPts val="0"/>
              </a:spcBef>
              <a:spcAft>
                <a:spcPts val="0"/>
              </a:spcAft>
              <a:buClr>
                <a:schemeClr val="dk2"/>
              </a:buClr>
              <a:buSzPts val="1200"/>
              <a:buFont typeface="Century Gothic"/>
              <a:buNone/>
              <a:defRPr sz="1200" b="0" i="0" u="none">
                <a:solidFill>
                  <a:schemeClr val="dk2"/>
                </a:solidFill>
                <a:latin typeface="Century Gothic"/>
                <a:ea typeface="Century Gothic"/>
                <a:cs typeface="Century Gothic"/>
                <a:sym typeface="Century Gothic"/>
              </a:defRPr>
            </a:lvl2pPr>
            <a:lvl3pPr marL="0" marR="0" lvl="2" indent="0" algn="l" rtl="0">
              <a:lnSpc>
                <a:spcPct val="100000"/>
              </a:lnSpc>
              <a:spcBef>
                <a:spcPts val="0"/>
              </a:spcBef>
              <a:spcAft>
                <a:spcPts val="0"/>
              </a:spcAft>
              <a:buClr>
                <a:schemeClr val="dk2"/>
              </a:buClr>
              <a:buSzPts val="1200"/>
              <a:buFont typeface="Century Gothic"/>
              <a:buNone/>
              <a:defRPr sz="1200" b="0" i="0" u="none">
                <a:solidFill>
                  <a:schemeClr val="dk2"/>
                </a:solidFill>
                <a:latin typeface="Century Gothic"/>
                <a:ea typeface="Century Gothic"/>
                <a:cs typeface="Century Gothic"/>
                <a:sym typeface="Century Gothic"/>
              </a:defRPr>
            </a:lvl3pPr>
            <a:lvl4pPr marL="0" marR="0" lvl="3" indent="0" algn="l" rtl="0">
              <a:lnSpc>
                <a:spcPct val="100000"/>
              </a:lnSpc>
              <a:spcBef>
                <a:spcPts val="0"/>
              </a:spcBef>
              <a:spcAft>
                <a:spcPts val="0"/>
              </a:spcAft>
              <a:buClr>
                <a:schemeClr val="dk2"/>
              </a:buClr>
              <a:buSzPts val="1200"/>
              <a:buFont typeface="Century Gothic"/>
              <a:buNone/>
              <a:defRPr sz="1200" b="0" i="0" u="none">
                <a:solidFill>
                  <a:schemeClr val="dk2"/>
                </a:solidFill>
                <a:latin typeface="Century Gothic"/>
                <a:ea typeface="Century Gothic"/>
                <a:cs typeface="Century Gothic"/>
                <a:sym typeface="Century Gothic"/>
              </a:defRPr>
            </a:lvl4pPr>
            <a:lvl5pPr marL="0" marR="0" lvl="4" indent="0" algn="l" rtl="0">
              <a:lnSpc>
                <a:spcPct val="100000"/>
              </a:lnSpc>
              <a:spcBef>
                <a:spcPts val="0"/>
              </a:spcBef>
              <a:spcAft>
                <a:spcPts val="0"/>
              </a:spcAft>
              <a:buClr>
                <a:schemeClr val="dk2"/>
              </a:buClr>
              <a:buSzPts val="1200"/>
              <a:buFont typeface="Century Gothic"/>
              <a:buNone/>
              <a:defRPr sz="1200" b="0" i="0" u="none">
                <a:solidFill>
                  <a:schemeClr val="dk2"/>
                </a:solidFill>
                <a:latin typeface="Century Gothic"/>
                <a:ea typeface="Century Gothic"/>
                <a:cs typeface="Century Gothic"/>
                <a:sym typeface="Century Gothic"/>
              </a:defRPr>
            </a:lvl5pPr>
            <a:lvl6pPr marL="0" marR="0" lvl="5" indent="0" algn="l" rtl="0">
              <a:lnSpc>
                <a:spcPct val="100000"/>
              </a:lnSpc>
              <a:spcBef>
                <a:spcPts val="0"/>
              </a:spcBef>
              <a:spcAft>
                <a:spcPts val="0"/>
              </a:spcAft>
              <a:buClr>
                <a:schemeClr val="dk2"/>
              </a:buClr>
              <a:buSzPts val="1200"/>
              <a:buFont typeface="Century Gothic"/>
              <a:buNone/>
              <a:defRPr sz="1200" b="0" i="0" u="none">
                <a:solidFill>
                  <a:schemeClr val="dk2"/>
                </a:solidFill>
                <a:latin typeface="Century Gothic"/>
                <a:ea typeface="Century Gothic"/>
                <a:cs typeface="Century Gothic"/>
                <a:sym typeface="Century Gothic"/>
              </a:defRPr>
            </a:lvl6pPr>
            <a:lvl7pPr marL="0" marR="0" lvl="6" indent="0" algn="l" rtl="0">
              <a:lnSpc>
                <a:spcPct val="100000"/>
              </a:lnSpc>
              <a:spcBef>
                <a:spcPts val="0"/>
              </a:spcBef>
              <a:spcAft>
                <a:spcPts val="0"/>
              </a:spcAft>
              <a:buClr>
                <a:schemeClr val="dk2"/>
              </a:buClr>
              <a:buSzPts val="1200"/>
              <a:buFont typeface="Century Gothic"/>
              <a:buNone/>
              <a:defRPr sz="1200" b="0" i="0" u="none">
                <a:solidFill>
                  <a:schemeClr val="dk2"/>
                </a:solidFill>
                <a:latin typeface="Century Gothic"/>
                <a:ea typeface="Century Gothic"/>
                <a:cs typeface="Century Gothic"/>
                <a:sym typeface="Century Gothic"/>
              </a:defRPr>
            </a:lvl7pPr>
            <a:lvl8pPr marL="0" marR="0" lvl="7" indent="0" algn="l" rtl="0">
              <a:lnSpc>
                <a:spcPct val="100000"/>
              </a:lnSpc>
              <a:spcBef>
                <a:spcPts val="0"/>
              </a:spcBef>
              <a:spcAft>
                <a:spcPts val="0"/>
              </a:spcAft>
              <a:buClr>
                <a:schemeClr val="dk2"/>
              </a:buClr>
              <a:buSzPts val="1200"/>
              <a:buFont typeface="Century Gothic"/>
              <a:buNone/>
              <a:defRPr sz="1200" b="0" i="0" u="none">
                <a:solidFill>
                  <a:schemeClr val="dk2"/>
                </a:solidFill>
                <a:latin typeface="Century Gothic"/>
                <a:ea typeface="Century Gothic"/>
                <a:cs typeface="Century Gothic"/>
                <a:sym typeface="Century Gothic"/>
              </a:defRPr>
            </a:lvl8pPr>
            <a:lvl9pPr marL="0" marR="0" lvl="8" indent="0" algn="l" rtl="0">
              <a:lnSpc>
                <a:spcPct val="100000"/>
              </a:lnSpc>
              <a:spcBef>
                <a:spcPts val="0"/>
              </a:spcBef>
              <a:spcAft>
                <a:spcPts val="0"/>
              </a:spcAft>
              <a:buClr>
                <a:schemeClr val="dk2"/>
              </a:buClr>
              <a:buSzPts val="1200"/>
              <a:buFont typeface="Century Gothic"/>
              <a:buNone/>
              <a:defRPr sz="1200" b="0" i="0" u="none">
                <a:solidFill>
                  <a:schemeClr val="dk2"/>
                </a:solidFill>
                <a:latin typeface="Century Gothic"/>
                <a:ea typeface="Century Gothic"/>
                <a:cs typeface="Century Gothic"/>
                <a:sym typeface="Century Gothic"/>
              </a:defRPr>
            </a:lvl9pPr>
          </a:lstStyle>
          <a:p>
            <a:pPr marL="0" lvl="0" indent="0" algn="l" rtl="0">
              <a:spcBef>
                <a:spcPts val="0"/>
              </a:spcBef>
              <a:spcAft>
                <a:spcPts val="0"/>
              </a:spcAft>
              <a:buNone/>
            </a:pPr>
            <a:fld id="{00000000-1234-1234-1234-123412341234}" type="slidenum">
              <a:rPr lang="en-US"/>
              <a:pPr marL="0" lvl="0" indent="0" algn="l" rtl="0">
                <a:spcBef>
                  <a:spcPts val="0"/>
                </a:spcBef>
                <a:spcAft>
                  <a:spcPts val="0"/>
                </a:spcAft>
                <a:buNone/>
              </a:pPr>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482"/>
        <p:cNvGrpSpPr/>
        <p:nvPr/>
      </p:nvGrpSpPr>
      <p:grpSpPr>
        <a:xfrm>
          <a:off x="0" y="0"/>
          <a:ext cx="0" cy="0"/>
          <a:chOff x="0" y="0"/>
          <a:chExt cx="0" cy="0"/>
        </a:xfrm>
      </p:grpSpPr>
      <p:sp>
        <p:nvSpPr>
          <p:cNvPr id="483" name="Google Shape;483;p97"/>
          <p:cNvSpPr txBox="1">
            <a:spLocks noGrp="1"/>
          </p:cNvSpPr>
          <p:nvPr>
            <p:ph type="title"/>
          </p:nvPr>
        </p:nvSpPr>
        <p:spPr>
          <a:xfrm rot="5400000">
            <a:off x="4680738" y="2299563"/>
            <a:ext cx="6296100" cy="1960500"/>
          </a:xfrm>
          <a:prstGeom prst="rect">
            <a:avLst/>
          </a:prstGeom>
          <a:noFill/>
          <a:ln>
            <a:noFill/>
          </a:ln>
        </p:spPr>
        <p:txBody>
          <a:bodyPr spcFirstLastPara="1" wrap="square" lIns="91425" tIns="45700" rIns="91425" bIns="45700" anchor="t" anchorCtr="0"/>
          <a:lstStyle>
            <a:lvl1pPr marR="0" lvl="0" algn="l" rtl="0">
              <a:lnSpc>
                <a:spcPct val="85000"/>
              </a:lnSpc>
              <a:spcBef>
                <a:spcPts val="0"/>
              </a:spcBef>
              <a:spcAft>
                <a:spcPts val="0"/>
              </a:spcAft>
              <a:buSzPts val="1400"/>
              <a:buNone/>
              <a:defRPr sz="3200" b="1" i="0" u="none" strike="noStrike" cap="none">
                <a:solidFill>
                  <a:schemeClr val="accent2"/>
                </a:solidFill>
                <a:latin typeface="Arial"/>
                <a:ea typeface="Arial"/>
                <a:cs typeface="Arial"/>
                <a:sym typeface="Arial"/>
              </a:defRPr>
            </a:lvl1pPr>
            <a:lvl2pPr marR="0" lvl="1" algn="l" rtl="0">
              <a:lnSpc>
                <a:spcPct val="85000"/>
              </a:lnSpc>
              <a:spcBef>
                <a:spcPts val="0"/>
              </a:spcBef>
              <a:spcAft>
                <a:spcPts val="0"/>
              </a:spcAft>
              <a:buSzPts val="1400"/>
              <a:buNone/>
              <a:defRPr sz="3200" b="1" i="0" u="none" strike="noStrike" cap="none">
                <a:solidFill>
                  <a:schemeClr val="accent2"/>
                </a:solidFill>
                <a:latin typeface="Arial"/>
                <a:ea typeface="Arial"/>
                <a:cs typeface="Arial"/>
                <a:sym typeface="Arial"/>
              </a:defRPr>
            </a:lvl2pPr>
            <a:lvl3pPr marR="0" lvl="2" algn="l" rtl="0">
              <a:lnSpc>
                <a:spcPct val="85000"/>
              </a:lnSpc>
              <a:spcBef>
                <a:spcPts val="0"/>
              </a:spcBef>
              <a:spcAft>
                <a:spcPts val="0"/>
              </a:spcAft>
              <a:buSzPts val="1400"/>
              <a:buNone/>
              <a:defRPr sz="3200" b="1" i="0" u="none" strike="noStrike" cap="none">
                <a:solidFill>
                  <a:schemeClr val="accent2"/>
                </a:solidFill>
                <a:latin typeface="Arial"/>
                <a:ea typeface="Arial"/>
                <a:cs typeface="Arial"/>
                <a:sym typeface="Arial"/>
              </a:defRPr>
            </a:lvl3pPr>
            <a:lvl4pPr marR="0" lvl="3" algn="l" rtl="0">
              <a:lnSpc>
                <a:spcPct val="85000"/>
              </a:lnSpc>
              <a:spcBef>
                <a:spcPts val="0"/>
              </a:spcBef>
              <a:spcAft>
                <a:spcPts val="0"/>
              </a:spcAft>
              <a:buSzPts val="1400"/>
              <a:buNone/>
              <a:defRPr sz="3200" b="1" i="0" u="none" strike="noStrike" cap="none">
                <a:solidFill>
                  <a:schemeClr val="accent2"/>
                </a:solidFill>
                <a:latin typeface="Arial"/>
                <a:ea typeface="Arial"/>
                <a:cs typeface="Arial"/>
                <a:sym typeface="Arial"/>
              </a:defRPr>
            </a:lvl4pPr>
            <a:lvl5pPr marR="0" lvl="4" algn="l" rtl="0">
              <a:lnSpc>
                <a:spcPct val="85000"/>
              </a:lnSpc>
              <a:spcBef>
                <a:spcPts val="0"/>
              </a:spcBef>
              <a:spcAft>
                <a:spcPts val="0"/>
              </a:spcAft>
              <a:buSzPts val="1400"/>
              <a:buNone/>
              <a:defRPr sz="3200" b="1" i="0" u="none" strike="noStrike" cap="none">
                <a:solidFill>
                  <a:schemeClr val="accent2"/>
                </a:solidFill>
                <a:latin typeface="Arial"/>
                <a:ea typeface="Arial"/>
                <a:cs typeface="Arial"/>
                <a:sym typeface="Arial"/>
              </a:defRPr>
            </a:lvl5pPr>
            <a:lvl6pPr marR="0" lvl="5" algn="l" rtl="0">
              <a:lnSpc>
                <a:spcPct val="85000"/>
              </a:lnSpc>
              <a:spcBef>
                <a:spcPts val="0"/>
              </a:spcBef>
              <a:spcAft>
                <a:spcPts val="0"/>
              </a:spcAft>
              <a:buSzPts val="1400"/>
              <a:buNone/>
              <a:defRPr sz="3200" b="1" i="0" u="none" strike="noStrike" cap="none">
                <a:solidFill>
                  <a:schemeClr val="accent2"/>
                </a:solidFill>
                <a:latin typeface="Arial"/>
                <a:ea typeface="Arial"/>
                <a:cs typeface="Arial"/>
                <a:sym typeface="Arial"/>
              </a:defRPr>
            </a:lvl6pPr>
            <a:lvl7pPr marR="0" lvl="6" algn="l" rtl="0">
              <a:lnSpc>
                <a:spcPct val="85000"/>
              </a:lnSpc>
              <a:spcBef>
                <a:spcPts val="0"/>
              </a:spcBef>
              <a:spcAft>
                <a:spcPts val="0"/>
              </a:spcAft>
              <a:buSzPts val="1400"/>
              <a:buNone/>
              <a:defRPr sz="3200" b="1" i="0" u="none" strike="noStrike" cap="none">
                <a:solidFill>
                  <a:schemeClr val="accent2"/>
                </a:solidFill>
                <a:latin typeface="Arial"/>
                <a:ea typeface="Arial"/>
                <a:cs typeface="Arial"/>
                <a:sym typeface="Arial"/>
              </a:defRPr>
            </a:lvl7pPr>
            <a:lvl8pPr marR="0" lvl="7" algn="l" rtl="0">
              <a:lnSpc>
                <a:spcPct val="85000"/>
              </a:lnSpc>
              <a:spcBef>
                <a:spcPts val="0"/>
              </a:spcBef>
              <a:spcAft>
                <a:spcPts val="0"/>
              </a:spcAft>
              <a:buSzPts val="1400"/>
              <a:buNone/>
              <a:defRPr sz="3200" b="1" i="0" u="none" strike="noStrike" cap="none">
                <a:solidFill>
                  <a:schemeClr val="accent2"/>
                </a:solidFill>
                <a:latin typeface="Arial"/>
                <a:ea typeface="Arial"/>
                <a:cs typeface="Arial"/>
                <a:sym typeface="Arial"/>
              </a:defRPr>
            </a:lvl8pPr>
            <a:lvl9pPr marR="0" lvl="8" algn="l" rtl="0">
              <a:lnSpc>
                <a:spcPct val="85000"/>
              </a:lnSpc>
              <a:spcBef>
                <a:spcPts val="0"/>
              </a:spcBef>
              <a:spcAft>
                <a:spcPts val="0"/>
              </a:spcAft>
              <a:buSzPts val="1400"/>
              <a:buNone/>
              <a:defRPr sz="3200" b="1" i="0" u="none" strike="noStrike" cap="none">
                <a:solidFill>
                  <a:schemeClr val="accent2"/>
                </a:solidFill>
                <a:latin typeface="Arial"/>
                <a:ea typeface="Arial"/>
                <a:cs typeface="Arial"/>
                <a:sym typeface="Arial"/>
              </a:defRPr>
            </a:lvl9pPr>
          </a:lstStyle>
          <a:p>
            <a:endParaRPr/>
          </a:p>
        </p:txBody>
      </p:sp>
      <p:sp>
        <p:nvSpPr>
          <p:cNvPr id="484" name="Google Shape;484;p97"/>
          <p:cNvSpPr txBox="1">
            <a:spLocks noGrp="1"/>
          </p:cNvSpPr>
          <p:nvPr>
            <p:ph type="body" idx="1"/>
          </p:nvPr>
        </p:nvSpPr>
        <p:spPr>
          <a:xfrm rot="5400000">
            <a:off x="681825" y="413613"/>
            <a:ext cx="6296100" cy="5732400"/>
          </a:xfrm>
          <a:prstGeom prst="rect">
            <a:avLst/>
          </a:prstGeom>
          <a:noFill/>
          <a:ln>
            <a:noFill/>
          </a:ln>
        </p:spPr>
        <p:txBody>
          <a:bodyPr spcFirstLastPara="1" wrap="square" lIns="91425" tIns="45700" rIns="91425" bIns="45700" anchor="t" anchorCtr="0"/>
          <a:lstStyle>
            <a:lvl1pPr marL="457200" marR="0" lvl="0" indent="-355600" algn="l" rtl="0">
              <a:spcBef>
                <a:spcPts val="600"/>
              </a:spcBef>
              <a:spcAft>
                <a:spcPts val="0"/>
              </a:spcAft>
              <a:buClr>
                <a:schemeClr val="dk1"/>
              </a:buClr>
              <a:buSzPts val="2000"/>
              <a:buFont typeface="Arial"/>
              <a:buChar char="•"/>
              <a:defRPr sz="2000">
                <a:solidFill>
                  <a:schemeClr val="dk1"/>
                </a:solidFill>
                <a:latin typeface="Arial"/>
                <a:ea typeface="Arial"/>
                <a:cs typeface="Arial"/>
                <a:sym typeface="Arial"/>
              </a:defRPr>
            </a:lvl1pPr>
            <a:lvl2pPr marL="914400" marR="0" lvl="1" indent="-355600" algn="l" rtl="0">
              <a:spcBef>
                <a:spcPts val="600"/>
              </a:spcBef>
              <a:spcAft>
                <a:spcPts val="0"/>
              </a:spcAft>
              <a:buClr>
                <a:schemeClr val="dk1"/>
              </a:buClr>
              <a:buSzPts val="2000"/>
              <a:buFont typeface="Times"/>
              <a:buChar char="–"/>
              <a:defRPr sz="2000" b="0" i="0" u="none" strike="noStrike" cap="none">
                <a:solidFill>
                  <a:schemeClr val="dk1"/>
                </a:solidFill>
                <a:latin typeface="Arial"/>
                <a:ea typeface="Arial"/>
                <a:cs typeface="Arial"/>
                <a:sym typeface="Arial"/>
              </a:defRPr>
            </a:lvl2pPr>
            <a:lvl3pPr marL="1371600" marR="0" lvl="2" indent="-355600" algn="l" rtl="0">
              <a:spcBef>
                <a:spcPts val="6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55600" algn="l" rtl="0">
              <a:spcBef>
                <a:spcPts val="6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6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6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6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6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6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485" name="Google Shape;485;p97"/>
          <p:cNvSpPr txBox="1">
            <a:spLocks noGrp="1"/>
          </p:cNvSpPr>
          <p:nvPr>
            <p:ph type="sldNum" idx="12"/>
          </p:nvPr>
        </p:nvSpPr>
        <p:spPr>
          <a:xfrm>
            <a:off x="6759575" y="6149975"/>
            <a:ext cx="2133600" cy="4761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600"/>
              <a:buFont typeface="Arial"/>
              <a:buNone/>
              <a:defRPr sz="1600" b="0" i="0" u="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600"/>
              <a:buFont typeface="Arial"/>
              <a:buNone/>
              <a:defRPr sz="1600" b="0" i="0" u="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600"/>
              <a:buFont typeface="Arial"/>
              <a:buNone/>
              <a:defRPr sz="1600" b="0" i="0" u="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600"/>
              <a:buFont typeface="Arial"/>
              <a:buNone/>
              <a:defRPr sz="1600" b="0" i="0" u="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600"/>
              <a:buFont typeface="Arial"/>
              <a:buNone/>
              <a:defRPr sz="1600" b="0" i="0" u="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600"/>
              <a:buFont typeface="Arial"/>
              <a:buNone/>
              <a:defRPr sz="1600" b="0" i="0" u="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600"/>
              <a:buFont typeface="Arial"/>
              <a:buNone/>
              <a:defRPr sz="1600" b="0" i="0" u="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600"/>
              <a:buFont typeface="Arial"/>
              <a:buNone/>
              <a:defRPr sz="1600" b="0" i="0" u="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600"/>
              <a:buFont typeface="Arial"/>
              <a:buNone/>
              <a:defRPr sz="1600" b="0" i="0" u="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486"/>
        <p:cNvGrpSpPr/>
        <p:nvPr/>
      </p:nvGrpSpPr>
      <p:grpSpPr>
        <a:xfrm>
          <a:off x="0" y="0"/>
          <a:ext cx="0" cy="0"/>
          <a:chOff x="0" y="0"/>
          <a:chExt cx="0" cy="0"/>
        </a:xfrm>
      </p:grpSpPr>
      <p:sp>
        <p:nvSpPr>
          <p:cNvPr id="487" name="Google Shape;487;p98"/>
          <p:cNvSpPr txBox="1">
            <a:spLocks noGrp="1"/>
          </p:cNvSpPr>
          <p:nvPr>
            <p:ph type="title"/>
          </p:nvPr>
        </p:nvSpPr>
        <p:spPr>
          <a:xfrm>
            <a:off x="1758950" y="131763"/>
            <a:ext cx="6851700" cy="530100"/>
          </a:xfrm>
          <a:prstGeom prst="rect">
            <a:avLst/>
          </a:prstGeom>
          <a:noFill/>
          <a:ln>
            <a:noFill/>
          </a:ln>
        </p:spPr>
        <p:txBody>
          <a:bodyPr spcFirstLastPara="1" wrap="square" lIns="91425" tIns="45700" rIns="91425" bIns="45700" anchor="t" anchorCtr="0"/>
          <a:lstStyle>
            <a:lvl1pPr marR="0" lvl="0" algn="l" rtl="0">
              <a:lnSpc>
                <a:spcPct val="85000"/>
              </a:lnSpc>
              <a:spcBef>
                <a:spcPts val="0"/>
              </a:spcBef>
              <a:spcAft>
                <a:spcPts val="0"/>
              </a:spcAft>
              <a:buSzPts val="1400"/>
              <a:buNone/>
              <a:defRPr sz="3200" b="1" i="0" u="none" strike="noStrike" cap="none">
                <a:solidFill>
                  <a:schemeClr val="accent2"/>
                </a:solidFill>
                <a:latin typeface="Arial"/>
                <a:ea typeface="Arial"/>
                <a:cs typeface="Arial"/>
                <a:sym typeface="Arial"/>
              </a:defRPr>
            </a:lvl1pPr>
            <a:lvl2pPr marR="0" lvl="1" algn="l" rtl="0">
              <a:lnSpc>
                <a:spcPct val="85000"/>
              </a:lnSpc>
              <a:spcBef>
                <a:spcPts val="0"/>
              </a:spcBef>
              <a:spcAft>
                <a:spcPts val="0"/>
              </a:spcAft>
              <a:buSzPts val="1400"/>
              <a:buNone/>
              <a:defRPr sz="3200" b="1" i="0" u="none" strike="noStrike" cap="none">
                <a:solidFill>
                  <a:schemeClr val="accent2"/>
                </a:solidFill>
                <a:latin typeface="Arial"/>
                <a:ea typeface="Arial"/>
                <a:cs typeface="Arial"/>
                <a:sym typeface="Arial"/>
              </a:defRPr>
            </a:lvl2pPr>
            <a:lvl3pPr marR="0" lvl="2" algn="l" rtl="0">
              <a:lnSpc>
                <a:spcPct val="85000"/>
              </a:lnSpc>
              <a:spcBef>
                <a:spcPts val="0"/>
              </a:spcBef>
              <a:spcAft>
                <a:spcPts val="0"/>
              </a:spcAft>
              <a:buSzPts val="1400"/>
              <a:buNone/>
              <a:defRPr sz="3200" b="1" i="0" u="none" strike="noStrike" cap="none">
                <a:solidFill>
                  <a:schemeClr val="accent2"/>
                </a:solidFill>
                <a:latin typeface="Arial"/>
                <a:ea typeface="Arial"/>
                <a:cs typeface="Arial"/>
                <a:sym typeface="Arial"/>
              </a:defRPr>
            </a:lvl3pPr>
            <a:lvl4pPr marR="0" lvl="3" algn="l" rtl="0">
              <a:lnSpc>
                <a:spcPct val="85000"/>
              </a:lnSpc>
              <a:spcBef>
                <a:spcPts val="0"/>
              </a:spcBef>
              <a:spcAft>
                <a:spcPts val="0"/>
              </a:spcAft>
              <a:buSzPts val="1400"/>
              <a:buNone/>
              <a:defRPr sz="3200" b="1" i="0" u="none" strike="noStrike" cap="none">
                <a:solidFill>
                  <a:schemeClr val="accent2"/>
                </a:solidFill>
                <a:latin typeface="Arial"/>
                <a:ea typeface="Arial"/>
                <a:cs typeface="Arial"/>
                <a:sym typeface="Arial"/>
              </a:defRPr>
            </a:lvl4pPr>
            <a:lvl5pPr marR="0" lvl="4" algn="l" rtl="0">
              <a:lnSpc>
                <a:spcPct val="85000"/>
              </a:lnSpc>
              <a:spcBef>
                <a:spcPts val="0"/>
              </a:spcBef>
              <a:spcAft>
                <a:spcPts val="0"/>
              </a:spcAft>
              <a:buSzPts val="1400"/>
              <a:buNone/>
              <a:defRPr sz="3200" b="1" i="0" u="none" strike="noStrike" cap="none">
                <a:solidFill>
                  <a:schemeClr val="accent2"/>
                </a:solidFill>
                <a:latin typeface="Arial"/>
                <a:ea typeface="Arial"/>
                <a:cs typeface="Arial"/>
                <a:sym typeface="Arial"/>
              </a:defRPr>
            </a:lvl5pPr>
            <a:lvl6pPr marR="0" lvl="5" algn="l" rtl="0">
              <a:lnSpc>
                <a:spcPct val="85000"/>
              </a:lnSpc>
              <a:spcBef>
                <a:spcPts val="0"/>
              </a:spcBef>
              <a:spcAft>
                <a:spcPts val="0"/>
              </a:spcAft>
              <a:buSzPts val="1400"/>
              <a:buNone/>
              <a:defRPr sz="3200" b="1" i="0" u="none" strike="noStrike" cap="none">
                <a:solidFill>
                  <a:schemeClr val="accent2"/>
                </a:solidFill>
                <a:latin typeface="Arial"/>
                <a:ea typeface="Arial"/>
                <a:cs typeface="Arial"/>
                <a:sym typeface="Arial"/>
              </a:defRPr>
            </a:lvl6pPr>
            <a:lvl7pPr marR="0" lvl="6" algn="l" rtl="0">
              <a:lnSpc>
                <a:spcPct val="85000"/>
              </a:lnSpc>
              <a:spcBef>
                <a:spcPts val="0"/>
              </a:spcBef>
              <a:spcAft>
                <a:spcPts val="0"/>
              </a:spcAft>
              <a:buSzPts val="1400"/>
              <a:buNone/>
              <a:defRPr sz="3200" b="1" i="0" u="none" strike="noStrike" cap="none">
                <a:solidFill>
                  <a:schemeClr val="accent2"/>
                </a:solidFill>
                <a:latin typeface="Arial"/>
                <a:ea typeface="Arial"/>
                <a:cs typeface="Arial"/>
                <a:sym typeface="Arial"/>
              </a:defRPr>
            </a:lvl7pPr>
            <a:lvl8pPr marR="0" lvl="7" algn="l" rtl="0">
              <a:lnSpc>
                <a:spcPct val="85000"/>
              </a:lnSpc>
              <a:spcBef>
                <a:spcPts val="0"/>
              </a:spcBef>
              <a:spcAft>
                <a:spcPts val="0"/>
              </a:spcAft>
              <a:buSzPts val="1400"/>
              <a:buNone/>
              <a:defRPr sz="3200" b="1" i="0" u="none" strike="noStrike" cap="none">
                <a:solidFill>
                  <a:schemeClr val="accent2"/>
                </a:solidFill>
                <a:latin typeface="Arial"/>
                <a:ea typeface="Arial"/>
                <a:cs typeface="Arial"/>
                <a:sym typeface="Arial"/>
              </a:defRPr>
            </a:lvl8pPr>
            <a:lvl9pPr marR="0" lvl="8" algn="l" rtl="0">
              <a:lnSpc>
                <a:spcPct val="85000"/>
              </a:lnSpc>
              <a:spcBef>
                <a:spcPts val="0"/>
              </a:spcBef>
              <a:spcAft>
                <a:spcPts val="0"/>
              </a:spcAft>
              <a:buSzPts val="1400"/>
              <a:buNone/>
              <a:defRPr sz="3200" b="1" i="0" u="none" strike="noStrike" cap="none">
                <a:solidFill>
                  <a:schemeClr val="accent2"/>
                </a:solidFill>
                <a:latin typeface="Arial"/>
                <a:ea typeface="Arial"/>
                <a:cs typeface="Arial"/>
                <a:sym typeface="Arial"/>
              </a:defRPr>
            </a:lvl9pPr>
          </a:lstStyle>
          <a:p>
            <a:endParaRPr/>
          </a:p>
        </p:txBody>
      </p:sp>
      <p:sp>
        <p:nvSpPr>
          <p:cNvPr id="488" name="Google Shape;488;p98"/>
          <p:cNvSpPr txBox="1">
            <a:spLocks noGrp="1"/>
          </p:cNvSpPr>
          <p:nvPr>
            <p:ph type="body" idx="1"/>
          </p:nvPr>
        </p:nvSpPr>
        <p:spPr>
          <a:xfrm rot="5400000">
            <a:off x="2920763" y="-236833"/>
            <a:ext cx="5137200" cy="7845300"/>
          </a:xfrm>
          <a:prstGeom prst="rect">
            <a:avLst/>
          </a:prstGeom>
          <a:noFill/>
          <a:ln>
            <a:noFill/>
          </a:ln>
        </p:spPr>
        <p:txBody>
          <a:bodyPr spcFirstLastPara="1" wrap="square" lIns="91425" tIns="45700" rIns="91425" bIns="45700" anchor="t" anchorCtr="0"/>
          <a:lstStyle>
            <a:lvl1pPr marL="457200" marR="0" lvl="0" indent="-355600" algn="l" rtl="0">
              <a:spcBef>
                <a:spcPts val="600"/>
              </a:spcBef>
              <a:spcAft>
                <a:spcPts val="0"/>
              </a:spcAft>
              <a:buClr>
                <a:schemeClr val="dk1"/>
              </a:buClr>
              <a:buSzPts val="2000"/>
              <a:buFont typeface="Arial"/>
              <a:buChar char="•"/>
              <a:defRPr sz="2000">
                <a:solidFill>
                  <a:schemeClr val="dk1"/>
                </a:solidFill>
                <a:latin typeface="Arial"/>
                <a:ea typeface="Arial"/>
                <a:cs typeface="Arial"/>
                <a:sym typeface="Arial"/>
              </a:defRPr>
            </a:lvl1pPr>
            <a:lvl2pPr marL="914400" marR="0" lvl="1" indent="-355600" algn="l" rtl="0">
              <a:spcBef>
                <a:spcPts val="600"/>
              </a:spcBef>
              <a:spcAft>
                <a:spcPts val="0"/>
              </a:spcAft>
              <a:buClr>
                <a:schemeClr val="dk1"/>
              </a:buClr>
              <a:buSzPts val="2000"/>
              <a:buFont typeface="Times"/>
              <a:buChar char="–"/>
              <a:defRPr sz="2000" b="0" i="0" u="none" strike="noStrike" cap="none">
                <a:solidFill>
                  <a:schemeClr val="dk1"/>
                </a:solidFill>
                <a:latin typeface="Arial"/>
                <a:ea typeface="Arial"/>
                <a:cs typeface="Arial"/>
                <a:sym typeface="Arial"/>
              </a:defRPr>
            </a:lvl2pPr>
            <a:lvl3pPr marL="1371600" marR="0" lvl="2" indent="-355600" algn="l" rtl="0">
              <a:spcBef>
                <a:spcPts val="6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55600" algn="l" rtl="0">
              <a:spcBef>
                <a:spcPts val="6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6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6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6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6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6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489" name="Google Shape;489;p98"/>
          <p:cNvSpPr txBox="1">
            <a:spLocks noGrp="1"/>
          </p:cNvSpPr>
          <p:nvPr>
            <p:ph type="sldNum" idx="12"/>
          </p:nvPr>
        </p:nvSpPr>
        <p:spPr>
          <a:xfrm>
            <a:off x="6759575" y="6149975"/>
            <a:ext cx="2133600" cy="4761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600"/>
              <a:buFont typeface="Arial"/>
              <a:buNone/>
              <a:defRPr sz="1600" b="0" i="0" u="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600"/>
              <a:buFont typeface="Arial"/>
              <a:buNone/>
              <a:defRPr sz="1600" b="0" i="0" u="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600"/>
              <a:buFont typeface="Arial"/>
              <a:buNone/>
              <a:defRPr sz="1600" b="0" i="0" u="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600"/>
              <a:buFont typeface="Arial"/>
              <a:buNone/>
              <a:defRPr sz="1600" b="0" i="0" u="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600"/>
              <a:buFont typeface="Arial"/>
              <a:buNone/>
              <a:defRPr sz="1600" b="0" i="0" u="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600"/>
              <a:buFont typeface="Arial"/>
              <a:buNone/>
              <a:defRPr sz="1600" b="0" i="0" u="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600"/>
              <a:buFont typeface="Arial"/>
              <a:buNone/>
              <a:defRPr sz="1600" b="0" i="0" u="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600"/>
              <a:buFont typeface="Arial"/>
              <a:buNone/>
              <a:defRPr sz="1600" b="0" i="0" u="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600"/>
              <a:buFont typeface="Arial"/>
              <a:buNone/>
              <a:defRPr sz="1600" b="0" i="0" u="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490"/>
        <p:cNvGrpSpPr/>
        <p:nvPr/>
      </p:nvGrpSpPr>
      <p:grpSpPr>
        <a:xfrm>
          <a:off x="0" y="0"/>
          <a:ext cx="0" cy="0"/>
          <a:chOff x="0" y="0"/>
          <a:chExt cx="0" cy="0"/>
        </a:xfrm>
      </p:grpSpPr>
      <p:sp>
        <p:nvSpPr>
          <p:cNvPr id="491" name="Google Shape;491;p99"/>
          <p:cNvSpPr txBox="1">
            <a:spLocks noGrp="1"/>
          </p:cNvSpPr>
          <p:nvPr>
            <p:ph type="title"/>
          </p:nvPr>
        </p:nvSpPr>
        <p:spPr>
          <a:xfrm>
            <a:off x="1792288" y="4800600"/>
            <a:ext cx="5486400" cy="566700"/>
          </a:xfrm>
          <a:prstGeom prst="rect">
            <a:avLst/>
          </a:prstGeom>
          <a:noFill/>
          <a:ln>
            <a:noFill/>
          </a:ln>
        </p:spPr>
        <p:txBody>
          <a:bodyPr spcFirstLastPara="1" wrap="square" lIns="91425" tIns="45700" rIns="91425" bIns="45700" anchor="b" anchorCtr="0"/>
          <a:lstStyle>
            <a:lvl1pPr marR="0" lvl="0" algn="l" rtl="0">
              <a:lnSpc>
                <a:spcPct val="85000"/>
              </a:lnSpc>
              <a:spcBef>
                <a:spcPts val="0"/>
              </a:spcBef>
              <a:spcAft>
                <a:spcPts val="0"/>
              </a:spcAft>
              <a:buSzPts val="1400"/>
              <a:buNone/>
              <a:defRPr sz="2000" b="1" i="0" u="none" strike="noStrike" cap="none">
                <a:solidFill>
                  <a:schemeClr val="accent2"/>
                </a:solidFill>
                <a:latin typeface="Arial"/>
                <a:ea typeface="Arial"/>
                <a:cs typeface="Arial"/>
                <a:sym typeface="Arial"/>
              </a:defRPr>
            </a:lvl1pPr>
            <a:lvl2pPr marR="0" lvl="1" algn="l" rtl="0">
              <a:lnSpc>
                <a:spcPct val="85000"/>
              </a:lnSpc>
              <a:spcBef>
                <a:spcPts val="0"/>
              </a:spcBef>
              <a:spcAft>
                <a:spcPts val="0"/>
              </a:spcAft>
              <a:buSzPts val="1400"/>
              <a:buNone/>
              <a:defRPr sz="3200" b="1" i="0" u="none" strike="noStrike" cap="none">
                <a:solidFill>
                  <a:schemeClr val="accent2"/>
                </a:solidFill>
                <a:latin typeface="Arial"/>
                <a:ea typeface="Arial"/>
                <a:cs typeface="Arial"/>
                <a:sym typeface="Arial"/>
              </a:defRPr>
            </a:lvl2pPr>
            <a:lvl3pPr marR="0" lvl="2" algn="l" rtl="0">
              <a:lnSpc>
                <a:spcPct val="85000"/>
              </a:lnSpc>
              <a:spcBef>
                <a:spcPts val="0"/>
              </a:spcBef>
              <a:spcAft>
                <a:spcPts val="0"/>
              </a:spcAft>
              <a:buSzPts val="1400"/>
              <a:buNone/>
              <a:defRPr sz="3200" b="1" i="0" u="none" strike="noStrike" cap="none">
                <a:solidFill>
                  <a:schemeClr val="accent2"/>
                </a:solidFill>
                <a:latin typeface="Arial"/>
                <a:ea typeface="Arial"/>
                <a:cs typeface="Arial"/>
                <a:sym typeface="Arial"/>
              </a:defRPr>
            </a:lvl3pPr>
            <a:lvl4pPr marR="0" lvl="3" algn="l" rtl="0">
              <a:lnSpc>
                <a:spcPct val="85000"/>
              </a:lnSpc>
              <a:spcBef>
                <a:spcPts val="0"/>
              </a:spcBef>
              <a:spcAft>
                <a:spcPts val="0"/>
              </a:spcAft>
              <a:buSzPts val="1400"/>
              <a:buNone/>
              <a:defRPr sz="3200" b="1" i="0" u="none" strike="noStrike" cap="none">
                <a:solidFill>
                  <a:schemeClr val="accent2"/>
                </a:solidFill>
                <a:latin typeface="Arial"/>
                <a:ea typeface="Arial"/>
                <a:cs typeface="Arial"/>
                <a:sym typeface="Arial"/>
              </a:defRPr>
            </a:lvl4pPr>
            <a:lvl5pPr marR="0" lvl="4" algn="l" rtl="0">
              <a:lnSpc>
                <a:spcPct val="85000"/>
              </a:lnSpc>
              <a:spcBef>
                <a:spcPts val="0"/>
              </a:spcBef>
              <a:spcAft>
                <a:spcPts val="0"/>
              </a:spcAft>
              <a:buSzPts val="1400"/>
              <a:buNone/>
              <a:defRPr sz="3200" b="1" i="0" u="none" strike="noStrike" cap="none">
                <a:solidFill>
                  <a:schemeClr val="accent2"/>
                </a:solidFill>
                <a:latin typeface="Arial"/>
                <a:ea typeface="Arial"/>
                <a:cs typeface="Arial"/>
                <a:sym typeface="Arial"/>
              </a:defRPr>
            </a:lvl5pPr>
            <a:lvl6pPr marR="0" lvl="5" algn="l" rtl="0">
              <a:lnSpc>
                <a:spcPct val="85000"/>
              </a:lnSpc>
              <a:spcBef>
                <a:spcPts val="0"/>
              </a:spcBef>
              <a:spcAft>
                <a:spcPts val="0"/>
              </a:spcAft>
              <a:buSzPts val="1400"/>
              <a:buNone/>
              <a:defRPr sz="3200" b="1" i="0" u="none" strike="noStrike" cap="none">
                <a:solidFill>
                  <a:schemeClr val="accent2"/>
                </a:solidFill>
                <a:latin typeface="Arial"/>
                <a:ea typeface="Arial"/>
                <a:cs typeface="Arial"/>
                <a:sym typeface="Arial"/>
              </a:defRPr>
            </a:lvl6pPr>
            <a:lvl7pPr marR="0" lvl="6" algn="l" rtl="0">
              <a:lnSpc>
                <a:spcPct val="85000"/>
              </a:lnSpc>
              <a:spcBef>
                <a:spcPts val="0"/>
              </a:spcBef>
              <a:spcAft>
                <a:spcPts val="0"/>
              </a:spcAft>
              <a:buSzPts val="1400"/>
              <a:buNone/>
              <a:defRPr sz="3200" b="1" i="0" u="none" strike="noStrike" cap="none">
                <a:solidFill>
                  <a:schemeClr val="accent2"/>
                </a:solidFill>
                <a:latin typeface="Arial"/>
                <a:ea typeface="Arial"/>
                <a:cs typeface="Arial"/>
                <a:sym typeface="Arial"/>
              </a:defRPr>
            </a:lvl7pPr>
            <a:lvl8pPr marR="0" lvl="7" algn="l" rtl="0">
              <a:lnSpc>
                <a:spcPct val="85000"/>
              </a:lnSpc>
              <a:spcBef>
                <a:spcPts val="0"/>
              </a:spcBef>
              <a:spcAft>
                <a:spcPts val="0"/>
              </a:spcAft>
              <a:buSzPts val="1400"/>
              <a:buNone/>
              <a:defRPr sz="3200" b="1" i="0" u="none" strike="noStrike" cap="none">
                <a:solidFill>
                  <a:schemeClr val="accent2"/>
                </a:solidFill>
                <a:latin typeface="Arial"/>
                <a:ea typeface="Arial"/>
                <a:cs typeface="Arial"/>
                <a:sym typeface="Arial"/>
              </a:defRPr>
            </a:lvl8pPr>
            <a:lvl9pPr marR="0" lvl="8" algn="l" rtl="0">
              <a:lnSpc>
                <a:spcPct val="85000"/>
              </a:lnSpc>
              <a:spcBef>
                <a:spcPts val="0"/>
              </a:spcBef>
              <a:spcAft>
                <a:spcPts val="0"/>
              </a:spcAft>
              <a:buSzPts val="1400"/>
              <a:buNone/>
              <a:defRPr sz="3200" b="1" i="0" u="none" strike="noStrike" cap="none">
                <a:solidFill>
                  <a:schemeClr val="accent2"/>
                </a:solidFill>
                <a:latin typeface="Arial"/>
                <a:ea typeface="Arial"/>
                <a:cs typeface="Arial"/>
                <a:sym typeface="Arial"/>
              </a:defRPr>
            </a:lvl9pPr>
          </a:lstStyle>
          <a:p>
            <a:endParaRPr/>
          </a:p>
        </p:txBody>
      </p:sp>
      <p:sp>
        <p:nvSpPr>
          <p:cNvPr id="492" name="Google Shape;492;p99"/>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lstStyle>
            <a:lvl1pPr marR="0" lvl="0" algn="l" rtl="0">
              <a:spcBef>
                <a:spcPts val="960"/>
              </a:spcBef>
              <a:spcAft>
                <a:spcPts val="0"/>
              </a:spcAft>
              <a:buClr>
                <a:schemeClr val="dk1"/>
              </a:buClr>
              <a:buSzPts val="3200"/>
              <a:buFont typeface="Arial"/>
              <a:buNone/>
              <a:defRPr sz="3200">
                <a:solidFill>
                  <a:schemeClr val="dk1"/>
                </a:solidFill>
                <a:latin typeface="Arial"/>
                <a:ea typeface="Arial"/>
                <a:cs typeface="Arial"/>
                <a:sym typeface="Arial"/>
              </a:defRPr>
            </a:lvl1pPr>
            <a:lvl2pPr marR="0" lvl="1" algn="l" rtl="0">
              <a:spcBef>
                <a:spcPts val="840"/>
              </a:spcBef>
              <a:spcAft>
                <a:spcPts val="0"/>
              </a:spcAft>
              <a:buClr>
                <a:schemeClr val="dk1"/>
              </a:buClr>
              <a:buSzPts val="2800"/>
              <a:buFont typeface="Times"/>
              <a:buNone/>
              <a:defRPr sz="2800" b="0" i="0" u="none" strike="noStrike" cap="none">
                <a:solidFill>
                  <a:schemeClr val="dk1"/>
                </a:solidFill>
                <a:latin typeface="Arial"/>
                <a:ea typeface="Arial"/>
                <a:cs typeface="Arial"/>
                <a:sym typeface="Arial"/>
              </a:defRPr>
            </a:lvl2pPr>
            <a:lvl3pPr marR="0" lvl="2" algn="l" rtl="0">
              <a:spcBef>
                <a:spcPts val="72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spcBef>
                <a:spcPts val="6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l" rtl="0">
              <a:spcBef>
                <a:spcPts val="6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l" rtl="0">
              <a:spcBef>
                <a:spcPts val="6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spcBef>
                <a:spcPts val="6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spcBef>
                <a:spcPts val="6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spcBef>
                <a:spcPts val="6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493" name="Google Shape;493;p99"/>
          <p:cNvSpPr txBox="1">
            <a:spLocks noGrp="1"/>
          </p:cNvSpPr>
          <p:nvPr>
            <p:ph type="body" idx="1"/>
          </p:nvPr>
        </p:nvSpPr>
        <p:spPr>
          <a:xfrm>
            <a:off x="1792288" y="5367338"/>
            <a:ext cx="5486400" cy="804900"/>
          </a:xfrm>
          <a:prstGeom prst="rect">
            <a:avLst/>
          </a:prstGeom>
          <a:noFill/>
          <a:ln>
            <a:noFill/>
          </a:ln>
        </p:spPr>
        <p:txBody>
          <a:bodyPr spcFirstLastPara="1" wrap="square" lIns="91425" tIns="45700" rIns="91425" bIns="45700" anchor="t" anchorCtr="0"/>
          <a:lstStyle>
            <a:lvl1pPr marL="457200" marR="0" lvl="0" indent="-228600" algn="l" rtl="0">
              <a:spcBef>
                <a:spcPts val="420"/>
              </a:spcBef>
              <a:spcAft>
                <a:spcPts val="0"/>
              </a:spcAft>
              <a:buClr>
                <a:schemeClr val="dk1"/>
              </a:buClr>
              <a:buSzPts val="1400"/>
              <a:buFont typeface="Arial"/>
              <a:buNone/>
              <a:defRPr sz="1400">
                <a:solidFill>
                  <a:schemeClr val="dk1"/>
                </a:solidFill>
                <a:latin typeface="Arial"/>
                <a:ea typeface="Arial"/>
                <a:cs typeface="Arial"/>
                <a:sym typeface="Arial"/>
              </a:defRPr>
            </a:lvl1pPr>
            <a:lvl2pPr marL="914400" marR="0" lvl="1" indent="-228600" algn="l" rtl="0">
              <a:spcBef>
                <a:spcPts val="360"/>
              </a:spcBef>
              <a:spcAft>
                <a:spcPts val="0"/>
              </a:spcAft>
              <a:buClr>
                <a:schemeClr val="dk1"/>
              </a:buClr>
              <a:buSzPts val="1200"/>
              <a:buFont typeface="Times"/>
              <a:buNone/>
              <a:defRPr sz="1200" b="0" i="0" u="none" strike="noStrike" cap="none">
                <a:solidFill>
                  <a:schemeClr val="dk1"/>
                </a:solidFill>
                <a:latin typeface="Arial"/>
                <a:ea typeface="Arial"/>
                <a:cs typeface="Arial"/>
                <a:sym typeface="Arial"/>
              </a:defRPr>
            </a:lvl2pPr>
            <a:lvl3pPr marL="1371600" marR="0" lvl="2" indent="-228600" algn="l" rtl="0">
              <a:spcBef>
                <a:spcPts val="3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3pPr>
            <a:lvl4pPr marL="1828800" marR="0" lvl="3" indent="-228600" algn="l" rtl="0">
              <a:spcBef>
                <a:spcPts val="27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4pPr>
            <a:lvl5pPr marL="2286000" marR="0" lvl="4" indent="-228600" algn="l" rtl="0">
              <a:spcBef>
                <a:spcPts val="27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5pPr>
            <a:lvl6pPr marL="2743200" marR="0" lvl="5" indent="-228600" algn="l" rtl="0">
              <a:spcBef>
                <a:spcPts val="27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6pPr>
            <a:lvl7pPr marL="3200400" marR="0" lvl="6" indent="-228600" algn="l" rtl="0">
              <a:spcBef>
                <a:spcPts val="27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7pPr>
            <a:lvl8pPr marL="3657600" marR="0" lvl="7" indent="-228600" algn="l" rtl="0">
              <a:spcBef>
                <a:spcPts val="27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8pPr>
            <a:lvl9pPr marL="4114800" marR="0" lvl="8" indent="-228600" algn="l" rtl="0">
              <a:spcBef>
                <a:spcPts val="27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9pPr>
          </a:lstStyle>
          <a:p>
            <a:endParaRPr/>
          </a:p>
        </p:txBody>
      </p:sp>
      <p:sp>
        <p:nvSpPr>
          <p:cNvPr id="494" name="Google Shape;494;p99"/>
          <p:cNvSpPr txBox="1">
            <a:spLocks noGrp="1"/>
          </p:cNvSpPr>
          <p:nvPr>
            <p:ph type="sldNum" idx="12"/>
          </p:nvPr>
        </p:nvSpPr>
        <p:spPr>
          <a:xfrm>
            <a:off x="6759575" y="6149975"/>
            <a:ext cx="2133600" cy="4761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600"/>
              <a:buFont typeface="Arial"/>
              <a:buNone/>
              <a:defRPr sz="1600" b="0" i="0" u="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600"/>
              <a:buFont typeface="Arial"/>
              <a:buNone/>
              <a:defRPr sz="1600" b="0" i="0" u="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600"/>
              <a:buFont typeface="Arial"/>
              <a:buNone/>
              <a:defRPr sz="1600" b="0" i="0" u="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600"/>
              <a:buFont typeface="Arial"/>
              <a:buNone/>
              <a:defRPr sz="1600" b="0" i="0" u="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600"/>
              <a:buFont typeface="Arial"/>
              <a:buNone/>
              <a:defRPr sz="1600" b="0" i="0" u="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600"/>
              <a:buFont typeface="Arial"/>
              <a:buNone/>
              <a:defRPr sz="1600" b="0" i="0" u="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600"/>
              <a:buFont typeface="Arial"/>
              <a:buNone/>
              <a:defRPr sz="1600" b="0" i="0" u="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600"/>
              <a:buFont typeface="Arial"/>
              <a:buNone/>
              <a:defRPr sz="1600" b="0" i="0" u="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600"/>
              <a:buFont typeface="Arial"/>
              <a:buNone/>
              <a:defRPr sz="1600" b="0" i="0" u="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495"/>
        <p:cNvGrpSpPr/>
        <p:nvPr/>
      </p:nvGrpSpPr>
      <p:grpSpPr>
        <a:xfrm>
          <a:off x="0" y="0"/>
          <a:ext cx="0" cy="0"/>
          <a:chOff x="0" y="0"/>
          <a:chExt cx="0" cy="0"/>
        </a:xfrm>
      </p:grpSpPr>
      <p:sp>
        <p:nvSpPr>
          <p:cNvPr id="496" name="Google Shape;496;p100"/>
          <p:cNvSpPr txBox="1">
            <a:spLocks noGrp="1"/>
          </p:cNvSpPr>
          <p:nvPr>
            <p:ph type="title"/>
          </p:nvPr>
        </p:nvSpPr>
        <p:spPr>
          <a:xfrm>
            <a:off x="457200" y="273050"/>
            <a:ext cx="3008400" cy="1161900"/>
          </a:xfrm>
          <a:prstGeom prst="rect">
            <a:avLst/>
          </a:prstGeom>
          <a:noFill/>
          <a:ln>
            <a:noFill/>
          </a:ln>
        </p:spPr>
        <p:txBody>
          <a:bodyPr spcFirstLastPara="1" wrap="square" lIns="91425" tIns="45700" rIns="91425" bIns="45700" anchor="b" anchorCtr="0"/>
          <a:lstStyle>
            <a:lvl1pPr marR="0" lvl="0" algn="l" rtl="0">
              <a:lnSpc>
                <a:spcPct val="85000"/>
              </a:lnSpc>
              <a:spcBef>
                <a:spcPts val="0"/>
              </a:spcBef>
              <a:spcAft>
                <a:spcPts val="0"/>
              </a:spcAft>
              <a:buSzPts val="1400"/>
              <a:buNone/>
              <a:defRPr sz="2000" b="1" i="0" u="none" strike="noStrike" cap="none">
                <a:solidFill>
                  <a:schemeClr val="accent2"/>
                </a:solidFill>
                <a:latin typeface="Arial"/>
                <a:ea typeface="Arial"/>
                <a:cs typeface="Arial"/>
                <a:sym typeface="Arial"/>
              </a:defRPr>
            </a:lvl1pPr>
            <a:lvl2pPr marR="0" lvl="1" algn="l" rtl="0">
              <a:lnSpc>
                <a:spcPct val="85000"/>
              </a:lnSpc>
              <a:spcBef>
                <a:spcPts val="0"/>
              </a:spcBef>
              <a:spcAft>
                <a:spcPts val="0"/>
              </a:spcAft>
              <a:buSzPts val="1400"/>
              <a:buNone/>
              <a:defRPr sz="3200" b="1" i="0" u="none" strike="noStrike" cap="none">
                <a:solidFill>
                  <a:schemeClr val="accent2"/>
                </a:solidFill>
                <a:latin typeface="Arial"/>
                <a:ea typeface="Arial"/>
                <a:cs typeface="Arial"/>
                <a:sym typeface="Arial"/>
              </a:defRPr>
            </a:lvl2pPr>
            <a:lvl3pPr marR="0" lvl="2" algn="l" rtl="0">
              <a:lnSpc>
                <a:spcPct val="85000"/>
              </a:lnSpc>
              <a:spcBef>
                <a:spcPts val="0"/>
              </a:spcBef>
              <a:spcAft>
                <a:spcPts val="0"/>
              </a:spcAft>
              <a:buSzPts val="1400"/>
              <a:buNone/>
              <a:defRPr sz="3200" b="1" i="0" u="none" strike="noStrike" cap="none">
                <a:solidFill>
                  <a:schemeClr val="accent2"/>
                </a:solidFill>
                <a:latin typeface="Arial"/>
                <a:ea typeface="Arial"/>
                <a:cs typeface="Arial"/>
                <a:sym typeface="Arial"/>
              </a:defRPr>
            </a:lvl3pPr>
            <a:lvl4pPr marR="0" lvl="3" algn="l" rtl="0">
              <a:lnSpc>
                <a:spcPct val="85000"/>
              </a:lnSpc>
              <a:spcBef>
                <a:spcPts val="0"/>
              </a:spcBef>
              <a:spcAft>
                <a:spcPts val="0"/>
              </a:spcAft>
              <a:buSzPts val="1400"/>
              <a:buNone/>
              <a:defRPr sz="3200" b="1" i="0" u="none" strike="noStrike" cap="none">
                <a:solidFill>
                  <a:schemeClr val="accent2"/>
                </a:solidFill>
                <a:latin typeface="Arial"/>
                <a:ea typeface="Arial"/>
                <a:cs typeface="Arial"/>
                <a:sym typeface="Arial"/>
              </a:defRPr>
            </a:lvl4pPr>
            <a:lvl5pPr marR="0" lvl="4" algn="l" rtl="0">
              <a:lnSpc>
                <a:spcPct val="85000"/>
              </a:lnSpc>
              <a:spcBef>
                <a:spcPts val="0"/>
              </a:spcBef>
              <a:spcAft>
                <a:spcPts val="0"/>
              </a:spcAft>
              <a:buSzPts val="1400"/>
              <a:buNone/>
              <a:defRPr sz="3200" b="1" i="0" u="none" strike="noStrike" cap="none">
                <a:solidFill>
                  <a:schemeClr val="accent2"/>
                </a:solidFill>
                <a:latin typeface="Arial"/>
                <a:ea typeface="Arial"/>
                <a:cs typeface="Arial"/>
                <a:sym typeface="Arial"/>
              </a:defRPr>
            </a:lvl5pPr>
            <a:lvl6pPr marR="0" lvl="5" algn="l" rtl="0">
              <a:lnSpc>
                <a:spcPct val="85000"/>
              </a:lnSpc>
              <a:spcBef>
                <a:spcPts val="0"/>
              </a:spcBef>
              <a:spcAft>
                <a:spcPts val="0"/>
              </a:spcAft>
              <a:buSzPts val="1400"/>
              <a:buNone/>
              <a:defRPr sz="3200" b="1" i="0" u="none" strike="noStrike" cap="none">
                <a:solidFill>
                  <a:schemeClr val="accent2"/>
                </a:solidFill>
                <a:latin typeface="Arial"/>
                <a:ea typeface="Arial"/>
                <a:cs typeface="Arial"/>
                <a:sym typeface="Arial"/>
              </a:defRPr>
            </a:lvl6pPr>
            <a:lvl7pPr marR="0" lvl="6" algn="l" rtl="0">
              <a:lnSpc>
                <a:spcPct val="85000"/>
              </a:lnSpc>
              <a:spcBef>
                <a:spcPts val="0"/>
              </a:spcBef>
              <a:spcAft>
                <a:spcPts val="0"/>
              </a:spcAft>
              <a:buSzPts val="1400"/>
              <a:buNone/>
              <a:defRPr sz="3200" b="1" i="0" u="none" strike="noStrike" cap="none">
                <a:solidFill>
                  <a:schemeClr val="accent2"/>
                </a:solidFill>
                <a:latin typeface="Arial"/>
                <a:ea typeface="Arial"/>
                <a:cs typeface="Arial"/>
                <a:sym typeface="Arial"/>
              </a:defRPr>
            </a:lvl7pPr>
            <a:lvl8pPr marR="0" lvl="7" algn="l" rtl="0">
              <a:lnSpc>
                <a:spcPct val="85000"/>
              </a:lnSpc>
              <a:spcBef>
                <a:spcPts val="0"/>
              </a:spcBef>
              <a:spcAft>
                <a:spcPts val="0"/>
              </a:spcAft>
              <a:buSzPts val="1400"/>
              <a:buNone/>
              <a:defRPr sz="3200" b="1" i="0" u="none" strike="noStrike" cap="none">
                <a:solidFill>
                  <a:schemeClr val="accent2"/>
                </a:solidFill>
                <a:latin typeface="Arial"/>
                <a:ea typeface="Arial"/>
                <a:cs typeface="Arial"/>
                <a:sym typeface="Arial"/>
              </a:defRPr>
            </a:lvl8pPr>
            <a:lvl9pPr marR="0" lvl="8" algn="l" rtl="0">
              <a:lnSpc>
                <a:spcPct val="85000"/>
              </a:lnSpc>
              <a:spcBef>
                <a:spcPts val="0"/>
              </a:spcBef>
              <a:spcAft>
                <a:spcPts val="0"/>
              </a:spcAft>
              <a:buSzPts val="1400"/>
              <a:buNone/>
              <a:defRPr sz="3200" b="1" i="0" u="none" strike="noStrike" cap="none">
                <a:solidFill>
                  <a:schemeClr val="accent2"/>
                </a:solidFill>
                <a:latin typeface="Arial"/>
                <a:ea typeface="Arial"/>
                <a:cs typeface="Arial"/>
                <a:sym typeface="Arial"/>
              </a:defRPr>
            </a:lvl9pPr>
          </a:lstStyle>
          <a:p>
            <a:endParaRPr/>
          </a:p>
        </p:txBody>
      </p:sp>
      <p:sp>
        <p:nvSpPr>
          <p:cNvPr id="497" name="Google Shape;497;p100"/>
          <p:cNvSpPr txBox="1">
            <a:spLocks noGrp="1"/>
          </p:cNvSpPr>
          <p:nvPr>
            <p:ph type="body" idx="1"/>
          </p:nvPr>
        </p:nvSpPr>
        <p:spPr>
          <a:xfrm>
            <a:off x="3575050" y="273050"/>
            <a:ext cx="5111700" cy="5853000"/>
          </a:xfrm>
          <a:prstGeom prst="rect">
            <a:avLst/>
          </a:prstGeom>
          <a:noFill/>
          <a:ln>
            <a:noFill/>
          </a:ln>
        </p:spPr>
        <p:txBody>
          <a:bodyPr spcFirstLastPara="1" wrap="square" lIns="91425" tIns="45700" rIns="91425" bIns="45700" anchor="t" anchorCtr="0"/>
          <a:lstStyle>
            <a:lvl1pPr marL="457200" marR="0" lvl="0" indent="-431800" algn="l" rtl="0">
              <a:spcBef>
                <a:spcPts val="960"/>
              </a:spcBef>
              <a:spcAft>
                <a:spcPts val="0"/>
              </a:spcAft>
              <a:buClr>
                <a:schemeClr val="dk1"/>
              </a:buClr>
              <a:buSzPts val="3200"/>
              <a:buFont typeface="Arial"/>
              <a:buChar char="•"/>
              <a:defRPr sz="3200">
                <a:solidFill>
                  <a:schemeClr val="dk1"/>
                </a:solidFill>
                <a:latin typeface="Arial"/>
                <a:ea typeface="Arial"/>
                <a:cs typeface="Arial"/>
                <a:sym typeface="Arial"/>
              </a:defRPr>
            </a:lvl1pPr>
            <a:lvl2pPr marL="914400" marR="0" lvl="1" indent="-406400" algn="l" rtl="0">
              <a:spcBef>
                <a:spcPts val="840"/>
              </a:spcBef>
              <a:spcAft>
                <a:spcPts val="0"/>
              </a:spcAft>
              <a:buClr>
                <a:schemeClr val="dk1"/>
              </a:buClr>
              <a:buSzPts val="2800"/>
              <a:buFont typeface="Times"/>
              <a:buChar char="–"/>
              <a:defRPr sz="2800" b="0" i="0" u="none" strike="noStrike" cap="none">
                <a:solidFill>
                  <a:schemeClr val="dk1"/>
                </a:solidFill>
                <a:latin typeface="Arial"/>
                <a:ea typeface="Arial"/>
                <a:cs typeface="Arial"/>
                <a:sym typeface="Arial"/>
              </a:defRPr>
            </a:lvl2pPr>
            <a:lvl3pPr marL="1371600" marR="0" lvl="2" indent="-381000" algn="l" rtl="0">
              <a:spcBef>
                <a:spcPts val="72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6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6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6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6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6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6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498" name="Google Shape;498;p100"/>
          <p:cNvSpPr txBox="1">
            <a:spLocks noGrp="1"/>
          </p:cNvSpPr>
          <p:nvPr>
            <p:ph type="body" idx="2"/>
          </p:nvPr>
        </p:nvSpPr>
        <p:spPr>
          <a:xfrm>
            <a:off x="457200" y="1435100"/>
            <a:ext cx="3008400" cy="4691100"/>
          </a:xfrm>
          <a:prstGeom prst="rect">
            <a:avLst/>
          </a:prstGeom>
          <a:noFill/>
          <a:ln>
            <a:noFill/>
          </a:ln>
        </p:spPr>
        <p:txBody>
          <a:bodyPr spcFirstLastPara="1" wrap="square" lIns="91425" tIns="45700" rIns="91425" bIns="45700" anchor="t" anchorCtr="0"/>
          <a:lstStyle>
            <a:lvl1pPr marL="457200" marR="0" lvl="0" indent="-228600" algn="l" rtl="0">
              <a:spcBef>
                <a:spcPts val="420"/>
              </a:spcBef>
              <a:spcAft>
                <a:spcPts val="0"/>
              </a:spcAft>
              <a:buClr>
                <a:schemeClr val="dk1"/>
              </a:buClr>
              <a:buSzPts val="1400"/>
              <a:buFont typeface="Arial"/>
              <a:buNone/>
              <a:defRPr sz="1400">
                <a:solidFill>
                  <a:schemeClr val="dk1"/>
                </a:solidFill>
                <a:latin typeface="Arial"/>
                <a:ea typeface="Arial"/>
                <a:cs typeface="Arial"/>
                <a:sym typeface="Arial"/>
              </a:defRPr>
            </a:lvl1pPr>
            <a:lvl2pPr marL="914400" marR="0" lvl="1" indent="-228600" algn="l" rtl="0">
              <a:spcBef>
                <a:spcPts val="360"/>
              </a:spcBef>
              <a:spcAft>
                <a:spcPts val="0"/>
              </a:spcAft>
              <a:buClr>
                <a:schemeClr val="dk1"/>
              </a:buClr>
              <a:buSzPts val="1200"/>
              <a:buFont typeface="Times"/>
              <a:buNone/>
              <a:defRPr sz="1200" b="0" i="0" u="none" strike="noStrike" cap="none">
                <a:solidFill>
                  <a:schemeClr val="dk1"/>
                </a:solidFill>
                <a:latin typeface="Arial"/>
                <a:ea typeface="Arial"/>
                <a:cs typeface="Arial"/>
                <a:sym typeface="Arial"/>
              </a:defRPr>
            </a:lvl2pPr>
            <a:lvl3pPr marL="1371600" marR="0" lvl="2" indent="-228600" algn="l" rtl="0">
              <a:spcBef>
                <a:spcPts val="3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3pPr>
            <a:lvl4pPr marL="1828800" marR="0" lvl="3" indent="-228600" algn="l" rtl="0">
              <a:spcBef>
                <a:spcPts val="27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4pPr>
            <a:lvl5pPr marL="2286000" marR="0" lvl="4" indent="-228600" algn="l" rtl="0">
              <a:spcBef>
                <a:spcPts val="27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5pPr>
            <a:lvl6pPr marL="2743200" marR="0" lvl="5" indent="-228600" algn="l" rtl="0">
              <a:spcBef>
                <a:spcPts val="27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6pPr>
            <a:lvl7pPr marL="3200400" marR="0" lvl="6" indent="-228600" algn="l" rtl="0">
              <a:spcBef>
                <a:spcPts val="27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7pPr>
            <a:lvl8pPr marL="3657600" marR="0" lvl="7" indent="-228600" algn="l" rtl="0">
              <a:spcBef>
                <a:spcPts val="27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8pPr>
            <a:lvl9pPr marL="4114800" marR="0" lvl="8" indent="-228600" algn="l" rtl="0">
              <a:spcBef>
                <a:spcPts val="27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9pPr>
          </a:lstStyle>
          <a:p>
            <a:endParaRPr/>
          </a:p>
        </p:txBody>
      </p:sp>
      <p:sp>
        <p:nvSpPr>
          <p:cNvPr id="499" name="Google Shape;499;p100"/>
          <p:cNvSpPr txBox="1">
            <a:spLocks noGrp="1"/>
          </p:cNvSpPr>
          <p:nvPr>
            <p:ph type="sldNum" idx="12"/>
          </p:nvPr>
        </p:nvSpPr>
        <p:spPr>
          <a:xfrm>
            <a:off x="6759575" y="6149975"/>
            <a:ext cx="2133600" cy="4761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600"/>
              <a:buFont typeface="Arial"/>
              <a:buNone/>
              <a:defRPr sz="1600" b="0" i="0" u="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600"/>
              <a:buFont typeface="Arial"/>
              <a:buNone/>
              <a:defRPr sz="1600" b="0" i="0" u="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600"/>
              <a:buFont typeface="Arial"/>
              <a:buNone/>
              <a:defRPr sz="1600" b="0" i="0" u="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600"/>
              <a:buFont typeface="Arial"/>
              <a:buNone/>
              <a:defRPr sz="1600" b="0" i="0" u="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600"/>
              <a:buFont typeface="Arial"/>
              <a:buNone/>
              <a:defRPr sz="1600" b="0" i="0" u="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600"/>
              <a:buFont typeface="Arial"/>
              <a:buNone/>
              <a:defRPr sz="1600" b="0" i="0" u="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600"/>
              <a:buFont typeface="Arial"/>
              <a:buNone/>
              <a:defRPr sz="1600" b="0" i="0" u="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600"/>
              <a:buFont typeface="Arial"/>
              <a:buNone/>
              <a:defRPr sz="1600" b="0" i="0" u="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600"/>
              <a:buFont typeface="Arial"/>
              <a:buNone/>
              <a:defRPr sz="1600" b="0" i="0" u="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00"/>
        <p:cNvGrpSpPr/>
        <p:nvPr/>
      </p:nvGrpSpPr>
      <p:grpSpPr>
        <a:xfrm>
          <a:off x="0" y="0"/>
          <a:ext cx="0" cy="0"/>
          <a:chOff x="0" y="0"/>
          <a:chExt cx="0" cy="0"/>
        </a:xfrm>
      </p:grpSpPr>
      <p:sp>
        <p:nvSpPr>
          <p:cNvPr id="501" name="Google Shape;501;p101"/>
          <p:cNvSpPr txBox="1">
            <a:spLocks noGrp="1"/>
          </p:cNvSpPr>
          <p:nvPr>
            <p:ph type="title"/>
          </p:nvPr>
        </p:nvSpPr>
        <p:spPr>
          <a:xfrm>
            <a:off x="1758950" y="131763"/>
            <a:ext cx="6851700" cy="530100"/>
          </a:xfrm>
          <a:prstGeom prst="rect">
            <a:avLst/>
          </a:prstGeom>
          <a:noFill/>
          <a:ln>
            <a:noFill/>
          </a:ln>
        </p:spPr>
        <p:txBody>
          <a:bodyPr spcFirstLastPara="1" wrap="square" lIns="91425" tIns="45700" rIns="91425" bIns="45700" anchor="t" anchorCtr="0"/>
          <a:lstStyle>
            <a:lvl1pPr marR="0" lvl="0" algn="l" rtl="0">
              <a:lnSpc>
                <a:spcPct val="85000"/>
              </a:lnSpc>
              <a:spcBef>
                <a:spcPts val="0"/>
              </a:spcBef>
              <a:spcAft>
                <a:spcPts val="0"/>
              </a:spcAft>
              <a:buSzPts val="1400"/>
              <a:buNone/>
              <a:defRPr sz="3200" b="1" i="0" u="none" strike="noStrike" cap="none">
                <a:solidFill>
                  <a:schemeClr val="lt1"/>
                </a:solidFill>
                <a:latin typeface="Arial"/>
                <a:ea typeface="Arial"/>
                <a:cs typeface="Arial"/>
                <a:sym typeface="Arial"/>
              </a:defRPr>
            </a:lvl1pPr>
            <a:lvl2pPr marR="0" lvl="1" algn="l" rtl="0">
              <a:lnSpc>
                <a:spcPct val="85000"/>
              </a:lnSpc>
              <a:spcBef>
                <a:spcPts val="0"/>
              </a:spcBef>
              <a:spcAft>
                <a:spcPts val="0"/>
              </a:spcAft>
              <a:buSzPts val="1400"/>
              <a:buNone/>
              <a:defRPr sz="3200" b="1" i="0" u="none" strike="noStrike" cap="none">
                <a:solidFill>
                  <a:schemeClr val="accent2"/>
                </a:solidFill>
                <a:latin typeface="Arial"/>
                <a:ea typeface="Arial"/>
                <a:cs typeface="Arial"/>
                <a:sym typeface="Arial"/>
              </a:defRPr>
            </a:lvl2pPr>
            <a:lvl3pPr marR="0" lvl="2" algn="l" rtl="0">
              <a:lnSpc>
                <a:spcPct val="85000"/>
              </a:lnSpc>
              <a:spcBef>
                <a:spcPts val="0"/>
              </a:spcBef>
              <a:spcAft>
                <a:spcPts val="0"/>
              </a:spcAft>
              <a:buSzPts val="1400"/>
              <a:buNone/>
              <a:defRPr sz="3200" b="1" i="0" u="none" strike="noStrike" cap="none">
                <a:solidFill>
                  <a:schemeClr val="accent2"/>
                </a:solidFill>
                <a:latin typeface="Arial"/>
                <a:ea typeface="Arial"/>
                <a:cs typeface="Arial"/>
                <a:sym typeface="Arial"/>
              </a:defRPr>
            </a:lvl3pPr>
            <a:lvl4pPr marR="0" lvl="3" algn="l" rtl="0">
              <a:lnSpc>
                <a:spcPct val="85000"/>
              </a:lnSpc>
              <a:spcBef>
                <a:spcPts val="0"/>
              </a:spcBef>
              <a:spcAft>
                <a:spcPts val="0"/>
              </a:spcAft>
              <a:buSzPts val="1400"/>
              <a:buNone/>
              <a:defRPr sz="3200" b="1" i="0" u="none" strike="noStrike" cap="none">
                <a:solidFill>
                  <a:schemeClr val="accent2"/>
                </a:solidFill>
                <a:latin typeface="Arial"/>
                <a:ea typeface="Arial"/>
                <a:cs typeface="Arial"/>
                <a:sym typeface="Arial"/>
              </a:defRPr>
            </a:lvl4pPr>
            <a:lvl5pPr marR="0" lvl="4" algn="l" rtl="0">
              <a:lnSpc>
                <a:spcPct val="85000"/>
              </a:lnSpc>
              <a:spcBef>
                <a:spcPts val="0"/>
              </a:spcBef>
              <a:spcAft>
                <a:spcPts val="0"/>
              </a:spcAft>
              <a:buSzPts val="1400"/>
              <a:buNone/>
              <a:defRPr sz="3200" b="1" i="0" u="none" strike="noStrike" cap="none">
                <a:solidFill>
                  <a:schemeClr val="accent2"/>
                </a:solidFill>
                <a:latin typeface="Arial"/>
                <a:ea typeface="Arial"/>
                <a:cs typeface="Arial"/>
                <a:sym typeface="Arial"/>
              </a:defRPr>
            </a:lvl5pPr>
            <a:lvl6pPr marR="0" lvl="5" algn="l" rtl="0">
              <a:lnSpc>
                <a:spcPct val="85000"/>
              </a:lnSpc>
              <a:spcBef>
                <a:spcPts val="0"/>
              </a:spcBef>
              <a:spcAft>
                <a:spcPts val="0"/>
              </a:spcAft>
              <a:buSzPts val="1400"/>
              <a:buNone/>
              <a:defRPr sz="3200" b="1" i="0" u="none" strike="noStrike" cap="none">
                <a:solidFill>
                  <a:schemeClr val="accent2"/>
                </a:solidFill>
                <a:latin typeface="Arial"/>
                <a:ea typeface="Arial"/>
                <a:cs typeface="Arial"/>
                <a:sym typeface="Arial"/>
              </a:defRPr>
            </a:lvl6pPr>
            <a:lvl7pPr marR="0" lvl="6" algn="l" rtl="0">
              <a:lnSpc>
                <a:spcPct val="85000"/>
              </a:lnSpc>
              <a:spcBef>
                <a:spcPts val="0"/>
              </a:spcBef>
              <a:spcAft>
                <a:spcPts val="0"/>
              </a:spcAft>
              <a:buSzPts val="1400"/>
              <a:buNone/>
              <a:defRPr sz="3200" b="1" i="0" u="none" strike="noStrike" cap="none">
                <a:solidFill>
                  <a:schemeClr val="accent2"/>
                </a:solidFill>
                <a:latin typeface="Arial"/>
                <a:ea typeface="Arial"/>
                <a:cs typeface="Arial"/>
                <a:sym typeface="Arial"/>
              </a:defRPr>
            </a:lvl7pPr>
            <a:lvl8pPr marR="0" lvl="7" algn="l" rtl="0">
              <a:lnSpc>
                <a:spcPct val="85000"/>
              </a:lnSpc>
              <a:spcBef>
                <a:spcPts val="0"/>
              </a:spcBef>
              <a:spcAft>
                <a:spcPts val="0"/>
              </a:spcAft>
              <a:buSzPts val="1400"/>
              <a:buNone/>
              <a:defRPr sz="3200" b="1" i="0" u="none" strike="noStrike" cap="none">
                <a:solidFill>
                  <a:schemeClr val="accent2"/>
                </a:solidFill>
                <a:latin typeface="Arial"/>
                <a:ea typeface="Arial"/>
                <a:cs typeface="Arial"/>
                <a:sym typeface="Arial"/>
              </a:defRPr>
            </a:lvl8pPr>
            <a:lvl9pPr marR="0" lvl="8" algn="l" rtl="0">
              <a:lnSpc>
                <a:spcPct val="85000"/>
              </a:lnSpc>
              <a:spcBef>
                <a:spcPts val="0"/>
              </a:spcBef>
              <a:spcAft>
                <a:spcPts val="0"/>
              </a:spcAft>
              <a:buSzPts val="1400"/>
              <a:buNone/>
              <a:defRPr sz="3200" b="1" i="0" u="none" strike="noStrike" cap="none">
                <a:solidFill>
                  <a:schemeClr val="accent2"/>
                </a:solidFill>
                <a:latin typeface="Arial"/>
                <a:ea typeface="Arial"/>
                <a:cs typeface="Arial"/>
                <a:sym typeface="Arial"/>
              </a:defRPr>
            </a:lvl9pPr>
          </a:lstStyle>
          <a:p>
            <a:endParaRPr/>
          </a:p>
        </p:txBody>
      </p:sp>
      <p:sp>
        <p:nvSpPr>
          <p:cNvPr id="502" name="Google Shape;502;p101"/>
          <p:cNvSpPr txBox="1">
            <a:spLocks noGrp="1"/>
          </p:cNvSpPr>
          <p:nvPr>
            <p:ph type="sldNum" idx="12"/>
          </p:nvPr>
        </p:nvSpPr>
        <p:spPr>
          <a:xfrm>
            <a:off x="6759575" y="6149975"/>
            <a:ext cx="2133600" cy="4761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600"/>
              <a:buFont typeface="Arial"/>
              <a:buNone/>
              <a:defRPr sz="1600" b="0" i="0" u="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600"/>
              <a:buFont typeface="Arial"/>
              <a:buNone/>
              <a:defRPr sz="1600" b="0" i="0" u="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600"/>
              <a:buFont typeface="Arial"/>
              <a:buNone/>
              <a:defRPr sz="1600" b="0" i="0" u="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600"/>
              <a:buFont typeface="Arial"/>
              <a:buNone/>
              <a:defRPr sz="1600" b="0" i="0" u="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600"/>
              <a:buFont typeface="Arial"/>
              <a:buNone/>
              <a:defRPr sz="1600" b="0" i="0" u="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600"/>
              <a:buFont typeface="Arial"/>
              <a:buNone/>
              <a:defRPr sz="1600" b="0" i="0" u="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600"/>
              <a:buFont typeface="Arial"/>
              <a:buNone/>
              <a:defRPr sz="1600" b="0" i="0" u="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600"/>
              <a:buFont typeface="Arial"/>
              <a:buNone/>
              <a:defRPr sz="1600" b="0" i="0" u="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600"/>
              <a:buFont typeface="Arial"/>
              <a:buNone/>
              <a:defRPr sz="1600" b="0" i="0" u="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503"/>
        <p:cNvGrpSpPr/>
        <p:nvPr/>
      </p:nvGrpSpPr>
      <p:grpSpPr>
        <a:xfrm>
          <a:off x="0" y="0"/>
          <a:ext cx="0" cy="0"/>
          <a:chOff x="0" y="0"/>
          <a:chExt cx="0" cy="0"/>
        </a:xfrm>
      </p:grpSpPr>
      <p:sp>
        <p:nvSpPr>
          <p:cNvPr id="504" name="Google Shape;504;p10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t" anchorCtr="0"/>
          <a:lstStyle>
            <a:lvl1pPr marR="0" lvl="0" algn="l" rtl="0">
              <a:lnSpc>
                <a:spcPct val="85000"/>
              </a:lnSpc>
              <a:spcBef>
                <a:spcPts val="0"/>
              </a:spcBef>
              <a:spcAft>
                <a:spcPts val="0"/>
              </a:spcAft>
              <a:buSzPts val="1400"/>
              <a:buNone/>
              <a:defRPr sz="3200" b="1" i="0" u="none" strike="noStrike" cap="none">
                <a:solidFill>
                  <a:schemeClr val="accent2"/>
                </a:solidFill>
                <a:latin typeface="Arial"/>
                <a:ea typeface="Arial"/>
                <a:cs typeface="Arial"/>
                <a:sym typeface="Arial"/>
              </a:defRPr>
            </a:lvl1pPr>
            <a:lvl2pPr marR="0" lvl="1" algn="l" rtl="0">
              <a:lnSpc>
                <a:spcPct val="85000"/>
              </a:lnSpc>
              <a:spcBef>
                <a:spcPts val="0"/>
              </a:spcBef>
              <a:spcAft>
                <a:spcPts val="0"/>
              </a:spcAft>
              <a:buSzPts val="1400"/>
              <a:buNone/>
              <a:defRPr sz="3200" b="1" i="0" u="none" strike="noStrike" cap="none">
                <a:solidFill>
                  <a:schemeClr val="accent2"/>
                </a:solidFill>
                <a:latin typeface="Arial"/>
                <a:ea typeface="Arial"/>
                <a:cs typeface="Arial"/>
                <a:sym typeface="Arial"/>
              </a:defRPr>
            </a:lvl2pPr>
            <a:lvl3pPr marR="0" lvl="2" algn="l" rtl="0">
              <a:lnSpc>
                <a:spcPct val="85000"/>
              </a:lnSpc>
              <a:spcBef>
                <a:spcPts val="0"/>
              </a:spcBef>
              <a:spcAft>
                <a:spcPts val="0"/>
              </a:spcAft>
              <a:buSzPts val="1400"/>
              <a:buNone/>
              <a:defRPr sz="3200" b="1" i="0" u="none" strike="noStrike" cap="none">
                <a:solidFill>
                  <a:schemeClr val="accent2"/>
                </a:solidFill>
                <a:latin typeface="Arial"/>
                <a:ea typeface="Arial"/>
                <a:cs typeface="Arial"/>
                <a:sym typeface="Arial"/>
              </a:defRPr>
            </a:lvl3pPr>
            <a:lvl4pPr marR="0" lvl="3" algn="l" rtl="0">
              <a:lnSpc>
                <a:spcPct val="85000"/>
              </a:lnSpc>
              <a:spcBef>
                <a:spcPts val="0"/>
              </a:spcBef>
              <a:spcAft>
                <a:spcPts val="0"/>
              </a:spcAft>
              <a:buSzPts val="1400"/>
              <a:buNone/>
              <a:defRPr sz="3200" b="1" i="0" u="none" strike="noStrike" cap="none">
                <a:solidFill>
                  <a:schemeClr val="accent2"/>
                </a:solidFill>
                <a:latin typeface="Arial"/>
                <a:ea typeface="Arial"/>
                <a:cs typeface="Arial"/>
                <a:sym typeface="Arial"/>
              </a:defRPr>
            </a:lvl4pPr>
            <a:lvl5pPr marR="0" lvl="4" algn="l" rtl="0">
              <a:lnSpc>
                <a:spcPct val="85000"/>
              </a:lnSpc>
              <a:spcBef>
                <a:spcPts val="0"/>
              </a:spcBef>
              <a:spcAft>
                <a:spcPts val="0"/>
              </a:spcAft>
              <a:buSzPts val="1400"/>
              <a:buNone/>
              <a:defRPr sz="3200" b="1" i="0" u="none" strike="noStrike" cap="none">
                <a:solidFill>
                  <a:schemeClr val="accent2"/>
                </a:solidFill>
                <a:latin typeface="Arial"/>
                <a:ea typeface="Arial"/>
                <a:cs typeface="Arial"/>
                <a:sym typeface="Arial"/>
              </a:defRPr>
            </a:lvl5pPr>
            <a:lvl6pPr marR="0" lvl="5" algn="l" rtl="0">
              <a:lnSpc>
                <a:spcPct val="85000"/>
              </a:lnSpc>
              <a:spcBef>
                <a:spcPts val="0"/>
              </a:spcBef>
              <a:spcAft>
                <a:spcPts val="0"/>
              </a:spcAft>
              <a:buSzPts val="1400"/>
              <a:buNone/>
              <a:defRPr sz="3200" b="1" i="0" u="none" strike="noStrike" cap="none">
                <a:solidFill>
                  <a:schemeClr val="accent2"/>
                </a:solidFill>
                <a:latin typeface="Arial"/>
                <a:ea typeface="Arial"/>
                <a:cs typeface="Arial"/>
                <a:sym typeface="Arial"/>
              </a:defRPr>
            </a:lvl6pPr>
            <a:lvl7pPr marR="0" lvl="6" algn="l" rtl="0">
              <a:lnSpc>
                <a:spcPct val="85000"/>
              </a:lnSpc>
              <a:spcBef>
                <a:spcPts val="0"/>
              </a:spcBef>
              <a:spcAft>
                <a:spcPts val="0"/>
              </a:spcAft>
              <a:buSzPts val="1400"/>
              <a:buNone/>
              <a:defRPr sz="3200" b="1" i="0" u="none" strike="noStrike" cap="none">
                <a:solidFill>
                  <a:schemeClr val="accent2"/>
                </a:solidFill>
                <a:latin typeface="Arial"/>
                <a:ea typeface="Arial"/>
                <a:cs typeface="Arial"/>
                <a:sym typeface="Arial"/>
              </a:defRPr>
            </a:lvl7pPr>
            <a:lvl8pPr marR="0" lvl="7" algn="l" rtl="0">
              <a:lnSpc>
                <a:spcPct val="85000"/>
              </a:lnSpc>
              <a:spcBef>
                <a:spcPts val="0"/>
              </a:spcBef>
              <a:spcAft>
                <a:spcPts val="0"/>
              </a:spcAft>
              <a:buSzPts val="1400"/>
              <a:buNone/>
              <a:defRPr sz="3200" b="1" i="0" u="none" strike="noStrike" cap="none">
                <a:solidFill>
                  <a:schemeClr val="accent2"/>
                </a:solidFill>
                <a:latin typeface="Arial"/>
                <a:ea typeface="Arial"/>
                <a:cs typeface="Arial"/>
                <a:sym typeface="Arial"/>
              </a:defRPr>
            </a:lvl8pPr>
            <a:lvl9pPr marR="0" lvl="8" algn="l" rtl="0">
              <a:lnSpc>
                <a:spcPct val="85000"/>
              </a:lnSpc>
              <a:spcBef>
                <a:spcPts val="0"/>
              </a:spcBef>
              <a:spcAft>
                <a:spcPts val="0"/>
              </a:spcAft>
              <a:buSzPts val="1400"/>
              <a:buNone/>
              <a:defRPr sz="3200" b="1" i="0" u="none" strike="noStrike" cap="none">
                <a:solidFill>
                  <a:schemeClr val="accent2"/>
                </a:solidFill>
                <a:latin typeface="Arial"/>
                <a:ea typeface="Arial"/>
                <a:cs typeface="Arial"/>
                <a:sym typeface="Arial"/>
              </a:defRPr>
            </a:lvl9pPr>
          </a:lstStyle>
          <a:p>
            <a:endParaRPr/>
          </a:p>
        </p:txBody>
      </p:sp>
      <p:sp>
        <p:nvSpPr>
          <p:cNvPr id="505" name="Google Shape;505;p102"/>
          <p:cNvSpPr txBox="1">
            <a:spLocks noGrp="1"/>
          </p:cNvSpPr>
          <p:nvPr>
            <p:ph type="body" idx="1"/>
          </p:nvPr>
        </p:nvSpPr>
        <p:spPr>
          <a:xfrm>
            <a:off x="457200" y="1535113"/>
            <a:ext cx="4040100" cy="639900"/>
          </a:xfrm>
          <a:prstGeom prst="rect">
            <a:avLst/>
          </a:prstGeom>
          <a:noFill/>
          <a:ln>
            <a:noFill/>
          </a:ln>
        </p:spPr>
        <p:txBody>
          <a:bodyPr spcFirstLastPara="1" wrap="square" lIns="91425" tIns="45700" rIns="91425" bIns="45700" anchor="b" anchorCtr="0"/>
          <a:lstStyle>
            <a:lvl1pPr marL="457200" marR="0" lvl="0" indent="-228600" algn="l" rtl="0">
              <a:spcBef>
                <a:spcPts val="720"/>
              </a:spcBef>
              <a:spcAft>
                <a:spcPts val="0"/>
              </a:spcAft>
              <a:buClr>
                <a:schemeClr val="dk1"/>
              </a:buClr>
              <a:buSzPts val="2400"/>
              <a:buFont typeface="Arial"/>
              <a:buNone/>
              <a:defRPr sz="2400" b="1">
                <a:solidFill>
                  <a:schemeClr val="dk1"/>
                </a:solidFill>
                <a:latin typeface="Arial"/>
                <a:ea typeface="Arial"/>
                <a:cs typeface="Arial"/>
                <a:sym typeface="Arial"/>
              </a:defRPr>
            </a:lvl1pPr>
            <a:lvl2pPr marL="914400" marR="0" lvl="1" indent="-228600" algn="l" rtl="0">
              <a:spcBef>
                <a:spcPts val="600"/>
              </a:spcBef>
              <a:spcAft>
                <a:spcPts val="0"/>
              </a:spcAft>
              <a:buClr>
                <a:schemeClr val="dk1"/>
              </a:buClr>
              <a:buSzPts val="2000"/>
              <a:buFont typeface="Times"/>
              <a:buNone/>
              <a:defRPr sz="2000" b="1" i="0" u="none" strike="noStrike" cap="none">
                <a:solidFill>
                  <a:schemeClr val="dk1"/>
                </a:solidFill>
                <a:latin typeface="Arial"/>
                <a:ea typeface="Arial"/>
                <a:cs typeface="Arial"/>
                <a:sym typeface="Arial"/>
              </a:defRPr>
            </a:lvl2pPr>
            <a:lvl3pPr marL="1371600" marR="0" lvl="2" indent="-228600" algn="l" rtl="0">
              <a:spcBef>
                <a:spcPts val="54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3pPr>
            <a:lvl4pPr marL="1828800" marR="0" lvl="3" indent="-228600" algn="l" rtl="0">
              <a:spcBef>
                <a:spcPts val="48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2286000" marR="0" lvl="4" indent="-228600" algn="l" rtl="0">
              <a:spcBef>
                <a:spcPts val="48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5pPr>
            <a:lvl6pPr marL="2743200" marR="0" lvl="5" indent="-228600" algn="l" rtl="0">
              <a:spcBef>
                <a:spcPts val="48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6pPr>
            <a:lvl7pPr marL="3200400" marR="0" lvl="6" indent="-228600" algn="l" rtl="0">
              <a:spcBef>
                <a:spcPts val="48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7pPr>
            <a:lvl8pPr marL="3657600" marR="0" lvl="7" indent="-228600" algn="l" rtl="0">
              <a:spcBef>
                <a:spcPts val="48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8pPr>
            <a:lvl9pPr marL="4114800" marR="0" lvl="8" indent="-228600" algn="l" rtl="0">
              <a:spcBef>
                <a:spcPts val="48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9pPr>
          </a:lstStyle>
          <a:p>
            <a:endParaRPr/>
          </a:p>
        </p:txBody>
      </p:sp>
      <p:sp>
        <p:nvSpPr>
          <p:cNvPr id="506" name="Google Shape;506;p102"/>
          <p:cNvSpPr txBox="1">
            <a:spLocks noGrp="1"/>
          </p:cNvSpPr>
          <p:nvPr>
            <p:ph type="body" idx="2"/>
          </p:nvPr>
        </p:nvSpPr>
        <p:spPr>
          <a:xfrm>
            <a:off x="457200" y="2174875"/>
            <a:ext cx="4040100" cy="3951300"/>
          </a:xfrm>
          <a:prstGeom prst="rect">
            <a:avLst/>
          </a:prstGeom>
          <a:noFill/>
          <a:ln>
            <a:noFill/>
          </a:ln>
        </p:spPr>
        <p:txBody>
          <a:bodyPr spcFirstLastPara="1" wrap="square" lIns="91425" tIns="45700" rIns="91425" bIns="45700" anchor="t" anchorCtr="0"/>
          <a:lstStyle>
            <a:lvl1pPr marL="457200" marR="0" lvl="0" indent="-381000" algn="l" rtl="0">
              <a:spcBef>
                <a:spcPts val="720"/>
              </a:spcBef>
              <a:spcAft>
                <a:spcPts val="0"/>
              </a:spcAft>
              <a:buClr>
                <a:schemeClr val="dk1"/>
              </a:buClr>
              <a:buSzPts val="2400"/>
              <a:buFont typeface="Arial"/>
              <a:buChar char="•"/>
              <a:defRPr sz="2400">
                <a:solidFill>
                  <a:schemeClr val="dk1"/>
                </a:solidFill>
                <a:latin typeface="Arial"/>
                <a:ea typeface="Arial"/>
                <a:cs typeface="Arial"/>
                <a:sym typeface="Arial"/>
              </a:defRPr>
            </a:lvl1pPr>
            <a:lvl2pPr marL="914400" marR="0" lvl="1" indent="-355600" algn="l" rtl="0">
              <a:spcBef>
                <a:spcPts val="600"/>
              </a:spcBef>
              <a:spcAft>
                <a:spcPts val="0"/>
              </a:spcAft>
              <a:buClr>
                <a:schemeClr val="dk1"/>
              </a:buClr>
              <a:buSzPts val="2000"/>
              <a:buFont typeface="Times"/>
              <a:buChar char="–"/>
              <a:defRPr sz="2000" b="0" i="0" u="none" strike="noStrike" cap="none">
                <a:solidFill>
                  <a:schemeClr val="dk1"/>
                </a:solidFill>
                <a:latin typeface="Arial"/>
                <a:ea typeface="Arial"/>
                <a:cs typeface="Arial"/>
                <a:sym typeface="Arial"/>
              </a:defRPr>
            </a:lvl2pPr>
            <a:lvl3pPr marL="1371600" marR="0" lvl="2" indent="-342900" algn="l" rtl="0">
              <a:spcBef>
                <a:spcPts val="54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spcBef>
                <a:spcPts val="48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spcBef>
                <a:spcPts val="48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30200" algn="l" rtl="0">
              <a:spcBef>
                <a:spcPts val="48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6pPr>
            <a:lvl7pPr marL="3200400" marR="0" lvl="6" indent="-330200" algn="l" rtl="0">
              <a:spcBef>
                <a:spcPts val="48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7pPr>
            <a:lvl8pPr marL="3657600" marR="0" lvl="7" indent="-330200" algn="l" rtl="0">
              <a:spcBef>
                <a:spcPts val="48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8pPr>
            <a:lvl9pPr marL="4114800" marR="0" lvl="8" indent="-330200" algn="l" rtl="0">
              <a:spcBef>
                <a:spcPts val="48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507" name="Google Shape;507;p102"/>
          <p:cNvSpPr txBox="1">
            <a:spLocks noGrp="1"/>
          </p:cNvSpPr>
          <p:nvPr>
            <p:ph type="body" idx="3"/>
          </p:nvPr>
        </p:nvSpPr>
        <p:spPr>
          <a:xfrm>
            <a:off x="4645025" y="1535113"/>
            <a:ext cx="4041900" cy="639900"/>
          </a:xfrm>
          <a:prstGeom prst="rect">
            <a:avLst/>
          </a:prstGeom>
          <a:noFill/>
          <a:ln>
            <a:noFill/>
          </a:ln>
        </p:spPr>
        <p:txBody>
          <a:bodyPr spcFirstLastPara="1" wrap="square" lIns="91425" tIns="45700" rIns="91425" bIns="45700" anchor="b" anchorCtr="0"/>
          <a:lstStyle>
            <a:lvl1pPr marL="457200" marR="0" lvl="0" indent="-228600" algn="l" rtl="0">
              <a:spcBef>
                <a:spcPts val="720"/>
              </a:spcBef>
              <a:spcAft>
                <a:spcPts val="0"/>
              </a:spcAft>
              <a:buClr>
                <a:schemeClr val="dk1"/>
              </a:buClr>
              <a:buSzPts val="2400"/>
              <a:buFont typeface="Arial"/>
              <a:buNone/>
              <a:defRPr sz="2400" b="1">
                <a:solidFill>
                  <a:schemeClr val="dk1"/>
                </a:solidFill>
                <a:latin typeface="Arial"/>
                <a:ea typeface="Arial"/>
                <a:cs typeface="Arial"/>
                <a:sym typeface="Arial"/>
              </a:defRPr>
            </a:lvl1pPr>
            <a:lvl2pPr marL="914400" marR="0" lvl="1" indent="-228600" algn="l" rtl="0">
              <a:spcBef>
                <a:spcPts val="600"/>
              </a:spcBef>
              <a:spcAft>
                <a:spcPts val="0"/>
              </a:spcAft>
              <a:buClr>
                <a:schemeClr val="dk1"/>
              </a:buClr>
              <a:buSzPts val="2000"/>
              <a:buFont typeface="Times"/>
              <a:buNone/>
              <a:defRPr sz="2000" b="1" i="0" u="none" strike="noStrike" cap="none">
                <a:solidFill>
                  <a:schemeClr val="dk1"/>
                </a:solidFill>
                <a:latin typeface="Arial"/>
                <a:ea typeface="Arial"/>
                <a:cs typeface="Arial"/>
                <a:sym typeface="Arial"/>
              </a:defRPr>
            </a:lvl2pPr>
            <a:lvl3pPr marL="1371600" marR="0" lvl="2" indent="-228600" algn="l" rtl="0">
              <a:spcBef>
                <a:spcPts val="54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3pPr>
            <a:lvl4pPr marL="1828800" marR="0" lvl="3" indent="-228600" algn="l" rtl="0">
              <a:spcBef>
                <a:spcPts val="48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2286000" marR="0" lvl="4" indent="-228600" algn="l" rtl="0">
              <a:spcBef>
                <a:spcPts val="48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5pPr>
            <a:lvl6pPr marL="2743200" marR="0" lvl="5" indent="-228600" algn="l" rtl="0">
              <a:spcBef>
                <a:spcPts val="48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6pPr>
            <a:lvl7pPr marL="3200400" marR="0" lvl="6" indent="-228600" algn="l" rtl="0">
              <a:spcBef>
                <a:spcPts val="48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7pPr>
            <a:lvl8pPr marL="3657600" marR="0" lvl="7" indent="-228600" algn="l" rtl="0">
              <a:spcBef>
                <a:spcPts val="48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8pPr>
            <a:lvl9pPr marL="4114800" marR="0" lvl="8" indent="-228600" algn="l" rtl="0">
              <a:spcBef>
                <a:spcPts val="48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9pPr>
          </a:lstStyle>
          <a:p>
            <a:endParaRPr/>
          </a:p>
        </p:txBody>
      </p:sp>
      <p:sp>
        <p:nvSpPr>
          <p:cNvPr id="508" name="Google Shape;508;p102"/>
          <p:cNvSpPr txBox="1">
            <a:spLocks noGrp="1"/>
          </p:cNvSpPr>
          <p:nvPr>
            <p:ph type="body" idx="4"/>
          </p:nvPr>
        </p:nvSpPr>
        <p:spPr>
          <a:xfrm>
            <a:off x="4645025" y="2174875"/>
            <a:ext cx="4041900" cy="3951300"/>
          </a:xfrm>
          <a:prstGeom prst="rect">
            <a:avLst/>
          </a:prstGeom>
          <a:noFill/>
          <a:ln>
            <a:noFill/>
          </a:ln>
        </p:spPr>
        <p:txBody>
          <a:bodyPr spcFirstLastPara="1" wrap="square" lIns="91425" tIns="45700" rIns="91425" bIns="45700" anchor="t" anchorCtr="0"/>
          <a:lstStyle>
            <a:lvl1pPr marL="457200" marR="0" lvl="0" indent="-381000" algn="l" rtl="0">
              <a:spcBef>
                <a:spcPts val="720"/>
              </a:spcBef>
              <a:spcAft>
                <a:spcPts val="0"/>
              </a:spcAft>
              <a:buClr>
                <a:schemeClr val="dk1"/>
              </a:buClr>
              <a:buSzPts val="2400"/>
              <a:buFont typeface="Arial"/>
              <a:buChar char="•"/>
              <a:defRPr sz="2400">
                <a:solidFill>
                  <a:schemeClr val="dk1"/>
                </a:solidFill>
                <a:latin typeface="Arial"/>
                <a:ea typeface="Arial"/>
                <a:cs typeface="Arial"/>
                <a:sym typeface="Arial"/>
              </a:defRPr>
            </a:lvl1pPr>
            <a:lvl2pPr marL="914400" marR="0" lvl="1" indent="-355600" algn="l" rtl="0">
              <a:spcBef>
                <a:spcPts val="600"/>
              </a:spcBef>
              <a:spcAft>
                <a:spcPts val="0"/>
              </a:spcAft>
              <a:buClr>
                <a:schemeClr val="dk1"/>
              </a:buClr>
              <a:buSzPts val="2000"/>
              <a:buFont typeface="Times"/>
              <a:buChar char="–"/>
              <a:defRPr sz="2000" b="0" i="0" u="none" strike="noStrike" cap="none">
                <a:solidFill>
                  <a:schemeClr val="dk1"/>
                </a:solidFill>
                <a:latin typeface="Arial"/>
                <a:ea typeface="Arial"/>
                <a:cs typeface="Arial"/>
                <a:sym typeface="Arial"/>
              </a:defRPr>
            </a:lvl2pPr>
            <a:lvl3pPr marL="1371600" marR="0" lvl="2" indent="-342900" algn="l" rtl="0">
              <a:spcBef>
                <a:spcPts val="54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spcBef>
                <a:spcPts val="48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spcBef>
                <a:spcPts val="48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30200" algn="l" rtl="0">
              <a:spcBef>
                <a:spcPts val="48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6pPr>
            <a:lvl7pPr marL="3200400" marR="0" lvl="6" indent="-330200" algn="l" rtl="0">
              <a:spcBef>
                <a:spcPts val="48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7pPr>
            <a:lvl8pPr marL="3657600" marR="0" lvl="7" indent="-330200" algn="l" rtl="0">
              <a:spcBef>
                <a:spcPts val="48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8pPr>
            <a:lvl9pPr marL="4114800" marR="0" lvl="8" indent="-330200" algn="l" rtl="0">
              <a:spcBef>
                <a:spcPts val="48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509" name="Google Shape;509;p102"/>
          <p:cNvSpPr txBox="1">
            <a:spLocks noGrp="1"/>
          </p:cNvSpPr>
          <p:nvPr>
            <p:ph type="sldNum" idx="12"/>
          </p:nvPr>
        </p:nvSpPr>
        <p:spPr>
          <a:xfrm>
            <a:off x="6759575" y="6149975"/>
            <a:ext cx="2133600" cy="4761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600"/>
              <a:buFont typeface="Arial"/>
              <a:buNone/>
              <a:defRPr sz="1600" b="0" i="0" u="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600"/>
              <a:buFont typeface="Arial"/>
              <a:buNone/>
              <a:defRPr sz="1600" b="0" i="0" u="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600"/>
              <a:buFont typeface="Arial"/>
              <a:buNone/>
              <a:defRPr sz="1600" b="0" i="0" u="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600"/>
              <a:buFont typeface="Arial"/>
              <a:buNone/>
              <a:defRPr sz="1600" b="0" i="0" u="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600"/>
              <a:buFont typeface="Arial"/>
              <a:buNone/>
              <a:defRPr sz="1600" b="0" i="0" u="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600"/>
              <a:buFont typeface="Arial"/>
              <a:buNone/>
              <a:defRPr sz="1600" b="0" i="0" u="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600"/>
              <a:buFont typeface="Arial"/>
              <a:buNone/>
              <a:defRPr sz="1600" b="0" i="0" u="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600"/>
              <a:buFont typeface="Arial"/>
              <a:buNone/>
              <a:defRPr sz="1600" b="0" i="0" u="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600"/>
              <a:buFont typeface="Arial"/>
              <a:buNone/>
              <a:defRPr sz="1600" b="0" i="0" u="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510"/>
        <p:cNvGrpSpPr/>
        <p:nvPr/>
      </p:nvGrpSpPr>
      <p:grpSpPr>
        <a:xfrm>
          <a:off x="0" y="0"/>
          <a:ext cx="0" cy="0"/>
          <a:chOff x="0" y="0"/>
          <a:chExt cx="0" cy="0"/>
        </a:xfrm>
      </p:grpSpPr>
      <p:sp>
        <p:nvSpPr>
          <p:cNvPr id="511" name="Google Shape;511;p103"/>
          <p:cNvSpPr txBox="1">
            <a:spLocks noGrp="1"/>
          </p:cNvSpPr>
          <p:nvPr>
            <p:ph type="title"/>
          </p:nvPr>
        </p:nvSpPr>
        <p:spPr>
          <a:xfrm>
            <a:off x="1758950" y="131763"/>
            <a:ext cx="6851700" cy="530100"/>
          </a:xfrm>
          <a:prstGeom prst="rect">
            <a:avLst/>
          </a:prstGeom>
          <a:noFill/>
          <a:ln>
            <a:noFill/>
          </a:ln>
        </p:spPr>
        <p:txBody>
          <a:bodyPr spcFirstLastPara="1" wrap="square" lIns="91425" tIns="45700" rIns="91425" bIns="45700" anchor="t" anchorCtr="0"/>
          <a:lstStyle>
            <a:lvl1pPr marR="0" lvl="0" algn="l" rtl="0">
              <a:lnSpc>
                <a:spcPct val="85000"/>
              </a:lnSpc>
              <a:spcBef>
                <a:spcPts val="0"/>
              </a:spcBef>
              <a:spcAft>
                <a:spcPts val="0"/>
              </a:spcAft>
              <a:buSzPts val="1400"/>
              <a:buNone/>
              <a:defRPr sz="3200" b="1" i="0" u="none" strike="noStrike" cap="none">
                <a:solidFill>
                  <a:schemeClr val="lt1"/>
                </a:solidFill>
                <a:latin typeface="Arial"/>
                <a:ea typeface="Arial"/>
                <a:cs typeface="Arial"/>
                <a:sym typeface="Arial"/>
              </a:defRPr>
            </a:lvl1pPr>
            <a:lvl2pPr marR="0" lvl="1" algn="l" rtl="0">
              <a:lnSpc>
                <a:spcPct val="85000"/>
              </a:lnSpc>
              <a:spcBef>
                <a:spcPts val="0"/>
              </a:spcBef>
              <a:spcAft>
                <a:spcPts val="0"/>
              </a:spcAft>
              <a:buSzPts val="1400"/>
              <a:buNone/>
              <a:defRPr sz="3200" b="1" i="0" u="none" strike="noStrike" cap="none">
                <a:solidFill>
                  <a:schemeClr val="accent2"/>
                </a:solidFill>
                <a:latin typeface="Arial"/>
                <a:ea typeface="Arial"/>
                <a:cs typeface="Arial"/>
                <a:sym typeface="Arial"/>
              </a:defRPr>
            </a:lvl2pPr>
            <a:lvl3pPr marR="0" lvl="2" algn="l" rtl="0">
              <a:lnSpc>
                <a:spcPct val="85000"/>
              </a:lnSpc>
              <a:spcBef>
                <a:spcPts val="0"/>
              </a:spcBef>
              <a:spcAft>
                <a:spcPts val="0"/>
              </a:spcAft>
              <a:buSzPts val="1400"/>
              <a:buNone/>
              <a:defRPr sz="3200" b="1" i="0" u="none" strike="noStrike" cap="none">
                <a:solidFill>
                  <a:schemeClr val="accent2"/>
                </a:solidFill>
                <a:latin typeface="Arial"/>
                <a:ea typeface="Arial"/>
                <a:cs typeface="Arial"/>
                <a:sym typeface="Arial"/>
              </a:defRPr>
            </a:lvl3pPr>
            <a:lvl4pPr marR="0" lvl="3" algn="l" rtl="0">
              <a:lnSpc>
                <a:spcPct val="85000"/>
              </a:lnSpc>
              <a:spcBef>
                <a:spcPts val="0"/>
              </a:spcBef>
              <a:spcAft>
                <a:spcPts val="0"/>
              </a:spcAft>
              <a:buSzPts val="1400"/>
              <a:buNone/>
              <a:defRPr sz="3200" b="1" i="0" u="none" strike="noStrike" cap="none">
                <a:solidFill>
                  <a:schemeClr val="accent2"/>
                </a:solidFill>
                <a:latin typeface="Arial"/>
                <a:ea typeface="Arial"/>
                <a:cs typeface="Arial"/>
                <a:sym typeface="Arial"/>
              </a:defRPr>
            </a:lvl4pPr>
            <a:lvl5pPr marR="0" lvl="4" algn="l" rtl="0">
              <a:lnSpc>
                <a:spcPct val="85000"/>
              </a:lnSpc>
              <a:spcBef>
                <a:spcPts val="0"/>
              </a:spcBef>
              <a:spcAft>
                <a:spcPts val="0"/>
              </a:spcAft>
              <a:buSzPts val="1400"/>
              <a:buNone/>
              <a:defRPr sz="3200" b="1" i="0" u="none" strike="noStrike" cap="none">
                <a:solidFill>
                  <a:schemeClr val="accent2"/>
                </a:solidFill>
                <a:latin typeface="Arial"/>
                <a:ea typeface="Arial"/>
                <a:cs typeface="Arial"/>
                <a:sym typeface="Arial"/>
              </a:defRPr>
            </a:lvl5pPr>
            <a:lvl6pPr marR="0" lvl="5" algn="l" rtl="0">
              <a:lnSpc>
                <a:spcPct val="85000"/>
              </a:lnSpc>
              <a:spcBef>
                <a:spcPts val="0"/>
              </a:spcBef>
              <a:spcAft>
                <a:spcPts val="0"/>
              </a:spcAft>
              <a:buSzPts val="1400"/>
              <a:buNone/>
              <a:defRPr sz="3200" b="1" i="0" u="none" strike="noStrike" cap="none">
                <a:solidFill>
                  <a:schemeClr val="accent2"/>
                </a:solidFill>
                <a:latin typeface="Arial"/>
                <a:ea typeface="Arial"/>
                <a:cs typeface="Arial"/>
                <a:sym typeface="Arial"/>
              </a:defRPr>
            </a:lvl6pPr>
            <a:lvl7pPr marR="0" lvl="6" algn="l" rtl="0">
              <a:lnSpc>
                <a:spcPct val="85000"/>
              </a:lnSpc>
              <a:spcBef>
                <a:spcPts val="0"/>
              </a:spcBef>
              <a:spcAft>
                <a:spcPts val="0"/>
              </a:spcAft>
              <a:buSzPts val="1400"/>
              <a:buNone/>
              <a:defRPr sz="3200" b="1" i="0" u="none" strike="noStrike" cap="none">
                <a:solidFill>
                  <a:schemeClr val="accent2"/>
                </a:solidFill>
                <a:latin typeface="Arial"/>
                <a:ea typeface="Arial"/>
                <a:cs typeface="Arial"/>
                <a:sym typeface="Arial"/>
              </a:defRPr>
            </a:lvl7pPr>
            <a:lvl8pPr marR="0" lvl="7" algn="l" rtl="0">
              <a:lnSpc>
                <a:spcPct val="85000"/>
              </a:lnSpc>
              <a:spcBef>
                <a:spcPts val="0"/>
              </a:spcBef>
              <a:spcAft>
                <a:spcPts val="0"/>
              </a:spcAft>
              <a:buSzPts val="1400"/>
              <a:buNone/>
              <a:defRPr sz="3200" b="1" i="0" u="none" strike="noStrike" cap="none">
                <a:solidFill>
                  <a:schemeClr val="accent2"/>
                </a:solidFill>
                <a:latin typeface="Arial"/>
                <a:ea typeface="Arial"/>
                <a:cs typeface="Arial"/>
                <a:sym typeface="Arial"/>
              </a:defRPr>
            </a:lvl8pPr>
            <a:lvl9pPr marR="0" lvl="8" algn="l" rtl="0">
              <a:lnSpc>
                <a:spcPct val="85000"/>
              </a:lnSpc>
              <a:spcBef>
                <a:spcPts val="0"/>
              </a:spcBef>
              <a:spcAft>
                <a:spcPts val="0"/>
              </a:spcAft>
              <a:buSzPts val="1400"/>
              <a:buNone/>
              <a:defRPr sz="3200" b="1" i="0" u="none" strike="noStrike" cap="none">
                <a:solidFill>
                  <a:schemeClr val="accent2"/>
                </a:solidFill>
                <a:latin typeface="Arial"/>
                <a:ea typeface="Arial"/>
                <a:cs typeface="Arial"/>
                <a:sym typeface="Arial"/>
              </a:defRPr>
            </a:lvl9pPr>
          </a:lstStyle>
          <a:p>
            <a:endParaRPr/>
          </a:p>
        </p:txBody>
      </p:sp>
      <p:sp>
        <p:nvSpPr>
          <p:cNvPr id="512" name="Google Shape;512;p103"/>
          <p:cNvSpPr txBox="1">
            <a:spLocks noGrp="1"/>
          </p:cNvSpPr>
          <p:nvPr>
            <p:ph type="body" idx="1"/>
          </p:nvPr>
        </p:nvSpPr>
        <p:spPr>
          <a:xfrm>
            <a:off x="963613" y="1290638"/>
            <a:ext cx="3846600" cy="5137200"/>
          </a:xfrm>
          <a:prstGeom prst="rect">
            <a:avLst/>
          </a:prstGeom>
          <a:noFill/>
          <a:ln>
            <a:noFill/>
          </a:ln>
        </p:spPr>
        <p:txBody>
          <a:bodyPr spcFirstLastPara="1" wrap="square" lIns="91425" tIns="45700" rIns="91425" bIns="45700" anchor="t" anchorCtr="0"/>
          <a:lstStyle>
            <a:lvl1pPr marL="457200" marR="0" lvl="0" indent="-406400" algn="l" rtl="0">
              <a:spcBef>
                <a:spcPts val="840"/>
              </a:spcBef>
              <a:spcAft>
                <a:spcPts val="0"/>
              </a:spcAft>
              <a:buClr>
                <a:schemeClr val="dk1"/>
              </a:buClr>
              <a:buSzPts val="2800"/>
              <a:buFont typeface="Arial"/>
              <a:buChar char="•"/>
              <a:defRPr sz="2800">
                <a:solidFill>
                  <a:schemeClr val="dk1"/>
                </a:solidFill>
                <a:latin typeface="Arial"/>
                <a:ea typeface="Arial"/>
                <a:cs typeface="Arial"/>
                <a:sym typeface="Arial"/>
              </a:defRPr>
            </a:lvl1pPr>
            <a:lvl2pPr marL="914400" marR="0" lvl="1" indent="-381000" algn="l" rtl="0">
              <a:spcBef>
                <a:spcPts val="720"/>
              </a:spcBef>
              <a:spcAft>
                <a:spcPts val="0"/>
              </a:spcAft>
              <a:buClr>
                <a:schemeClr val="dk1"/>
              </a:buClr>
              <a:buSzPts val="2400"/>
              <a:buFont typeface="Times"/>
              <a:buChar char="–"/>
              <a:defRPr sz="2400" b="0" i="0" u="none" strike="noStrike" cap="none">
                <a:solidFill>
                  <a:schemeClr val="dk1"/>
                </a:solidFill>
                <a:latin typeface="Arial"/>
                <a:ea typeface="Arial"/>
                <a:cs typeface="Arial"/>
                <a:sym typeface="Arial"/>
              </a:defRPr>
            </a:lvl2pPr>
            <a:lvl3pPr marL="1371600" marR="0" lvl="2" indent="-355600" algn="l" rtl="0">
              <a:spcBef>
                <a:spcPts val="6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spcBef>
                <a:spcPts val="54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spcBef>
                <a:spcPts val="54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spcBef>
                <a:spcPts val="54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spcBef>
                <a:spcPts val="54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spcBef>
                <a:spcPts val="54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spcBef>
                <a:spcPts val="54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513" name="Google Shape;513;p103"/>
          <p:cNvSpPr txBox="1">
            <a:spLocks noGrp="1"/>
          </p:cNvSpPr>
          <p:nvPr>
            <p:ph type="body" idx="2"/>
          </p:nvPr>
        </p:nvSpPr>
        <p:spPr>
          <a:xfrm>
            <a:off x="4962525" y="1290638"/>
            <a:ext cx="3846600" cy="5137200"/>
          </a:xfrm>
          <a:prstGeom prst="rect">
            <a:avLst/>
          </a:prstGeom>
          <a:noFill/>
          <a:ln>
            <a:noFill/>
          </a:ln>
        </p:spPr>
        <p:txBody>
          <a:bodyPr spcFirstLastPara="1" wrap="square" lIns="91425" tIns="45700" rIns="91425" bIns="45700" anchor="t" anchorCtr="0"/>
          <a:lstStyle>
            <a:lvl1pPr marL="457200" marR="0" lvl="0" indent="-406400" algn="l" rtl="0">
              <a:spcBef>
                <a:spcPts val="840"/>
              </a:spcBef>
              <a:spcAft>
                <a:spcPts val="0"/>
              </a:spcAft>
              <a:buClr>
                <a:schemeClr val="dk1"/>
              </a:buClr>
              <a:buSzPts val="2800"/>
              <a:buFont typeface="Arial"/>
              <a:buChar char="•"/>
              <a:defRPr sz="2800">
                <a:solidFill>
                  <a:schemeClr val="dk1"/>
                </a:solidFill>
                <a:latin typeface="Arial"/>
                <a:ea typeface="Arial"/>
                <a:cs typeface="Arial"/>
                <a:sym typeface="Arial"/>
              </a:defRPr>
            </a:lvl1pPr>
            <a:lvl2pPr marL="914400" marR="0" lvl="1" indent="-381000" algn="l" rtl="0">
              <a:spcBef>
                <a:spcPts val="720"/>
              </a:spcBef>
              <a:spcAft>
                <a:spcPts val="0"/>
              </a:spcAft>
              <a:buClr>
                <a:schemeClr val="dk1"/>
              </a:buClr>
              <a:buSzPts val="2400"/>
              <a:buFont typeface="Times"/>
              <a:buChar char="–"/>
              <a:defRPr sz="2400" b="0" i="0" u="none" strike="noStrike" cap="none">
                <a:solidFill>
                  <a:schemeClr val="dk1"/>
                </a:solidFill>
                <a:latin typeface="Arial"/>
                <a:ea typeface="Arial"/>
                <a:cs typeface="Arial"/>
                <a:sym typeface="Arial"/>
              </a:defRPr>
            </a:lvl2pPr>
            <a:lvl3pPr marL="1371600" marR="0" lvl="2" indent="-355600" algn="l" rtl="0">
              <a:spcBef>
                <a:spcPts val="6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spcBef>
                <a:spcPts val="54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spcBef>
                <a:spcPts val="54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spcBef>
                <a:spcPts val="54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spcBef>
                <a:spcPts val="54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spcBef>
                <a:spcPts val="54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spcBef>
                <a:spcPts val="54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514" name="Google Shape;514;p103"/>
          <p:cNvSpPr txBox="1">
            <a:spLocks noGrp="1"/>
          </p:cNvSpPr>
          <p:nvPr>
            <p:ph type="sldNum" idx="12"/>
          </p:nvPr>
        </p:nvSpPr>
        <p:spPr>
          <a:xfrm>
            <a:off x="6759575" y="6149975"/>
            <a:ext cx="2133600" cy="4761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600"/>
              <a:buFont typeface="Arial"/>
              <a:buNone/>
              <a:defRPr sz="1600" b="0" i="0" u="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600"/>
              <a:buFont typeface="Arial"/>
              <a:buNone/>
              <a:defRPr sz="1600" b="0" i="0" u="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600"/>
              <a:buFont typeface="Arial"/>
              <a:buNone/>
              <a:defRPr sz="1600" b="0" i="0" u="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600"/>
              <a:buFont typeface="Arial"/>
              <a:buNone/>
              <a:defRPr sz="1600" b="0" i="0" u="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600"/>
              <a:buFont typeface="Arial"/>
              <a:buNone/>
              <a:defRPr sz="1600" b="0" i="0" u="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600"/>
              <a:buFont typeface="Arial"/>
              <a:buNone/>
              <a:defRPr sz="1600" b="0" i="0" u="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600"/>
              <a:buFont typeface="Arial"/>
              <a:buNone/>
              <a:defRPr sz="1600" b="0" i="0" u="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600"/>
              <a:buFont typeface="Arial"/>
              <a:buNone/>
              <a:defRPr sz="1600" b="0" i="0" u="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600"/>
              <a:buFont typeface="Arial"/>
              <a:buNone/>
              <a:defRPr sz="1600" b="0" i="0" u="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15"/>
        <p:cNvGrpSpPr/>
        <p:nvPr/>
      </p:nvGrpSpPr>
      <p:grpSpPr>
        <a:xfrm>
          <a:off x="0" y="0"/>
          <a:ext cx="0" cy="0"/>
          <a:chOff x="0" y="0"/>
          <a:chExt cx="0" cy="0"/>
        </a:xfrm>
      </p:grpSpPr>
      <p:sp>
        <p:nvSpPr>
          <p:cNvPr id="516" name="Google Shape;516;p104"/>
          <p:cNvSpPr txBox="1">
            <a:spLocks noGrp="1"/>
          </p:cNvSpPr>
          <p:nvPr>
            <p:ph type="title"/>
          </p:nvPr>
        </p:nvSpPr>
        <p:spPr>
          <a:xfrm>
            <a:off x="722313" y="4406900"/>
            <a:ext cx="7772400" cy="1362000"/>
          </a:xfrm>
          <a:prstGeom prst="rect">
            <a:avLst/>
          </a:prstGeom>
          <a:noFill/>
          <a:ln>
            <a:noFill/>
          </a:ln>
        </p:spPr>
        <p:txBody>
          <a:bodyPr spcFirstLastPara="1" wrap="square" lIns="91425" tIns="45700" rIns="91425" bIns="45700" anchor="t" anchorCtr="0"/>
          <a:lstStyle>
            <a:lvl1pPr marR="0" lvl="0" algn="l" rtl="0">
              <a:lnSpc>
                <a:spcPct val="85000"/>
              </a:lnSpc>
              <a:spcBef>
                <a:spcPts val="0"/>
              </a:spcBef>
              <a:spcAft>
                <a:spcPts val="0"/>
              </a:spcAft>
              <a:buSzPts val="1400"/>
              <a:buNone/>
              <a:defRPr sz="4000" b="1" i="0" u="none" strike="noStrike" cap="none">
                <a:solidFill>
                  <a:schemeClr val="accent2"/>
                </a:solidFill>
                <a:latin typeface="Arial"/>
                <a:ea typeface="Arial"/>
                <a:cs typeface="Arial"/>
                <a:sym typeface="Arial"/>
              </a:defRPr>
            </a:lvl1pPr>
            <a:lvl2pPr marR="0" lvl="1" algn="l" rtl="0">
              <a:lnSpc>
                <a:spcPct val="85000"/>
              </a:lnSpc>
              <a:spcBef>
                <a:spcPts val="0"/>
              </a:spcBef>
              <a:spcAft>
                <a:spcPts val="0"/>
              </a:spcAft>
              <a:buSzPts val="1400"/>
              <a:buNone/>
              <a:defRPr sz="3200" b="1" i="0" u="none" strike="noStrike" cap="none">
                <a:solidFill>
                  <a:schemeClr val="accent2"/>
                </a:solidFill>
                <a:latin typeface="Arial"/>
                <a:ea typeface="Arial"/>
                <a:cs typeface="Arial"/>
                <a:sym typeface="Arial"/>
              </a:defRPr>
            </a:lvl2pPr>
            <a:lvl3pPr marR="0" lvl="2" algn="l" rtl="0">
              <a:lnSpc>
                <a:spcPct val="85000"/>
              </a:lnSpc>
              <a:spcBef>
                <a:spcPts val="0"/>
              </a:spcBef>
              <a:spcAft>
                <a:spcPts val="0"/>
              </a:spcAft>
              <a:buSzPts val="1400"/>
              <a:buNone/>
              <a:defRPr sz="3200" b="1" i="0" u="none" strike="noStrike" cap="none">
                <a:solidFill>
                  <a:schemeClr val="accent2"/>
                </a:solidFill>
                <a:latin typeface="Arial"/>
                <a:ea typeface="Arial"/>
                <a:cs typeface="Arial"/>
                <a:sym typeface="Arial"/>
              </a:defRPr>
            </a:lvl3pPr>
            <a:lvl4pPr marR="0" lvl="3" algn="l" rtl="0">
              <a:lnSpc>
                <a:spcPct val="85000"/>
              </a:lnSpc>
              <a:spcBef>
                <a:spcPts val="0"/>
              </a:spcBef>
              <a:spcAft>
                <a:spcPts val="0"/>
              </a:spcAft>
              <a:buSzPts val="1400"/>
              <a:buNone/>
              <a:defRPr sz="3200" b="1" i="0" u="none" strike="noStrike" cap="none">
                <a:solidFill>
                  <a:schemeClr val="accent2"/>
                </a:solidFill>
                <a:latin typeface="Arial"/>
                <a:ea typeface="Arial"/>
                <a:cs typeface="Arial"/>
                <a:sym typeface="Arial"/>
              </a:defRPr>
            </a:lvl4pPr>
            <a:lvl5pPr marR="0" lvl="4" algn="l" rtl="0">
              <a:lnSpc>
                <a:spcPct val="85000"/>
              </a:lnSpc>
              <a:spcBef>
                <a:spcPts val="0"/>
              </a:spcBef>
              <a:spcAft>
                <a:spcPts val="0"/>
              </a:spcAft>
              <a:buSzPts val="1400"/>
              <a:buNone/>
              <a:defRPr sz="3200" b="1" i="0" u="none" strike="noStrike" cap="none">
                <a:solidFill>
                  <a:schemeClr val="accent2"/>
                </a:solidFill>
                <a:latin typeface="Arial"/>
                <a:ea typeface="Arial"/>
                <a:cs typeface="Arial"/>
                <a:sym typeface="Arial"/>
              </a:defRPr>
            </a:lvl5pPr>
            <a:lvl6pPr marR="0" lvl="5" algn="l" rtl="0">
              <a:lnSpc>
                <a:spcPct val="85000"/>
              </a:lnSpc>
              <a:spcBef>
                <a:spcPts val="0"/>
              </a:spcBef>
              <a:spcAft>
                <a:spcPts val="0"/>
              </a:spcAft>
              <a:buSzPts val="1400"/>
              <a:buNone/>
              <a:defRPr sz="3200" b="1" i="0" u="none" strike="noStrike" cap="none">
                <a:solidFill>
                  <a:schemeClr val="accent2"/>
                </a:solidFill>
                <a:latin typeface="Arial"/>
                <a:ea typeface="Arial"/>
                <a:cs typeface="Arial"/>
                <a:sym typeface="Arial"/>
              </a:defRPr>
            </a:lvl6pPr>
            <a:lvl7pPr marR="0" lvl="6" algn="l" rtl="0">
              <a:lnSpc>
                <a:spcPct val="85000"/>
              </a:lnSpc>
              <a:spcBef>
                <a:spcPts val="0"/>
              </a:spcBef>
              <a:spcAft>
                <a:spcPts val="0"/>
              </a:spcAft>
              <a:buSzPts val="1400"/>
              <a:buNone/>
              <a:defRPr sz="3200" b="1" i="0" u="none" strike="noStrike" cap="none">
                <a:solidFill>
                  <a:schemeClr val="accent2"/>
                </a:solidFill>
                <a:latin typeface="Arial"/>
                <a:ea typeface="Arial"/>
                <a:cs typeface="Arial"/>
                <a:sym typeface="Arial"/>
              </a:defRPr>
            </a:lvl7pPr>
            <a:lvl8pPr marR="0" lvl="7" algn="l" rtl="0">
              <a:lnSpc>
                <a:spcPct val="85000"/>
              </a:lnSpc>
              <a:spcBef>
                <a:spcPts val="0"/>
              </a:spcBef>
              <a:spcAft>
                <a:spcPts val="0"/>
              </a:spcAft>
              <a:buSzPts val="1400"/>
              <a:buNone/>
              <a:defRPr sz="3200" b="1" i="0" u="none" strike="noStrike" cap="none">
                <a:solidFill>
                  <a:schemeClr val="accent2"/>
                </a:solidFill>
                <a:latin typeface="Arial"/>
                <a:ea typeface="Arial"/>
                <a:cs typeface="Arial"/>
                <a:sym typeface="Arial"/>
              </a:defRPr>
            </a:lvl8pPr>
            <a:lvl9pPr marR="0" lvl="8" algn="l" rtl="0">
              <a:lnSpc>
                <a:spcPct val="85000"/>
              </a:lnSpc>
              <a:spcBef>
                <a:spcPts val="0"/>
              </a:spcBef>
              <a:spcAft>
                <a:spcPts val="0"/>
              </a:spcAft>
              <a:buSzPts val="1400"/>
              <a:buNone/>
              <a:defRPr sz="3200" b="1" i="0" u="none" strike="noStrike" cap="none">
                <a:solidFill>
                  <a:schemeClr val="accent2"/>
                </a:solidFill>
                <a:latin typeface="Arial"/>
                <a:ea typeface="Arial"/>
                <a:cs typeface="Arial"/>
                <a:sym typeface="Arial"/>
              </a:defRPr>
            </a:lvl9pPr>
          </a:lstStyle>
          <a:p>
            <a:endParaRPr/>
          </a:p>
        </p:txBody>
      </p:sp>
      <p:sp>
        <p:nvSpPr>
          <p:cNvPr id="517" name="Google Shape;517;p104"/>
          <p:cNvSpPr txBox="1">
            <a:spLocks noGrp="1"/>
          </p:cNvSpPr>
          <p:nvPr>
            <p:ph type="body" idx="1"/>
          </p:nvPr>
        </p:nvSpPr>
        <p:spPr>
          <a:xfrm>
            <a:off x="722313" y="2906713"/>
            <a:ext cx="7772400" cy="1500300"/>
          </a:xfrm>
          <a:prstGeom prst="rect">
            <a:avLst/>
          </a:prstGeom>
          <a:noFill/>
          <a:ln>
            <a:noFill/>
          </a:ln>
        </p:spPr>
        <p:txBody>
          <a:bodyPr spcFirstLastPara="1" wrap="square" lIns="91425" tIns="45700" rIns="91425" bIns="45700" anchor="b" anchorCtr="0"/>
          <a:lstStyle>
            <a:lvl1pPr marL="457200" marR="0" lvl="0" indent="-228600" algn="l" rtl="0">
              <a:spcBef>
                <a:spcPts val="600"/>
              </a:spcBef>
              <a:spcAft>
                <a:spcPts val="0"/>
              </a:spcAft>
              <a:buClr>
                <a:schemeClr val="dk1"/>
              </a:buClr>
              <a:buSzPts val="2000"/>
              <a:buFont typeface="Arial"/>
              <a:buNone/>
              <a:defRPr sz="2000">
                <a:solidFill>
                  <a:schemeClr val="dk1"/>
                </a:solidFill>
                <a:latin typeface="Arial"/>
                <a:ea typeface="Arial"/>
                <a:cs typeface="Arial"/>
                <a:sym typeface="Arial"/>
              </a:defRPr>
            </a:lvl1pPr>
            <a:lvl2pPr marL="914400" marR="0" lvl="1" indent="-228600" algn="l" rtl="0">
              <a:spcBef>
                <a:spcPts val="540"/>
              </a:spcBef>
              <a:spcAft>
                <a:spcPts val="0"/>
              </a:spcAft>
              <a:buClr>
                <a:schemeClr val="dk1"/>
              </a:buClr>
              <a:buSzPts val="1800"/>
              <a:buFont typeface="Times"/>
              <a:buNone/>
              <a:defRPr sz="1800" b="0" i="0" u="none" strike="noStrike" cap="none">
                <a:solidFill>
                  <a:schemeClr val="dk1"/>
                </a:solidFill>
                <a:latin typeface="Arial"/>
                <a:ea typeface="Arial"/>
                <a:cs typeface="Arial"/>
                <a:sym typeface="Arial"/>
              </a:defRPr>
            </a:lvl2pPr>
            <a:lvl3pPr marL="1371600" marR="0" lvl="2" indent="-228600" algn="l" rtl="0">
              <a:spcBef>
                <a:spcPts val="48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3pPr>
            <a:lvl4pPr marL="1828800" marR="0" lvl="3" indent="-228600" algn="l" rtl="0">
              <a:spcBef>
                <a:spcPts val="42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2286000" marR="0" lvl="4" indent="-228600" algn="l" rtl="0">
              <a:spcBef>
                <a:spcPts val="42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2743200" marR="0" lvl="5" indent="-228600" algn="l" rtl="0">
              <a:spcBef>
                <a:spcPts val="42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3200400" marR="0" lvl="6" indent="-228600" algn="l" rtl="0">
              <a:spcBef>
                <a:spcPts val="42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3657600" marR="0" lvl="7" indent="-228600" algn="l" rtl="0">
              <a:spcBef>
                <a:spcPts val="42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4114800" marR="0" lvl="8" indent="-228600" algn="l" rtl="0">
              <a:spcBef>
                <a:spcPts val="42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endParaRPr/>
          </a:p>
        </p:txBody>
      </p:sp>
      <p:sp>
        <p:nvSpPr>
          <p:cNvPr id="518" name="Google Shape;518;p104"/>
          <p:cNvSpPr txBox="1">
            <a:spLocks noGrp="1"/>
          </p:cNvSpPr>
          <p:nvPr>
            <p:ph type="sldNum" idx="12"/>
          </p:nvPr>
        </p:nvSpPr>
        <p:spPr>
          <a:xfrm>
            <a:off x="6759575" y="6149975"/>
            <a:ext cx="2133600" cy="4761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600"/>
              <a:buFont typeface="Arial"/>
              <a:buNone/>
              <a:defRPr sz="1600" b="0" i="0" u="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600"/>
              <a:buFont typeface="Arial"/>
              <a:buNone/>
              <a:defRPr sz="1600" b="0" i="0" u="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600"/>
              <a:buFont typeface="Arial"/>
              <a:buNone/>
              <a:defRPr sz="1600" b="0" i="0" u="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600"/>
              <a:buFont typeface="Arial"/>
              <a:buNone/>
              <a:defRPr sz="1600" b="0" i="0" u="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600"/>
              <a:buFont typeface="Arial"/>
              <a:buNone/>
              <a:defRPr sz="1600" b="0" i="0" u="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600"/>
              <a:buFont typeface="Arial"/>
              <a:buNone/>
              <a:defRPr sz="1600" b="0" i="0" u="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600"/>
              <a:buFont typeface="Arial"/>
              <a:buNone/>
              <a:defRPr sz="1600" b="0" i="0" u="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600"/>
              <a:buFont typeface="Arial"/>
              <a:buNone/>
              <a:defRPr sz="1600" b="0" i="0" u="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600"/>
              <a:buFont typeface="Arial"/>
              <a:buNone/>
              <a:defRPr sz="1600" b="0" i="0" u="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19"/>
        <p:cNvGrpSpPr/>
        <p:nvPr/>
      </p:nvGrpSpPr>
      <p:grpSpPr>
        <a:xfrm>
          <a:off x="0" y="0"/>
          <a:ext cx="0" cy="0"/>
          <a:chOff x="0" y="0"/>
          <a:chExt cx="0" cy="0"/>
        </a:xfrm>
      </p:grpSpPr>
      <p:sp>
        <p:nvSpPr>
          <p:cNvPr id="520" name="Google Shape;520;p105"/>
          <p:cNvSpPr txBox="1">
            <a:spLocks noGrp="1"/>
          </p:cNvSpPr>
          <p:nvPr>
            <p:ph type="ctrTitle"/>
          </p:nvPr>
        </p:nvSpPr>
        <p:spPr>
          <a:xfrm>
            <a:off x="685800" y="2130425"/>
            <a:ext cx="7772400" cy="1470000"/>
          </a:xfrm>
          <a:prstGeom prst="rect">
            <a:avLst/>
          </a:prstGeom>
          <a:noFill/>
          <a:ln>
            <a:noFill/>
          </a:ln>
        </p:spPr>
        <p:txBody>
          <a:bodyPr spcFirstLastPara="1" wrap="square" lIns="91425" tIns="45700" rIns="91425" bIns="45700" anchor="t" anchorCtr="0"/>
          <a:lstStyle>
            <a:lvl1pPr marR="0" lvl="0" algn="l" rtl="0">
              <a:lnSpc>
                <a:spcPct val="85000"/>
              </a:lnSpc>
              <a:spcBef>
                <a:spcPts val="0"/>
              </a:spcBef>
              <a:spcAft>
                <a:spcPts val="0"/>
              </a:spcAft>
              <a:buSzPts val="1400"/>
              <a:buNone/>
              <a:defRPr sz="3200" b="1" i="0" u="none" strike="noStrike" cap="none">
                <a:solidFill>
                  <a:schemeClr val="accent2"/>
                </a:solidFill>
                <a:latin typeface="Arial"/>
                <a:ea typeface="Arial"/>
                <a:cs typeface="Arial"/>
                <a:sym typeface="Arial"/>
              </a:defRPr>
            </a:lvl1pPr>
            <a:lvl2pPr marR="0" lvl="1" algn="l" rtl="0">
              <a:lnSpc>
                <a:spcPct val="85000"/>
              </a:lnSpc>
              <a:spcBef>
                <a:spcPts val="0"/>
              </a:spcBef>
              <a:spcAft>
                <a:spcPts val="0"/>
              </a:spcAft>
              <a:buSzPts val="1400"/>
              <a:buNone/>
              <a:defRPr sz="3200" b="1" i="0" u="none" strike="noStrike" cap="none">
                <a:solidFill>
                  <a:schemeClr val="accent2"/>
                </a:solidFill>
                <a:latin typeface="Arial"/>
                <a:ea typeface="Arial"/>
                <a:cs typeface="Arial"/>
                <a:sym typeface="Arial"/>
              </a:defRPr>
            </a:lvl2pPr>
            <a:lvl3pPr marR="0" lvl="2" algn="l" rtl="0">
              <a:lnSpc>
                <a:spcPct val="85000"/>
              </a:lnSpc>
              <a:spcBef>
                <a:spcPts val="0"/>
              </a:spcBef>
              <a:spcAft>
                <a:spcPts val="0"/>
              </a:spcAft>
              <a:buSzPts val="1400"/>
              <a:buNone/>
              <a:defRPr sz="3200" b="1" i="0" u="none" strike="noStrike" cap="none">
                <a:solidFill>
                  <a:schemeClr val="accent2"/>
                </a:solidFill>
                <a:latin typeface="Arial"/>
                <a:ea typeface="Arial"/>
                <a:cs typeface="Arial"/>
                <a:sym typeface="Arial"/>
              </a:defRPr>
            </a:lvl3pPr>
            <a:lvl4pPr marR="0" lvl="3" algn="l" rtl="0">
              <a:lnSpc>
                <a:spcPct val="85000"/>
              </a:lnSpc>
              <a:spcBef>
                <a:spcPts val="0"/>
              </a:spcBef>
              <a:spcAft>
                <a:spcPts val="0"/>
              </a:spcAft>
              <a:buSzPts val="1400"/>
              <a:buNone/>
              <a:defRPr sz="3200" b="1" i="0" u="none" strike="noStrike" cap="none">
                <a:solidFill>
                  <a:schemeClr val="accent2"/>
                </a:solidFill>
                <a:latin typeface="Arial"/>
                <a:ea typeface="Arial"/>
                <a:cs typeface="Arial"/>
                <a:sym typeface="Arial"/>
              </a:defRPr>
            </a:lvl4pPr>
            <a:lvl5pPr marR="0" lvl="4" algn="l" rtl="0">
              <a:lnSpc>
                <a:spcPct val="85000"/>
              </a:lnSpc>
              <a:spcBef>
                <a:spcPts val="0"/>
              </a:spcBef>
              <a:spcAft>
                <a:spcPts val="0"/>
              </a:spcAft>
              <a:buSzPts val="1400"/>
              <a:buNone/>
              <a:defRPr sz="3200" b="1" i="0" u="none" strike="noStrike" cap="none">
                <a:solidFill>
                  <a:schemeClr val="accent2"/>
                </a:solidFill>
                <a:latin typeface="Arial"/>
                <a:ea typeface="Arial"/>
                <a:cs typeface="Arial"/>
                <a:sym typeface="Arial"/>
              </a:defRPr>
            </a:lvl5pPr>
            <a:lvl6pPr marR="0" lvl="5" algn="l" rtl="0">
              <a:lnSpc>
                <a:spcPct val="85000"/>
              </a:lnSpc>
              <a:spcBef>
                <a:spcPts val="0"/>
              </a:spcBef>
              <a:spcAft>
                <a:spcPts val="0"/>
              </a:spcAft>
              <a:buSzPts val="1400"/>
              <a:buNone/>
              <a:defRPr sz="3200" b="1" i="0" u="none" strike="noStrike" cap="none">
                <a:solidFill>
                  <a:schemeClr val="accent2"/>
                </a:solidFill>
                <a:latin typeface="Arial"/>
                <a:ea typeface="Arial"/>
                <a:cs typeface="Arial"/>
                <a:sym typeface="Arial"/>
              </a:defRPr>
            </a:lvl6pPr>
            <a:lvl7pPr marR="0" lvl="6" algn="l" rtl="0">
              <a:lnSpc>
                <a:spcPct val="85000"/>
              </a:lnSpc>
              <a:spcBef>
                <a:spcPts val="0"/>
              </a:spcBef>
              <a:spcAft>
                <a:spcPts val="0"/>
              </a:spcAft>
              <a:buSzPts val="1400"/>
              <a:buNone/>
              <a:defRPr sz="3200" b="1" i="0" u="none" strike="noStrike" cap="none">
                <a:solidFill>
                  <a:schemeClr val="accent2"/>
                </a:solidFill>
                <a:latin typeface="Arial"/>
                <a:ea typeface="Arial"/>
                <a:cs typeface="Arial"/>
                <a:sym typeface="Arial"/>
              </a:defRPr>
            </a:lvl7pPr>
            <a:lvl8pPr marR="0" lvl="7" algn="l" rtl="0">
              <a:lnSpc>
                <a:spcPct val="85000"/>
              </a:lnSpc>
              <a:spcBef>
                <a:spcPts val="0"/>
              </a:spcBef>
              <a:spcAft>
                <a:spcPts val="0"/>
              </a:spcAft>
              <a:buSzPts val="1400"/>
              <a:buNone/>
              <a:defRPr sz="3200" b="1" i="0" u="none" strike="noStrike" cap="none">
                <a:solidFill>
                  <a:schemeClr val="accent2"/>
                </a:solidFill>
                <a:latin typeface="Arial"/>
                <a:ea typeface="Arial"/>
                <a:cs typeface="Arial"/>
                <a:sym typeface="Arial"/>
              </a:defRPr>
            </a:lvl8pPr>
            <a:lvl9pPr marR="0" lvl="8" algn="l" rtl="0">
              <a:lnSpc>
                <a:spcPct val="85000"/>
              </a:lnSpc>
              <a:spcBef>
                <a:spcPts val="0"/>
              </a:spcBef>
              <a:spcAft>
                <a:spcPts val="0"/>
              </a:spcAft>
              <a:buSzPts val="1400"/>
              <a:buNone/>
              <a:defRPr sz="3200" b="1" i="0" u="none" strike="noStrike" cap="none">
                <a:solidFill>
                  <a:schemeClr val="accent2"/>
                </a:solidFill>
                <a:latin typeface="Arial"/>
                <a:ea typeface="Arial"/>
                <a:cs typeface="Arial"/>
                <a:sym typeface="Arial"/>
              </a:defRPr>
            </a:lvl9pPr>
          </a:lstStyle>
          <a:p>
            <a:endParaRPr/>
          </a:p>
        </p:txBody>
      </p:sp>
      <p:sp>
        <p:nvSpPr>
          <p:cNvPr id="521" name="Google Shape;521;p105"/>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lstStyle>
            <a:lvl1pPr marR="0" lvl="0" algn="ctr" rtl="0">
              <a:spcBef>
                <a:spcPts val="600"/>
              </a:spcBef>
              <a:spcAft>
                <a:spcPts val="0"/>
              </a:spcAft>
              <a:buClr>
                <a:schemeClr val="dk1"/>
              </a:buClr>
              <a:buSzPts val="2000"/>
              <a:buFont typeface="Arial"/>
              <a:buNone/>
              <a:defRPr sz="2000">
                <a:solidFill>
                  <a:schemeClr val="dk1"/>
                </a:solidFill>
                <a:latin typeface="Arial"/>
                <a:ea typeface="Arial"/>
                <a:cs typeface="Arial"/>
                <a:sym typeface="Arial"/>
              </a:defRPr>
            </a:lvl1pPr>
            <a:lvl2pPr marR="0" lvl="1" algn="ctr" rtl="0">
              <a:spcBef>
                <a:spcPts val="600"/>
              </a:spcBef>
              <a:spcAft>
                <a:spcPts val="0"/>
              </a:spcAft>
              <a:buClr>
                <a:schemeClr val="dk1"/>
              </a:buClr>
              <a:buSzPts val="2000"/>
              <a:buFont typeface="Times"/>
              <a:buNone/>
              <a:defRPr sz="2000" b="0" i="0" u="none" strike="noStrike" cap="none">
                <a:solidFill>
                  <a:schemeClr val="dk1"/>
                </a:solidFill>
                <a:latin typeface="Arial"/>
                <a:ea typeface="Arial"/>
                <a:cs typeface="Arial"/>
                <a:sym typeface="Arial"/>
              </a:defRPr>
            </a:lvl2pPr>
            <a:lvl3pPr marR="0" lvl="2" algn="ctr" rtl="0">
              <a:spcBef>
                <a:spcPts val="6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3pPr>
            <a:lvl4pPr marR="0" lvl="3" algn="ctr" rtl="0">
              <a:spcBef>
                <a:spcPts val="6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ctr" rtl="0">
              <a:spcBef>
                <a:spcPts val="6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ctr" rtl="0">
              <a:spcBef>
                <a:spcPts val="6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ctr" rtl="0">
              <a:spcBef>
                <a:spcPts val="6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ctr" rtl="0">
              <a:spcBef>
                <a:spcPts val="6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ctr" rtl="0">
              <a:spcBef>
                <a:spcPts val="6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522" name="Google Shape;522;p105"/>
          <p:cNvSpPr txBox="1">
            <a:spLocks noGrp="1"/>
          </p:cNvSpPr>
          <p:nvPr>
            <p:ph type="sldNum" idx="12"/>
          </p:nvPr>
        </p:nvSpPr>
        <p:spPr>
          <a:xfrm>
            <a:off x="6759575" y="6149975"/>
            <a:ext cx="2133600" cy="4761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600"/>
              <a:buFont typeface="Arial"/>
              <a:buNone/>
              <a:defRPr sz="1600" b="0" i="0" u="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600"/>
              <a:buFont typeface="Arial"/>
              <a:buNone/>
              <a:defRPr sz="1600" b="0" i="0" u="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600"/>
              <a:buFont typeface="Arial"/>
              <a:buNone/>
              <a:defRPr sz="1600" b="0" i="0" u="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600"/>
              <a:buFont typeface="Arial"/>
              <a:buNone/>
              <a:defRPr sz="1600" b="0" i="0" u="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600"/>
              <a:buFont typeface="Arial"/>
              <a:buNone/>
              <a:defRPr sz="1600" b="0" i="0" u="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600"/>
              <a:buFont typeface="Arial"/>
              <a:buNone/>
              <a:defRPr sz="1600" b="0" i="0" u="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600"/>
              <a:buFont typeface="Arial"/>
              <a:buNone/>
              <a:defRPr sz="1600" b="0" i="0" u="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600"/>
              <a:buFont typeface="Arial"/>
              <a:buNone/>
              <a:defRPr sz="1600" b="0" i="0" u="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600"/>
              <a:buFont typeface="Arial"/>
              <a:buNone/>
              <a:defRPr sz="1600" b="0" i="0" u="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528"/>
        <p:cNvGrpSpPr/>
        <p:nvPr/>
      </p:nvGrpSpPr>
      <p:grpSpPr>
        <a:xfrm>
          <a:off x="0" y="0"/>
          <a:ext cx="0" cy="0"/>
          <a:chOff x="0" y="0"/>
          <a:chExt cx="0" cy="0"/>
        </a:xfrm>
      </p:grpSpPr>
      <p:sp>
        <p:nvSpPr>
          <p:cNvPr id="529" name="Google Shape;529;p107"/>
          <p:cNvSpPr txBox="1">
            <a:spLocks noGrp="1"/>
          </p:cNvSpPr>
          <p:nvPr>
            <p:ph type="title"/>
          </p:nvPr>
        </p:nvSpPr>
        <p:spPr>
          <a:xfrm>
            <a:off x="4354" y="17417"/>
            <a:ext cx="9139500" cy="592200"/>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Clr>
                <a:schemeClr val="lt1"/>
              </a:buClr>
              <a:buSzPts val="3200"/>
              <a:buFont typeface="Rockwell"/>
              <a:buNone/>
              <a:defRPr sz="3200" b="0" i="0" u="none" strike="noStrike" cap="none">
                <a:solidFill>
                  <a:schemeClr val="lt1"/>
                </a:solidFill>
                <a:latin typeface="Rockwell"/>
                <a:ea typeface="Rockwell"/>
                <a:cs typeface="Rockwell"/>
                <a:sym typeface="Rockwel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530" name="Google Shape;530;p107"/>
          <p:cNvSpPr txBox="1">
            <a:spLocks noGrp="1"/>
          </p:cNvSpPr>
          <p:nvPr>
            <p:ph type="body" idx="1"/>
          </p:nvPr>
        </p:nvSpPr>
        <p:spPr>
          <a:xfrm>
            <a:off x="457200" y="990601"/>
            <a:ext cx="8229600" cy="5257800"/>
          </a:xfrm>
          <a:prstGeom prst="rect">
            <a:avLst/>
          </a:prstGeom>
          <a:noFill/>
          <a:ln>
            <a:noFill/>
          </a:ln>
        </p:spPr>
        <p:txBody>
          <a:bodyPr spcFirstLastPara="1" wrap="square" lIns="91425" tIns="45700" rIns="91425" bIns="45700" anchor="t" anchorCtr="0"/>
          <a:lstStyle>
            <a:lvl1pPr marL="457200" marR="0" lvl="0" indent="-228600" algn="l" rtl="0">
              <a:spcBef>
                <a:spcPts val="480"/>
              </a:spcBef>
              <a:spcAft>
                <a:spcPts val="0"/>
              </a:spcAft>
              <a:buClr>
                <a:schemeClr val="dk2"/>
              </a:buClr>
              <a:buSzPts val="2400"/>
              <a:buFont typeface="Arial"/>
              <a:buNone/>
              <a:defRPr sz="2400" b="0" i="0" u="none" strike="noStrike" cap="none">
                <a:solidFill>
                  <a:schemeClr val="dk2"/>
                </a:solidFill>
                <a:latin typeface="Century Gothic"/>
                <a:ea typeface="Century Gothic"/>
                <a:cs typeface="Century Gothic"/>
                <a:sym typeface="Century Gothic"/>
              </a:defRPr>
            </a:lvl1pPr>
            <a:lvl2pPr marL="914400" marR="0" lvl="1" indent="-355600" algn="l" rtl="0">
              <a:spcBef>
                <a:spcPts val="400"/>
              </a:spcBef>
              <a:spcAft>
                <a:spcPts val="0"/>
              </a:spcAft>
              <a:buClr>
                <a:schemeClr val="dk2"/>
              </a:buClr>
              <a:buSzPts val="2000"/>
              <a:buFont typeface="Arial"/>
              <a:buChar char="•"/>
              <a:defRPr sz="2000" b="0" i="0" u="none" strike="noStrike" cap="none">
                <a:solidFill>
                  <a:schemeClr val="dk2"/>
                </a:solidFill>
                <a:latin typeface="Century Gothic"/>
                <a:ea typeface="Century Gothic"/>
                <a:cs typeface="Century Gothic"/>
                <a:sym typeface="Century Gothic"/>
              </a:defRPr>
            </a:lvl2pPr>
            <a:lvl3pPr marL="1371600" marR="0" lvl="2" indent="-342900" algn="l" rtl="0">
              <a:spcBef>
                <a:spcPts val="360"/>
              </a:spcBef>
              <a:spcAft>
                <a:spcPts val="0"/>
              </a:spcAft>
              <a:buClr>
                <a:schemeClr val="dk2"/>
              </a:buClr>
              <a:buSzPts val="1800"/>
              <a:buFont typeface="Courier New"/>
              <a:buChar char="o"/>
              <a:defRPr sz="1800" b="0" i="0" u="none" strike="noStrike" cap="none">
                <a:solidFill>
                  <a:schemeClr val="dk2"/>
                </a:solidFill>
                <a:latin typeface="Century Gothic"/>
                <a:ea typeface="Century Gothic"/>
                <a:cs typeface="Century Gothic"/>
                <a:sym typeface="Century Gothic"/>
              </a:defRPr>
            </a:lvl3pPr>
            <a:lvl4pPr marL="1828800" marR="0" lvl="3" indent="-330200" algn="l" rtl="0">
              <a:spcBef>
                <a:spcPts val="320"/>
              </a:spcBef>
              <a:spcAft>
                <a:spcPts val="0"/>
              </a:spcAft>
              <a:buClr>
                <a:schemeClr val="dk2"/>
              </a:buClr>
              <a:buSzPts val="1600"/>
              <a:buFont typeface="Arial"/>
              <a:buChar char="–"/>
              <a:defRPr sz="1600" b="0" i="0" u="none" strike="noStrike" cap="none">
                <a:solidFill>
                  <a:schemeClr val="dk2"/>
                </a:solidFill>
                <a:latin typeface="Century Gothic"/>
                <a:ea typeface="Century Gothic"/>
                <a:cs typeface="Century Gothic"/>
                <a:sym typeface="Century Gothic"/>
              </a:defRPr>
            </a:lvl4pPr>
            <a:lvl5pPr marL="2286000" marR="0" lvl="4" indent="-330200" algn="l" rtl="0">
              <a:spcBef>
                <a:spcPts val="320"/>
              </a:spcBef>
              <a:spcAft>
                <a:spcPts val="0"/>
              </a:spcAft>
              <a:buClr>
                <a:schemeClr val="dk2"/>
              </a:buClr>
              <a:buSzPts val="1600"/>
              <a:buFont typeface="Arial"/>
              <a:buChar char="»"/>
              <a:defRPr sz="1600" b="0" i="0" u="none" strike="noStrike" cap="none">
                <a:solidFill>
                  <a:schemeClr val="dk2"/>
                </a:solidFill>
                <a:latin typeface="Century Gothic"/>
                <a:ea typeface="Century Gothic"/>
                <a:cs typeface="Century Gothic"/>
                <a:sym typeface="Century Gothic"/>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531" name="Google Shape;531;p107"/>
          <p:cNvSpPr txBox="1">
            <a:spLocks noGrp="1"/>
          </p:cNvSpPr>
          <p:nvPr>
            <p:ph type="ftr" idx="11"/>
          </p:nvPr>
        </p:nvSpPr>
        <p:spPr>
          <a:xfrm>
            <a:off x="1600200" y="6356350"/>
            <a:ext cx="5334000" cy="3651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b="0" i="0" u="none" strike="noStrike" cap="none">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532" name="Google Shape;532;p107"/>
          <p:cNvSpPr txBox="1">
            <a:spLocks noGrp="1"/>
          </p:cNvSpPr>
          <p:nvPr>
            <p:ph type="sldNum" idx="12"/>
          </p:nvPr>
        </p:nvSpPr>
        <p:spPr>
          <a:xfrm>
            <a:off x="457200" y="6356350"/>
            <a:ext cx="762000" cy="365100"/>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1200" b="0" i="0" u="none" strike="noStrike" cap="none">
                <a:solidFill>
                  <a:schemeClr val="dk2"/>
                </a:solidFill>
                <a:latin typeface="Century Gothic"/>
                <a:ea typeface="Century Gothic"/>
                <a:cs typeface="Century Gothic"/>
                <a:sym typeface="Century Gothic"/>
              </a:defRPr>
            </a:lvl1pPr>
            <a:lvl2pPr marL="0" marR="0" lvl="1" indent="0" algn="l" rtl="0">
              <a:spcBef>
                <a:spcPts val="0"/>
              </a:spcBef>
              <a:buNone/>
              <a:defRPr sz="1200" b="0" i="0" u="none" strike="noStrike" cap="none">
                <a:solidFill>
                  <a:schemeClr val="dk2"/>
                </a:solidFill>
                <a:latin typeface="Century Gothic"/>
                <a:ea typeface="Century Gothic"/>
                <a:cs typeface="Century Gothic"/>
                <a:sym typeface="Century Gothic"/>
              </a:defRPr>
            </a:lvl2pPr>
            <a:lvl3pPr marL="0" marR="0" lvl="2" indent="0" algn="l" rtl="0">
              <a:spcBef>
                <a:spcPts val="0"/>
              </a:spcBef>
              <a:buNone/>
              <a:defRPr sz="1200" b="0" i="0" u="none" strike="noStrike" cap="none">
                <a:solidFill>
                  <a:schemeClr val="dk2"/>
                </a:solidFill>
                <a:latin typeface="Century Gothic"/>
                <a:ea typeface="Century Gothic"/>
                <a:cs typeface="Century Gothic"/>
                <a:sym typeface="Century Gothic"/>
              </a:defRPr>
            </a:lvl3pPr>
            <a:lvl4pPr marL="0" marR="0" lvl="3" indent="0" algn="l" rtl="0">
              <a:spcBef>
                <a:spcPts val="0"/>
              </a:spcBef>
              <a:buNone/>
              <a:defRPr sz="1200" b="0" i="0" u="none" strike="noStrike" cap="none">
                <a:solidFill>
                  <a:schemeClr val="dk2"/>
                </a:solidFill>
                <a:latin typeface="Century Gothic"/>
                <a:ea typeface="Century Gothic"/>
                <a:cs typeface="Century Gothic"/>
                <a:sym typeface="Century Gothic"/>
              </a:defRPr>
            </a:lvl4pPr>
            <a:lvl5pPr marL="0" marR="0" lvl="4" indent="0" algn="l" rtl="0">
              <a:spcBef>
                <a:spcPts val="0"/>
              </a:spcBef>
              <a:buNone/>
              <a:defRPr sz="1200" b="0" i="0" u="none" strike="noStrike" cap="none">
                <a:solidFill>
                  <a:schemeClr val="dk2"/>
                </a:solidFill>
                <a:latin typeface="Century Gothic"/>
                <a:ea typeface="Century Gothic"/>
                <a:cs typeface="Century Gothic"/>
                <a:sym typeface="Century Gothic"/>
              </a:defRPr>
            </a:lvl5pPr>
            <a:lvl6pPr marL="0" marR="0" lvl="5" indent="0" algn="l" rtl="0">
              <a:spcBef>
                <a:spcPts val="0"/>
              </a:spcBef>
              <a:buNone/>
              <a:defRPr sz="1200" b="0" i="0" u="none" strike="noStrike" cap="none">
                <a:solidFill>
                  <a:schemeClr val="dk2"/>
                </a:solidFill>
                <a:latin typeface="Century Gothic"/>
                <a:ea typeface="Century Gothic"/>
                <a:cs typeface="Century Gothic"/>
                <a:sym typeface="Century Gothic"/>
              </a:defRPr>
            </a:lvl6pPr>
            <a:lvl7pPr marL="0" marR="0" lvl="6" indent="0" algn="l" rtl="0">
              <a:spcBef>
                <a:spcPts val="0"/>
              </a:spcBef>
              <a:buNone/>
              <a:defRPr sz="1200" b="0" i="0" u="none" strike="noStrike" cap="none">
                <a:solidFill>
                  <a:schemeClr val="dk2"/>
                </a:solidFill>
                <a:latin typeface="Century Gothic"/>
                <a:ea typeface="Century Gothic"/>
                <a:cs typeface="Century Gothic"/>
                <a:sym typeface="Century Gothic"/>
              </a:defRPr>
            </a:lvl7pPr>
            <a:lvl8pPr marL="0" marR="0" lvl="7" indent="0" algn="l" rtl="0">
              <a:spcBef>
                <a:spcPts val="0"/>
              </a:spcBef>
              <a:buNone/>
              <a:defRPr sz="1200" b="0" i="0" u="none" strike="noStrike" cap="none">
                <a:solidFill>
                  <a:schemeClr val="dk2"/>
                </a:solidFill>
                <a:latin typeface="Century Gothic"/>
                <a:ea typeface="Century Gothic"/>
                <a:cs typeface="Century Gothic"/>
                <a:sym typeface="Century Gothic"/>
              </a:defRPr>
            </a:lvl8pPr>
            <a:lvl9pPr marL="0" marR="0" lvl="8" indent="0" algn="l" rtl="0">
              <a:spcBef>
                <a:spcPts val="0"/>
              </a:spcBef>
              <a:buNone/>
              <a:defRPr sz="1200" b="0" i="0" u="none" strike="noStrike" cap="none">
                <a:solidFill>
                  <a:schemeClr val="dk2"/>
                </a:solidFill>
                <a:latin typeface="Century Gothic"/>
                <a:ea typeface="Century Gothic"/>
                <a:cs typeface="Century Gothic"/>
                <a:sym typeface="Century Gothic"/>
              </a:defRPr>
            </a:lvl9pPr>
          </a:lstStyle>
          <a:p>
            <a:pPr marL="0" lvl="0" indent="0" algn="l" rtl="0">
              <a:spcBef>
                <a:spcPts val="0"/>
              </a:spcBef>
              <a:spcAft>
                <a:spcPts val="0"/>
              </a:spcAft>
              <a:buNone/>
            </a:pPr>
            <a:fld id="{00000000-1234-1234-1234-123412341234}" type="slidenum">
              <a:rPr lang="en-US"/>
              <a:pPr marL="0" lvl="0" indent="0" algn="l" rtl="0">
                <a:spcBef>
                  <a:spcPts val="0"/>
                </a:spcBef>
                <a:spcAft>
                  <a:spcPts val="0"/>
                </a:spcAft>
                <a:buNone/>
              </a:pP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42"/>
        <p:cNvGrpSpPr/>
        <p:nvPr/>
      </p:nvGrpSpPr>
      <p:grpSpPr>
        <a:xfrm>
          <a:off x="0" y="0"/>
          <a:ext cx="0" cy="0"/>
          <a:chOff x="0" y="0"/>
          <a:chExt cx="0" cy="0"/>
        </a:xfrm>
      </p:grpSpPr>
      <p:sp>
        <p:nvSpPr>
          <p:cNvPr id="43" name="Google Shape;43;p12"/>
          <p:cNvSpPr txBox="1">
            <a:spLocks noGrp="1"/>
          </p:cNvSpPr>
          <p:nvPr>
            <p:ph type="title"/>
          </p:nvPr>
        </p:nvSpPr>
        <p:spPr>
          <a:xfrm>
            <a:off x="4762" y="17462"/>
            <a:ext cx="9139237" cy="592137"/>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Clr>
                <a:schemeClr val="lt1"/>
              </a:buClr>
              <a:buSzPts val="3200"/>
              <a:buFont typeface="Rockwell"/>
              <a:buNone/>
              <a:defRPr sz="3200" b="0" i="0" u="none" strike="noStrike" cap="none">
                <a:solidFill>
                  <a:schemeClr val="lt1"/>
                </a:solidFill>
                <a:latin typeface="Rockwell"/>
                <a:ea typeface="Rockwell"/>
                <a:cs typeface="Rockwell"/>
                <a:sym typeface="Rockwel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4" name="Google Shape;44;p12"/>
          <p:cNvSpPr txBox="1">
            <a:spLocks noGrp="1"/>
          </p:cNvSpPr>
          <p:nvPr>
            <p:ph type="body" idx="1"/>
          </p:nvPr>
        </p:nvSpPr>
        <p:spPr>
          <a:xfrm rot="5400000">
            <a:off x="1943100" y="-495300"/>
            <a:ext cx="5257800" cy="8229600"/>
          </a:xfrm>
          <a:prstGeom prst="rect">
            <a:avLst/>
          </a:prstGeom>
          <a:noFill/>
          <a:ln>
            <a:noFill/>
          </a:ln>
        </p:spPr>
        <p:txBody>
          <a:bodyPr spcFirstLastPara="1" wrap="square" lIns="91425" tIns="45700" rIns="91425" bIns="45700" anchor="t" anchorCtr="0"/>
          <a:lstStyle>
            <a:lvl1pPr marL="457200" marR="0" lvl="0" indent="-228600" algn="l" rtl="0">
              <a:spcBef>
                <a:spcPts val="480"/>
              </a:spcBef>
              <a:spcAft>
                <a:spcPts val="0"/>
              </a:spcAft>
              <a:buClr>
                <a:schemeClr val="dk2"/>
              </a:buClr>
              <a:buSzPts val="2400"/>
              <a:buFont typeface="Arial"/>
              <a:buNone/>
              <a:defRPr sz="2400" b="0" i="0" u="none" strike="noStrike" cap="none">
                <a:solidFill>
                  <a:schemeClr val="dk2"/>
                </a:solidFill>
                <a:latin typeface="Century Gothic"/>
                <a:ea typeface="Century Gothic"/>
                <a:cs typeface="Century Gothic"/>
                <a:sym typeface="Century Gothic"/>
              </a:defRPr>
            </a:lvl1pPr>
            <a:lvl2pPr marL="914400" marR="0" lvl="1" indent="-355600" algn="l" rtl="0">
              <a:spcBef>
                <a:spcPts val="400"/>
              </a:spcBef>
              <a:spcAft>
                <a:spcPts val="0"/>
              </a:spcAft>
              <a:buClr>
                <a:schemeClr val="dk2"/>
              </a:buClr>
              <a:buSzPts val="2000"/>
              <a:buFont typeface="Arial"/>
              <a:buChar char="•"/>
              <a:defRPr sz="2000" b="0" i="0" u="none" strike="noStrike" cap="none">
                <a:solidFill>
                  <a:schemeClr val="dk2"/>
                </a:solidFill>
                <a:latin typeface="Century Gothic"/>
                <a:ea typeface="Century Gothic"/>
                <a:cs typeface="Century Gothic"/>
                <a:sym typeface="Century Gothic"/>
              </a:defRPr>
            </a:lvl2pPr>
            <a:lvl3pPr marL="1371600" marR="0" lvl="2" indent="-342900" algn="l" rtl="0">
              <a:spcBef>
                <a:spcPts val="360"/>
              </a:spcBef>
              <a:spcAft>
                <a:spcPts val="0"/>
              </a:spcAft>
              <a:buClr>
                <a:schemeClr val="dk2"/>
              </a:buClr>
              <a:buSzPts val="1800"/>
              <a:buFont typeface="Courier New"/>
              <a:buChar char="o"/>
              <a:defRPr sz="1800" b="0" i="0" u="none" strike="noStrike" cap="none">
                <a:solidFill>
                  <a:schemeClr val="dk2"/>
                </a:solidFill>
                <a:latin typeface="Century Gothic"/>
                <a:ea typeface="Century Gothic"/>
                <a:cs typeface="Century Gothic"/>
                <a:sym typeface="Century Gothic"/>
              </a:defRPr>
            </a:lvl3pPr>
            <a:lvl4pPr marL="1828800" marR="0" lvl="3" indent="-330200" algn="l" rtl="0">
              <a:spcBef>
                <a:spcPts val="320"/>
              </a:spcBef>
              <a:spcAft>
                <a:spcPts val="0"/>
              </a:spcAft>
              <a:buClr>
                <a:schemeClr val="dk2"/>
              </a:buClr>
              <a:buSzPts val="1600"/>
              <a:buFont typeface="Arial"/>
              <a:buChar char="–"/>
              <a:defRPr sz="1600" b="0" i="0" u="none" strike="noStrike" cap="none">
                <a:solidFill>
                  <a:schemeClr val="dk2"/>
                </a:solidFill>
                <a:latin typeface="Century Gothic"/>
                <a:ea typeface="Century Gothic"/>
                <a:cs typeface="Century Gothic"/>
                <a:sym typeface="Century Gothic"/>
              </a:defRPr>
            </a:lvl4pPr>
            <a:lvl5pPr marL="2286000" marR="0" lvl="4" indent="-330200" algn="l" rtl="0">
              <a:spcBef>
                <a:spcPts val="320"/>
              </a:spcBef>
              <a:spcAft>
                <a:spcPts val="0"/>
              </a:spcAft>
              <a:buClr>
                <a:schemeClr val="dk2"/>
              </a:buClr>
              <a:buSzPts val="1600"/>
              <a:buFont typeface="Arial"/>
              <a:buChar char="»"/>
              <a:defRPr sz="1600" b="0" i="0" u="none" strike="noStrike" cap="none">
                <a:solidFill>
                  <a:schemeClr val="dk2"/>
                </a:solidFill>
                <a:latin typeface="Century Gothic"/>
                <a:ea typeface="Century Gothic"/>
                <a:cs typeface="Century Gothic"/>
                <a:sym typeface="Century Gothic"/>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45" name="Google Shape;45;p12"/>
          <p:cNvSpPr txBox="1">
            <a:spLocks noGrp="1"/>
          </p:cNvSpPr>
          <p:nvPr>
            <p:ph type="ftr" idx="11"/>
          </p:nvPr>
        </p:nvSpPr>
        <p:spPr>
          <a:xfrm>
            <a:off x="1600200" y="6356350"/>
            <a:ext cx="5334000" cy="365125"/>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800" b="0" i="0" u="none">
                <a:solidFill>
                  <a:schemeClr val="dk1"/>
                </a:solidFill>
                <a:latin typeface="Century Gothic"/>
                <a:ea typeface="Century Gothic"/>
                <a:cs typeface="Century Gothic"/>
                <a:sym typeface="Century Gothic"/>
              </a:defRPr>
            </a:lvl1pPr>
            <a:lvl2pPr marR="0" lvl="1"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46" name="Google Shape;46;p12"/>
          <p:cNvSpPr txBox="1">
            <a:spLocks noGrp="1"/>
          </p:cNvSpPr>
          <p:nvPr>
            <p:ph type="sldNum" idx="12"/>
          </p:nvPr>
        </p:nvSpPr>
        <p:spPr>
          <a:xfrm>
            <a:off x="457200" y="6356350"/>
            <a:ext cx="762000" cy="365125"/>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chemeClr val="dk2"/>
              </a:buClr>
              <a:buSzPts val="1200"/>
              <a:buFont typeface="Century Gothic"/>
              <a:buNone/>
              <a:defRPr sz="1200" b="0" i="0" u="none">
                <a:solidFill>
                  <a:schemeClr val="dk2"/>
                </a:solidFill>
                <a:latin typeface="Century Gothic"/>
                <a:ea typeface="Century Gothic"/>
                <a:cs typeface="Century Gothic"/>
                <a:sym typeface="Century Gothic"/>
              </a:defRPr>
            </a:lvl1pPr>
            <a:lvl2pPr marL="0" marR="0" lvl="1" indent="0" algn="l" rtl="0">
              <a:lnSpc>
                <a:spcPct val="100000"/>
              </a:lnSpc>
              <a:spcBef>
                <a:spcPts val="0"/>
              </a:spcBef>
              <a:spcAft>
                <a:spcPts val="0"/>
              </a:spcAft>
              <a:buClr>
                <a:schemeClr val="dk2"/>
              </a:buClr>
              <a:buSzPts val="1200"/>
              <a:buFont typeface="Century Gothic"/>
              <a:buNone/>
              <a:defRPr sz="1200" b="0" i="0" u="none">
                <a:solidFill>
                  <a:schemeClr val="dk2"/>
                </a:solidFill>
                <a:latin typeface="Century Gothic"/>
                <a:ea typeface="Century Gothic"/>
                <a:cs typeface="Century Gothic"/>
                <a:sym typeface="Century Gothic"/>
              </a:defRPr>
            </a:lvl2pPr>
            <a:lvl3pPr marL="0" marR="0" lvl="2" indent="0" algn="l" rtl="0">
              <a:lnSpc>
                <a:spcPct val="100000"/>
              </a:lnSpc>
              <a:spcBef>
                <a:spcPts val="0"/>
              </a:spcBef>
              <a:spcAft>
                <a:spcPts val="0"/>
              </a:spcAft>
              <a:buClr>
                <a:schemeClr val="dk2"/>
              </a:buClr>
              <a:buSzPts val="1200"/>
              <a:buFont typeface="Century Gothic"/>
              <a:buNone/>
              <a:defRPr sz="1200" b="0" i="0" u="none">
                <a:solidFill>
                  <a:schemeClr val="dk2"/>
                </a:solidFill>
                <a:latin typeface="Century Gothic"/>
                <a:ea typeface="Century Gothic"/>
                <a:cs typeface="Century Gothic"/>
                <a:sym typeface="Century Gothic"/>
              </a:defRPr>
            </a:lvl3pPr>
            <a:lvl4pPr marL="0" marR="0" lvl="3" indent="0" algn="l" rtl="0">
              <a:lnSpc>
                <a:spcPct val="100000"/>
              </a:lnSpc>
              <a:spcBef>
                <a:spcPts val="0"/>
              </a:spcBef>
              <a:spcAft>
                <a:spcPts val="0"/>
              </a:spcAft>
              <a:buClr>
                <a:schemeClr val="dk2"/>
              </a:buClr>
              <a:buSzPts val="1200"/>
              <a:buFont typeface="Century Gothic"/>
              <a:buNone/>
              <a:defRPr sz="1200" b="0" i="0" u="none">
                <a:solidFill>
                  <a:schemeClr val="dk2"/>
                </a:solidFill>
                <a:latin typeface="Century Gothic"/>
                <a:ea typeface="Century Gothic"/>
                <a:cs typeface="Century Gothic"/>
                <a:sym typeface="Century Gothic"/>
              </a:defRPr>
            </a:lvl4pPr>
            <a:lvl5pPr marL="0" marR="0" lvl="4" indent="0" algn="l" rtl="0">
              <a:lnSpc>
                <a:spcPct val="100000"/>
              </a:lnSpc>
              <a:spcBef>
                <a:spcPts val="0"/>
              </a:spcBef>
              <a:spcAft>
                <a:spcPts val="0"/>
              </a:spcAft>
              <a:buClr>
                <a:schemeClr val="dk2"/>
              </a:buClr>
              <a:buSzPts val="1200"/>
              <a:buFont typeface="Century Gothic"/>
              <a:buNone/>
              <a:defRPr sz="1200" b="0" i="0" u="none">
                <a:solidFill>
                  <a:schemeClr val="dk2"/>
                </a:solidFill>
                <a:latin typeface="Century Gothic"/>
                <a:ea typeface="Century Gothic"/>
                <a:cs typeface="Century Gothic"/>
                <a:sym typeface="Century Gothic"/>
              </a:defRPr>
            </a:lvl5pPr>
            <a:lvl6pPr marL="0" marR="0" lvl="5" indent="0" algn="l" rtl="0">
              <a:lnSpc>
                <a:spcPct val="100000"/>
              </a:lnSpc>
              <a:spcBef>
                <a:spcPts val="0"/>
              </a:spcBef>
              <a:spcAft>
                <a:spcPts val="0"/>
              </a:spcAft>
              <a:buClr>
                <a:schemeClr val="dk2"/>
              </a:buClr>
              <a:buSzPts val="1200"/>
              <a:buFont typeface="Century Gothic"/>
              <a:buNone/>
              <a:defRPr sz="1200" b="0" i="0" u="none">
                <a:solidFill>
                  <a:schemeClr val="dk2"/>
                </a:solidFill>
                <a:latin typeface="Century Gothic"/>
                <a:ea typeface="Century Gothic"/>
                <a:cs typeface="Century Gothic"/>
                <a:sym typeface="Century Gothic"/>
              </a:defRPr>
            </a:lvl6pPr>
            <a:lvl7pPr marL="0" marR="0" lvl="6" indent="0" algn="l" rtl="0">
              <a:lnSpc>
                <a:spcPct val="100000"/>
              </a:lnSpc>
              <a:spcBef>
                <a:spcPts val="0"/>
              </a:spcBef>
              <a:spcAft>
                <a:spcPts val="0"/>
              </a:spcAft>
              <a:buClr>
                <a:schemeClr val="dk2"/>
              </a:buClr>
              <a:buSzPts val="1200"/>
              <a:buFont typeface="Century Gothic"/>
              <a:buNone/>
              <a:defRPr sz="1200" b="0" i="0" u="none">
                <a:solidFill>
                  <a:schemeClr val="dk2"/>
                </a:solidFill>
                <a:latin typeface="Century Gothic"/>
                <a:ea typeface="Century Gothic"/>
                <a:cs typeface="Century Gothic"/>
                <a:sym typeface="Century Gothic"/>
              </a:defRPr>
            </a:lvl7pPr>
            <a:lvl8pPr marL="0" marR="0" lvl="7" indent="0" algn="l" rtl="0">
              <a:lnSpc>
                <a:spcPct val="100000"/>
              </a:lnSpc>
              <a:spcBef>
                <a:spcPts val="0"/>
              </a:spcBef>
              <a:spcAft>
                <a:spcPts val="0"/>
              </a:spcAft>
              <a:buClr>
                <a:schemeClr val="dk2"/>
              </a:buClr>
              <a:buSzPts val="1200"/>
              <a:buFont typeface="Century Gothic"/>
              <a:buNone/>
              <a:defRPr sz="1200" b="0" i="0" u="none">
                <a:solidFill>
                  <a:schemeClr val="dk2"/>
                </a:solidFill>
                <a:latin typeface="Century Gothic"/>
                <a:ea typeface="Century Gothic"/>
                <a:cs typeface="Century Gothic"/>
                <a:sym typeface="Century Gothic"/>
              </a:defRPr>
            </a:lvl8pPr>
            <a:lvl9pPr marL="0" marR="0" lvl="8" indent="0" algn="l" rtl="0">
              <a:lnSpc>
                <a:spcPct val="100000"/>
              </a:lnSpc>
              <a:spcBef>
                <a:spcPts val="0"/>
              </a:spcBef>
              <a:spcAft>
                <a:spcPts val="0"/>
              </a:spcAft>
              <a:buClr>
                <a:schemeClr val="dk2"/>
              </a:buClr>
              <a:buSzPts val="1200"/>
              <a:buFont typeface="Century Gothic"/>
              <a:buNone/>
              <a:defRPr sz="1200" b="0" i="0" u="none">
                <a:solidFill>
                  <a:schemeClr val="dk2"/>
                </a:solidFill>
                <a:latin typeface="Century Gothic"/>
                <a:ea typeface="Century Gothic"/>
                <a:cs typeface="Century Gothic"/>
                <a:sym typeface="Century Gothic"/>
              </a:defRPr>
            </a:lvl9pPr>
          </a:lstStyle>
          <a:p>
            <a:pPr marL="0" lvl="0" indent="0" algn="l" rtl="0">
              <a:spcBef>
                <a:spcPts val="0"/>
              </a:spcBef>
              <a:spcAft>
                <a:spcPts val="0"/>
              </a:spcAft>
              <a:buNone/>
            </a:pPr>
            <a:fld id="{00000000-1234-1234-1234-123412341234}" type="slidenum">
              <a:rPr lang="en-US"/>
              <a:pPr marL="0" lvl="0" indent="0" algn="l" rtl="0">
                <a:spcBef>
                  <a:spcPts val="0"/>
                </a:spcBef>
                <a:spcAft>
                  <a:spcPts val="0"/>
                </a:spcAft>
                <a:buNone/>
              </a:pPr>
              <a:t>‹#›</a:t>
            </a:fld>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33"/>
        <p:cNvGrpSpPr/>
        <p:nvPr/>
      </p:nvGrpSpPr>
      <p:grpSpPr>
        <a:xfrm>
          <a:off x="0" y="0"/>
          <a:ext cx="0" cy="0"/>
          <a:chOff x="0" y="0"/>
          <a:chExt cx="0" cy="0"/>
        </a:xfrm>
      </p:grpSpPr>
      <p:sp>
        <p:nvSpPr>
          <p:cNvPr id="534" name="Google Shape;534;p108"/>
          <p:cNvSpPr txBox="1">
            <a:spLocks noGrp="1"/>
          </p:cNvSpPr>
          <p:nvPr>
            <p:ph type="ctrTitle"/>
          </p:nvPr>
        </p:nvSpPr>
        <p:spPr>
          <a:xfrm>
            <a:off x="685800" y="2130425"/>
            <a:ext cx="7772400" cy="1470000"/>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Clr>
                <a:schemeClr val="dk2"/>
              </a:buClr>
              <a:buSzPts val="2800"/>
              <a:buFont typeface="Rockwell"/>
              <a:buNone/>
              <a:defRPr sz="2800" b="0" i="0" u="none" strike="noStrike" cap="none">
                <a:solidFill>
                  <a:schemeClr val="dk2"/>
                </a:solidFill>
                <a:latin typeface="Rockwell"/>
                <a:ea typeface="Rockwell"/>
                <a:cs typeface="Rockwell"/>
                <a:sym typeface="Rockwel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535" name="Google Shape;535;p108"/>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lstStyle>
            <a:lvl1pPr marR="0" lvl="0" algn="ctr" rtl="0">
              <a:spcBef>
                <a:spcPts val="480"/>
              </a:spcBef>
              <a:spcAft>
                <a:spcPts val="0"/>
              </a:spcAft>
              <a:buClr>
                <a:schemeClr val="dk2"/>
              </a:buClr>
              <a:buSzPts val="2400"/>
              <a:buFont typeface="Arial"/>
              <a:buNone/>
              <a:defRPr sz="2400" b="0" i="0" u="none" strike="noStrike" cap="none">
                <a:solidFill>
                  <a:schemeClr val="dk2"/>
                </a:solidFill>
                <a:latin typeface="Century Gothic"/>
                <a:ea typeface="Century Gothic"/>
                <a:cs typeface="Century Gothic"/>
                <a:sym typeface="Century Gothic"/>
              </a:defRPr>
            </a:lvl1pPr>
            <a:lvl2pPr marR="0" lvl="1" algn="ctr" rtl="0">
              <a:spcBef>
                <a:spcPts val="400"/>
              </a:spcBef>
              <a:spcAft>
                <a:spcPts val="0"/>
              </a:spcAft>
              <a:buClr>
                <a:srgbClr val="888888"/>
              </a:buClr>
              <a:buSzPts val="2000"/>
              <a:buFont typeface="Arial"/>
              <a:buNone/>
              <a:defRPr sz="2000" b="0" i="0" u="none" strike="noStrike" cap="none">
                <a:solidFill>
                  <a:srgbClr val="888888"/>
                </a:solidFill>
                <a:latin typeface="Century Gothic"/>
                <a:ea typeface="Century Gothic"/>
                <a:cs typeface="Century Gothic"/>
                <a:sym typeface="Century Gothic"/>
              </a:defRPr>
            </a:lvl2pPr>
            <a:lvl3pPr marR="0" lvl="2" algn="ctr" rtl="0">
              <a:spcBef>
                <a:spcPts val="360"/>
              </a:spcBef>
              <a:spcAft>
                <a:spcPts val="0"/>
              </a:spcAft>
              <a:buClr>
                <a:srgbClr val="888888"/>
              </a:buClr>
              <a:buSzPts val="1800"/>
              <a:buFont typeface="Courier New"/>
              <a:buNone/>
              <a:defRPr sz="1800" b="0" i="0" u="none" strike="noStrike" cap="none">
                <a:solidFill>
                  <a:srgbClr val="888888"/>
                </a:solidFill>
                <a:latin typeface="Century Gothic"/>
                <a:ea typeface="Century Gothic"/>
                <a:cs typeface="Century Gothic"/>
                <a:sym typeface="Century Gothic"/>
              </a:defRPr>
            </a:lvl3pPr>
            <a:lvl4pPr marR="0" lvl="3" algn="ctr" rtl="0">
              <a:spcBef>
                <a:spcPts val="320"/>
              </a:spcBef>
              <a:spcAft>
                <a:spcPts val="0"/>
              </a:spcAft>
              <a:buClr>
                <a:srgbClr val="888888"/>
              </a:buClr>
              <a:buSzPts val="1600"/>
              <a:buFont typeface="Arial"/>
              <a:buNone/>
              <a:defRPr sz="1600" b="0" i="0" u="none" strike="noStrike" cap="none">
                <a:solidFill>
                  <a:srgbClr val="888888"/>
                </a:solidFill>
                <a:latin typeface="Century Gothic"/>
                <a:ea typeface="Century Gothic"/>
                <a:cs typeface="Century Gothic"/>
                <a:sym typeface="Century Gothic"/>
              </a:defRPr>
            </a:lvl4pPr>
            <a:lvl5pPr marR="0" lvl="4" algn="ctr" rtl="0">
              <a:spcBef>
                <a:spcPts val="320"/>
              </a:spcBef>
              <a:spcAft>
                <a:spcPts val="0"/>
              </a:spcAft>
              <a:buClr>
                <a:srgbClr val="888888"/>
              </a:buClr>
              <a:buSzPts val="1600"/>
              <a:buFont typeface="Arial"/>
              <a:buNone/>
              <a:defRPr sz="1600" b="0" i="0" u="none" strike="noStrike" cap="none">
                <a:solidFill>
                  <a:srgbClr val="888888"/>
                </a:solidFill>
                <a:latin typeface="Century Gothic"/>
                <a:ea typeface="Century Gothic"/>
                <a:cs typeface="Century Gothic"/>
                <a:sym typeface="Century Gothic"/>
              </a:defRPr>
            </a:lvl5pPr>
            <a:lvl6pPr marR="0" lvl="5" algn="ctr" rtl="0">
              <a:spcBef>
                <a:spcPts val="400"/>
              </a:spcBef>
              <a:spcAft>
                <a:spcPts val="0"/>
              </a:spcAft>
              <a:buClr>
                <a:srgbClr val="888888"/>
              </a:buClr>
              <a:buSzPts val="2000"/>
              <a:buFont typeface="Arial"/>
              <a:buNone/>
              <a:defRPr sz="2000" b="0" i="0" u="none" strike="noStrike" cap="none">
                <a:solidFill>
                  <a:srgbClr val="888888"/>
                </a:solidFill>
                <a:latin typeface="Century Gothic"/>
                <a:ea typeface="Century Gothic"/>
                <a:cs typeface="Century Gothic"/>
                <a:sym typeface="Century Gothic"/>
              </a:defRPr>
            </a:lvl6pPr>
            <a:lvl7pPr marR="0" lvl="6" algn="ctr" rtl="0">
              <a:spcBef>
                <a:spcPts val="400"/>
              </a:spcBef>
              <a:spcAft>
                <a:spcPts val="0"/>
              </a:spcAft>
              <a:buClr>
                <a:srgbClr val="888888"/>
              </a:buClr>
              <a:buSzPts val="2000"/>
              <a:buFont typeface="Arial"/>
              <a:buNone/>
              <a:defRPr sz="2000" b="0" i="0" u="none" strike="noStrike" cap="none">
                <a:solidFill>
                  <a:srgbClr val="888888"/>
                </a:solidFill>
                <a:latin typeface="Century Gothic"/>
                <a:ea typeface="Century Gothic"/>
                <a:cs typeface="Century Gothic"/>
                <a:sym typeface="Century Gothic"/>
              </a:defRPr>
            </a:lvl7pPr>
            <a:lvl8pPr marR="0" lvl="7" algn="ctr" rtl="0">
              <a:spcBef>
                <a:spcPts val="400"/>
              </a:spcBef>
              <a:spcAft>
                <a:spcPts val="0"/>
              </a:spcAft>
              <a:buClr>
                <a:srgbClr val="888888"/>
              </a:buClr>
              <a:buSzPts val="2000"/>
              <a:buFont typeface="Arial"/>
              <a:buNone/>
              <a:defRPr sz="2000" b="0" i="0" u="none" strike="noStrike" cap="none">
                <a:solidFill>
                  <a:srgbClr val="888888"/>
                </a:solidFill>
                <a:latin typeface="Century Gothic"/>
                <a:ea typeface="Century Gothic"/>
                <a:cs typeface="Century Gothic"/>
                <a:sym typeface="Century Gothic"/>
              </a:defRPr>
            </a:lvl8pPr>
            <a:lvl9pPr marR="0" lvl="8" algn="ctr" rtl="0">
              <a:spcBef>
                <a:spcPts val="400"/>
              </a:spcBef>
              <a:spcAft>
                <a:spcPts val="0"/>
              </a:spcAft>
              <a:buClr>
                <a:srgbClr val="888888"/>
              </a:buClr>
              <a:buSzPts val="2000"/>
              <a:buFont typeface="Arial"/>
              <a:buNone/>
              <a:defRPr sz="2000" b="0" i="0" u="none" strike="noStrike" cap="none">
                <a:solidFill>
                  <a:srgbClr val="888888"/>
                </a:solidFill>
                <a:latin typeface="Century Gothic"/>
                <a:ea typeface="Century Gothic"/>
                <a:cs typeface="Century Gothic"/>
                <a:sym typeface="Century Gothic"/>
              </a:defRPr>
            </a:lvl9pPr>
          </a:lstStyle>
          <a:p>
            <a:endParaRPr/>
          </a:p>
        </p:txBody>
      </p:sp>
      <p:sp>
        <p:nvSpPr>
          <p:cNvPr id="536" name="Google Shape;536;p108"/>
          <p:cNvSpPr txBox="1">
            <a:spLocks noGrp="1"/>
          </p:cNvSpPr>
          <p:nvPr>
            <p:ph type="ftr" idx="11"/>
          </p:nvPr>
        </p:nvSpPr>
        <p:spPr>
          <a:xfrm>
            <a:off x="1600200" y="6356350"/>
            <a:ext cx="5334000" cy="3651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b="0" i="0" u="none" strike="noStrike" cap="none">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537" name="Google Shape;537;p108"/>
          <p:cNvSpPr txBox="1"/>
          <p:nvPr/>
        </p:nvSpPr>
        <p:spPr>
          <a:xfrm>
            <a:off x="4354" y="17417"/>
            <a:ext cx="9139500" cy="5922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lt1"/>
              </a:buClr>
              <a:buSzPts val="3200"/>
              <a:buFont typeface="Rockwell"/>
              <a:buNone/>
            </a:pPr>
            <a:r>
              <a:rPr lang="en-US" sz="3200" b="0" i="0" u="none" strike="noStrike" cap="none">
                <a:solidFill>
                  <a:schemeClr val="lt1"/>
                </a:solidFill>
                <a:latin typeface="Rockwell"/>
                <a:ea typeface="Rockwell"/>
                <a:cs typeface="Rockwell"/>
                <a:sym typeface="Rockwell"/>
              </a:rPr>
              <a:t>Click to edit Master title style</a:t>
            </a:r>
            <a:endParaRPr sz="3200" b="0" i="0" u="none" strike="noStrike" cap="none">
              <a:solidFill>
                <a:schemeClr val="lt1"/>
              </a:solidFill>
              <a:latin typeface="Rockwell"/>
              <a:ea typeface="Rockwell"/>
              <a:cs typeface="Rockwell"/>
              <a:sym typeface="Rockwell"/>
            </a:endParaRPr>
          </a:p>
        </p:txBody>
      </p:sp>
      <p:sp>
        <p:nvSpPr>
          <p:cNvPr id="538" name="Google Shape;538;p108"/>
          <p:cNvSpPr txBox="1">
            <a:spLocks noGrp="1"/>
          </p:cNvSpPr>
          <p:nvPr>
            <p:ph type="sldNum" idx="12"/>
          </p:nvPr>
        </p:nvSpPr>
        <p:spPr>
          <a:xfrm>
            <a:off x="457200" y="6356350"/>
            <a:ext cx="762000" cy="365100"/>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1200" b="0" i="0" u="none" strike="noStrike" cap="none">
                <a:solidFill>
                  <a:schemeClr val="dk2"/>
                </a:solidFill>
                <a:latin typeface="Century Gothic"/>
                <a:ea typeface="Century Gothic"/>
                <a:cs typeface="Century Gothic"/>
                <a:sym typeface="Century Gothic"/>
              </a:defRPr>
            </a:lvl1pPr>
            <a:lvl2pPr marL="0" marR="0" lvl="1" indent="0" algn="l" rtl="0">
              <a:spcBef>
                <a:spcPts val="0"/>
              </a:spcBef>
              <a:buNone/>
              <a:defRPr sz="1200" b="0" i="0" u="none" strike="noStrike" cap="none">
                <a:solidFill>
                  <a:schemeClr val="dk2"/>
                </a:solidFill>
                <a:latin typeface="Century Gothic"/>
                <a:ea typeface="Century Gothic"/>
                <a:cs typeface="Century Gothic"/>
                <a:sym typeface="Century Gothic"/>
              </a:defRPr>
            </a:lvl2pPr>
            <a:lvl3pPr marL="0" marR="0" lvl="2" indent="0" algn="l" rtl="0">
              <a:spcBef>
                <a:spcPts val="0"/>
              </a:spcBef>
              <a:buNone/>
              <a:defRPr sz="1200" b="0" i="0" u="none" strike="noStrike" cap="none">
                <a:solidFill>
                  <a:schemeClr val="dk2"/>
                </a:solidFill>
                <a:latin typeface="Century Gothic"/>
                <a:ea typeface="Century Gothic"/>
                <a:cs typeface="Century Gothic"/>
                <a:sym typeface="Century Gothic"/>
              </a:defRPr>
            </a:lvl3pPr>
            <a:lvl4pPr marL="0" marR="0" lvl="3" indent="0" algn="l" rtl="0">
              <a:spcBef>
                <a:spcPts val="0"/>
              </a:spcBef>
              <a:buNone/>
              <a:defRPr sz="1200" b="0" i="0" u="none" strike="noStrike" cap="none">
                <a:solidFill>
                  <a:schemeClr val="dk2"/>
                </a:solidFill>
                <a:latin typeface="Century Gothic"/>
                <a:ea typeface="Century Gothic"/>
                <a:cs typeface="Century Gothic"/>
                <a:sym typeface="Century Gothic"/>
              </a:defRPr>
            </a:lvl4pPr>
            <a:lvl5pPr marL="0" marR="0" lvl="4" indent="0" algn="l" rtl="0">
              <a:spcBef>
                <a:spcPts val="0"/>
              </a:spcBef>
              <a:buNone/>
              <a:defRPr sz="1200" b="0" i="0" u="none" strike="noStrike" cap="none">
                <a:solidFill>
                  <a:schemeClr val="dk2"/>
                </a:solidFill>
                <a:latin typeface="Century Gothic"/>
                <a:ea typeface="Century Gothic"/>
                <a:cs typeface="Century Gothic"/>
                <a:sym typeface="Century Gothic"/>
              </a:defRPr>
            </a:lvl5pPr>
            <a:lvl6pPr marL="0" marR="0" lvl="5" indent="0" algn="l" rtl="0">
              <a:spcBef>
                <a:spcPts val="0"/>
              </a:spcBef>
              <a:buNone/>
              <a:defRPr sz="1200" b="0" i="0" u="none" strike="noStrike" cap="none">
                <a:solidFill>
                  <a:schemeClr val="dk2"/>
                </a:solidFill>
                <a:latin typeface="Century Gothic"/>
                <a:ea typeface="Century Gothic"/>
                <a:cs typeface="Century Gothic"/>
                <a:sym typeface="Century Gothic"/>
              </a:defRPr>
            </a:lvl6pPr>
            <a:lvl7pPr marL="0" marR="0" lvl="6" indent="0" algn="l" rtl="0">
              <a:spcBef>
                <a:spcPts val="0"/>
              </a:spcBef>
              <a:buNone/>
              <a:defRPr sz="1200" b="0" i="0" u="none" strike="noStrike" cap="none">
                <a:solidFill>
                  <a:schemeClr val="dk2"/>
                </a:solidFill>
                <a:latin typeface="Century Gothic"/>
                <a:ea typeface="Century Gothic"/>
                <a:cs typeface="Century Gothic"/>
                <a:sym typeface="Century Gothic"/>
              </a:defRPr>
            </a:lvl7pPr>
            <a:lvl8pPr marL="0" marR="0" lvl="7" indent="0" algn="l" rtl="0">
              <a:spcBef>
                <a:spcPts val="0"/>
              </a:spcBef>
              <a:buNone/>
              <a:defRPr sz="1200" b="0" i="0" u="none" strike="noStrike" cap="none">
                <a:solidFill>
                  <a:schemeClr val="dk2"/>
                </a:solidFill>
                <a:latin typeface="Century Gothic"/>
                <a:ea typeface="Century Gothic"/>
                <a:cs typeface="Century Gothic"/>
                <a:sym typeface="Century Gothic"/>
              </a:defRPr>
            </a:lvl8pPr>
            <a:lvl9pPr marL="0" marR="0" lvl="8" indent="0" algn="l" rtl="0">
              <a:spcBef>
                <a:spcPts val="0"/>
              </a:spcBef>
              <a:buNone/>
              <a:defRPr sz="1200" b="0" i="0" u="none" strike="noStrike" cap="none">
                <a:solidFill>
                  <a:schemeClr val="dk2"/>
                </a:solidFill>
                <a:latin typeface="Century Gothic"/>
                <a:ea typeface="Century Gothic"/>
                <a:cs typeface="Century Gothic"/>
                <a:sym typeface="Century Gothic"/>
              </a:defRPr>
            </a:lvl9pPr>
          </a:lstStyle>
          <a:p>
            <a:pPr marL="0" lvl="0" indent="0" algn="l" rtl="0">
              <a:spcBef>
                <a:spcPts val="0"/>
              </a:spcBef>
              <a:spcAft>
                <a:spcPts val="0"/>
              </a:spcAft>
              <a:buNone/>
            </a:pPr>
            <a:fld id="{00000000-1234-1234-1234-123412341234}" type="slidenum">
              <a:rPr lang="en-US"/>
              <a:pPr marL="0" lvl="0" indent="0" algn="l" rtl="0">
                <a:spcBef>
                  <a:spcPts val="0"/>
                </a:spcBef>
                <a:spcAft>
                  <a:spcPts val="0"/>
                </a:spcAft>
                <a:buNone/>
              </a:pPr>
              <a:t>‹#›</a:t>
            </a:fld>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539"/>
        <p:cNvGrpSpPr/>
        <p:nvPr/>
      </p:nvGrpSpPr>
      <p:grpSpPr>
        <a:xfrm>
          <a:off x="0" y="0"/>
          <a:ext cx="0" cy="0"/>
          <a:chOff x="0" y="0"/>
          <a:chExt cx="0" cy="0"/>
        </a:xfrm>
      </p:grpSpPr>
      <p:sp>
        <p:nvSpPr>
          <p:cNvPr id="540" name="Google Shape;540;p109"/>
          <p:cNvSpPr txBox="1">
            <a:spLocks noGrp="1"/>
          </p:cNvSpPr>
          <p:nvPr>
            <p:ph type="title"/>
          </p:nvPr>
        </p:nvSpPr>
        <p:spPr>
          <a:xfrm>
            <a:off x="4354" y="17417"/>
            <a:ext cx="9139500" cy="592200"/>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Clr>
                <a:schemeClr val="lt1"/>
              </a:buClr>
              <a:buSzPts val="3200"/>
              <a:buFont typeface="Rockwell"/>
              <a:buNone/>
              <a:defRPr sz="3200" b="0" i="0" u="none" strike="noStrike" cap="none">
                <a:solidFill>
                  <a:schemeClr val="lt1"/>
                </a:solidFill>
                <a:latin typeface="Rockwell"/>
                <a:ea typeface="Rockwell"/>
                <a:cs typeface="Rockwell"/>
                <a:sym typeface="Rockwel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541" name="Google Shape;541;p109"/>
          <p:cNvSpPr txBox="1">
            <a:spLocks noGrp="1"/>
          </p:cNvSpPr>
          <p:nvPr>
            <p:ph type="body" idx="1"/>
          </p:nvPr>
        </p:nvSpPr>
        <p:spPr>
          <a:xfrm>
            <a:off x="457200" y="1600200"/>
            <a:ext cx="4038600" cy="4526100"/>
          </a:xfrm>
          <a:prstGeom prst="rect">
            <a:avLst/>
          </a:prstGeom>
          <a:noFill/>
          <a:ln>
            <a:noFill/>
          </a:ln>
        </p:spPr>
        <p:txBody>
          <a:bodyPr spcFirstLastPara="1" wrap="square" lIns="91425" tIns="45700" rIns="91425" bIns="45700" anchor="t" anchorCtr="0"/>
          <a:lstStyle>
            <a:lvl1pPr marL="457200" marR="0" lvl="0" indent="-228600" algn="l" rtl="0">
              <a:spcBef>
                <a:spcPts val="560"/>
              </a:spcBef>
              <a:spcAft>
                <a:spcPts val="0"/>
              </a:spcAft>
              <a:buClr>
                <a:schemeClr val="dk2"/>
              </a:buClr>
              <a:buSzPts val="2800"/>
              <a:buFont typeface="Arial"/>
              <a:buNone/>
              <a:defRPr sz="2800" b="0" i="0" u="none" strike="noStrike" cap="none">
                <a:solidFill>
                  <a:schemeClr val="dk2"/>
                </a:solidFill>
                <a:latin typeface="Century Gothic"/>
                <a:ea typeface="Century Gothic"/>
                <a:cs typeface="Century Gothic"/>
                <a:sym typeface="Century Gothic"/>
              </a:defRPr>
            </a:lvl1pPr>
            <a:lvl2pPr marL="914400" marR="0" lvl="1" indent="-381000" algn="l" rtl="0">
              <a:spcBef>
                <a:spcPts val="480"/>
              </a:spcBef>
              <a:spcAft>
                <a:spcPts val="0"/>
              </a:spcAft>
              <a:buClr>
                <a:schemeClr val="dk2"/>
              </a:buClr>
              <a:buSzPts val="2400"/>
              <a:buFont typeface="Arial"/>
              <a:buChar char="•"/>
              <a:defRPr sz="2400" b="0" i="0" u="none" strike="noStrike" cap="none">
                <a:solidFill>
                  <a:schemeClr val="dk2"/>
                </a:solidFill>
                <a:latin typeface="Century Gothic"/>
                <a:ea typeface="Century Gothic"/>
                <a:cs typeface="Century Gothic"/>
                <a:sym typeface="Century Gothic"/>
              </a:defRPr>
            </a:lvl2pPr>
            <a:lvl3pPr marL="1371600" marR="0" lvl="2" indent="-355600" algn="l" rtl="0">
              <a:spcBef>
                <a:spcPts val="400"/>
              </a:spcBef>
              <a:spcAft>
                <a:spcPts val="0"/>
              </a:spcAft>
              <a:buClr>
                <a:schemeClr val="dk2"/>
              </a:buClr>
              <a:buSzPts val="2000"/>
              <a:buFont typeface="Courier New"/>
              <a:buChar char="o"/>
              <a:defRPr sz="2000" b="0" i="0" u="none" strike="noStrike" cap="none">
                <a:solidFill>
                  <a:schemeClr val="dk2"/>
                </a:solidFill>
                <a:latin typeface="Century Gothic"/>
                <a:ea typeface="Century Gothic"/>
                <a:cs typeface="Century Gothic"/>
                <a:sym typeface="Century Gothic"/>
              </a:defRPr>
            </a:lvl3pPr>
            <a:lvl4pPr marL="1828800" marR="0" lvl="3" indent="-342900" algn="l" rtl="0">
              <a:spcBef>
                <a:spcPts val="360"/>
              </a:spcBef>
              <a:spcAft>
                <a:spcPts val="0"/>
              </a:spcAft>
              <a:buClr>
                <a:schemeClr val="dk2"/>
              </a:buClr>
              <a:buSzPts val="1800"/>
              <a:buFont typeface="Arial"/>
              <a:buChar char="–"/>
              <a:defRPr sz="1800" b="0" i="0" u="none" strike="noStrike" cap="none">
                <a:solidFill>
                  <a:schemeClr val="dk2"/>
                </a:solidFill>
                <a:latin typeface="Century Gothic"/>
                <a:ea typeface="Century Gothic"/>
                <a:cs typeface="Century Gothic"/>
                <a:sym typeface="Century Gothic"/>
              </a:defRPr>
            </a:lvl4pPr>
            <a:lvl5pPr marL="2286000" marR="0" lvl="4" indent="-342900" algn="l" rtl="0">
              <a:spcBef>
                <a:spcPts val="360"/>
              </a:spcBef>
              <a:spcAft>
                <a:spcPts val="0"/>
              </a:spcAft>
              <a:buClr>
                <a:schemeClr val="dk2"/>
              </a:buClr>
              <a:buSzPts val="1800"/>
              <a:buFont typeface="Arial"/>
              <a:buChar char="»"/>
              <a:defRPr sz="1800" b="0" i="0" u="none" strike="noStrike" cap="none">
                <a:solidFill>
                  <a:schemeClr val="dk2"/>
                </a:solidFill>
                <a:latin typeface="Century Gothic"/>
                <a:ea typeface="Century Gothic"/>
                <a:cs typeface="Century Gothic"/>
                <a:sym typeface="Century Gothic"/>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542" name="Google Shape;542;p109"/>
          <p:cNvSpPr txBox="1">
            <a:spLocks noGrp="1"/>
          </p:cNvSpPr>
          <p:nvPr>
            <p:ph type="body" idx="2"/>
          </p:nvPr>
        </p:nvSpPr>
        <p:spPr>
          <a:xfrm>
            <a:off x="4648200" y="1600200"/>
            <a:ext cx="4038600" cy="4526100"/>
          </a:xfrm>
          <a:prstGeom prst="rect">
            <a:avLst/>
          </a:prstGeom>
          <a:noFill/>
          <a:ln>
            <a:noFill/>
          </a:ln>
        </p:spPr>
        <p:txBody>
          <a:bodyPr spcFirstLastPara="1" wrap="square" lIns="91425" tIns="45700" rIns="91425" bIns="45700" anchor="t" anchorCtr="0"/>
          <a:lstStyle>
            <a:lvl1pPr marL="457200" marR="0" lvl="0" indent="-228600" algn="l" rtl="0">
              <a:spcBef>
                <a:spcPts val="560"/>
              </a:spcBef>
              <a:spcAft>
                <a:spcPts val="0"/>
              </a:spcAft>
              <a:buClr>
                <a:schemeClr val="dk2"/>
              </a:buClr>
              <a:buSzPts val="2800"/>
              <a:buFont typeface="Arial"/>
              <a:buNone/>
              <a:defRPr sz="2800" b="0" i="0" u="none" strike="noStrike" cap="none">
                <a:solidFill>
                  <a:schemeClr val="dk2"/>
                </a:solidFill>
                <a:latin typeface="Century Gothic"/>
                <a:ea typeface="Century Gothic"/>
                <a:cs typeface="Century Gothic"/>
                <a:sym typeface="Century Gothic"/>
              </a:defRPr>
            </a:lvl1pPr>
            <a:lvl2pPr marL="914400" marR="0" lvl="1" indent="-381000" algn="l" rtl="0">
              <a:spcBef>
                <a:spcPts val="480"/>
              </a:spcBef>
              <a:spcAft>
                <a:spcPts val="0"/>
              </a:spcAft>
              <a:buClr>
                <a:schemeClr val="dk2"/>
              </a:buClr>
              <a:buSzPts val="2400"/>
              <a:buFont typeface="Arial"/>
              <a:buChar char="•"/>
              <a:defRPr sz="2400" b="0" i="0" u="none" strike="noStrike" cap="none">
                <a:solidFill>
                  <a:schemeClr val="dk2"/>
                </a:solidFill>
                <a:latin typeface="Century Gothic"/>
                <a:ea typeface="Century Gothic"/>
                <a:cs typeface="Century Gothic"/>
                <a:sym typeface="Century Gothic"/>
              </a:defRPr>
            </a:lvl2pPr>
            <a:lvl3pPr marL="1371600" marR="0" lvl="2" indent="-355600" algn="l" rtl="0">
              <a:spcBef>
                <a:spcPts val="400"/>
              </a:spcBef>
              <a:spcAft>
                <a:spcPts val="0"/>
              </a:spcAft>
              <a:buClr>
                <a:schemeClr val="dk2"/>
              </a:buClr>
              <a:buSzPts val="2000"/>
              <a:buFont typeface="Courier New"/>
              <a:buChar char="o"/>
              <a:defRPr sz="2000" b="0" i="0" u="none" strike="noStrike" cap="none">
                <a:solidFill>
                  <a:schemeClr val="dk2"/>
                </a:solidFill>
                <a:latin typeface="Century Gothic"/>
                <a:ea typeface="Century Gothic"/>
                <a:cs typeface="Century Gothic"/>
                <a:sym typeface="Century Gothic"/>
              </a:defRPr>
            </a:lvl3pPr>
            <a:lvl4pPr marL="1828800" marR="0" lvl="3" indent="-342900" algn="l" rtl="0">
              <a:spcBef>
                <a:spcPts val="360"/>
              </a:spcBef>
              <a:spcAft>
                <a:spcPts val="0"/>
              </a:spcAft>
              <a:buClr>
                <a:schemeClr val="dk2"/>
              </a:buClr>
              <a:buSzPts val="1800"/>
              <a:buFont typeface="Arial"/>
              <a:buChar char="–"/>
              <a:defRPr sz="1800" b="0" i="0" u="none" strike="noStrike" cap="none">
                <a:solidFill>
                  <a:schemeClr val="dk2"/>
                </a:solidFill>
                <a:latin typeface="Century Gothic"/>
                <a:ea typeface="Century Gothic"/>
                <a:cs typeface="Century Gothic"/>
                <a:sym typeface="Century Gothic"/>
              </a:defRPr>
            </a:lvl4pPr>
            <a:lvl5pPr marL="2286000" marR="0" lvl="4" indent="-342900" algn="l" rtl="0">
              <a:spcBef>
                <a:spcPts val="360"/>
              </a:spcBef>
              <a:spcAft>
                <a:spcPts val="0"/>
              </a:spcAft>
              <a:buClr>
                <a:schemeClr val="dk2"/>
              </a:buClr>
              <a:buSzPts val="1800"/>
              <a:buFont typeface="Arial"/>
              <a:buChar char="»"/>
              <a:defRPr sz="1800" b="0" i="0" u="none" strike="noStrike" cap="none">
                <a:solidFill>
                  <a:schemeClr val="dk2"/>
                </a:solidFill>
                <a:latin typeface="Century Gothic"/>
                <a:ea typeface="Century Gothic"/>
                <a:cs typeface="Century Gothic"/>
                <a:sym typeface="Century Gothic"/>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543" name="Google Shape;543;p109"/>
          <p:cNvSpPr txBox="1">
            <a:spLocks noGrp="1"/>
          </p:cNvSpPr>
          <p:nvPr>
            <p:ph type="ftr" idx="11"/>
          </p:nvPr>
        </p:nvSpPr>
        <p:spPr>
          <a:xfrm>
            <a:off x="1600200" y="6356350"/>
            <a:ext cx="5334000" cy="3651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b="0" i="0" u="none" strike="noStrike" cap="none">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544" name="Google Shape;544;p109"/>
          <p:cNvSpPr txBox="1">
            <a:spLocks noGrp="1"/>
          </p:cNvSpPr>
          <p:nvPr>
            <p:ph type="sldNum" idx="12"/>
          </p:nvPr>
        </p:nvSpPr>
        <p:spPr>
          <a:xfrm>
            <a:off x="457200" y="6356350"/>
            <a:ext cx="762000" cy="365100"/>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1200" b="0" i="0" u="none" strike="noStrike" cap="none">
                <a:solidFill>
                  <a:schemeClr val="dk2"/>
                </a:solidFill>
                <a:latin typeface="Century Gothic"/>
                <a:ea typeface="Century Gothic"/>
                <a:cs typeface="Century Gothic"/>
                <a:sym typeface="Century Gothic"/>
              </a:defRPr>
            </a:lvl1pPr>
            <a:lvl2pPr marL="0" marR="0" lvl="1" indent="0" algn="l" rtl="0">
              <a:spcBef>
                <a:spcPts val="0"/>
              </a:spcBef>
              <a:buNone/>
              <a:defRPr sz="1200" b="0" i="0" u="none" strike="noStrike" cap="none">
                <a:solidFill>
                  <a:schemeClr val="dk2"/>
                </a:solidFill>
                <a:latin typeface="Century Gothic"/>
                <a:ea typeface="Century Gothic"/>
                <a:cs typeface="Century Gothic"/>
                <a:sym typeface="Century Gothic"/>
              </a:defRPr>
            </a:lvl2pPr>
            <a:lvl3pPr marL="0" marR="0" lvl="2" indent="0" algn="l" rtl="0">
              <a:spcBef>
                <a:spcPts val="0"/>
              </a:spcBef>
              <a:buNone/>
              <a:defRPr sz="1200" b="0" i="0" u="none" strike="noStrike" cap="none">
                <a:solidFill>
                  <a:schemeClr val="dk2"/>
                </a:solidFill>
                <a:latin typeface="Century Gothic"/>
                <a:ea typeface="Century Gothic"/>
                <a:cs typeface="Century Gothic"/>
                <a:sym typeface="Century Gothic"/>
              </a:defRPr>
            </a:lvl3pPr>
            <a:lvl4pPr marL="0" marR="0" lvl="3" indent="0" algn="l" rtl="0">
              <a:spcBef>
                <a:spcPts val="0"/>
              </a:spcBef>
              <a:buNone/>
              <a:defRPr sz="1200" b="0" i="0" u="none" strike="noStrike" cap="none">
                <a:solidFill>
                  <a:schemeClr val="dk2"/>
                </a:solidFill>
                <a:latin typeface="Century Gothic"/>
                <a:ea typeface="Century Gothic"/>
                <a:cs typeface="Century Gothic"/>
                <a:sym typeface="Century Gothic"/>
              </a:defRPr>
            </a:lvl4pPr>
            <a:lvl5pPr marL="0" marR="0" lvl="4" indent="0" algn="l" rtl="0">
              <a:spcBef>
                <a:spcPts val="0"/>
              </a:spcBef>
              <a:buNone/>
              <a:defRPr sz="1200" b="0" i="0" u="none" strike="noStrike" cap="none">
                <a:solidFill>
                  <a:schemeClr val="dk2"/>
                </a:solidFill>
                <a:latin typeface="Century Gothic"/>
                <a:ea typeface="Century Gothic"/>
                <a:cs typeface="Century Gothic"/>
                <a:sym typeface="Century Gothic"/>
              </a:defRPr>
            </a:lvl5pPr>
            <a:lvl6pPr marL="0" marR="0" lvl="5" indent="0" algn="l" rtl="0">
              <a:spcBef>
                <a:spcPts val="0"/>
              </a:spcBef>
              <a:buNone/>
              <a:defRPr sz="1200" b="0" i="0" u="none" strike="noStrike" cap="none">
                <a:solidFill>
                  <a:schemeClr val="dk2"/>
                </a:solidFill>
                <a:latin typeface="Century Gothic"/>
                <a:ea typeface="Century Gothic"/>
                <a:cs typeface="Century Gothic"/>
                <a:sym typeface="Century Gothic"/>
              </a:defRPr>
            </a:lvl6pPr>
            <a:lvl7pPr marL="0" marR="0" lvl="6" indent="0" algn="l" rtl="0">
              <a:spcBef>
                <a:spcPts val="0"/>
              </a:spcBef>
              <a:buNone/>
              <a:defRPr sz="1200" b="0" i="0" u="none" strike="noStrike" cap="none">
                <a:solidFill>
                  <a:schemeClr val="dk2"/>
                </a:solidFill>
                <a:latin typeface="Century Gothic"/>
                <a:ea typeface="Century Gothic"/>
                <a:cs typeface="Century Gothic"/>
                <a:sym typeface="Century Gothic"/>
              </a:defRPr>
            </a:lvl7pPr>
            <a:lvl8pPr marL="0" marR="0" lvl="7" indent="0" algn="l" rtl="0">
              <a:spcBef>
                <a:spcPts val="0"/>
              </a:spcBef>
              <a:buNone/>
              <a:defRPr sz="1200" b="0" i="0" u="none" strike="noStrike" cap="none">
                <a:solidFill>
                  <a:schemeClr val="dk2"/>
                </a:solidFill>
                <a:latin typeface="Century Gothic"/>
                <a:ea typeface="Century Gothic"/>
                <a:cs typeface="Century Gothic"/>
                <a:sym typeface="Century Gothic"/>
              </a:defRPr>
            </a:lvl8pPr>
            <a:lvl9pPr marL="0" marR="0" lvl="8" indent="0" algn="l" rtl="0">
              <a:spcBef>
                <a:spcPts val="0"/>
              </a:spcBef>
              <a:buNone/>
              <a:defRPr sz="1200" b="0" i="0" u="none" strike="noStrike" cap="none">
                <a:solidFill>
                  <a:schemeClr val="dk2"/>
                </a:solidFill>
                <a:latin typeface="Century Gothic"/>
                <a:ea typeface="Century Gothic"/>
                <a:cs typeface="Century Gothic"/>
                <a:sym typeface="Century Gothic"/>
              </a:defRPr>
            </a:lvl9pPr>
          </a:lstStyle>
          <a:p>
            <a:pPr marL="0" lvl="0" indent="0" algn="l" rtl="0">
              <a:spcBef>
                <a:spcPts val="0"/>
              </a:spcBef>
              <a:spcAft>
                <a:spcPts val="0"/>
              </a:spcAft>
              <a:buNone/>
            </a:pPr>
            <a:fld id="{00000000-1234-1234-1234-123412341234}" type="slidenum">
              <a:rPr lang="en-US"/>
              <a:pPr marL="0" lvl="0" indent="0" algn="l" rtl="0">
                <a:spcBef>
                  <a:spcPts val="0"/>
                </a:spcBef>
                <a:spcAft>
                  <a:spcPts val="0"/>
                </a:spcAft>
                <a:buNone/>
              </a:pPr>
              <a:t>‹#›</a:t>
            </a:fld>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545"/>
        <p:cNvGrpSpPr/>
        <p:nvPr/>
      </p:nvGrpSpPr>
      <p:grpSpPr>
        <a:xfrm>
          <a:off x="0" y="0"/>
          <a:ext cx="0" cy="0"/>
          <a:chOff x="0" y="0"/>
          <a:chExt cx="0" cy="0"/>
        </a:xfrm>
      </p:grpSpPr>
      <p:sp>
        <p:nvSpPr>
          <p:cNvPr id="546" name="Google Shape;546;p110"/>
          <p:cNvSpPr txBox="1">
            <a:spLocks noGrp="1"/>
          </p:cNvSpPr>
          <p:nvPr>
            <p:ph type="title"/>
          </p:nvPr>
        </p:nvSpPr>
        <p:spPr>
          <a:xfrm>
            <a:off x="4354" y="17417"/>
            <a:ext cx="9139500" cy="592200"/>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Clr>
                <a:schemeClr val="lt1"/>
              </a:buClr>
              <a:buSzPts val="3200"/>
              <a:buFont typeface="Rockwell"/>
              <a:buNone/>
              <a:defRPr sz="3200" b="0" i="0" u="none" strike="noStrike" cap="none">
                <a:solidFill>
                  <a:schemeClr val="lt1"/>
                </a:solidFill>
                <a:latin typeface="Rockwell"/>
                <a:ea typeface="Rockwell"/>
                <a:cs typeface="Rockwell"/>
                <a:sym typeface="Rockwel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547" name="Google Shape;547;p110"/>
          <p:cNvSpPr txBox="1">
            <a:spLocks noGrp="1"/>
          </p:cNvSpPr>
          <p:nvPr>
            <p:ph type="body" idx="1"/>
          </p:nvPr>
        </p:nvSpPr>
        <p:spPr>
          <a:xfrm>
            <a:off x="457200" y="1535113"/>
            <a:ext cx="4040100" cy="639900"/>
          </a:xfrm>
          <a:prstGeom prst="rect">
            <a:avLst/>
          </a:prstGeom>
          <a:noFill/>
          <a:ln>
            <a:noFill/>
          </a:ln>
        </p:spPr>
        <p:txBody>
          <a:bodyPr spcFirstLastPara="1" wrap="square" lIns="91425" tIns="45700" rIns="91425" bIns="45700" anchor="b" anchorCtr="0"/>
          <a:lstStyle>
            <a:lvl1pPr marL="457200" marR="0" lvl="0" indent="-228600" algn="l" rtl="0">
              <a:spcBef>
                <a:spcPts val="480"/>
              </a:spcBef>
              <a:spcAft>
                <a:spcPts val="0"/>
              </a:spcAft>
              <a:buClr>
                <a:schemeClr val="dk2"/>
              </a:buClr>
              <a:buSzPts val="2400"/>
              <a:buFont typeface="Arial"/>
              <a:buNone/>
              <a:defRPr sz="2400" b="1" i="0" u="none" strike="noStrike" cap="none">
                <a:solidFill>
                  <a:schemeClr val="dk2"/>
                </a:solidFill>
                <a:latin typeface="Century Gothic"/>
                <a:ea typeface="Century Gothic"/>
                <a:cs typeface="Century Gothic"/>
                <a:sym typeface="Century Gothic"/>
              </a:defRPr>
            </a:lvl1pPr>
            <a:lvl2pPr marL="914400" marR="0" lvl="1" indent="-228600" algn="l" rtl="0">
              <a:spcBef>
                <a:spcPts val="400"/>
              </a:spcBef>
              <a:spcAft>
                <a:spcPts val="0"/>
              </a:spcAft>
              <a:buClr>
                <a:schemeClr val="dk2"/>
              </a:buClr>
              <a:buSzPts val="2000"/>
              <a:buFont typeface="Arial"/>
              <a:buNone/>
              <a:defRPr sz="2000" b="1" i="0" u="none" strike="noStrike" cap="none">
                <a:solidFill>
                  <a:schemeClr val="dk2"/>
                </a:solidFill>
                <a:latin typeface="Century Gothic"/>
                <a:ea typeface="Century Gothic"/>
                <a:cs typeface="Century Gothic"/>
                <a:sym typeface="Century Gothic"/>
              </a:defRPr>
            </a:lvl2pPr>
            <a:lvl3pPr marL="1371600" marR="0" lvl="2" indent="-228600" algn="l" rtl="0">
              <a:spcBef>
                <a:spcPts val="360"/>
              </a:spcBef>
              <a:spcAft>
                <a:spcPts val="0"/>
              </a:spcAft>
              <a:buClr>
                <a:schemeClr val="dk2"/>
              </a:buClr>
              <a:buSzPts val="1800"/>
              <a:buFont typeface="Courier New"/>
              <a:buNone/>
              <a:defRPr sz="1800" b="1" i="0" u="none" strike="noStrike" cap="none">
                <a:solidFill>
                  <a:schemeClr val="dk2"/>
                </a:solidFill>
                <a:latin typeface="Century Gothic"/>
                <a:ea typeface="Century Gothic"/>
                <a:cs typeface="Century Gothic"/>
                <a:sym typeface="Century Gothic"/>
              </a:defRPr>
            </a:lvl3pPr>
            <a:lvl4pPr marL="1828800" marR="0" lvl="3" indent="-228600" algn="l" rtl="0">
              <a:spcBef>
                <a:spcPts val="320"/>
              </a:spcBef>
              <a:spcAft>
                <a:spcPts val="0"/>
              </a:spcAft>
              <a:buClr>
                <a:schemeClr val="dk2"/>
              </a:buClr>
              <a:buSzPts val="1600"/>
              <a:buFont typeface="Arial"/>
              <a:buNone/>
              <a:defRPr sz="1600" b="1" i="0" u="none" strike="noStrike" cap="none">
                <a:solidFill>
                  <a:schemeClr val="dk2"/>
                </a:solidFill>
                <a:latin typeface="Century Gothic"/>
                <a:ea typeface="Century Gothic"/>
                <a:cs typeface="Century Gothic"/>
                <a:sym typeface="Century Gothic"/>
              </a:defRPr>
            </a:lvl4pPr>
            <a:lvl5pPr marL="2286000" marR="0" lvl="4" indent="-228600" algn="l" rtl="0">
              <a:spcBef>
                <a:spcPts val="320"/>
              </a:spcBef>
              <a:spcAft>
                <a:spcPts val="0"/>
              </a:spcAft>
              <a:buClr>
                <a:schemeClr val="dk2"/>
              </a:buClr>
              <a:buSzPts val="1600"/>
              <a:buFont typeface="Arial"/>
              <a:buNone/>
              <a:defRPr sz="1600" b="1" i="0" u="none" strike="noStrike" cap="none">
                <a:solidFill>
                  <a:schemeClr val="dk2"/>
                </a:solidFill>
                <a:latin typeface="Century Gothic"/>
                <a:ea typeface="Century Gothic"/>
                <a:cs typeface="Century Gothic"/>
                <a:sym typeface="Century Gothic"/>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Century Gothic"/>
                <a:ea typeface="Century Gothic"/>
                <a:cs typeface="Century Gothic"/>
                <a:sym typeface="Century Gothic"/>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Century Gothic"/>
                <a:ea typeface="Century Gothic"/>
                <a:cs typeface="Century Gothic"/>
                <a:sym typeface="Century Gothic"/>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Century Gothic"/>
                <a:ea typeface="Century Gothic"/>
                <a:cs typeface="Century Gothic"/>
                <a:sym typeface="Century Gothic"/>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Century Gothic"/>
                <a:ea typeface="Century Gothic"/>
                <a:cs typeface="Century Gothic"/>
                <a:sym typeface="Century Gothic"/>
              </a:defRPr>
            </a:lvl9pPr>
          </a:lstStyle>
          <a:p>
            <a:endParaRPr/>
          </a:p>
        </p:txBody>
      </p:sp>
      <p:sp>
        <p:nvSpPr>
          <p:cNvPr id="548" name="Google Shape;548;p110"/>
          <p:cNvSpPr txBox="1">
            <a:spLocks noGrp="1"/>
          </p:cNvSpPr>
          <p:nvPr>
            <p:ph type="body" idx="2"/>
          </p:nvPr>
        </p:nvSpPr>
        <p:spPr>
          <a:xfrm>
            <a:off x="457200" y="2174875"/>
            <a:ext cx="4040100" cy="3951300"/>
          </a:xfrm>
          <a:prstGeom prst="rect">
            <a:avLst/>
          </a:prstGeom>
          <a:noFill/>
          <a:ln>
            <a:noFill/>
          </a:ln>
        </p:spPr>
        <p:txBody>
          <a:bodyPr spcFirstLastPara="1" wrap="square" lIns="91425" tIns="45700" rIns="91425" bIns="45700" anchor="t" anchorCtr="0"/>
          <a:lstStyle>
            <a:lvl1pPr marL="457200" marR="0" lvl="0" indent="-228600" algn="l" rtl="0">
              <a:spcBef>
                <a:spcPts val="480"/>
              </a:spcBef>
              <a:spcAft>
                <a:spcPts val="0"/>
              </a:spcAft>
              <a:buClr>
                <a:schemeClr val="dk2"/>
              </a:buClr>
              <a:buSzPts val="2400"/>
              <a:buFont typeface="Arial"/>
              <a:buNone/>
              <a:defRPr sz="2400" b="0" i="0" u="none" strike="noStrike" cap="none">
                <a:solidFill>
                  <a:schemeClr val="dk2"/>
                </a:solidFill>
                <a:latin typeface="Century Gothic"/>
                <a:ea typeface="Century Gothic"/>
                <a:cs typeface="Century Gothic"/>
                <a:sym typeface="Century Gothic"/>
              </a:defRPr>
            </a:lvl1pPr>
            <a:lvl2pPr marL="914400" marR="0" lvl="1" indent="-355600" algn="l" rtl="0">
              <a:spcBef>
                <a:spcPts val="400"/>
              </a:spcBef>
              <a:spcAft>
                <a:spcPts val="0"/>
              </a:spcAft>
              <a:buClr>
                <a:schemeClr val="dk2"/>
              </a:buClr>
              <a:buSzPts val="2000"/>
              <a:buFont typeface="Arial"/>
              <a:buChar char="•"/>
              <a:defRPr sz="2000" b="0" i="0" u="none" strike="noStrike" cap="none">
                <a:solidFill>
                  <a:schemeClr val="dk2"/>
                </a:solidFill>
                <a:latin typeface="Century Gothic"/>
                <a:ea typeface="Century Gothic"/>
                <a:cs typeface="Century Gothic"/>
                <a:sym typeface="Century Gothic"/>
              </a:defRPr>
            </a:lvl2pPr>
            <a:lvl3pPr marL="1371600" marR="0" lvl="2" indent="-342900" algn="l" rtl="0">
              <a:spcBef>
                <a:spcPts val="360"/>
              </a:spcBef>
              <a:spcAft>
                <a:spcPts val="0"/>
              </a:spcAft>
              <a:buClr>
                <a:schemeClr val="dk2"/>
              </a:buClr>
              <a:buSzPts val="1800"/>
              <a:buFont typeface="Courier New"/>
              <a:buChar char="o"/>
              <a:defRPr sz="1800" b="0" i="0" u="none" strike="noStrike" cap="none">
                <a:solidFill>
                  <a:schemeClr val="dk2"/>
                </a:solidFill>
                <a:latin typeface="Century Gothic"/>
                <a:ea typeface="Century Gothic"/>
                <a:cs typeface="Century Gothic"/>
                <a:sym typeface="Century Gothic"/>
              </a:defRPr>
            </a:lvl3pPr>
            <a:lvl4pPr marL="1828800" marR="0" lvl="3" indent="-330200" algn="l" rtl="0">
              <a:spcBef>
                <a:spcPts val="320"/>
              </a:spcBef>
              <a:spcAft>
                <a:spcPts val="0"/>
              </a:spcAft>
              <a:buClr>
                <a:schemeClr val="dk2"/>
              </a:buClr>
              <a:buSzPts val="1600"/>
              <a:buFont typeface="Arial"/>
              <a:buChar char="–"/>
              <a:defRPr sz="1600" b="0" i="0" u="none" strike="noStrike" cap="none">
                <a:solidFill>
                  <a:schemeClr val="dk2"/>
                </a:solidFill>
                <a:latin typeface="Century Gothic"/>
                <a:ea typeface="Century Gothic"/>
                <a:cs typeface="Century Gothic"/>
                <a:sym typeface="Century Gothic"/>
              </a:defRPr>
            </a:lvl4pPr>
            <a:lvl5pPr marL="2286000" marR="0" lvl="4" indent="-330200" algn="l" rtl="0">
              <a:spcBef>
                <a:spcPts val="320"/>
              </a:spcBef>
              <a:spcAft>
                <a:spcPts val="0"/>
              </a:spcAft>
              <a:buClr>
                <a:schemeClr val="dk2"/>
              </a:buClr>
              <a:buSzPts val="1600"/>
              <a:buFont typeface="Arial"/>
              <a:buChar char="»"/>
              <a:defRPr sz="1600" b="0" i="0" u="none" strike="noStrike" cap="none">
                <a:solidFill>
                  <a:schemeClr val="dk2"/>
                </a:solidFill>
                <a:latin typeface="Century Gothic"/>
                <a:ea typeface="Century Gothic"/>
                <a:cs typeface="Century Gothic"/>
                <a:sym typeface="Century Gothic"/>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Century Gothic"/>
                <a:ea typeface="Century Gothic"/>
                <a:cs typeface="Century Gothic"/>
                <a:sym typeface="Century Gothic"/>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Century Gothic"/>
                <a:ea typeface="Century Gothic"/>
                <a:cs typeface="Century Gothic"/>
                <a:sym typeface="Century Gothic"/>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Century Gothic"/>
                <a:ea typeface="Century Gothic"/>
                <a:cs typeface="Century Gothic"/>
                <a:sym typeface="Century Gothic"/>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Century Gothic"/>
                <a:ea typeface="Century Gothic"/>
                <a:cs typeface="Century Gothic"/>
                <a:sym typeface="Century Gothic"/>
              </a:defRPr>
            </a:lvl9pPr>
          </a:lstStyle>
          <a:p>
            <a:endParaRPr/>
          </a:p>
        </p:txBody>
      </p:sp>
      <p:sp>
        <p:nvSpPr>
          <p:cNvPr id="549" name="Google Shape;549;p110"/>
          <p:cNvSpPr txBox="1">
            <a:spLocks noGrp="1"/>
          </p:cNvSpPr>
          <p:nvPr>
            <p:ph type="body" idx="3"/>
          </p:nvPr>
        </p:nvSpPr>
        <p:spPr>
          <a:xfrm>
            <a:off x="4645025" y="1535113"/>
            <a:ext cx="4041900" cy="639900"/>
          </a:xfrm>
          <a:prstGeom prst="rect">
            <a:avLst/>
          </a:prstGeom>
          <a:noFill/>
          <a:ln>
            <a:noFill/>
          </a:ln>
        </p:spPr>
        <p:txBody>
          <a:bodyPr spcFirstLastPara="1" wrap="square" lIns="91425" tIns="45700" rIns="91425" bIns="45700" anchor="b" anchorCtr="0"/>
          <a:lstStyle>
            <a:lvl1pPr marL="457200" marR="0" lvl="0" indent="-228600" algn="l" rtl="0">
              <a:spcBef>
                <a:spcPts val="480"/>
              </a:spcBef>
              <a:spcAft>
                <a:spcPts val="0"/>
              </a:spcAft>
              <a:buClr>
                <a:schemeClr val="dk2"/>
              </a:buClr>
              <a:buSzPts val="2400"/>
              <a:buFont typeface="Arial"/>
              <a:buNone/>
              <a:defRPr sz="2400" b="1" i="0" u="none" strike="noStrike" cap="none">
                <a:solidFill>
                  <a:schemeClr val="dk2"/>
                </a:solidFill>
                <a:latin typeface="Century Gothic"/>
                <a:ea typeface="Century Gothic"/>
                <a:cs typeface="Century Gothic"/>
                <a:sym typeface="Century Gothic"/>
              </a:defRPr>
            </a:lvl1pPr>
            <a:lvl2pPr marL="914400" marR="0" lvl="1" indent="-228600" algn="l" rtl="0">
              <a:spcBef>
                <a:spcPts val="400"/>
              </a:spcBef>
              <a:spcAft>
                <a:spcPts val="0"/>
              </a:spcAft>
              <a:buClr>
                <a:schemeClr val="dk2"/>
              </a:buClr>
              <a:buSzPts val="2000"/>
              <a:buFont typeface="Arial"/>
              <a:buNone/>
              <a:defRPr sz="2000" b="1" i="0" u="none" strike="noStrike" cap="none">
                <a:solidFill>
                  <a:schemeClr val="dk2"/>
                </a:solidFill>
                <a:latin typeface="Century Gothic"/>
                <a:ea typeface="Century Gothic"/>
                <a:cs typeface="Century Gothic"/>
                <a:sym typeface="Century Gothic"/>
              </a:defRPr>
            </a:lvl2pPr>
            <a:lvl3pPr marL="1371600" marR="0" lvl="2" indent="-228600" algn="l" rtl="0">
              <a:spcBef>
                <a:spcPts val="360"/>
              </a:spcBef>
              <a:spcAft>
                <a:spcPts val="0"/>
              </a:spcAft>
              <a:buClr>
                <a:schemeClr val="dk2"/>
              </a:buClr>
              <a:buSzPts val="1800"/>
              <a:buFont typeface="Courier New"/>
              <a:buNone/>
              <a:defRPr sz="1800" b="1" i="0" u="none" strike="noStrike" cap="none">
                <a:solidFill>
                  <a:schemeClr val="dk2"/>
                </a:solidFill>
                <a:latin typeface="Century Gothic"/>
                <a:ea typeface="Century Gothic"/>
                <a:cs typeface="Century Gothic"/>
                <a:sym typeface="Century Gothic"/>
              </a:defRPr>
            </a:lvl3pPr>
            <a:lvl4pPr marL="1828800" marR="0" lvl="3" indent="-228600" algn="l" rtl="0">
              <a:spcBef>
                <a:spcPts val="320"/>
              </a:spcBef>
              <a:spcAft>
                <a:spcPts val="0"/>
              </a:spcAft>
              <a:buClr>
                <a:schemeClr val="dk2"/>
              </a:buClr>
              <a:buSzPts val="1600"/>
              <a:buFont typeface="Arial"/>
              <a:buNone/>
              <a:defRPr sz="1600" b="1" i="0" u="none" strike="noStrike" cap="none">
                <a:solidFill>
                  <a:schemeClr val="dk2"/>
                </a:solidFill>
                <a:latin typeface="Century Gothic"/>
                <a:ea typeface="Century Gothic"/>
                <a:cs typeface="Century Gothic"/>
                <a:sym typeface="Century Gothic"/>
              </a:defRPr>
            </a:lvl4pPr>
            <a:lvl5pPr marL="2286000" marR="0" lvl="4" indent="-228600" algn="l" rtl="0">
              <a:spcBef>
                <a:spcPts val="320"/>
              </a:spcBef>
              <a:spcAft>
                <a:spcPts val="0"/>
              </a:spcAft>
              <a:buClr>
                <a:schemeClr val="dk2"/>
              </a:buClr>
              <a:buSzPts val="1600"/>
              <a:buFont typeface="Arial"/>
              <a:buNone/>
              <a:defRPr sz="1600" b="1" i="0" u="none" strike="noStrike" cap="none">
                <a:solidFill>
                  <a:schemeClr val="dk2"/>
                </a:solidFill>
                <a:latin typeface="Century Gothic"/>
                <a:ea typeface="Century Gothic"/>
                <a:cs typeface="Century Gothic"/>
                <a:sym typeface="Century Gothic"/>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Century Gothic"/>
                <a:ea typeface="Century Gothic"/>
                <a:cs typeface="Century Gothic"/>
                <a:sym typeface="Century Gothic"/>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Century Gothic"/>
                <a:ea typeface="Century Gothic"/>
                <a:cs typeface="Century Gothic"/>
                <a:sym typeface="Century Gothic"/>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Century Gothic"/>
                <a:ea typeface="Century Gothic"/>
                <a:cs typeface="Century Gothic"/>
                <a:sym typeface="Century Gothic"/>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Century Gothic"/>
                <a:ea typeface="Century Gothic"/>
                <a:cs typeface="Century Gothic"/>
                <a:sym typeface="Century Gothic"/>
              </a:defRPr>
            </a:lvl9pPr>
          </a:lstStyle>
          <a:p>
            <a:endParaRPr/>
          </a:p>
        </p:txBody>
      </p:sp>
      <p:sp>
        <p:nvSpPr>
          <p:cNvPr id="550" name="Google Shape;550;p110"/>
          <p:cNvSpPr txBox="1">
            <a:spLocks noGrp="1"/>
          </p:cNvSpPr>
          <p:nvPr>
            <p:ph type="body" idx="4"/>
          </p:nvPr>
        </p:nvSpPr>
        <p:spPr>
          <a:xfrm>
            <a:off x="4645025" y="2174875"/>
            <a:ext cx="4041900" cy="3951300"/>
          </a:xfrm>
          <a:prstGeom prst="rect">
            <a:avLst/>
          </a:prstGeom>
          <a:noFill/>
          <a:ln>
            <a:noFill/>
          </a:ln>
        </p:spPr>
        <p:txBody>
          <a:bodyPr spcFirstLastPara="1" wrap="square" lIns="91425" tIns="45700" rIns="91425" bIns="45700" anchor="t" anchorCtr="0"/>
          <a:lstStyle>
            <a:lvl1pPr marL="457200" marR="0" lvl="0" indent="-228600" algn="l" rtl="0">
              <a:spcBef>
                <a:spcPts val="480"/>
              </a:spcBef>
              <a:spcAft>
                <a:spcPts val="0"/>
              </a:spcAft>
              <a:buClr>
                <a:schemeClr val="dk2"/>
              </a:buClr>
              <a:buSzPts val="2400"/>
              <a:buFont typeface="Arial"/>
              <a:buNone/>
              <a:defRPr sz="2400" b="0" i="0" u="none" strike="noStrike" cap="none">
                <a:solidFill>
                  <a:schemeClr val="dk2"/>
                </a:solidFill>
                <a:latin typeface="Century Gothic"/>
                <a:ea typeface="Century Gothic"/>
                <a:cs typeface="Century Gothic"/>
                <a:sym typeface="Century Gothic"/>
              </a:defRPr>
            </a:lvl1pPr>
            <a:lvl2pPr marL="914400" marR="0" lvl="1" indent="-355600" algn="l" rtl="0">
              <a:spcBef>
                <a:spcPts val="400"/>
              </a:spcBef>
              <a:spcAft>
                <a:spcPts val="0"/>
              </a:spcAft>
              <a:buClr>
                <a:schemeClr val="dk2"/>
              </a:buClr>
              <a:buSzPts val="2000"/>
              <a:buFont typeface="Arial"/>
              <a:buChar char="•"/>
              <a:defRPr sz="2000" b="0" i="0" u="none" strike="noStrike" cap="none">
                <a:solidFill>
                  <a:schemeClr val="dk2"/>
                </a:solidFill>
                <a:latin typeface="Century Gothic"/>
                <a:ea typeface="Century Gothic"/>
                <a:cs typeface="Century Gothic"/>
                <a:sym typeface="Century Gothic"/>
              </a:defRPr>
            </a:lvl2pPr>
            <a:lvl3pPr marL="1371600" marR="0" lvl="2" indent="-342900" algn="l" rtl="0">
              <a:spcBef>
                <a:spcPts val="360"/>
              </a:spcBef>
              <a:spcAft>
                <a:spcPts val="0"/>
              </a:spcAft>
              <a:buClr>
                <a:schemeClr val="dk2"/>
              </a:buClr>
              <a:buSzPts val="1800"/>
              <a:buFont typeface="Courier New"/>
              <a:buChar char="o"/>
              <a:defRPr sz="1800" b="0" i="0" u="none" strike="noStrike" cap="none">
                <a:solidFill>
                  <a:schemeClr val="dk2"/>
                </a:solidFill>
                <a:latin typeface="Century Gothic"/>
                <a:ea typeface="Century Gothic"/>
                <a:cs typeface="Century Gothic"/>
                <a:sym typeface="Century Gothic"/>
              </a:defRPr>
            </a:lvl3pPr>
            <a:lvl4pPr marL="1828800" marR="0" lvl="3" indent="-330200" algn="l" rtl="0">
              <a:spcBef>
                <a:spcPts val="320"/>
              </a:spcBef>
              <a:spcAft>
                <a:spcPts val="0"/>
              </a:spcAft>
              <a:buClr>
                <a:schemeClr val="dk2"/>
              </a:buClr>
              <a:buSzPts val="1600"/>
              <a:buFont typeface="Arial"/>
              <a:buChar char="–"/>
              <a:defRPr sz="1600" b="0" i="0" u="none" strike="noStrike" cap="none">
                <a:solidFill>
                  <a:schemeClr val="dk2"/>
                </a:solidFill>
                <a:latin typeface="Century Gothic"/>
                <a:ea typeface="Century Gothic"/>
                <a:cs typeface="Century Gothic"/>
                <a:sym typeface="Century Gothic"/>
              </a:defRPr>
            </a:lvl4pPr>
            <a:lvl5pPr marL="2286000" marR="0" lvl="4" indent="-330200" algn="l" rtl="0">
              <a:spcBef>
                <a:spcPts val="320"/>
              </a:spcBef>
              <a:spcAft>
                <a:spcPts val="0"/>
              </a:spcAft>
              <a:buClr>
                <a:schemeClr val="dk2"/>
              </a:buClr>
              <a:buSzPts val="1600"/>
              <a:buFont typeface="Arial"/>
              <a:buChar char="»"/>
              <a:defRPr sz="1600" b="0" i="0" u="none" strike="noStrike" cap="none">
                <a:solidFill>
                  <a:schemeClr val="dk2"/>
                </a:solidFill>
                <a:latin typeface="Century Gothic"/>
                <a:ea typeface="Century Gothic"/>
                <a:cs typeface="Century Gothic"/>
                <a:sym typeface="Century Gothic"/>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Century Gothic"/>
                <a:ea typeface="Century Gothic"/>
                <a:cs typeface="Century Gothic"/>
                <a:sym typeface="Century Gothic"/>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Century Gothic"/>
                <a:ea typeface="Century Gothic"/>
                <a:cs typeface="Century Gothic"/>
                <a:sym typeface="Century Gothic"/>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Century Gothic"/>
                <a:ea typeface="Century Gothic"/>
                <a:cs typeface="Century Gothic"/>
                <a:sym typeface="Century Gothic"/>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Century Gothic"/>
                <a:ea typeface="Century Gothic"/>
                <a:cs typeface="Century Gothic"/>
                <a:sym typeface="Century Gothic"/>
              </a:defRPr>
            </a:lvl9pPr>
          </a:lstStyle>
          <a:p>
            <a:endParaRPr/>
          </a:p>
        </p:txBody>
      </p:sp>
      <p:sp>
        <p:nvSpPr>
          <p:cNvPr id="551" name="Google Shape;551;p110"/>
          <p:cNvSpPr txBox="1">
            <a:spLocks noGrp="1"/>
          </p:cNvSpPr>
          <p:nvPr>
            <p:ph type="ftr" idx="11"/>
          </p:nvPr>
        </p:nvSpPr>
        <p:spPr>
          <a:xfrm>
            <a:off x="1600200" y="6356350"/>
            <a:ext cx="5334000" cy="3651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b="0" i="0" u="none" strike="noStrike" cap="none">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552" name="Google Shape;552;p110"/>
          <p:cNvSpPr txBox="1">
            <a:spLocks noGrp="1"/>
          </p:cNvSpPr>
          <p:nvPr>
            <p:ph type="sldNum" idx="12"/>
          </p:nvPr>
        </p:nvSpPr>
        <p:spPr>
          <a:xfrm>
            <a:off x="457200" y="6356350"/>
            <a:ext cx="762000" cy="365100"/>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1200" b="0" i="0" u="none" strike="noStrike" cap="none">
                <a:solidFill>
                  <a:schemeClr val="dk2"/>
                </a:solidFill>
                <a:latin typeface="Century Gothic"/>
                <a:ea typeface="Century Gothic"/>
                <a:cs typeface="Century Gothic"/>
                <a:sym typeface="Century Gothic"/>
              </a:defRPr>
            </a:lvl1pPr>
            <a:lvl2pPr marL="0" marR="0" lvl="1" indent="0" algn="l" rtl="0">
              <a:spcBef>
                <a:spcPts val="0"/>
              </a:spcBef>
              <a:buNone/>
              <a:defRPr sz="1200" b="0" i="0" u="none" strike="noStrike" cap="none">
                <a:solidFill>
                  <a:schemeClr val="dk2"/>
                </a:solidFill>
                <a:latin typeface="Century Gothic"/>
                <a:ea typeface="Century Gothic"/>
                <a:cs typeface="Century Gothic"/>
                <a:sym typeface="Century Gothic"/>
              </a:defRPr>
            </a:lvl2pPr>
            <a:lvl3pPr marL="0" marR="0" lvl="2" indent="0" algn="l" rtl="0">
              <a:spcBef>
                <a:spcPts val="0"/>
              </a:spcBef>
              <a:buNone/>
              <a:defRPr sz="1200" b="0" i="0" u="none" strike="noStrike" cap="none">
                <a:solidFill>
                  <a:schemeClr val="dk2"/>
                </a:solidFill>
                <a:latin typeface="Century Gothic"/>
                <a:ea typeface="Century Gothic"/>
                <a:cs typeface="Century Gothic"/>
                <a:sym typeface="Century Gothic"/>
              </a:defRPr>
            </a:lvl3pPr>
            <a:lvl4pPr marL="0" marR="0" lvl="3" indent="0" algn="l" rtl="0">
              <a:spcBef>
                <a:spcPts val="0"/>
              </a:spcBef>
              <a:buNone/>
              <a:defRPr sz="1200" b="0" i="0" u="none" strike="noStrike" cap="none">
                <a:solidFill>
                  <a:schemeClr val="dk2"/>
                </a:solidFill>
                <a:latin typeface="Century Gothic"/>
                <a:ea typeface="Century Gothic"/>
                <a:cs typeface="Century Gothic"/>
                <a:sym typeface="Century Gothic"/>
              </a:defRPr>
            </a:lvl4pPr>
            <a:lvl5pPr marL="0" marR="0" lvl="4" indent="0" algn="l" rtl="0">
              <a:spcBef>
                <a:spcPts val="0"/>
              </a:spcBef>
              <a:buNone/>
              <a:defRPr sz="1200" b="0" i="0" u="none" strike="noStrike" cap="none">
                <a:solidFill>
                  <a:schemeClr val="dk2"/>
                </a:solidFill>
                <a:latin typeface="Century Gothic"/>
                <a:ea typeface="Century Gothic"/>
                <a:cs typeface="Century Gothic"/>
                <a:sym typeface="Century Gothic"/>
              </a:defRPr>
            </a:lvl5pPr>
            <a:lvl6pPr marL="0" marR="0" lvl="5" indent="0" algn="l" rtl="0">
              <a:spcBef>
                <a:spcPts val="0"/>
              </a:spcBef>
              <a:buNone/>
              <a:defRPr sz="1200" b="0" i="0" u="none" strike="noStrike" cap="none">
                <a:solidFill>
                  <a:schemeClr val="dk2"/>
                </a:solidFill>
                <a:latin typeface="Century Gothic"/>
                <a:ea typeface="Century Gothic"/>
                <a:cs typeface="Century Gothic"/>
                <a:sym typeface="Century Gothic"/>
              </a:defRPr>
            </a:lvl6pPr>
            <a:lvl7pPr marL="0" marR="0" lvl="6" indent="0" algn="l" rtl="0">
              <a:spcBef>
                <a:spcPts val="0"/>
              </a:spcBef>
              <a:buNone/>
              <a:defRPr sz="1200" b="0" i="0" u="none" strike="noStrike" cap="none">
                <a:solidFill>
                  <a:schemeClr val="dk2"/>
                </a:solidFill>
                <a:latin typeface="Century Gothic"/>
                <a:ea typeface="Century Gothic"/>
                <a:cs typeface="Century Gothic"/>
                <a:sym typeface="Century Gothic"/>
              </a:defRPr>
            </a:lvl7pPr>
            <a:lvl8pPr marL="0" marR="0" lvl="7" indent="0" algn="l" rtl="0">
              <a:spcBef>
                <a:spcPts val="0"/>
              </a:spcBef>
              <a:buNone/>
              <a:defRPr sz="1200" b="0" i="0" u="none" strike="noStrike" cap="none">
                <a:solidFill>
                  <a:schemeClr val="dk2"/>
                </a:solidFill>
                <a:latin typeface="Century Gothic"/>
                <a:ea typeface="Century Gothic"/>
                <a:cs typeface="Century Gothic"/>
                <a:sym typeface="Century Gothic"/>
              </a:defRPr>
            </a:lvl8pPr>
            <a:lvl9pPr marL="0" marR="0" lvl="8" indent="0" algn="l" rtl="0">
              <a:spcBef>
                <a:spcPts val="0"/>
              </a:spcBef>
              <a:buNone/>
              <a:defRPr sz="1200" b="0" i="0" u="none" strike="noStrike" cap="none">
                <a:solidFill>
                  <a:schemeClr val="dk2"/>
                </a:solidFill>
                <a:latin typeface="Century Gothic"/>
                <a:ea typeface="Century Gothic"/>
                <a:cs typeface="Century Gothic"/>
                <a:sym typeface="Century Gothic"/>
              </a:defRPr>
            </a:lvl9pPr>
          </a:lstStyle>
          <a:p>
            <a:pPr marL="0" lvl="0" indent="0" algn="l" rtl="0">
              <a:spcBef>
                <a:spcPts val="0"/>
              </a:spcBef>
              <a:spcAft>
                <a:spcPts val="0"/>
              </a:spcAft>
              <a:buNone/>
            </a:pPr>
            <a:fld id="{00000000-1234-1234-1234-123412341234}" type="slidenum">
              <a:rPr lang="en-US"/>
              <a:pPr marL="0" lvl="0" indent="0" algn="l" rtl="0">
                <a:spcBef>
                  <a:spcPts val="0"/>
                </a:spcBef>
                <a:spcAft>
                  <a:spcPts val="0"/>
                </a:spcAft>
                <a:buNone/>
              </a:pPr>
              <a:t>‹#›</a:t>
            </a:fld>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53"/>
        <p:cNvGrpSpPr/>
        <p:nvPr/>
      </p:nvGrpSpPr>
      <p:grpSpPr>
        <a:xfrm>
          <a:off x="0" y="0"/>
          <a:ext cx="0" cy="0"/>
          <a:chOff x="0" y="0"/>
          <a:chExt cx="0" cy="0"/>
        </a:xfrm>
      </p:grpSpPr>
      <p:sp>
        <p:nvSpPr>
          <p:cNvPr id="554" name="Google Shape;554;p111"/>
          <p:cNvSpPr txBox="1">
            <a:spLocks noGrp="1"/>
          </p:cNvSpPr>
          <p:nvPr>
            <p:ph type="title"/>
          </p:nvPr>
        </p:nvSpPr>
        <p:spPr>
          <a:xfrm>
            <a:off x="4354" y="17417"/>
            <a:ext cx="9139500" cy="592200"/>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Clr>
                <a:schemeClr val="lt1"/>
              </a:buClr>
              <a:buSzPts val="3200"/>
              <a:buFont typeface="Rockwell"/>
              <a:buNone/>
              <a:defRPr sz="3200" b="0" i="0" u="none" strike="noStrike" cap="none">
                <a:solidFill>
                  <a:schemeClr val="lt1"/>
                </a:solidFill>
                <a:latin typeface="Rockwell"/>
                <a:ea typeface="Rockwell"/>
                <a:cs typeface="Rockwell"/>
                <a:sym typeface="Rockwel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555" name="Google Shape;555;p111"/>
          <p:cNvSpPr txBox="1">
            <a:spLocks noGrp="1"/>
          </p:cNvSpPr>
          <p:nvPr>
            <p:ph type="ftr" idx="11"/>
          </p:nvPr>
        </p:nvSpPr>
        <p:spPr>
          <a:xfrm>
            <a:off x="1600200" y="6356350"/>
            <a:ext cx="5334000" cy="3651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b="0" i="0" u="none" strike="noStrike" cap="none">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556" name="Google Shape;556;p111"/>
          <p:cNvSpPr txBox="1">
            <a:spLocks noGrp="1"/>
          </p:cNvSpPr>
          <p:nvPr>
            <p:ph type="sldNum" idx="12"/>
          </p:nvPr>
        </p:nvSpPr>
        <p:spPr>
          <a:xfrm>
            <a:off x="457200" y="6356350"/>
            <a:ext cx="762000" cy="365100"/>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1200" b="0" i="0" u="none" strike="noStrike" cap="none">
                <a:solidFill>
                  <a:schemeClr val="dk2"/>
                </a:solidFill>
                <a:latin typeface="Century Gothic"/>
                <a:ea typeface="Century Gothic"/>
                <a:cs typeface="Century Gothic"/>
                <a:sym typeface="Century Gothic"/>
              </a:defRPr>
            </a:lvl1pPr>
            <a:lvl2pPr marL="0" marR="0" lvl="1" indent="0" algn="l" rtl="0">
              <a:spcBef>
                <a:spcPts val="0"/>
              </a:spcBef>
              <a:buNone/>
              <a:defRPr sz="1200" b="0" i="0" u="none" strike="noStrike" cap="none">
                <a:solidFill>
                  <a:schemeClr val="dk2"/>
                </a:solidFill>
                <a:latin typeface="Century Gothic"/>
                <a:ea typeface="Century Gothic"/>
                <a:cs typeface="Century Gothic"/>
                <a:sym typeface="Century Gothic"/>
              </a:defRPr>
            </a:lvl2pPr>
            <a:lvl3pPr marL="0" marR="0" lvl="2" indent="0" algn="l" rtl="0">
              <a:spcBef>
                <a:spcPts val="0"/>
              </a:spcBef>
              <a:buNone/>
              <a:defRPr sz="1200" b="0" i="0" u="none" strike="noStrike" cap="none">
                <a:solidFill>
                  <a:schemeClr val="dk2"/>
                </a:solidFill>
                <a:latin typeface="Century Gothic"/>
                <a:ea typeface="Century Gothic"/>
                <a:cs typeface="Century Gothic"/>
                <a:sym typeface="Century Gothic"/>
              </a:defRPr>
            </a:lvl3pPr>
            <a:lvl4pPr marL="0" marR="0" lvl="3" indent="0" algn="l" rtl="0">
              <a:spcBef>
                <a:spcPts val="0"/>
              </a:spcBef>
              <a:buNone/>
              <a:defRPr sz="1200" b="0" i="0" u="none" strike="noStrike" cap="none">
                <a:solidFill>
                  <a:schemeClr val="dk2"/>
                </a:solidFill>
                <a:latin typeface="Century Gothic"/>
                <a:ea typeface="Century Gothic"/>
                <a:cs typeface="Century Gothic"/>
                <a:sym typeface="Century Gothic"/>
              </a:defRPr>
            </a:lvl4pPr>
            <a:lvl5pPr marL="0" marR="0" lvl="4" indent="0" algn="l" rtl="0">
              <a:spcBef>
                <a:spcPts val="0"/>
              </a:spcBef>
              <a:buNone/>
              <a:defRPr sz="1200" b="0" i="0" u="none" strike="noStrike" cap="none">
                <a:solidFill>
                  <a:schemeClr val="dk2"/>
                </a:solidFill>
                <a:latin typeface="Century Gothic"/>
                <a:ea typeface="Century Gothic"/>
                <a:cs typeface="Century Gothic"/>
                <a:sym typeface="Century Gothic"/>
              </a:defRPr>
            </a:lvl5pPr>
            <a:lvl6pPr marL="0" marR="0" lvl="5" indent="0" algn="l" rtl="0">
              <a:spcBef>
                <a:spcPts val="0"/>
              </a:spcBef>
              <a:buNone/>
              <a:defRPr sz="1200" b="0" i="0" u="none" strike="noStrike" cap="none">
                <a:solidFill>
                  <a:schemeClr val="dk2"/>
                </a:solidFill>
                <a:latin typeface="Century Gothic"/>
                <a:ea typeface="Century Gothic"/>
                <a:cs typeface="Century Gothic"/>
                <a:sym typeface="Century Gothic"/>
              </a:defRPr>
            </a:lvl6pPr>
            <a:lvl7pPr marL="0" marR="0" lvl="6" indent="0" algn="l" rtl="0">
              <a:spcBef>
                <a:spcPts val="0"/>
              </a:spcBef>
              <a:buNone/>
              <a:defRPr sz="1200" b="0" i="0" u="none" strike="noStrike" cap="none">
                <a:solidFill>
                  <a:schemeClr val="dk2"/>
                </a:solidFill>
                <a:latin typeface="Century Gothic"/>
                <a:ea typeface="Century Gothic"/>
                <a:cs typeface="Century Gothic"/>
                <a:sym typeface="Century Gothic"/>
              </a:defRPr>
            </a:lvl7pPr>
            <a:lvl8pPr marL="0" marR="0" lvl="7" indent="0" algn="l" rtl="0">
              <a:spcBef>
                <a:spcPts val="0"/>
              </a:spcBef>
              <a:buNone/>
              <a:defRPr sz="1200" b="0" i="0" u="none" strike="noStrike" cap="none">
                <a:solidFill>
                  <a:schemeClr val="dk2"/>
                </a:solidFill>
                <a:latin typeface="Century Gothic"/>
                <a:ea typeface="Century Gothic"/>
                <a:cs typeface="Century Gothic"/>
                <a:sym typeface="Century Gothic"/>
              </a:defRPr>
            </a:lvl8pPr>
            <a:lvl9pPr marL="0" marR="0" lvl="8" indent="0" algn="l" rtl="0">
              <a:spcBef>
                <a:spcPts val="0"/>
              </a:spcBef>
              <a:buNone/>
              <a:defRPr sz="1200" b="0" i="0" u="none" strike="noStrike" cap="none">
                <a:solidFill>
                  <a:schemeClr val="dk2"/>
                </a:solidFill>
                <a:latin typeface="Century Gothic"/>
                <a:ea typeface="Century Gothic"/>
                <a:cs typeface="Century Gothic"/>
                <a:sym typeface="Century Gothic"/>
              </a:defRPr>
            </a:lvl9pPr>
          </a:lstStyle>
          <a:p>
            <a:pPr marL="0" lvl="0" indent="0" algn="l" rtl="0">
              <a:spcBef>
                <a:spcPts val="0"/>
              </a:spcBef>
              <a:spcAft>
                <a:spcPts val="0"/>
              </a:spcAft>
              <a:buNone/>
            </a:pPr>
            <a:fld id="{00000000-1234-1234-1234-123412341234}" type="slidenum">
              <a:rPr lang="en-US"/>
              <a:pPr marL="0" lvl="0" indent="0" algn="l" rtl="0">
                <a:spcBef>
                  <a:spcPts val="0"/>
                </a:spcBef>
                <a:spcAft>
                  <a:spcPts val="0"/>
                </a:spcAft>
                <a:buNone/>
              </a:pPr>
              <a:t>‹#›</a:t>
            </a:fld>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57"/>
        <p:cNvGrpSpPr/>
        <p:nvPr/>
      </p:nvGrpSpPr>
      <p:grpSpPr>
        <a:xfrm>
          <a:off x="0" y="0"/>
          <a:ext cx="0" cy="0"/>
          <a:chOff x="0" y="0"/>
          <a:chExt cx="0" cy="0"/>
        </a:xfrm>
      </p:grpSpPr>
      <p:sp>
        <p:nvSpPr>
          <p:cNvPr id="558" name="Google Shape;558;p112"/>
          <p:cNvSpPr txBox="1">
            <a:spLocks noGrp="1"/>
          </p:cNvSpPr>
          <p:nvPr>
            <p:ph type="title"/>
          </p:nvPr>
        </p:nvSpPr>
        <p:spPr>
          <a:xfrm>
            <a:off x="457200" y="609600"/>
            <a:ext cx="3008400" cy="825600"/>
          </a:xfrm>
          <a:prstGeom prst="rect">
            <a:avLst/>
          </a:prstGeom>
          <a:noFill/>
          <a:ln>
            <a:noFill/>
          </a:ln>
        </p:spPr>
        <p:txBody>
          <a:bodyPr spcFirstLastPara="1" wrap="square" lIns="91425" tIns="45700" rIns="91425" bIns="45700" anchor="b" anchorCtr="0"/>
          <a:lstStyle>
            <a:lvl1pPr marR="0" lvl="0" algn="l" rtl="0">
              <a:spcBef>
                <a:spcPts val="0"/>
              </a:spcBef>
              <a:spcAft>
                <a:spcPts val="0"/>
              </a:spcAft>
              <a:buClr>
                <a:schemeClr val="dk2"/>
              </a:buClr>
              <a:buSzPts val="2000"/>
              <a:buFont typeface="Rockwell"/>
              <a:buNone/>
              <a:defRPr sz="2000" b="1" i="0" u="none" strike="noStrike" cap="none">
                <a:solidFill>
                  <a:schemeClr val="dk2"/>
                </a:solidFill>
                <a:latin typeface="Rockwell"/>
                <a:ea typeface="Rockwell"/>
                <a:cs typeface="Rockwell"/>
                <a:sym typeface="Rockwel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559" name="Google Shape;559;p112"/>
          <p:cNvSpPr txBox="1">
            <a:spLocks noGrp="1"/>
          </p:cNvSpPr>
          <p:nvPr>
            <p:ph type="body" idx="1"/>
          </p:nvPr>
        </p:nvSpPr>
        <p:spPr>
          <a:xfrm>
            <a:off x="3575050" y="609600"/>
            <a:ext cx="5111700" cy="5516700"/>
          </a:xfrm>
          <a:prstGeom prst="rect">
            <a:avLst/>
          </a:prstGeom>
          <a:noFill/>
          <a:ln>
            <a:noFill/>
          </a:ln>
        </p:spPr>
        <p:txBody>
          <a:bodyPr spcFirstLastPara="1" wrap="square" lIns="91425" tIns="45700" rIns="91425" bIns="45700" anchor="t" anchorCtr="0"/>
          <a:lstStyle>
            <a:lvl1pPr marL="457200" marR="0" lvl="0" indent="-228600" algn="l" rtl="0">
              <a:spcBef>
                <a:spcPts val="560"/>
              </a:spcBef>
              <a:spcAft>
                <a:spcPts val="0"/>
              </a:spcAft>
              <a:buClr>
                <a:schemeClr val="dk2"/>
              </a:buClr>
              <a:buSzPts val="2800"/>
              <a:buFont typeface="Arial"/>
              <a:buNone/>
              <a:defRPr sz="2800" b="0" i="0" u="none" strike="noStrike" cap="none">
                <a:solidFill>
                  <a:schemeClr val="dk2"/>
                </a:solidFill>
                <a:latin typeface="Century Gothic"/>
                <a:ea typeface="Century Gothic"/>
                <a:cs typeface="Century Gothic"/>
                <a:sym typeface="Century Gothic"/>
              </a:defRPr>
            </a:lvl1pPr>
            <a:lvl2pPr marL="914400" marR="0" lvl="1" indent="-381000" algn="l" rtl="0">
              <a:spcBef>
                <a:spcPts val="480"/>
              </a:spcBef>
              <a:spcAft>
                <a:spcPts val="0"/>
              </a:spcAft>
              <a:buClr>
                <a:schemeClr val="dk2"/>
              </a:buClr>
              <a:buSzPts val="2400"/>
              <a:buFont typeface="Arial"/>
              <a:buChar char="•"/>
              <a:defRPr sz="2400" b="0" i="0" u="none" strike="noStrike" cap="none">
                <a:solidFill>
                  <a:schemeClr val="dk2"/>
                </a:solidFill>
                <a:latin typeface="Century Gothic"/>
                <a:ea typeface="Century Gothic"/>
                <a:cs typeface="Century Gothic"/>
                <a:sym typeface="Century Gothic"/>
              </a:defRPr>
            </a:lvl2pPr>
            <a:lvl3pPr marL="1371600" marR="0" lvl="2" indent="-355600" algn="l" rtl="0">
              <a:spcBef>
                <a:spcPts val="400"/>
              </a:spcBef>
              <a:spcAft>
                <a:spcPts val="0"/>
              </a:spcAft>
              <a:buClr>
                <a:schemeClr val="dk2"/>
              </a:buClr>
              <a:buSzPts val="2000"/>
              <a:buFont typeface="Courier New"/>
              <a:buChar char="o"/>
              <a:defRPr sz="2000" b="0" i="0" u="none" strike="noStrike" cap="none">
                <a:solidFill>
                  <a:schemeClr val="dk2"/>
                </a:solidFill>
                <a:latin typeface="Century Gothic"/>
                <a:ea typeface="Century Gothic"/>
                <a:cs typeface="Century Gothic"/>
                <a:sym typeface="Century Gothic"/>
              </a:defRPr>
            </a:lvl3pPr>
            <a:lvl4pPr marL="1828800" marR="0" lvl="3" indent="-330200" algn="l" rtl="0">
              <a:spcBef>
                <a:spcPts val="320"/>
              </a:spcBef>
              <a:spcAft>
                <a:spcPts val="0"/>
              </a:spcAft>
              <a:buClr>
                <a:schemeClr val="dk2"/>
              </a:buClr>
              <a:buSzPts val="1600"/>
              <a:buFont typeface="Arial"/>
              <a:buChar char="–"/>
              <a:defRPr sz="1600" b="0" i="0" u="none" strike="noStrike" cap="none">
                <a:solidFill>
                  <a:schemeClr val="dk2"/>
                </a:solidFill>
                <a:latin typeface="Century Gothic"/>
                <a:ea typeface="Century Gothic"/>
                <a:cs typeface="Century Gothic"/>
                <a:sym typeface="Century Gothic"/>
              </a:defRPr>
            </a:lvl4pPr>
            <a:lvl5pPr marL="2286000" marR="0" lvl="4" indent="-330200" algn="l" rtl="0">
              <a:spcBef>
                <a:spcPts val="320"/>
              </a:spcBef>
              <a:spcAft>
                <a:spcPts val="0"/>
              </a:spcAft>
              <a:buClr>
                <a:schemeClr val="dk2"/>
              </a:buClr>
              <a:buSzPts val="1600"/>
              <a:buFont typeface="Arial"/>
              <a:buChar char="»"/>
              <a:defRPr sz="1600" b="0" i="0" u="none" strike="noStrike" cap="none">
                <a:solidFill>
                  <a:schemeClr val="dk2"/>
                </a:solidFill>
                <a:latin typeface="Century Gothic"/>
                <a:ea typeface="Century Gothic"/>
                <a:cs typeface="Century Gothic"/>
                <a:sym typeface="Century Gothic"/>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560" name="Google Shape;560;p112"/>
          <p:cNvSpPr txBox="1">
            <a:spLocks noGrp="1"/>
          </p:cNvSpPr>
          <p:nvPr>
            <p:ph type="body" idx="2"/>
          </p:nvPr>
        </p:nvSpPr>
        <p:spPr>
          <a:xfrm>
            <a:off x="457200" y="1435100"/>
            <a:ext cx="3008400" cy="4691100"/>
          </a:xfrm>
          <a:prstGeom prst="rect">
            <a:avLst/>
          </a:prstGeom>
          <a:noFill/>
          <a:ln>
            <a:noFill/>
          </a:ln>
        </p:spPr>
        <p:txBody>
          <a:bodyPr spcFirstLastPara="1" wrap="square" lIns="91425" tIns="45700" rIns="91425" bIns="45700" anchor="t" anchorCtr="0"/>
          <a:lstStyle>
            <a:lvl1pPr marL="457200" marR="0" lvl="0" indent="-228600" algn="l" rtl="0">
              <a:spcBef>
                <a:spcPts val="280"/>
              </a:spcBef>
              <a:spcAft>
                <a:spcPts val="0"/>
              </a:spcAft>
              <a:buClr>
                <a:schemeClr val="dk2"/>
              </a:buClr>
              <a:buSzPts val="1400"/>
              <a:buFont typeface="Arial"/>
              <a:buNone/>
              <a:defRPr sz="1400" b="0" i="0" u="none" strike="noStrike" cap="none">
                <a:solidFill>
                  <a:schemeClr val="dk2"/>
                </a:solidFill>
                <a:latin typeface="Century Gothic"/>
                <a:ea typeface="Century Gothic"/>
                <a:cs typeface="Century Gothic"/>
                <a:sym typeface="Century Gothic"/>
              </a:defRPr>
            </a:lvl1pPr>
            <a:lvl2pPr marL="914400" marR="0" lvl="1" indent="-228600" algn="l" rtl="0">
              <a:spcBef>
                <a:spcPts val="240"/>
              </a:spcBef>
              <a:spcAft>
                <a:spcPts val="0"/>
              </a:spcAft>
              <a:buClr>
                <a:schemeClr val="dk2"/>
              </a:buClr>
              <a:buSzPts val="1200"/>
              <a:buFont typeface="Arial"/>
              <a:buNone/>
              <a:defRPr sz="1200" b="0" i="0" u="none" strike="noStrike" cap="none">
                <a:solidFill>
                  <a:schemeClr val="dk2"/>
                </a:solidFill>
                <a:latin typeface="Century Gothic"/>
                <a:ea typeface="Century Gothic"/>
                <a:cs typeface="Century Gothic"/>
                <a:sym typeface="Century Gothic"/>
              </a:defRPr>
            </a:lvl2pPr>
            <a:lvl3pPr marL="1371600" marR="0" lvl="2" indent="-228600" algn="l" rtl="0">
              <a:spcBef>
                <a:spcPts val="200"/>
              </a:spcBef>
              <a:spcAft>
                <a:spcPts val="0"/>
              </a:spcAft>
              <a:buClr>
                <a:schemeClr val="dk2"/>
              </a:buClr>
              <a:buSzPts val="1000"/>
              <a:buFont typeface="Courier New"/>
              <a:buNone/>
              <a:defRPr sz="1000" b="0" i="0" u="none" strike="noStrike" cap="none">
                <a:solidFill>
                  <a:schemeClr val="dk2"/>
                </a:solidFill>
                <a:latin typeface="Century Gothic"/>
                <a:ea typeface="Century Gothic"/>
                <a:cs typeface="Century Gothic"/>
                <a:sym typeface="Century Gothic"/>
              </a:defRPr>
            </a:lvl3pPr>
            <a:lvl4pPr marL="1828800" marR="0" lvl="3" indent="-228600" algn="l" rtl="0">
              <a:spcBef>
                <a:spcPts val="180"/>
              </a:spcBef>
              <a:spcAft>
                <a:spcPts val="0"/>
              </a:spcAft>
              <a:buClr>
                <a:schemeClr val="dk2"/>
              </a:buClr>
              <a:buSzPts val="900"/>
              <a:buFont typeface="Arial"/>
              <a:buNone/>
              <a:defRPr sz="900" b="0" i="0" u="none" strike="noStrike" cap="none">
                <a:solidFill>
                  <a:schemeClr val="dk2"/>
                </a:solidFill>
                <a:latin typeface="Century Gothic"/>
                <a:ea typeface="Century Gothic"/>
                <a:cs typeface="Century Gothic"/>
                <a:sym typeface="Century Gothic"/>
              </a:defRPr>
            </a:lvl4pPr>
            <a:lvl5pPr marL="2286000" marR="0" lvl="4" indent="-228600" algn="l" rtl="0">
              <a:spcBef>
                <a:spcPts val="180"/>
              </a:spcBef>
              <a:spcAft>
                <a:spcPts val="0"/>
              </a:spcAft>
              <a:buClr>
                <a:schemeClr val="dk2"/>
              </a:buClr>
              <a:buSzPts val="900"/>
              <a:buFont typeface="Arial"/>
              <a:buNone/>
              <a:defRPr sz="900" b="0" i="0" u="none" strike="noStrike" cap="none">
                <a:solidFill>
                  <a:schemeClr val="dk2"/>
                </a:solidFill>
                <a:latin typeface="Century Gothic"/>
                <a:ea typeface="Century Gothic"/>
                <a:cs typeface="Century Gothic"/>
                <a:sym typeface="Century Gothic"/>
              </a:defRPr>
            </a:lvl5pPr>
            <a:lvl6pPr marL="2743200" marR="0" lvl="5" indent="-228600" algn="l" rtl="0">
              <a:spcBef>
                <a:spcPts val="180"/>
              </a:spcBef>
              <a:spcAft>
                <a:spcPts val="0"/>
              </a:spcAft>
              <a:buClr>
                <a:schemeClr val="dk1"/>
              </a:buClr>
              <a:buSzPts val="900"/>
              <a:buFont typeface="Arial"/>
              <a:buNone/>
              <a:defRPr sz="900" b="0" i="0" u="none" strike="noStrike" cap="none">
                <a:solidFill>
                  <a:schemeClr val="dk1"/>
                </a:solidFill>
                <a:latin typeface="Century Gothic"/>
                <a:ea typeface="Century Gothic"/>
                <a:cs typeface="Century Gothic"/>
                <a:sym typeface="Century Gothic"/>
              </a:defRPr>
            </a:lvl6pPr>
            <a:lvl7pPr marL="3200400" marR="0" lvl="6" indent="-228600" algn="l" rtl="0">
              <a:spcBef>
                <a:spcPts val="180"/>
              </a:spcBef>
              <a:spcAft>
                <a:spcPts val="0"/>
              </a:spcAft>
              <a:buClr>
                <a:schemeClr val="dk1"/>
              </a:buClr>
              <a:buSzPts val="900"/>
              <a:buFont typeface="Arial"/>
              <a:buNone/>
              <a:defRPr sz="900" b="0" i="0" u="none" strike="noStrike" cap="none">
                <a:solidFill>
                  <a:schemeClr val="dk1"/>
                </a:solidFill>
                <a:latin typeface="Century Gothic"/>
                <a:ea typeface="Century Gothic"/>
                <a:cs typeface="Century Gothic"/>
                <a:sym typeface="Century Gothic"/>
              </a:defRPr>
            </a:lvl7pPr>
            <a:lvl8pPr marL="3657600" marR="0" lvl="7" indent="-228600" algn="l" rtl="0">
              <a:spcBef>
                <a:spcPts val="180"/>
              </a:spcBef>
              <a:spcAft>
                <a:spcPts val="0"/>
              </a:spcAft>
              <a:buClr>
                <a:schemeClr val="dk1"/>
              </a:buClr>
              <a:buSzPts val="900"/>
              <a:buFont typeface="Arial"/>
              <a:buNone/>
              <a:defRPr sz="900" b="0" i="0" u="none" strike="noStrike" cap="none">
                <a:solidFill>
                  <a:schemeClr val="dk1"/>
                </a:solidFill>
                <a:latin typeface="Century Gothic"/>
                <a:ea typeface="Century Gothic"/>
                <a:cs typeface="Century Gothic"/>
                <a:sym typeface="Century Gothic"/>
              </a:defRPr>
            </a:lvl8pPr>
            <a:lvl9pPr marL="4114800" marR="0" lvl="8" indent="-228600" algn="l" rtl="0">
              <a:spcBef>
                <a:spcPts val="180"/>
              </a:spcBef>
              <a:spcAft>
                <a:spcPts val="0"/>
              </a:spcAft>
              <a:buClr>
                <a:schemeClr val="dk1"/>
              </a:buClr>
              <a:buSzPts val="900"/>
              <a:buFont typeface="Arial"/>
              <a:buNone/>
              <a:defRPr sz="900" b="0" i="0" u="none" strike="noStrike" cap="none">
                <a:solidFill>
                  <a:schemeClr val="dk1"/>
                </a:solidFill>
                <a:latin typeface="Century Gothic"/>
                <a:ea typeface="Century Gothic"/>
                <a:cs typeface="Century Gothic"/>
                <a:sym typeface="Century Gothic"/>
              </a:defRPr>
            </a:lvl9pPr>
          </a:lstStyle>
          <a:p>
            <a:endParaRPr/>
          </a:p>
        </p:txBody>
      </p:sp>
      <p:sp>
        <p:nvSpPr>
          <p:cNvPr id="561" name="Google Shape;561;p112"/>
          <p:cNvSpPr txBox="1">
            <a:spLocks noGrp="1"/>
          </p:cNvSpPr>
          <p:nvPr>
            <p:ph type="ftr" idx="11"/>
          </p:nvPr>
        </p:nvSpPr>
        <p:spPr>
          <a:xfrm>
            <a:off x="1600200" y="6356350"/>
            <a:ext cx="5334000" cy="3651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b="0" i="0" u="none" strike="noStrike" cap="none">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562" name="Google Shape;562;p112"/>
          <p:cNvSpPr txBox="1">
            <a:spLocks noGrp="1"/>
          </p:cNvSpPr>
          <p:nvPr>
            <p:ph type="sldNum" idx="12"/>
          </p:nvPr>
        </p:nvSpPr>
        <p:spPr>
          <a:xfrm>
            <a:off x="457200" y="6356350"/>
            <a:ext cx="762000" cy="365100"/>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1200" b="0" i="0" u="none" strike="noStrike" cap="none">
                <a:solidFill>
                  <a:schemeClr val="dk2"/>
                </a:solidFill>
                <a:latin typeface="Century Gothic"/>
                <a:ea typeface="Century Gothic"/>
                <a:cs typeface="Century Gothic"/>
                <a:sym typeface="Century Gothic"/>
              </a:defRPr>
            </a:lvl1pPr>
            <a:lvl2pPr marL="0" marR="0" lvl="1" indent="0" algn="l" rtl="0">
              <a:spcBef>
                <a:spcPts val="0"/>
              </a:spcBef>
              <a:buNone/>
              <a:defRPr sz="1200" b="0" i="0" u="none" strike="noStrike" cap="none">
                <a:solidFill>
                  <a:schemeClr val="dk2"/>
                </a:solidFill>
                <a:latin typeface="Century Gothic"/>
                <a:ea typeface="Century Gothic"/>
                <a:cs typeface="Century Gothic"/>
                <a:sym typeface="Century Gothic"/>
              </a:defRPr>
            </a:lvl2pPr>
            <a:lvl3pPr marL="0" marR="0" lvl="2" indent="0" algn="l" rtl="0">
              <a:spcBef>
                <a:spcPts val="0"/>
              </a:spcBef>
              <a:buNone/>
              <a:defRPr sz="1200" b="0" i="0" u="none" strike="noStrike" cap="none">
                <a:solidFill>
                  <a:schemeClr val="dk2"/>
                </a:solidFill>
                <a:latin typeface="Century Gothic"/>
                <a:ea typeface="Century Gothic"/>
                <a:cs typeface="Century Gothic"/>
                <a:sym typeface="Century Gothic"/>
              </a:defRPr>
            </a:lvl3pPr>
            <a:lvl4pPr marL="0" marR="0" lvl="3" indent="0" algn="l" rtl="0">
              <a:spcBef>
                <a:spcPts val="0"/>
              </a:spcBef>
              <a:buNone/>
              <a:defRPr sz="1200" b="0" i="0" u="none" strike="noStrike" cap="none">
                <a:solidFill>
                  <a:schemeClr val="dk2"/>
                </a:solidFill>
                <a:latin typeface="Century Gothic"/>
                <a:ea typeface="Century Gothic"/>
                <a:cs typeface="Century Gothic"/>
                <a:sym typeface="Century Gothic"/>
              </a:defRPr>
            </a:lvl4pPr>
            <a:lvl5pPr marL="0" marR="0" lvl="4" indent="0" algn="l" rtl="0">
              <a:spcBef>
                <a:spcPts val="0"/>
              </a:spcBef>
              <a:buNone/>
              <a:defRPr sz="1200" b="0" i="0" u="none" strike="noStrike" cap="none">
                <a:solidFill>
                  <a:schemeClr val="dk2"/>
                </a:solidFill>
                <a:latin typeface="Century Gothic"/>
                <a:ea typeface="Century Gothic"/>
                <a:cs typeface="Century Gothic"/>
                <a:sym typeface="Century Gothic"/>
              </a:defRPr>
            </a:lvl5pPr>
            <a:lvl6pPr marL="0" marR="0" lvl="5" indent="0" algn="l" rtl="0">
              <a:spcBef>
                <a:spcPts val="0"/>
              </a:spcBef>
              <a:buNone/>
              <a:defRPr sz="1200" b="0" i="0" u="none" strike="noStrike" cap="none">
                <a:solidFill>
                  <a:schemeClr val="dk2"/>
                </a:solidFill>
                <a:latin typeface="Century Gothic"/>
                <a:ea typeface="Century Gothic"/>
                <a:cs typeface="Century Gothic"/>
                <a:sym typeface="Century Gothic"/>
              </a:defRPr>
            </a:lvl6pPr>
            <a:lvl7pPr marL="0" marR="0" lvl="6" indent="0" algn="l" rtl="0">
              <a:spcBef>
                <a:spcPts val="0"/>
              </a:spcBef>
              <a:buNone/>
              <a:defRPr sz="1200" b="0" i="0" u="none" strike="noStrike" cap="none">
                <a:solidFill>
                  <a:schemeClr val="dk2"/>
                </a:solidFill>
                <a:latin typeface="Century Gothic"/>
                <a:ea typeface="Century Gothic"/>
                <a:cs typeface="Century Gothic"/>
                <a:sym typeface="Century Gothic"/>
              </a:defRPr>
            </a:lvl7pPr>
            <a:lvl8pPr marL="0" marR="0" lvl="7" indent="0" algn="l" rtl="0">
              <a:spcBef>
                <a:spcPts val="0"/>
              </a:spcBef>
              <a:buNone/>
              <a:defRPr sz="1200" b="0" i="0" u="none" strike="noStrike" cap="none">
                <a:solidFill>
                  <a:schemeClr val="dk2"/>
                </a:solidFill>
                <a:latin typeface="Century Gothic"/>
                <a:ea typeface="Century Gothic"/>
                <a:cs typeface="Century Gothic"/>
                <a:sym typeface="Century Gothic"/>
              </a:defRPr>
            </a:lvl8pPr>
            <a:lvl9pPr marL="0" marR="0" lvl="8" indent="0" algn="l" rtl="0">
              <a:spcBef>
                <a:spcPts val="0"/>
              </a:spcBef>
              <a:buNone/>
              <a:defRPr sz="1200" b="0" i="0" u="none" strike="noStrike" cap="none">
                <a:solidFill>
                  <a:schemeClr val="dk2"/>
                </a:solidFill>
                <a:latin typeface="Century Gothic"/>
                <a:ea typeface="Century Gothic"/>
                <a:cs typeface="Century Gothic"/>
                <a:sym typeface="Century Gothic"/>
              </a:defRPr>
            </a:lvl9pPr>
          </a:lstStyle>
          <a:p>
            <a:pPr marL="0" lvl="0" indent="0" algn="l" rtl="0">
              <a:spcBef>
                <a:spcPts val="0"/>
              </a:spcBef>
              <a:spcAft>
                <a:spcPts val="0"/>
              </a:spcAft>
              <a:buNone/>
            </a:pPr>
            <a:fld id="{00000000-1234-1234-1234-123412341234}" type="slidenum">
              <a:rPr lang="en-US"/>
              <a:pPr marL="0" lvl="0" indent="0" algn="l" rtl="0">
                <a:spcBef>
                  <a:spcPts val="0"/>
                </a:spcBef>
                <a:spcAft>
                  <a:spcPts val="0"/>
                </a:spcAft>
                <a:buNone/>
              </a:pPr>
              <a:t>‹#›</a:t>
            </a:fld>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563"/>
        <p:cNvGrpSpPr/>
        <p:nvPr/>
      </p:nvGrpSpPr>
      <p:grpSpPr>
        <a:xfrm>
          <a:off x="0" y="0"/>
          <a:ext cx="0" cy="0"/>
          <a:chOff x="0" y="0"/>
          <a:chExt cx="0" cy="0"/>
        </a:xfrm>
      </p:grpSpPr>
      <p:sp>
        <p:nvSpPr>
          <p:cNvPr id="564" name="Google Shape;564;p113"/>
          <p:cNvSpPr txBox="1">
            <a:spLocks noGrp="1"/>
          </p:cNvSpPr>
          <p:nvPr>
            <p:ph type="title"/>
          </p:nvPr>
        </p:nvSpPr>
        <p:spPr>
          <a:xfrm>
            <a:off x="1792288" y="4800600"/>
            <a:ext cx="5486400" cy="566700"/>
          </a:xfrm>
          <a:prstGeom prst="rect">
            <a:avLst/>
          </a:prstGeom>
          <a:noFill/>
          <a:ln>
            <a:noFill/>
          </a:ln>
        </p:spPr>
        <p:txBody>
          <a:bodyPr spcFirstLastPara="1" wrap="square" lIns="91425" tIns="45700" rIns="91425" bIns="45700" anchor="b" anchorCtr="0"/>
          <a:lstStyle>
            <a:lvl1pPr marR="0" lvl="0" algn="l" rtl="0">
              <a:spcBef>
                <a:spcPts val="0"/>
              </a:spcBef>
              <a:spcAft>
                <a:spcPts val="0"/>
              </a:spcAft>
              <a:buClr>
                <a:schemeClr val="dk2"/>
              </a:buClr>
              <a:buSzPts val="2000"/>
              <a:buFont typeface="Rockwell"/>
              <a:buNone/>
              <a:defRPr sz="2000" b="1" i="0" u="none" strike="noStrike" cap="none">
                <a:solidFill>
                  <a:schemeClr val="dk2"/>
                </a:solidFill>
                <a:latin typeface="Rockwell"/>
                <a:ea typeface="Rockwell"/>
                <a:cs typeface="Rockwell"/>
                <a:sym typeface="Rockwel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565" name="Google Shape;565;p113"/>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lstStyle>
            <a:lvl1pPr marR="0" lvl="0" algn="l" rtl="0">
              <a:spcBef>
                <a:spcPts val="560"/>
              </a:spcBef>
              <a:spcAft>
                <a:spcPts val="0"/>
              </a:spcAft>
              <a:buClr>
                <a:schemeClr val="dk2"/>
              </a:buClr>
              <a:buSzPts val="2800"/>
              <a:buFont typeface="Arial"/>
              <a:buNone/>
              <a:defRPr sz="2800" b="0" i="0" u="none" strike="noStrike" cap="none">
                <a:solidFill>
                  <a:schemeClr val="dk2"/>
                </a:solidFill>
                <a:latin typeface="Century Gothic"/>
                <a:ea typeface="Century Gothic"/>
                <a:cs typeface="Century Gothic"/>
                <a:sym typeface="Century Gothic"/>
              </a:defRPr>
            </a:lvl1pPr>
            <a:lvl2pPr marR="0" lvl="1" algn="l" rtl="0">
              <a:spcBef>
                <a:spcPts val="560"/>
              </a:spcBef>
              <a:spcAft>
                <a:spcPts val="0"/>
              </a:spcAft>
              <a:buClr>
                <a:schemeClr val="dk2"/>
              </a:buClr>
              <a:buSzPts val="2800"/>
              <a:buFont typeface="Arial"/>
              <a:buNone/>
              <a:defRPr sz="2800" b="0" i="0" u="none" strike="noStrike" cap="none">
                <a:solidFill>
                  <a:schemeClr val="dk2"/>
                </a:solidFill>
                <a:latin typeface="Century Gothic"/>
                <a:ea typeface="Century Gothic"/>
                <a:cs typeface="Century Gothic"/>
                <a:sym typeface="Century Gothic"/>
              </a:defRPr>
            </a:lvl2pPr>
            <a:lvl3pPr marR="0" lvl="2" algn="l" rtl="0">
              <a:spcBef>
                <a:spcPts val="480"/>
              </a:spcBef>
              <a:spcAft>
                <a:spcPts val="0"/>
              </a:spcAft>
              <a:buClr>
                <a:schemeClr val="dk2"/>
              </a:buClr>
              <a:buSzPts val="2400"/>
              <a:buFont typeface="Courier New"/>
              <a:buNone/>
              <a:defRPr sz="2400" b="0" i="0" u="none" strike="noStrike" cap="none">
                <a:solidFill>
                  <a:schemeClr val="dk2"/>
                </a:solidFill>
                <a:latin typeface="Century Gothic"/>
                <a:ea typeface="Century Gothic"/>
                <a:cs typeface="Century Gothic"/>
                <a:sym typeface="Century Gothic"/>
              </a:defRPr>
            </a:lvl3pPr>
            <a:lvl4pPr marR="0" lvl="3" algn="l" rtl="0">
              <a:spcBef>
                <a:spcPts val="400"/>
              </a:spcBef>
              <a:spcAft>
                <a:spcPts val="0"/>
              </a:spcAft>
              <a:buClr>
                <a:schemeClr val="dk2"/>
              </a:buClr>
              <a:buSzPts val="2000"/>
              <a:buFont typeface="Arial"/>
              <a:buNone/>
              <a:defRPr sz="2000" b="0" i="0" u="none" strike="noStrike" cap="none">
                <a:solidFill>
                  <a:schemeClr val="dk2"/>
                </a:solidFill>
                <a:latin typeface="Century Gothic"/>
                <a:ea typeface="Century Gothic"/>
                <a:cs typeface="Century Gothic"/>
                <a:sym typeface="Century Gothic"/>
              </a:defRPr>
            </a:lvl4pPr>
            <a:lvl5pPr marR="0" lvl="4" algn="l" rtl="0">
              <a:spcBef>
                <a:spcPts val="400"/>
              </a:spcBef>
              <a:spcAft>
                <a:spcPts val="0"/>
              </a:spcAft>
              <a:buClr>
                <a:schemeClr val="dk2"/>
              </a:buClr>
              <a:buSzPts val="2000"/>
              <a:buFont typeface="Arial"/>
              <a:buNone/>
              <a:defRPr sz="2000" b="0" i="0" u="none" strike="noStrike" cap="none">
                <a:solidFill>
                  <a:schemeClr val="dk2"/>
                </a:solidFill>
                <a:latin typeface="Century Gothic"/>
                <a:ea typeface="Century Gothic"/>
                <a:cs typeface="Century Gothic"/>
                <a:sym typeface="Century Gothic"/>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566" name="Google Shape;566;p113"/>
          <p:cNvSpPr txBox="1">
            <a:spLocks noGrp="1"/>
          </p:cNvSpPr>
          <p:nvPr>
            <p:ph type="body" idx="1"/>
          </p:nvPr>
        </p:nvSpPr>
        <p:spPr>
          <a:xfrm>
            <a:off x="1792288" y="5367338"/>
            <a:ext cx="5486400" cy="804900"/>
          </a:xfrm>
          <a:prstGeom prst="rect">
            <a:avLst/>
          </a:prstGeom>
          <a:noFill/>
          <a:ln>
            <a:noFill/>
          </a:ln>
        </p:spPr>
        <p:txBody>
          <a:bodyPr spcFirstLastPara="1" wrap="square" lIns="91425" tIns="45700" rIns="91425" bIns="45700" anchor="t" anchorCtr="0"/>
          <a:lstStyle>
            <a:lvl1pPr marL="457200" marR="0" lvl="0" indent="-228600" algn="l" rtl="0">
              <a:spcBef>
                <a:spcPts val="280"/>
              </a:spcBef>
              <a:spcAft>
                <a:spcPts val="0"/>
              </a:spcAft>
              <a:buClr>
                <a:schemeClr val="dk2"/>
              </a:buClr>
              <a:buSzPts val="1400"/>
              <a:buFont typeface="Arial"/>
              <a:buNone/>
              <a:defRPr sz="1400" b="0" i="0" u="none" strike="noStrike" cap="none">
                <a:solidFill>
                  <a:schemeClr val="dk2"/>
                </a:solidFill>
                <a:latin typeface="Century Gothic"/>
                <a:ea typeface="Century Gothic"/>
                <a:cs typeface="Century Gothic"/>
                <a:sym typeface="Century Gothic"/>
              </a:defRPr>
            </a:lvl1pPr>
            <a:lvl2pPr marL="914400" marR="0" lvl="1" indent="-228600" algn="l" rtl="0">
              <a:spcBef>
                <a:spcPts val="240"/>
              </a:spcBef>
              <a:spcAft>
                <a:spcPts val="0"/>
              </a:spcAft>
              <a:buClr>
                <a:schemeClr val="dk2"/>
              </a:buClr>
              <a:buSzPts val="1200"/>
              <a:buFont typeface="Arial"/>
              <a:buNone/>
              <a:defRPr sz="1200" b="0" i="0" u="none" strike="noStrike" cap="none">
                <a:solidFill>
                  <a:schemeClr val="dk2"/>
                </a:solidFill>
                <a:latin typeface="Century Gothic"/>
                <a:ea typeface="Century Gothic"/>
                <a:cs typeface="Century Gothic"/>
                <a:sym typeface="Century Gothic"/>
              </a:defRPr>
            </a:lvl2pPr>
            <a:lvl3pPr marL="1371600" marR="0" lvl="2" indent="-228600" algn="l" rtl="0">
              <a:spcBef>
                <a:spcPts val="200"/>
              </a:spcBef>
              <a:spcAft>
                <a:spcPts val="0"/>
              </a:spcAft>
              <a:buClr>
                <a:schemeClr val="dk2"/>
              </a:buClr>
              <a:buSzPts val="1000"/>
              <a:buFont typeface="Courier New"/>
              <a:buNone/>
              <a:defRPr sz="1000" b="0" i="0" u="none" strike="noStrike" cap="none">
                <a:solidFill>
                  <a:schemeClr val="dk2"/>
                </a:solidFill>
                <a:latin typeface="Century Gothic"/>
                <a:ea typeface="Century Gothic"/>
                <a:cs typeface="Century Gothic"/>
                <a:sym typeface="Century Gothic"/>
              </a:defRPr>
            </a:lvl3pPr>
            <a:lvl4pPr marL="1828800" marR="0" lvl="3" indent="-228600" algn="l" rtl="0">
              <a:spcBef>
                <a:spcPts val="180"/>
              </a:spcBef>
              <a:spcAft>
                <a:spcPts val="0"/>
              </a:spcAft>
              <a:buClr>
                <a:schemeClr val="dk2"/>
              </a:buClr>
              <a:buSzPts val="900"/>
              <a:buFont typeface="Arial"/>
              <a:buNone/>
              <a:defRPr sz="900" b="0" i="0" u="none" strike="noStrike" cap="none">
                <a:solidFill>
                  <a:schemeClr val="dk2"/>
                </a:solidFill>
                <a:latin typeface="Century Gothic"/>
                <a:ea typeface="Century Gothic"/>
                <a:cs typeface="Century Gothic"/>
                <a:sym typeface="Century Gothic"/>
              </a:defRPr>
            </a:lvl4pPr>
            <a:lvl5pPr marL="2286000" marR="0" lvl="4" indent="-228600" algn="l" rtl="0">
              <a:spcBef>
                <a:spcPts val="180"/>
              </a:spcBef>
              <a:spcAft>
                <a:spcPts val="0"/>
              </a:spcAft>
              <a:buClr>
                <a:schemeClr val="dk2"/>
              </a:buClr>
              <a:buSzPts val="900"/>
              <a:buFont typeface="Arial"/>
              <a:buNone/>
              <a:defRPr sz="900" b="0" i="0" u="none" strike="noStrike" cap="none">
                <a:solidFill>
                  <a:schemeClr val="dk2"/>
                </a:solidFill>
                <a:latin typeface="Century Gothic"/>
                <a:ea typeface="Century Gothic"/>
                <a:cs typeface="Century Gothic"/>
                <a:sym typeface="Century Gothic"/>
              </a:defRPr>
            </a:lvl5pPr>
            <a:lvl6pPr marL="2743200" marR="0" lvl="5" indent="-228600" algn="l" rtl="0">
              <a:spcBef>
                <a:spcPts val="180"/>
              </a:spcBef>
              <a:spcAft>
                <a:spcPts val="0"/>
              </a:spcAft>
              <a:buClr>
                <a:schemeClr val="dk1"/>
              </a:buClr>
              <a:buSzPts val="900"/>
              <a:buFont typeface="Arial"/>
              <a:buNone/>
              <a:defRPr sz="900" b="0" i="0" u="none" strike="noStrike" cap="none">
                <a:solidFill>
                  <a:schemeClr val="dk1"/>
                </a:solidFill>
                <a:latin typeface="Century Gothic"/>
                <a:ea typeface="Century Gothic"/>
                <a:cs typeface="Century Gothic"/>
                <a:sym typeface="Century Gothic"/>
              </a:defRPr>
            </a:lvl6pPr>
            <a:lvl7pPr marL="3200400" marR="0" lvl="6" indent="-228600" algn="l" rtl="0">
              <a:spcBef>
                <a:spcPts val="180"/>
              </a:spcBef>
              <a:spcAft>
                <a:spcPts val="0"/>
              </a:spcAft>
              <a:buClr>
                <a:schemeClr val="dk1"/>
              </a:buClr>
              <a:buSzPts val="900"/>
              <a:buFont typeface="Arial"/>
              <a:buNone/>
              <a:defRPr sz="900" b="0" i="0" u="none" strike="noStrike" cap="none">
                <a:solidFill>
                  <a:schemeClr val="dk1"/>
                </a:solidFill>
                <a:latin typeface="Century Gothic"/>
                <a:ea typeface="Century Gothic"/>
                <a:cs typeface="Century Gothic"/>
                <a:sym typeface="Century Gothic"/>
              </a:defRPr>
            </a:lvl7pPr>
            <a:lvl8pPr marL="3657600" marR="0" lvl="7" indent="-228600" algn="l" rtl="0">
              <a:spcBef>
                <a:spcPts val="180"/>
              </a:spcBef>
              <a:spcAft>
                <a:spcPts val="0"/>
              </a:spcAft>
              <a:buClr>
                <a:schemeClr val="dk1"/>
              </a:buClr>
              <a:buSzPts val="900"/>
              <a:buFont typeface="Arial"/>
              <a:buNone/>
              <a:defRPr sz="900" b="0" i="0" u="none" strike="noStrike" cap="none">
                <a:solidFill>
                  <a:schemeClr val="dk1"/>
                </a:solidFill>
                <a:latin typeface="Century Gothic"/>
                <a:ea typeface="Century Gothic"/>
                <a:cs typeface="Century Gothic"/>
                <a:sym typeface="Century Gothic"/>
              </a:defRPr>
            </a:lvl8pPr>
            <a:lvl9pPr marL="4114800" marR="0" lvl="8" indent="-228600" algn="l" rtl="0">
              <a:spcBef>
                <a:spcPts val="180"/>
              </a:spcBef>
              <a:spcAft>
                <a:spcPts val="0"/>
              </a:spcAft>
              <a:buClr>
                <a:schemeClr val="dk1"/>
              </a:buClr>
              <a:buSzPts val="900"/>
              <a:buFont typeface="Arial"/>
              <a:buNone/>
              <a:defRPr sz="900" b="0" i="0" u="none" strike="noStrike" cap="none">
                <a:solidFill>
                  <a:schemeClr val="dk1"/>
                </a:solidFill>
                <a:latin typeface="Century Gothic"/>
                <a:ea typeface="Century Gothic"/>
                <a:cs typeface="Century Gothic"/>
                <a:sym typeface="Century Gothic"/>
              </a:defRPr>
            </a:lvl9pPr>
          </a:lstStyle>
          <a:p>
            <a:endParaRPr/>
          </a:p>
        </p:txBody>
      </p:sp>
      <p:sp>
        <p:nvSpPr>
          <p:cNvPr id="567" name="Google Shape;567;p113"/>
          <p:cNvSpPr txBox="1">
            <a:spLocks noGrp="1"/>
          </p:cNvSpPr>
          <p:nvPr>
            <p:ph type="ftr" idx="11"/>
          </p:nvPr>
        </p:nvSpPr>
        <p:spPr>
          <a:xfrm>
            <a:off x="1600200" y="6356350"/>
            <a:ext cx="5334000" cy="3651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b="0" i="0" u="none" strike="noStrike" cap="none">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568" name="Google Shape;568;p113"/>
          <p:cNvSpPr txBox="1">
            <a:spLocks noGrp="1"/>
          </p:cNvSpPr>
          <p:nvPr>
            <p:ph type="sldNum" idx="12"/>
          </p:nvPr>
        </p:nvSpPr>
        <p:spPr>
          <a:xfrm>
            <a:off x="457200" y="6356350"/>
            <a:ext cx="762000" cy="365100"/>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1200" b="0" i="0" u="none" strike="noStrike" cap="none">
                <a:solidFill>
                  <a:schemeClr val="dk2"/>
                </a:solidFill>
                <a:latin typeface="Century Gothic"/>
                <a:ea typeface="Century Gothic"/>
                <a:cs typeface="Century Gothic"/>
                <a:sym typeface="Century Gothic"/>
              </a:defRPr>
            </a:lvl1pPr>
            <a:lvl2pPr marL="0" marR="0" lvl="1" indent="0" algn="l" rtl="0">
              <a:spcBef>
                <a:spcPts val="0"/>
              </a:spcBef>
              <a:buNone/>
              <a:defRPr sz="1200" b="0" i="0" u="none" strike="noStrike" cap="none">
                <a:solidFill>
                  <a:schemeClr val="dk2"/>
                </a:solidFill>
                <a:latin typeface="Century Gothic"/>
                <a:ea typeface="Century Gothic"/>
                <a:cs typeface="Century Gothic"/>
                <a:sym typeface="Century Gothic"/>
              </a:defRPr>
            </a:lvl2pPr>
            <a:lvl3pPr marL="0" marR="0" lvl="2" indent="0" algn="l" rtl="0">
              <a:spcBef>
                <a:spcPts val="0"/>
              </a:spcBef>
              <a:buNone/>
              <a:defRPr sz="1200" b="0" i="0" u="none" strike="noStrike" cap="none">
                <a:solidFill>
                  <a:schemeClr val="dk2"/>
                </a:solidFill>
                <a:latin typeface="Century Gothic"/>
                <a:ea typeface="Century Gothic"/>
                <a:cs typeface="Century Gothic"/>
                <a:sym typeface="Century Gothic"/>
              </a:defRPr>
            </a:lvl3pPr>
            <a:lvl4pPr marL="0" marR="0" lvl="3" indent="0" algn="l" rtl="0">
              <a:spcBef>
                <a:spcPts val="0"/>
              </a:spcBef>
              <a:buNone/>
              <a:defRPr sz="1200" b="0" i="0" u="none" strike="noStrike" cap="none">
                <a:solidFill>
                  <a:schemeClr val="dk2"/>
                </a:solidFill>
                <a:latin typeface="Century Gothic"/>
                <a:ea typeface="Century Gothic"/>
                <a:cs typeface="Century Gothic"/>
                <a:sym typeface="Century Gothic"/>
              </a:defRPr>
            </a:lvl4pPr>
            <a:lvl5pPr marL="0" marR="0" lvl="4" indent="0" algn="l" rtl="0">
              <a:spcBef>
                <a:spcPts val="0"/>
              </a:spcBef>
              <a:buNone/>
              <a:defRPr sz="1200" b="0" i="0" u="none" strike="noStrike" cap="none">
                <a:solidFill>
                  <a:schemeClr val="dk2"/>
                </a:solidFill>
                <a:latin typeface="Century Gothic"/>
                <a:ea typeface="Century Gothic"/>
                <a:cs typeface="Century Gothic"/>
                <a:sym typeface="Century Gothic"/>
              </a:defRPr>
            </a:lvl5pPr>
            <a:lvl6pPr marL="0" marR="0" lvl="5" indent="0" algn="l" rtl="0">
              <a:spcBef>
                <a:spcPts val="0"/>
              </a:spcBef>
              <a:buNone/>
              <a:defRPr sz="1200" b="0" i="0" u="none" strike="noStrike" cap="none">
                <a:solidFill>
                  <a:schemeClr val="dk2"/>
                </a:solidFill>
                <a:latin typeface="Century Gothic"/>
                <a:ea typeface="Century Gothic"/>
                <a:cs typeface="Century Gothic"/>
                <a:sym typeface="Century Gothic"/>
              </a:defRPr>
            </a:lvl6pPr>
            <a:lvl7pPr marL="0" marR="0" lvl="6" indent="0" algn="l" rtl="0">
              <a:spcBef>
                <a:spcPts val="0"/>
              </a:spcBef>
              <a:buNone/>
              <a:defRPr sz="1200" b="0" i="0" u="none" strike="noStrike" cap="none">
                <a:solidFill>
                  <a:schemeClr val="dk2"/>
                </a:solidFill>
                <a:latin typeface="Century Gothic"/>
                <a:ea typeface="Century Gothic"/>
                <a:cs typeface="Century Gothic"/>
                <a:sym typeface="Century Gothic"/>
              </a:defRPr>
            </a:lvl7pPr>
            <a:lvl8pPr marL="0" marR="0" lvl="7" indent="0" algn="l" rtl="0">
              <a:spcBef>
                <a:spcPts val="0"/>
              </a:spcBef>
              <a:buNone/>
              <a:defRPr sz="1200" b="0" i="0" u="none" strike="noStrike" cap="none">
                <a:solidFill>
                  <a:schemeClr val="dk2"/>
                </a:solidFill>
                <a:latin typeface="Century Gothic"/>
                <a:ea typeface="Century Gothic"/>
                <a:cs typeface="Century Gothic"/>
                <a:sym typeface="Century Gothic"/>
              </a:defRPr>
            </a:lvl8pPr>
            <a:lvl9pPr marL="0" marR="0" lvl="8" indent="0" algn="l" rtl="0">
              <a:spcBef>
                <a:spcPts val="0"/>
              </a:spcBef>
              <a:buNone/>
              <a:defRPr sz="1200" b="0" i="0" u="none" strike="noStrike" cap="none">
                <a:solidFill>
                  <a:schemeClr val="dk2"/>
                </a:solidFill>
                <a:latin typeface="Century Gothic"/>
                <a:ea typeface="Century Gothic"/>
                <a:cs typeface="Century Gothic"/>
                <a:sym typeface="Century Gothic"/>
              </a:defRPr>
            </a:lvl9pPr>
          </a:lstStyle>
          <a:p>
            <a:pPr marL="0" lvl="0" indent="0" algn="l" rtl="0">
              <a:spcBef>
                <a:spcPts val="0"/>
              </a:spcBef>
              <a:spcAft>
                <a:spcPts val="0"/>
              </a:spcAft>
              <a:buNone/>
            </a:pPr>
            <a:fld id="{00000000-1234-1234-1234-123412341234}" type="slidenum">
              <a:rPr lang="en-US"/>
              <a:pPr marL="0" lvl="0" indent="0" algn="l" rtl="0">
                <a:spcBef>
                  <a:spcPts val="0"/>
                </a:spcBef>
                <a:spcAft>
                  <a:spcPts val="0"/>
                </a:spcAft>
                <a:buNone/>
              </a:pPr>
              <a:t>‹#›</a:t>
            </a:fld>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569"/>
        <p:cNvGrpSpPr/>
        <p:nvPr/>
      </p:nvGrpSpPr>
      <p:grpSpPr>
        <a:xfrm>
          <a:off x="0" y="0"/>
          <a:ext cx="0" cy="0"/>
          <a:chOff x="0" y="0"/>
          <a:chExt cx="0" cy="0"/>
        </a:xfrm>
      </p:grpSpPr>
      <p:sp>
        <p:nvSpPr>
          <p:cNvPr id="570" name="Google Shape;570;p114"/>
          <p:cNvSpPr txBox="1">
            <a:spLocks noGrp="1"/>
          </p:cNvSpPr>
          <p:nvPr>
            <p:ph type="title"/>
          </p:nvPr>
        </p:nvSpPr>
        <p:spPr>
          <a:xfrm>
            <a:off x="4354" y="17417"/>
            <a:ext cx="9139500" cy="592200"/>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Clr>
                <a:schemeClr val="lt1"/>
              </a:buClr>
              <a:buSzPts val="3200"/>
              <a:buFont typeface="Rockwell"/>
              <a:buNone/>
              <a:defRPr sz="3200" b="0" i="0" u="none" strike="noStrike" cap="none">
                <a:solidFill>
                  <a:schemeClr val="lt1"/>
                </a:solidFill>
                <a:latin typeface="Rockwell"/>
                <a:ea typeface="Rockwell"/>
                <a:cs typeface="Rockwell"/>
                <a:sym typeface="Rockwel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571" name="Google Shape;571;p114"/>
          <p:cNvSpPr txBox="1">
            <a:spLocks noGrp="1"/>
          </p:cNvSpPr>
          <p:nvPr>
            <p:ph type="body" idx="1"/>
          </p:nvPr>
        </p:nvSpPr>
        <p:spPr>
          <a:xfrm rot="5400000">
            <a:off x="1943100" y="-495299"/>
            <a:ext cx="5257800" cy="8229600"/>
          </a:xfrm>
          <a:prstGeom prst="rect">
            <a:avLst/>
          </a:prstGeom>
          <a:noFill/>
          <a:ln>
            <a:noFill/>
          </a:ln>
        </p:spPr>
        <p:txBody>
          <a:bodyPr spcFirstLastPara="1" wrap="square" lIns="91425" tIns="45700" rIns="91425" bIns="45700" anchor="t" anchorCtr="0"/>
          <a:lstStyle>
            <a:lvl1pPr marL="457200" marR="0" lvl="0" indent="-228600" algn="l" rtl="0">
              <a:spcBef>
                <a:spcPts val="480"/>
              </a:spcBef>
              <a:spcAft>
                <a:spcPts val="0"/>
              </a:spcAft>
              <a:buClr>
                <a:schemeClr val="dk2"/>
              </a:buClr>
              <a:buSzPts val="2400"/>
              <a:buFont typeface="Arial"/>
              <a:buNone/>
              <a:defRPr sz="2400" b="0" i="0" u="none" strike="noStrike" cap="none">
                <a:solidFill>
                  <a:schemeClr val="dk2"/>
                </a:solidFill>
                <a:latin typeface="Century Gothic"/>
                <a:ea typeface="Century Gothic"/>
                <a:cs typeface="Century Gothic"/>
                <a:sym typeface="Century Gothic"/>
              </a:defRPr>
            </a:lvl1pPr>
            <a:lvl2pPr marL="914400" marR="0" lvl="1" indent="-355600" algn="l" rtl="0">
              <a:spcBef>
                <a:spcPts val="400"/>
              </a:spcBef>
              <a:spcAft>
                <a:spcPts val="0"/>
              </a:spcAft>
              <a:buClr>
                <a:schemeClr val="dk2"/>
              </a:buClr>
              <a:buSzPts val="2000"/>
              <a:buFont typeface="Arial"/>
              <a:buChar char="•"/>
              <a:defRPr sz="2000" b="0" i="0" u="none" strike="noStrike" cap="none">
                <a:solidFill>
                  <a:schemeClr val="dk2"/>
                </a:solidFill>
                <a:latin typeface="Century Gothic"/>
                <a:ea typeface="Century Gothic"/>
                <a:cs typeface="Century Gothic"/>
                <a:sym typeface="Century Gothic"/>
              </a:defRPr>
            </a:lvl2pPr>
            <a:lvl3pPr marL="1371600" marR="0" lvl="2" indent="-342900" algn="l" rtl="0">
              <a:spcBef>
                <a:spcPts val="360"/>
              </a:spcBef>
              <a:spcAft>
                <a:spcPts val="0"/>
              </a:spcAft>
              <a:buClr>
                <a:schemeClr val="dk2"/>
              </a:buClr>
              <a:buSzPts val="1800"/>
              <a:buFont typeface="Courier New"/>
              <a:buChar char="o"/>
              <a:defRPr sz="1800" b="0" i="0" u="none" strike="noStrike" cap="none">
                <a:solidFill>
                  <a:schemeClr val="dk2"/>
                </a:solidFill>
                <a:latin typeface="Century Gothic"/>
                <a:ea typeface="Century Gothic"/>
                <a:cs typeface="Century Gothic"/>
                <a:sym typeface="Century Gothic"/>
              </a:defRPr>
            </a:lvl3pPr>
            <a:lvl4pPr marL="1828800" marR="0" lvl="3" indent="-330200" algn="l" rtl="0">
              <a:spcBef>
                <a:spcPts val="320"/>
              </a:spcBef>
              <a:spcAft>
                <a:spcPts val="0"/>
              </a:spcAft>
              <a:buClr>
                <a:schemeClr val="dk2"/>
              </a:buClr>
              <a:buSzPts val="1600"/>
              <a:buFont typeface="Arial"/>
              <a:buChar char="–"/>
              <a:defRPr sz="1600" b="0" i="0" u="none" strike="noStrike" cap="none">
                <a:solidFill>
                  <a:schemeClr val="dk2"/>
                </a:solidFill>
                <a:latin typeface="Century Gothic"/>
                <a:ea typeface="Century Gothic"/>
                <a:cs typeface="Century Gothic"/>
                <a:sym typeface="Century Gothic"/>
              </a:defRPr>
            </a:lvl4pPr>
            <a:lvl5pPr marL="2286000" marR="0" lvl="4" indent="-330200" algn="l" rtl="0">
              <a:spcBef>
                <a:spcPts val="320"/>
              </a:spcBef>
              <a:spcAft>
                <a:spcPts val="0"/>
              </a:spcAft>
              <a:buClr>
                <a:schemeClr val="dk2"/>
              </a:buClr>
              <a:buSzPts val="1600"/>
              <a:buFont typeface="Arial"/>
              <a:buChar char="»"/>
              <a:defRPr sz="1600" b="0" i="0" u="none" strike="noStrike" cap="none">
                <a:solidFill>
                  <a:schemeClr val="dk2"/>
                </a:solidFill>
                <a:latin typeface="Century Gothic"/>
                <a:ea typeface="Century Gothic"/>
                <a:cs typeface="Century Gothic"/>
                <a:sym typeface="Century Gothic"/>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572" name="Google Shape;572;p114"/>
          <p:cNvSpPr txBox="1">
            <a:spLocks noGrp="1"/>
          </p:cNvSpPr>
          <p:nvPr>
            <p:ph type="ftr" idx="11"/>
          </p:nvPr>
        </p:nvSpPr>
        <p:spPr>
          <a:xfrm>
            <a:off x="1600200" y="6356350"/>
            <a:ext cx="5334000" cy="3651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b="0" i="0" u="none" strike="noStrike" cap="none">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573" name="Google Shape;573;p114"/>
          <p:cNvSpPr txBox="1">
            <a:spLocks noGrp="1"/>
          </p:cNvSpPr>
          <p:nvPr>
            <p:ph type="sldNum" idx="12"/>
          </p:nvPr>
        </p:nvSpPr>
        <p:spPr>
          <a:xfrm>
            <a:off x="457200" y="6356350"/>
            <a:ext cx="762000" cy="365100"/>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1200" b="0" i="0" u="none" strike="noStrike" cap="none">
                <a:solidFill>
                  <a:schemeClr val="dk2"/>
                </a:solidFill>
                <a:latin typeface="Century Gothic"/>
                <a:ea typeface="Century Gothic"/>
                <a:cs typeface="Century Gothic"/>
                <a:sym typeface="Century Gothic"/>
              </a:defRPr>
            </a:lvl1pPr>
            <a:lvl2pPr marL="0" marR="0" lvl="1" indent="0" algn="l" rtl="0">
              <a:spcBef>
                <a:spcPts val="0"/>
              </a:spcBef>
              <a:buNone/>
              <a:defRPr sz="1200" b="0" i="0" u="none" strike="noStrike" cap="none">
                <a:solidFill>
                  <a:schemeClr val="dk2"/>
                </a:solidFill>
                <a:latin typeface="Century Gothic"/>
                <a:ea typeface="Century Gothic"/>
                <a:cs typeface="Century Gothic"/>
                <a:sym typeface="Century Gothic"/>
              </a:defRPr>
            </a:lvl2pPr>
            <a:lvl3pPr marL="0" marR="0" lvl="2" indent="0" algn="l" rtl="0">
              <a:spcBef>
                <a:spcPts val="0"/>
              </a:spcBef>
              <a:buNone/>
              <a:defRPr sz="1200" b="0" i="0" u="none" strike="noStrike" cap="none">
                <a:solidFill>
                  <a:schemeClr val="dk2"/>
                </a:solidFill>
                <a:latin typeface="Century Gothic"/>
                <a:ea typeface="Century Gothic"/>
                <a:cs typeface="Century Gothic"/>
                <a:sym typeface="Century Gothic"/>
              </a:defRPr>
            </a:lvl3pPr>
            <a:lvl4pPr marL="0" marR="0" lvl="3" indent="0" algn="l" rtl="0">
              <a:spcBef>
                <a:spcPts val="0"/>
              </a:spcBef>
              <a:buNone/>
              <a:defRPr sz="1200" b="0" i="0" u="none" strike="noStrike" cap="none">
                <a:solidFill>
                  <a:schemeClr val="dk2"/>
                </a:solidFill>
                <a:latin typeface="Century Gothic"/>
                <a:ea typeface="Century Gothic"/>
                <a:cs typeface="Century Gothic"/>
                <a:sym typeface="Century Gothic"/>
              </a:defRPr>
            </a:lvl4pPr>
            <a:lvl5pPr marL="0" marR="0" lvl="4" indent="0" algn="l" rtl="0">
              <a:spcBef>
                <a:spcPts val="0"/>
              </a:spcBef>
              <a:buNone/>
              <a:defRPr sz="1200" b="0" i="0" u="none" strike="noStrike" cap="none">
                <a:solidFill>
                  <a:schemeClr val="dk2"/>
                </a:solidFill>
                <a:latin typeface="Century Gothic"/>
                <a:ea typeface="Century Gothic"/>
                <a:cs typeface="Century Gothic"/>
                <a:sym typeface="Century Gothic"/>
              </a:defRPr>
            </a:lvl5pPr>
            <a:lvl6pPr marL="0" marR="0" lvl="5" indent="0" algn="l" rtl="0">
              <a:spcBef>
                <a:spcPts val="0"/>
              </a:spcBef>
              <a:buNone/>
              <a:defRPr sz="1200" b="0" i="0" u="none" strike="noStrike" cap="none">
                <a:solidFill>
                  <a:schemeClr val="dk2"/>
                </a:solidFill>
                <a:latin typeface="Century Gothic"/>
                <a:ea typeface="Century Gothic"/>
                <a:cs typeface="Century Gothic"/>
                <a:sym typeface="Century Gothic"/>
              </a:defRPr>
            </a:lvl6pPr>
            <a:lvl7pPr marL="0" marR="0" lvl="6" indent="0" algn="l" rtl="0">
              <a:spcBef>
                <a:spcPts val="0"/>
              </a:spcBef>
              <a:buNone/>
              <a:defRPr sz="1200" b="0" i="0" u="none" strike="noStrike" cap="none">
                <a:solidFill>
                  <a:schemeClr val="dk2"/>
                </a:solidFill>
                <a:latin typeface="Century Gothic"/>
                <a:ea typeface="Century Gothic"/>
                <a:cs typeface="Century Gothic"/>
                <a:sym typeface="Century Gothic"/>
              </a:defRPr>
            </a:lvl7pPr>
            <a:lvl8pPr marL="0" marR="0" lvl="7" indent="0" algn="l" rtl="0">
              <a:spcBef>
                <a:spcPts val="0"/>
              </a:spcBef>
              <a:buNone/>
              <a:defRPr sz="1200" b="0" i="0" u="none" strike="noStrike" cap="none">
                <a:solidFill>
                  <a:schemeClr val="dk2"/>
                </a:solidFill>
                <a:latin typeface="Century Gothic"/>
                <a:ea typeface="Century Gothic"/>
                <a:cs typeface="Century Gothic"/>
                <a:sym typeface="Century Gothic"/>
              </a:defRPr>
            </a:lvl8pPr>
            <a:lvl9pPr marL="0" marR="0" lvl="8" indent="0" algn="l" rtl="0">
              <a:spcBef>
                <a:spcPts val="0"/>
              </a:spcBef>
              <a:buNone/>
              <a:defRPr sz="1200" b="0" i="0" u="none" strike="noStrike" cap="none">
                <a:solidFill>
                  <a:schemeClr val="dk2"/>
                </a:solidFill>
                <a:latin typeface="Century Gothic"/>
                <a:ea typeface="Century Gothic"/>
                <a:cs typeface="Century Gothic"/>
                <a:sym typeface="Century Gothic"/>
              </a:defRPr>
            </a:lvl9pPr>
          </a:lstStyle>
          <a:p>
            <a:pPr marL="0" lvl="0" indent="0" algn="l" rtl="0">
              <a:spcBef>
                <a:spcPts val="0"/>
              </a:spcBef>
              <a:spcAft>
                <a:spcPts val="0"/>
              </a:spcAft>
              <a:buNone/>
            </a:pPr>
            <a:fld id="{00000000-1234-1234-1234-123412341234}" type="slidenum">
              <a:rPr lang="en-US"/>
              <a:pPr marL="0" lvl="0" indent="0" algn="l" rtl="0">
                <a:spcBef>
                  <a:spcPts val="0"/>
                </a:spcBef>
                <a:spcAft>
                  <a:spcPts val="0"/>
                </a:spcAft>
                <a:buNone/>
              </a:pPr>
              <a:t>‹#›</a:t>
            </a:fld>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574"/>
        <p:cNvGrpSpPr/>
        <p:nvPr/>
      </p:nvGrpSpPr>
      <p:grpSpPr>
        <a:xfrm>
          <a:off x="0" y="0"/>
          <a:ext cx="0" cy="0"/>
          <a:chOff x="0" y="0"/>
          <a:chExt cx="0" cy="0"/>
        </a:xfrm>
      </p:grpSpPr>
      <p:sp>
        <p:nvSpPr>
          <p:cNvPr id="575" name="Google Shape;575;p115"/>
          <p:cNvSpPr txBox="1">
            <a:spLocks noGrp="1"/>
          </p:cNvSpPr>
          <p:nvPr>
            <p:ph type="title"/>
          </p:nvPr>
        </p:nvSpPr>
        <p:spPr>
          <a:xfrm rot="5400000">
            <a:off x="4838700" y="2400300"/>
            <a:ext cx="5638800" cy="2057400"/>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Clr>
                <a:schemeClr val="dk2"/>
              </a:buClr>
              <a:buSzPts val="3200"/>
              <a:buFont typeface="Rockwell"/>
              <a:buNone/>
              <a:defRPr sz="3200" b="0" i="0" u="none" strike="noStrike" cap="none">
                <a:solidFill>
                  <a:schemeClr val="dk2"/>
                </a:solidFill>
                <a:latin typeface="Rockwell"/>
                <a:ea typeface="Rockwell"/>
                <a:cs typeface="Rockwell"/>
                <a:sym typeface="Rockwel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576" name="Google Shape;576;p115"/>
          <p:cNvSpPr txBox="1">
            <a:spLocks noGrp="1"/>
          </p:cNvSpPr>
          <p:nvPr>
            <p:ph type="body" idx="1"/>
          </p:nvPr>
        </p:nvSpPr>
        <p:spPr>
          <a:xfrm rot="5400000">
            <a:off x="647700" y="419100"/>
            <a:ext cx="5638800" cy="6019800"/>
          </a:xfrm>
          <a:prstGeom prst="rect">
            <a:avLst/>
          </a:prstGeom>
          <a:noFill/>
          <a:ln>
            <a:noFill/>
          </a:ln>
        </p:spPr>
        <p:txBody>
          <a:bodyPr spcFirstLastPara="1" wrap="square" lIns="91425" tIns="45700" rIns="91425" bIns="45700" anchor="t" anchorCtr="0"/>
          <a:lstStyle>
            <a:lvl1pPr marL="457200" marR="0" lvl="0" indent="-228600" algn="l" rtl="0">
              <a:spcBef>
                <a:spcPts val="480"/>
              </a:spcBef>
              <a:spcAft>
                <a:spcPts val="0"/>
              </a:spcAft>
              <a:buClr>
                <a:schemeClr val="dk2"/>
              </a:buClr>
              <a:buSzPts val="2400"/>
              <a:buFont typeface="Arial"/>
              <a:buNone/>
              <a:defRPr sz="2400" b="0" i="0" u="none" strike="noStrike" cap="none">
                <a:solidFill>
                  <a:schemeClr val="dk2"/>
                </a:solidFill>
                <a:latin typeface="Century Gothic"/>
                <a:ea typeface="Century Gothic"/>
                <a:cs typeface="Century Gothic"/>
                <a:sym typeface="Century Gothic"/>
              </a:defRPr>
            </a:lvl1pPr>
            <a:lvl2pPr marL="914400" marR="0" lvl="1" indent="-355600" algn="l" rtl="0">
              <a:spcBef>
                <a:spcPts val="400"/>
              </a:spcBef>
              <a:spcAft>
                <a:spcPts val="0"/>
              </a:spcAft>
              <a:buClr>
                <a:schemeClr val="dk2"/>
              </a:buClr>
              <a:buSzPts val="2000"/>
              <a:buFont typeface="Arial"/>
              <a:buChar char="•"/>
              <a:defRPr sz="2000" b="0" i="0" u="none" strike="noStrike" cap="none">
                <a:solidFill>
                  <a:schemeClr val="dk2"/>
                </a:solidFill>
                <a:latin typeface="Century Gothic"/>
                <a:ea typeface="Century Gothic"/>
                <a:cs typeface="Century Gothic"/>
                <a:sym typeface="Century Gothic"/>
              </a:defRPr>
            </a:lvl2pPr>
            <a:lvl3pPr marL="1371600" marR="0" lvl="2" indent="-342900" algn="l" rtl="0">
              <a:spcBef>
                <a:spcPts val="360"/>
              </a:spcBef>
              <a:spcAft>
                <a:spcPts val="0"/>
              </a:spcAft>
              <a:buClr>
                <a:schemeClr val="dk2"/>
              </a:buClr>
              <a:buSzPts val="1800"/>
              <a:buFont typeface="Courier New"/>
              <a:buChar char="o"/>
              <a:defRPr sz="1800" b="0" i="0" u="none" strike="noStrike" cap="none">
                <a:solidFill>
                  <a:schemeClr val="dk2"/>
                </a:solidFill>
                <a:latin typeface="Century Gothic"/>
                <a:ea typeface="Century Gothic"/>
                <a:cs typeface="Century Gothic"/>
                <a:sym typeface="Century Gothic"/>
              </a:defRPr>
            </a:lvl3pPr>
            <a:lvl4pPr marL="1828800" marR="0" lvl="3" indent="-330200" algn="l" rtl="0">
              <a:spcBef>
                <a:spcPts val="320"/>
              </a:spcBef>
              <a:spcAft>
                <a:spcPts val="0"/>
              </a:spcAft>
              <a:buClr>
                <a:schemeClr val="dk2"/>
              </a:buClr>
              <a:buSzPts val="1600"/>
              <a:buFont typeface="Arial"/>
              <a:buChar char="–"/>
              <a:defRPr sz="1600" b="0" i="0" u="none" strike="noStrike" cap="none">
                <a:solidFill>
                  <a:schemeClr val="dk2"/>
                </a:solidFill>
                <a:latin typeface="Century Gothic"/>
                <a:ea typeface="Century Gothic"/>
                <a:cs typeface="Century Gothic"/>
                <a:sym typeface="Century Gothic"/>
              </a:defRPr>
            </a:lvl4pPr>
            <a:lvl5pPr marL="2286000" marR="0" lvl="4" indent="-330200" algn="l" rtl="0">
              <a:spcBef>
                <a:spcPts val="320"/>
              </a:spcBef>
              <a:spcAft>
                <a:spcPts val="0"/>
              </a:spcAft>
              <a:buClr>
                <a:schemeClr val="dk2"/>
              </a:buClr>
              <a:buSzPts val="1600"/>
              <a:buFont typeface="Arial"/>
              <a:buChar char="»"/>
              <a:defRPr sz="1600" b="0" i="0" u="none" strike="noStrike" cap="none">
                <a:solidFill>
                  <a:schemeClr val="dk2"/>
                </a:solidFill>
                <a:latin typeface="Century Gothic"/>
                <a:ea typeface="Century Gothic"/>
                <a:cs typeface="Century Gothic"/>
                <a:sym typeface="Century Gothic"/>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577" name="Google Shape;577;p115"/>
          <p:cNvSpPr txBox="1">
            <a:spLocks noGrp="1"/>
          </p:cNvSpPr>
          <p:nvPr>
            <p:ph type="ftr" idx="11"/>
          </p:nvPr>
        </p:nvSpPr>
        <p:spPr>
          <a:xfrm>
            <a:off x="1600200" y="6356350"/>
            <a:ext cx="5334000" cy="3651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b="0" i="0" u="none" strike="noStrike" cap="none">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578" name="Google Shape;578;p115"/>
          <p:cNvSpPr txBox="1">
            <a:spLocks noGrp="1"/>
          </p:cNvSpPr>
          <p:nvPr>
            <p:ph type="sldNum" idx="12"/>
          </p:nvPr>
        </p:nvSpPr>
        <p:spPr>
          <a:xfrm>
            <a:off x="457200" y="6356350"/>
            <a:ext cx="762000" cy="365100"/>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1200" b="0" i="0" u="none" strike="noStrike" cap="none">
                <a:solidFill>
                  <a:schemeClr val="dk2"/>
                </a:solidFill>
                <a:latin typeface="Century Gothic"/>
                <a:ea typeface="Century Gothic"/>
                <a:cs typeface="Century Gothic"/>
                <a:sym typeface="Century Gothic"/>
              </a:defRPr>
            </a:lvl1pPr>
            <a:lvl2pPr marL="0" marR="0" lvl="1" indent="0" algn="l" rtl="0">
              <a:spcBef>
                <a:spcPts val="0"/>
              </a:spcBef>
              <a:buNone/>
              <a:defRPr sz="1200" b="0" i="0" u="none" strike="noStrike" cap="none">
                <a:solidFill>
                  <a:schemeClr val="dk2"/>
                </a:solidFill>
                <a:latin typeface="Century Gothic"/>
                <a:ea typeface="Century Gothic"/>
                <a:cs typeface="Century Gothic"/>
                <a:sym typeface="Century Gothic"/>
              </a:defRPr>
            </a:lvl2pPr>
            <a:lvl3pPr marL="0" marR="0" lvl="2" indent="0" algn="l" rtl="0">
              <a:spcBef>
                <a:spcPts val="0"/>
              </a:spcBef>
              <a:buNone/>
              <a:defRPr sz="1200" b="0" i="0" u="none" strike="noStrike" cap="none">
                <a:solidFill>
                  <a:schemeClr val="dk2"/>
                </a:solidFill>
                <a:latin typeface="Century Gothic"/>
                <a:ea typeface="Century Gothic"/>
                <a:cs typeface="Century Gothic"/>
                <a:sym typeface="Century Gothic"/>
              </a:defRPr>
            </a:lvl3pPr>
            <a:lvl4pPr marL="0" marR="0" lvl="3" indent="0" algn="l" rtl="0">
              <a:spcBef>
                <a:spcPts val="0"/>
              </a:spcBef>
              <a:buNone/>
              <a:defRPr sz="1200" b="0" i="0" u="none" strike="noStrike" cap="none">
                <a:solidFill>
                  <a:schemeClr val="dk2"/>
                </a:solidFill>
                <a:latin typeface="Century Gothic"/>
                <a:ea typeface="Century Gothic"/>
                <a:cs typeface="Century Gothic"/>
                <a:sym typeface="Century Gothic"/>
              </a:defRPr>
            </a:lvl4pPr>
            <a:lvl5pPr marL="0" marR="0" lvl="4" indent="0" algn="l" rtl="0">
              <a:spcBef>
                <a:spcPts val="0"/>
              </a:spcBef>
              <a:buNone/>
              <a:defRPr sz="1200" b="0" i="0" u="none" strike="noStrike" cap="none">
                <a:solidFill>
                  <a:schemeClr val="dk2"/>
                </a:solidFill>
                <a:latin typeface="Century Gothic"/>
                <a:ea typeface="Century Gothic"/>
                <a:cs typeface="Century Gothic"/>
                <a:sym typeface="Century Gothic"/>
              </a:defRPr>
            </a:lvl5pPr>
            <a:lvl6pPr marL="0" marR="0" lvl="5" indent="0" algn="l" rtl="0">
              <a:spcBef>
                <a:spcPts val="0"/>
              </a:spcBef>
              <a:buNone/>
              <a:defRPr sz="1200" b="0" i="0" u="none" strike="noStrike" cap="none">
                <a:solidFill>
                  <a:schemeClr val="dk2"/>
                </a:solidFill>
                <a:latin typeface="Century Gothic"/>
                <a:ea typeface="Century Gothic"/>
                <a:cs typeface="Century Gothic"/>
                <a:sym typeface="Century Gothic"/>
              </a:defRPr>
            </a:lvl6pPr>
            <a:lvl7pPr marL="0" marR="0" lvl="6" indent="0" algn="l" rtl="0">
              <a:spcBef>
                <a:spcPts val="0"/>
              </a:spcBef>
              <a:buNone/>
              <a:defRPr sz="1200" b="0" i="0" u="none" strike="noStrike" cap="none">
                <a:solidFill>
                  <a:schemeClr val="dk2"/>
                </a:solidFill>
                <a:latin typeface="Century Gothic"/>
                <a:ea typeface="Century Gothic"/>
                <a:cs typeface="Century Gothic"/>
                <a:sym typeface="Century Gothic"/>
              </a:defRPr>
            </a:lvl7pPr>
            <a:lvl8pPr marL="0" marR="0" lvl="7" indent="0" algn="l" rtl="0">
              <a:spcBef>
                <a:spcPts val="0"/>
              </a:spcBef>
              <a:buNone/>
              <a:defRPr sz="1200" b="0" i="0" u="none" strike="noStrike" cap="none">
                <a:solidFill>
                  <a:schemeClr val="dk2"/>
                </a:solidFill>
                <a:latin typeface="Century Gothic"/>
                <a:ea typeface="Century Gothic"/>
                <a:cs typeface="Century Gothic"/>
                <a:sym typeface="Century Gothic"/>
              </a:defRPr>
            </a:lvl8pPr>
            <a:lvl9pPr marL="0" marR="0" lvl="8" indent="0" algn="l" rtl="0">
              <a:spcBef>
                <a:spcPts val="0"/>
              </a:spcBef>
              <a:buNone/>
              <a:defRPr sz="1200" b="0" i="0" u="none" strike="noStrike" cap="none">
                <a:solidFill>
                  <a:schemeClr val="dk2"/>
                </a:solidFill>
                <a:latin typeface="Century Gothic"/>
                <a:ea typeface="Century Gothic"/>
                <a:cs typeface="Century Gothic"/>
                <a:sym typeface="Century Gothic"/>
              </a:defRPr>
            </a:lvl9pPr>
          </a:lstStyle>
          <a:p>
            <a:pPr marL="0" lvl="0" indent="0" algn="l" rtl="0">
              <a:spcBef>
                <a:spcPts val="0"/>
              </a:spcBef>
              <a:spcAft>
                <a:spcPts val="0"/>
              </a:spcAft>
              <a:buNone/>
            </a:pPr>
            <a:fld id="{00000000-1234-1234-1234-123412341234}" type="slidenum">
              <a:rPr lang="en-US"/>
              <a:pPr marL="0" lvl="0" indent="0" algn="l" rtl="0">
                <a:spcBef>
                  <a:spcPts val="0"/>
                </a:spcBef>
                <a:spcAft>
                  <a:spcPts val="0"/>
                </a:spcAft>
                <a:buNone/>
              </a:pPr>
              <a:t>‹#›</a:t>
            </a:fld>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584"/>
        <p:cNvGrpSpPr/>
        <p:nvPr/>
      </p:nvGrpSpPr>
      <p:grpSpPr>
        <a:xfrm>
          <a:off x="0" y="0"/>
          <a:ext cx="0" cy="0"/>
          <a:chOff x="0" y="0"/>
          <a:chExt cx="0" cy="0"/>
        </a:xfrm>
      </p:grpSpPr>
      <p:sp>
        <p:nvSpPr>
          <p:cNvPr id="585" name="Google Shape;585;p117"/>
          <p:cNvSpPr txBox="1">
            <a:spLocks noGrp="1"/>
          </p:cNvSpPr>
          <p:nvPr>
            <p:ph type="title"/>
          </p:nvPr>
        </p:nvSpPr>
        <p:spPr>
          <a:xfrm>
            <a:off x="4762" y="17462"/>
            <a:ext cx="9139200" cy="592200"/>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3200" b="0" i="0" u="none" strike="noStrike" cap="none">
                <a:solidFill>
                  <a:schemeClr val="lt1"/>
                </a:solidFill>
                <a:latin typeface="Rockwell"/>
                <a:ea typeface="Rockwell"/>
                <a:cs typeface="Rockwell"/>
                <a:sym typeface="Rockwell"/>
              </a:defRPr>
            </a:lvl1pPr>
            <a:lvl2pPr marL="0" marR="0" lvl="1" indent="0" algn="l" rtl="0">
              <a:spcBef>
                <a:spcPts val="0"/>
              </a:spcBef>
              <a:spcAft>
                <a:spcPts val="0"/>
              </a:spcAft>
              <a:buSzPts val="1400"/>
              <a:buNone/>
              <a:defRPr sz="3200" b="0" i="0" u="none" strike="noStrike" cap="none">
                <a:solidFill>
                  <a:schemeClr val="lt1"/>
                </a:solidFill>
                <a:latin typeface="Rockwell"/>
                <a:ea typeface="Rockwell"/>
                <a:cs typeface="Rockwell"/>
                <a:sym typeface="Rockwell"/>
              </a:defRPr>
            </a:lvl2pPr>
            <a:lvl3pPr marL="0" marR="0" lvl="2" indent="0" algn="l" rtl="0">
              <a:spcBef>
                <a:spcPts val="0"/>
              </a:spcBef>
              <a:spcAft>
                <a:spcPts val="0"/>
              </a:spcAft>
              <a:buSzPts val="1400"/>
              <a:buNone/>
              <a:defRPr sz="3200" b="0" i="0" u="none" strike="noStrike" cap="none">
                <a:solidFill>
                  <a:schemeClr val="lt1"/>
                </a:solidFill>
                <a:latin typeface="Rockwell"/>
                <a:ea typeface="Rockwell"/>
                <a:cs typeface="Rockwell"/>
                <a:sym typeface="Rockwell"/>
              </a:defRPr>
            </a:lvl3pPr>
            <a:lvl4pPr marL="0" marR="0" lvl="3" indent="0" algn="l" rtl="0">
              <a:spcBef>
                <a:spcPts val="0"/>
              </a:spcBef>
              <a:spcAft>
                <a:spcPts val="0"/>
              </a:spcAft>
              <a:buSzPts val="1400"/>
              <a:buNone/>
              <a:defRPr sz="3200" b="0" i="0" u="none" strike="noStrike" cap="none">
                <a:solidFill>
                  <a:schemeClr val="lt1"/>
                </a:solidFill>
                <a:latin typeface="Rockwell"/>
                <a:ea typeface="Rockwell"/>
                <a:cs typeface="Rockwell"/>
                <a:sym typeface="Rockwell"/>
              </a:defRPr>
            </a:lvl4pPr>
            <a:lvl5pPr marL="0" marR="0" lvl="4" indent="0" algn="l" rtl="0">
              <a:spcBef>
                <a:spcPts val="0"/>
              </a:spcBef>
              <a:spcAft>
                <a:spcPts val="0"/>
              </a:spcAft>
              <a:buSzPts val="1400"/>
              <a:buNone/>
              <a:defRPr sz="3200" b="0" i="0" u="none" strike="noStrike" cap="none">
                <a:solidFill>
                  <a:schemeClr val="lt1"/>
                </a:solidFill>
                <a:latin typeface="Rockwell"/>
                <a:ea typeface="Rockwell"/>
                <a:cs typeface="Rockwell"/>
                <a:sym typeface="Rockwell"/>
              </a:defRPr>
            </a:lvl5pPr>
            <a:lvl6pPr marL="457200" marR="0" lvl="5" indent="0" algn="l" rtl="0">
              <a:spcBef>
                <a:spcPts val="0"/>
              </a:spcBef>
              <a:spcAft>
                <a:spcPts val="0"/>
              </a:spcAft>
              <a:buSzPts val="1400"/>
              <a:buNone/>
              <a:defRPr sz="3200" b="0" i="0" u="none" strike="noStrike" cap="none">
                <a:solidFill>
                  <a:schemeClr val="lt1"/>
                </a:solidFill>
                <a:latin typeface="Rockwell"/>
                <a:ea typeface="Rockwell"/>
                <a:cs typeface="Rockwell"/>
                <a:sym typeface="Rockwell"/>
              </a:defRPr>
            </a:lvl6pPr>
            <a:lvl7pPr marL="914400" marR="0" lvl="6" indent="0" algn="l" rtl="0">
              <a:spcBef>
                <a:spcPts val="0"/>
              </a:spcBef>
              <a:spcAft>
                <a:spcPts val="0"/>
              </a:spcAft>
              <a:buSzPts val="1400"/>
              <a:buNone/>
              <a:defRPr sz="3200" b="0" i="0" u="none" strike="noStrike" cap="none">
                <a:solidFill>
                  <a:schemeClr val="lt1"/>
                </a:solidFill>
                <a:latin typeface="Rockwell"/>
                <a:ea typeface="Rockwell"/>
                <a:cs typeface="Rockwell"/>
                <a:sym typeface="Rockwell"/>
              </a:defRPr>
            </a:lvl7pPr>
            <a:lvl8pPr marL="1371600" marR="0" lvl="7" indent="0" algn="l" rtl="0">
              <a:spcBef>
                <a:spcPts val="0"/>
              </a:spcBef>
              <a:spcAft>
                <a:spcPts val="0"/>
              </a:spcAft>
              <a:buSzPts val="1400"/>
              <a:buNone/>
              <a:defRPr sz="3200" b="0" i="0" u="none" strike="noStrike" cap="none">
                <a:solidFill>
                  <a:schemeClr val="lt1"/>
                </a:solidFill>
                <a:latin typeface="Rockwell"/>
                <a:ea typeface="Rockwell"/>
                <a:cs typeface="Rockwell"/>
                <a:sym typeface="Rockwell"/>
              </a:defRPr>
            </a:lvl8pPr>
            <a:lvl9pPr marL="1828800" marR="0" lvl="8" indent="0" algn="l" rtl="0">
              <a:spcBef>
                <a:spcPts val="0"/>
              </a:spcBef>
              <a:spcAft>
                <a:spcPts val="0"/>
              </a:spcAft>
              <a:buSzPts val="1400"/>
              <a:buNone/>
              <a:defRPr sz="3200" b="0" i="0" u="none" strike="noStrike" cap="none">
                <a:solidFill>
                  <a:schemeClr val="lt1"/>
                </a:solidFill>
                <a:latin typeface="Rockwell"/>
                <a:ea typeface="Rockwell"/>
                <a:cs typeface="Rockwell"/>
                <a:sym typeface="Rockwell"/>
              </a:defRPr>
            </a:lvl9pPr>
          </a:lstStyle>
          <a:p>
            <a:endParaRPr/>
          </a:p>
        </p:txBody>
      </p:sp>
      <p:sp>
        <p:nvSpPr>
          <p:cNvPr id="586" name="Google Shape;586;p117"/>
          <p:cNvSpPr txBox="1">
            <a:spLocks noGrp="1"/>
          </p:cNvSpPr>
          <p:nvPr>
            <p:ph type="body" idx="1"/>
          </p:nvPr>
        </p:nvSpPr>
        <p:spPr>
          <a:xfrm>
            <a:off x="457200" y="1600200"/>
            <a:ext cx="4038600" cy="4526100"/>
          </a:xfrm>
          <a:prstGeom prst="rect">
            <a:avLst/>
          </a:prstGeom>
          <a:noFill/>
          <a:ln>
            <a:noFill/>
          </a:ln>
        </p:spPr>
        <p:txBody>
          <a:bodyPr spcFirstLastPara="1" wrap="square" lIns="91425" tIns="91425" rIns="91425" bIns="91425" anchor="t" anchorCtr="0"/>
          <a:lstStyle>
            <a:lvl1pPr marL="457200" marR="0" lvl="0" indent="-228600" algn="l" rtl="0">
              <a:spcBef>
                <a:spcPts val="560"/>
              </a:spcBef>
              <a:spcAft>
                <a:spcPts val="0"/>
              </a:spcAft>
              <a:buSzPts val="1400"/>
              <a:buNone/>
              <a:defRPr sz="2800" b="0" i="0" u="none" strike="noStrike" cap="none">
                <a:solidFill>
                  <a:schemeClr val="dk2"/>
                </a:solidFill>
                <a:latin typeface="Century Gothic"/>
                <a:ea typeface="Century Gothic"/>
                <a:cs typeface="Century Gothic"/>
                <a:sym typeface="Century Gothic"/>
              </a:defRPr>
            </a:lvl1pPr>
            <a:lvl2pPr marL="914400" marR="0" lvl="1" indent="-381000" algn="l" rtl="0">
              <a:spcBef>
                <a:spcPts val="480"/>
              </a:spcBef>
              <a:spcAft>
                <a:spcPts val="0"/>
              </a:spcAft>
              <a:buClr>
                <a:schemeClr val="dk2"/>
              </a:buClr>
              <a:buSzPts val="2400"/>
              <a:buFont typeface="Arial"/>
              <a:buChar char="•"/>
              <a:defRPr sz="2400" b="0" i="0" u="none" strike="noStrike" cap="none">
                <a:solidFill>
                  <a:schemeClr val="dk2"/>
                </a:solidFill>
                <a:latin typeface="Century Gothic"/>
                <a:ea typeface="Century Gothic"/>
                <a:cs typeface="Century Gothic"/>
                <a:sym typeface="Century Gothic"/>
              </a:defRPr>
            </a:lvl2pPr>
            <a:lvl3pPr marL="1371600" marR="0" lvl="2" indent="-355600" algn="l" rtl="0">
              <a:spcBef>
                <a:spcPts val="400"/>
              </a:spcBef>
              <a:spcAft>
                <a:spcPts val="0"/>
              </a:spcAft>
              <a:buClr>
                <a:schemeClr val="dk2"/>
              </a:buClr>
              <a:buSzPts val="2000"/>
              <a:buFont typeface="Courier New"/>
              <a:buChar char="o"/>
              <a:defRPr sz="2000" b="0" i="0" u="none" strike="noStrike" cap="none">
                <a:solidFill>
                  <a:schemeClr val="dk2"/>
                </a:solidFill>
                <a:latin typeface="Century Gothic"/>
                <a:ea typeface="Century Gothic"/>
                <a:cs typeface="Century Gothic"/>
                <a:sym typeface="Century Gothic"/>
              </a:defRPr>
            </a:lvl3pPr>
            <a:lvl4pPr marL="1828800" marR="0" lvl="3" indent="-342900" algn="l" rtl="0">
              <a:spcBef>
                <a:spcPts val="360"/>
              </a:spcBef>
              <a:spcAft>
                <a:spcPts val="0"/>
              </a:spcAft>
              <a:buClr>
                <a:schemeClr val="dk2"/>
              </a:buClr>
              <a:buSzPts val="1800"/>
              <a:buFont typeface="Arial"/>
              <a:buChar char="–"/>
              <a:defRPr sz="1800" b="0" i="0" u="none" strike="noStrike" cap="none">
                <a:solidFill>
                  <a:schemeClr val="dk2"/>
                </a:solidFill>
                <a:latin typeface="Century Gothic"/>
                <a:ea typeface="Century Gothic"/>
                <a:cs typeface="Century Gothic"/>
                <a:sym typeface="Century Gothic"/>
              </a:defRPr>
            </a:lvl4pPr>
            <a:lvl5pPr marL="2286000" marR="0" lvl="4" indent="-342900" algn="l" rtl="0">
              <a:spcBef>
                <a:spcPts val="360"/>
              </a:spcBef>
              <a:spcAft>
                <a:spcPts val="0"/>
              </a:spcAft>
              <a:buClr>
                <a:schemeClr val="dk2"/>
              </a:buClr>
              <a:buSzPts val="1800"/>
              <a:buFont typeface="Arial"/>
              <a:buChar char="»"/>
              <a:defRPr sz="1800" b="0" i="0" u="none" strike="noStrike" cap="none">
                <a:solidFill>
                  <a:schemeClr val="dk2"/>
                </a:solidFill>
                <a:latin typeface="Century Gothic"/>
                <a:ea typeface="Century Gothic"/>
                <a:cs typeface="Century Gothic"/>
                <a:sym typeface="Century Gothic"/>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587" name="Google Shape;587;p117"/>
          <p:cNvSpPr txBox="1">
            <a:spLocks noGrp="1"/>
          </p:cNvSpPr>
          <p:nvPr>
            <p:ph type="body" idx="2"/>
          </p:nvPr>
        </p:nvSpPr>
        <p:spPr>
          <a:xfrm>
            <a:off x="4648200" y="1600200"/>
            <a:ext cx="4038600" cy="4526100"/>
          </a:xfrm>
          <a:prstGeom prst="rect">
            <a:avLst/>
          </a:prstGeom>
          <a:noFill/>
          <a:ln>
            <a:noFill/>
          </a:ln>
        </p:spPr>
        <p:txBody>
          <a:bodyPr spcFirstLastPara="1" wrap="square" lIns="91425" tIns="91425" rIns="91425" bIns="91425" anchor="t" anchorCtr="0"/>
          <a:lstStyle>
            <a:lvl1pPr marL="457200" marR="0" lvl="0" indent="-228600" algn="l" rtl="0">
              <a:spcBef>
                <a:spcPts val="560"/>
              </a:spcBef>
              <a:spcAft>
                <a:spcPts val="0"/>
              </a:spcAft>
              <a:buSzPts val="1400"/>
              <a:buNone/>
              <a:defRPr sz="2800" b="0" i="0" u="none" strike="noStrike" cap="none">
                <a:solidFill>
                  <a:schemeClr val="dk2"/>
                </a:solidFill>
                <a:latin typeface="Century Gothic"/>
                <a:ea typeface="Century Gothic"/>
                <a:cs typeface="Century Gothic"/>
                <a:sym typeface="Century Gothic"/>
              </a:defRPr>
            </a:lvl1pPr>
            <a:lvl2pPr marL="914400" marR="0" lvl="1" indent="-381000" algn="l" rtl="0">
              <a:spcBef>
                <a:spcPts val="480"/>
              </a:spcBef>
              <a:spcAft>
                <a:spcPts val="0"/>
              </a:spcAft>
              <a:buClr>
                <a:schemeClr val="dk2"/>
              </a:buClr>
              <a:buSzPts val="2400"/>
              <a:buFont typeface="Arial"/>
              <a:buChar char="•"/>
              <a:defRPr sz="2400" b="0" i="0" u="none" strike="noStrike" cap="none">
                <a:solidFill>
                  <a:schemeClr val="dk2"/>
                </a:solidFill>
                <a:latin typeface="Century Gothic"/>
                <a:ea typeface="Century Gothic"/>
                <a:cs typeface="Century Gothic"/>
                <a:sym typeface="Century Gothic"/>
              </a:defRPr>
            </a:lvl2pPr>
            <a:lvl3pPr marL="1371600" marR="0" lvl="2" indent="-355600" algn="l" rtl="0">
              <a:spcBef>
                <a:spcPts val="400"/>
              </a:spcBef>
              <a:spcAft>
                <a:spcPts val="0"/>
              </a:spcAft>
              <a:buClr>
                <a:schemeClr val="dk2"/>
              </a:buClr>
              <a:buSzPts val="2000"/>
              <a:buFont typeface="Courier New"/>
              <a:buChar char="o"/>
              <a:defRPr sz="2000" b="0" i="0" u="none" strike="noStrike" cap="none">
                <a:solidFill>
                  <a:schemeClr val="dk2"/>
                </a:solidFill>
                <a:latin typeface="Century Gothic"/>
                <a:ea typeface="Century Gothic"/>
                <a:cs typeface="Century Gothic"/>
                <a:sym typeface="Century Gothic"/>
              </a:defRPr>
            </a:lvl3pPr>
            <a:lvl4pPr marL="1828800" marR="0" lvl="3" indent="-342900" algn="l" rtl="0">
              <a:spcBef>
                <a:spcPts val="360"/>
              </a:spcBef>
              <a:spcAft>
                <a:spcPts val="0"/>
              </a:spcAft>
              <a:buClr>
                <a:schemeClr val="dk2"/>
              </a:buClr>
              <a:buSzPts val="1800"/>
              <a:buFont typeface="Arial"/>
              <a:buChar char="–"/>
              <a:defRPr sz="1800" b="0" i="0" u="none" strike="noStrike" cap="none">
                <a:solidFill>
                  <a:schemeClr val="dk2"/>
                </a:solidFill>
                <a:latin typeface="Century Gothic"/>
                <a:ea typeface="Century Gothic"/>
                <a:cs typeface="Century Gothic"/>
                <a:sym typeface="Century Gothic"/>
              </a:defRPr>
            </a:lvl4pPr>
            <a:lvl5pPr marL="2286000" marR="0" lvl="4" indent="-342900" algn="l" rtl="0">
              <a:spcBef>
                <a:spcPts val="360"/>
              </a:spcBef>
              <a:spcAft>
                <a:spcPts val="0"/>
              </a:spcAft>
              <a:buClr>
                <a:schemeClr val="dk2"/>
              </a:buClr>
              <a:buSzPts val="1800"/>
              <a:buFont typeface="Arial"/>
              <a:buChar char="»"/>
              <a:defRPr sz="1800" b="0" i="0" u="none" strike="noStrike" cap="none">
                <a:solidFill>
                  <a:schemeClr val="dk2"/>
                </a:solidFill>
                <a:latin typeface="Century Gothic"/>
                <a:ea typeface="Century Gothic"/>
                <a:cs typeface="Century Gothic"/>
                <a:sym typeface="Century Gothic"/>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588" name="Google Shape;588;p117"/>
          <p:cNvSpPr txBox="1">
            <a:spLocks noGrp="1"/>
          </p:cNvSpPr>
          <p:nvPr>
            <p:ph type="ftr" idx="11"/>
          </p:nvPr>
        </p:nvSpPr>
        <p:spPr>
          <a:xfrm>
            <a:off x="1600200" y="6356350"/>
            <a:ext cx="5334000" cy="365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SzPts val="1400"/>
              <a:buNone/>
              <a:defRPr sz="1800" b="0" i="0" u="none">
                <a:solidFill>
                  <a:schemeClr val="dk1"/>
                </a:solidFill>
                <a:latin typeface="Century Gothic"/>
                <a:ea typeface="Century Gothic"/>
                <a:cs typeface="Century Gothic"/>
                <a:sym typeface="Century Gothic"/>
              </a:defRPr>
            </a:lvl1pPr>
            <a:lvl2pPr marL="457200" marR="0" lvl="1" indent="0"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L="914400" marR="0" lvl="2" indent="0"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L="1371600" marR="0" lvl="3" indent="0"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L="1828800" marR="0" lvl="4" indent="0"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L="2286000" marR="0" lvl="5" indent="0"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L="3200400" marR="0" lvl="6" indent="0"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L="4572000" marR="0" lvl="7" indent="0"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L="6400800" marR="0" lvl="8" indent="0"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589" name="Google Shape;589;p117"/>
          <p:cNvSpPr txBox="1">
            <a:spLocks noGrp="1"/>
          </p:cNvSpPr>
          <p:nvPr>
            <p:ph type="sldNum" idx="12"/>
          </p:nvPr>
        </p:nvSpPr>
        <p:spPr>
          <a:xfrm>
            <a:off x="457200" y="6356350"/>
            <a:ext cx="762000" cy="365100"/>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053285"/>
              </a:buClr>
              <a:buFont typeface="Century Gothic"/>
              <a:buNone/>
              <a:defRPr sz="1200" b="0" i="0" u="none">
                <a:solidFill>
                  <a:srgbClr val="053285"/>
                </a:solidFill>
                <a:latin typeface="Century Gothic"/>
                <a:ea typeface="Century Gothic"/>
                <a:cs typeface="Century Gothic"/>
                <a:sym typeface="Century Gothic"/>
              </a:defRPr>
            </a:lvl1pPr>
            <a:lvl2pPr marL="0" marR="0" lvl="1" indent="0" algn="l" rtl="0">
              <a:lnSpc>
                <a:spcPct val="100000"/>
              </a:lnSpc>
              <a:spcBef>
                <a:spcPts val="0"/>
              </a:spcBef>
              <a:spcAft>
                <a:spcPts val="0"/>
              </a:spcAft>
              <a:buClr>
                <a:srgbClr val="053285"/>
              </a:buClr>
              <a:buFont typeface="Century Gothic"/>
              <a:buNone/>
              <a:defRPr sz="1200" b="0" i="0" u="none">
                <a:solidFill>
                  <a:srgbClr val="053285"/>
                </a:solidFill>
                <a:latin typeface="Century Gothic"/>
                <a:ea typeface="Century Gothic"/>
                <a:cs typeface="Century Gothic"/>
                <a:sym typeface="Century Gothic"/>
              </a:defRPr>
            </a:lvl2pPr>
            <a:lvl3pPr marL="0" marR="0" lvl="2" indent="0" algn="l" rtl="0">
              <a:lnSpc>
                <a:spcPct val="100000"/>
              </a:lnSpc>
              <a:spcBef>
                <a:spcPts val="0"/>
              </a:spcBef>
              <a:spcAft>
                <a:spcPts val="0"/>
              </a:spcAft>
              <a:buClr>
                <a:srgbClr val="053285"/>
              </a:buClr>
              <a:buFont typeface="Century Gothic"/>
              <a:buNone/>
              <a:defRPr sz="1200" b="0" i="0" u="none">
                <a:solidFill>
                  <a:srgbClr val="053285"/>
                </a:solidFill>
                <a:latin typeface="Century Gothic"/>
                <a:ea typeface="Century Gothic"/>
                <a:cs typeface="Century Gothic"/>
                <a:sym typeface="Century Gothic"/>
              </a:defRPr>
            </a:lvl3pPr>
            <a:lvl4pPr marL="0" marR="0" lvl="3" indent="0" algn="l" rtl="0">
              <a:lnSpc>
                <a:spcPct val="100000"/>
              </a:lnSpc>
              <a:spcBef>
                <a:spcPts val="0"/>
              </a:spcBef>
              <a:spcAft>
                <a:spcPts val="0"/>
              </a:spcAft>
              <a:buClr>
                <a:srgbClr val="053285"/>
              </a:buClr>
              <a:buFont typeface="Century Gothic"/>
              <a:buNone/>
              <a:defRPr sz="1200" b="0" i="0" u="none">
                <a:solidFill>
                  <a:srgbClr val="053285"/>
                </a:solidFill>
                <a:latin typeface="Century Gothic"/>
                <a:ea typeface="Century Gothic"/>
                <a:cs typeface="Century Gothic"/>
                <a:sym typeface="Century Gothic"/>
              </a:defRPr>
            </a:lvl4pPr>
            <a:lvl5pPr marL="0" marR="0" lvl="4" indent="0" algn="l" rtl="0">
              <a:lnSpc>
                <a:spcPct val="100000"/>
              </a:lnSpc>
              <a:spcBef>
                <a:spcPts val="0"/>
              </a:spcBef>
              <a:spcAft>
                <a:spcPts val="0"/>
              </a:spcAft>
              <a:buClr>
                <a:srgbClr val="053285"/>
              </a:buClr>
              <a:buFont typeface="Century Gothic"/>
              <a:buNone/>
              <a:defRPr sz="1200" b="0" i="0" u="none">
                <a:solidFill>
                  <a:srgbClr val="053285"/>
                </a:solidFill>
                <a:latin typeface="Century Gothic"/>
                <a:ea typeface="Century Gothic"/>
                <a:cs typeface="Century Gothic"/>
                <a:sym typeface="Century Gothic"/>
              </a:defRPr>
            </a:lvl5pPr>
            <a:lvl6pPr marL="0" marR="0" lvl="5" indent="0" algn="l" rtl="0">
              <a:lnSpc>
                <a:spcPct val="100000"/>
              </a:lnSpc>
              <a:spcBef>
                <a:spcPts val="0"/>
              </a:spcBef>
              <a:spcAft>
                <a:spcPts val="0"/>
              </a:spcAft>
              <a:buClr>
                <a:srgbClr val="053285"/>
              </a:buClr>
              <a:buFont typeface="Century Gothic"/>
              <a:buNone/>
              <a:defRPr sz="1200" b="0" i="0" u="none">
                <a:solidFill>
                  <a:srgbClr val="053285"/>
                </a:solidFill>
                <a:latin typeface="Century Gothic"/>
                <a:ea typeface="Century Gothic"/>
                <a:cs typeface="Century Gothic"/>
                <a:sym typeface="Century Gothic"/>
              </a:defRPr>
            </a:lvl6pPr>
            <a:lvl7pPr marL="0" marR="0" lvl="6" indent="0" algn="l" rtl="0">
              <a:lnSpc>
                <a:spcPct val="100000"/>
              </a:lnSpc>
              <a:spcBef>
                <a:spcPts val="0"/>
              </a:spcBef>
              <a:spcAft>
                <a:spcPts val="0"/>
              </a:spcAft>
              <a:buClr>
                <a:srgbClr val="053285"/>
              </a:buClr>
              <a:buFont typeface="Century Gothic"/>
              <a:buNone/>
              <a:defRPr sz="1200" b="0" i="0" u="none">
                <a:solidFill>
                  <a:srgbClr val="053285"/>
                </a:solidFill>
                <a:latin typeface="Century Gothic"/>
                <a:ea typeface="Century Gothic"/>
                <a:cs typeface="Century Gothic"/>
                <a:sym typeface="Century Gothic"/>
              </a:defRPr>
            </a:lvl7pPr>
            <a:lvl8pPr marL="0" marR="0" lvl="7" indent="0" algn="l" rtl="0">
              <a:lnSpc>
                <a:spcPct val="100000"/>
              </a:lnSpc>
              <a:spcBef>
                <a:spcPts val="0"/>
              </a:spcBef>
              <a:spcAft>
                <a:spcPts val="0"/>
              </a:spcAft>
              <a:buClr>
                <a:srgbClr val="053285"/>
              </a:buClr>
              <a:buFont typeface="Century Gothic"/>
              <a:buNone/>
              <a:defRPr sz="1200" b="0" i="0" u="none">
                <a:solidFill>
                  <a:srgbClr val="053285"/>
                </a:solidFill>
                <a:latin typeface="Century Gothic"/>
                <a:ea typeface="Century Gothic"/>
                <a:cs typeface="Century Gothic"/>
                <a:sym typeface="Century Gothic"/>
              </a:defRPr>
            </a:lvl8pPr>
            <a:lvl9pPr marL="0" marR="0" lvl="8" indent="0" algn="l" rtl="0">
              <a:lnSpc>
                <a:spcPct val="100000"/>
              </a:lnSpc>
              <a:spcBef>
                <a:spcPts val="0"/>
              </a:spcBef>
              <a:spcAft>
                <a:spcPts val="0"/>
              </a:spcAft>
              <a:buClr>
                <a:srgbClr val="053285"/>
              </a:buClr>
              <a:buFont typeface="Century Gothic"/>
              <a:buNone/>
              <a:defRPr sz="1200" b="0" i="0" u="none">
                <a:solidFill>
                  <a:srgbClr val="053285"/>
                </a:solidFill>
                <a:latin typeface="Century Gothic"/>
                <a:ea typeface="Century Gothic"/>
                <a:cs typeface="Century Gothic"/>
                <a:sym typeface="Century Gothic"/>
              </a:defRPr>
            </a:lvl9pPr>
          </a:lstStyle>
          <a:p>
            <a:pPr marL="0" lvl="0" indent="0" algn="l" rtl="0">
              <a:spcBef>
                <a:spcPts val="0"/>
              </a:spcBef>
              <a:spcAft>
                <a:spcPts val="0"/>
              </a:spcAft>
              <a:buNone/>
            </a:pPr>
            <a:fld id="{00000000-1234-1234-1234-123412341234}" type="slidenum">
              <a:rPr lang="en-US"/>
              <a:pPr marL="0" lvl="0" indent="0" algn="l" rtl="0">
                <a:spcBef>
                  <a:spcPts val="0"/>
                </a:spcBef>
                <a:spcAft>
                  <a:spcPts val="0"/>
                </a:spcAft>
                <a:buNone/>
              </a:pPr>
              <a:t>‹#›</a:t>
            </a:fld>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590"/>
        <p:cNvGrpSpPr/>
        <p:nvPr/>
      </p:nvGrpSpPr>
      <p:grpSpPr>
        <a:xfrm>
          <a:off x="0" y="0"/>
          <a:ext cx="0" cy="0"/>
          <a:chOff x="0" y="0"/>
          <a:chExt cx="0" cy="0"/>
        </a:xfrm>
      </p:grpSpPr>
      <p:sp>
        <p:nvSpPr>
          <p:cNvPr id="591" name="Google Shape;591;p118"/>
          <p:cNvSpPr txBox="1">
            <a:spLocks noGrp="1"/>
          </p:cNvSpPr>
          <p:nvPr>
            <p:ph type="title"/>
          </p:nvPr>
        </p:nvSpPr>
        <p:spPr>
          <a:xfrm rot="5400000">
            <a:off x="4838700" y="2400300"/>
            <a:ext cx="5638800" cy="2057400"/>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3200" b="0" i="0" u="none" strike="noStrike" cap="none">
                <a:solidFill>
                  <a:schemeClr val="dk2"/>
                </a:solidFill>
                <a:latin typeface="Rockwell"/>
                <a:ea typeface="Rockwell"/>
                <a:cs typeface="Rockwell"/>
                <a:sym typeface="Rockwell"/>
              </a:defRPr>
            </a:lvl1pPr>
            <a:lvl2pPr marL="0" marR="0" lvl="1" indent="0" algn="l" rtl="0">
              <a:spcBef>
                <a:spcPts val="0"/>
              </a:spcBef>
              <a:spcAft>
                <a:spcPts val="0"/>
              </a:spcAft>
              <a:buSzPts val="1400"/>
              <a:buNone/>
              <a:defRPr sz="3200" b="0" i="0" u="none" strike="noStrike" cap="none">
                <a:solidFill>
                  <a:schemeClr val="lt1"/>
                </a:solidFill>
                <a:latin typeface="Rockwell"/>
                <a:ea typeface="Rockwell"/>
                <a:cs typeface="Rockwell"/>
                <a:sym typeface="Rockwell"/>
              </a:defRPr>
            </a:lvl2pPr>
            <a:lvl3pPr marL="0" marR="0" lvl="2" indent="0" algn="l" rtl="0">
              <a:spcBef>
                <a:spcPts val="0"/>
              </a:spcBef>
              <a:spcAft>
                <a:spcPts val="0"/>
              </a:spcAft>
              <a:buSzPts val="1400"/>
              <a:buNone/>
              <a:defRPr sz="3200" b="0" i="0" u="none" strike="noStrike" cap="none">
                <a:solidFill>
                  <a:schemeClr val="lt1"/>
                </a:solidFill>
                <a:latin typeface="Rockwell"/>
                <a:ea typeface="Rockwell"/>
                <a:cs typeface="Rockwell"/>
                <a:sym typeface="Rockwell"/>
              </a:defRPr>
            </a:lvl3pPr>
            <a:lvl4pPr marL="0" marR="0" lvl="3" indent="0" algn="l" rtl="0">
              <a:spcBef>
                <a:spcPts val="0"/>
              </a:spcBef>
              <a:spcAft>
                <a:spcPts val="0"/>
              </a:spcAft>
              <a:buSzPts val="1400"/>
              <a:buNone/>
              <a:defRPr sz="3200" b="0" i="0" u="none" strike="noStrike" cap="none">
                <a:solidFill>
                  <a:schemeClr val="lt1"/>
                </a:solidFill>
                <a:latin typeface="Rockwell"/>
                <a:ea typeface="Rockwell"/>
                <a:cs typeface="Rockwell"/>
                <a:sym typeface="Rockwell"/>
              </a:defRPr>
            </a:lvl4pPr>
            <a:lvl5pPr marL="0" marR="0" lvl="4" indent="0" algn="l" rtl="0">
              <a:spcBef>
                <a:spcPts val="0"/>
              </a:spcBef>
              <a:spcAft>
                <a:spcPts val="0"/>
              </a:spcAft>
              <a:buSzPts val="1400"/>
              <a:buNone/>
              <a:defRPr sz="3200" b="0" i="0" u="none" strike="noStrike" cap="none">
                <a:solidFill>
                  <a:schemeClr val="lt1"/>
                </a:solidFill>
                <a:latin typeface="Rockwell"/>
                <a:ea typeface="Rockwell"/>
                <a:cs typeface="Rockwell"/>
                <a:sym typeface="Rockwell"/>
              </a:defRPr>
            </a:lvl5pPr>
            <a:lvl6pPr marL="457200" marR="0" lvl="5" indent="0" algn="l" rtl="0">
              <a:spcBef>
                <a:spcPts val="0"/>
              </a:spcBef>
              <a:spcAft>
                <a:spcPts val="0"/>
              </a:spcAft>
              <a:buSzPts val="1400"/>
              <a:buNone/>
              <a:defRPr sz="3200" b="0" i="0" u="none" strike="noStrike" cap="none">
                <a:solidFill>
                  <a:schemeClr val="lt1"/>
                </a:solidFill>
                <a:latin typeface="Rockwell"/>
                <a:ea typeface="Rockwell"/>
                <a:cs typeface="Rockwell"/>
                <a:sym typeface="Rockwell"/>
              </a:defRPr>
            </a:lvl6pPr>
            <a:lvl7pPr marL="914400" marR="0" lvl="6" indent="0" algn="l" rtl="0">
              <a:spcBef>
                <a:spcPts val="0"/>
              </a:spcBef>
              <a:spcAft>
                <a:spcPts val="0"/>
              </a:spcAft>
              <a:buSzPts val="1400"/>
              <a:buNone/>
              <a:defRPr sz="3200" b="0" i="0" u="none" strike="noStrike" cap="none">
                <a:solidFill>
                  <a:schemeClr val="lt1"/>
                </a:solidFill>
                <a:latin typeface="Rockwell"/>
                <a:ea typeface="Rockwell"/>
                <a:cs typeface="Rockwell"/>
                <a:sym typeface="Rockwell"/>
              </a:defRPr>
            </a:lvl7pPr>
            <a:lvl8pPr marL="1371600" marR="0" lvl="7" indent="0" algn="l" rtl="0">
              <a:spcBef>
                <a:spcPts val="0"/>
              </a:spcBef>
              <a:spcAft>
                <a:spcPts val="0"/>
              </a:spcAft>
              <a:buSzPts val="1400"/>
              <a:buNone/>
              <a:defRPr sz="3200" b="0" i="0" u="none" strike="noStrike" cap="none">
                <a:solidFill>
                  <a:schemeClr val="lt1"/>
                </a:solidFill>
                <a:latin typeface="Rockwell"/>
                <a:ea typeface="Rockwell"/>
                <a:cs typeface="Rockwell"/>
                <a:sym typeface="Rockwell"/>
              </a:defRPr>
            </a:lvl8pPr>
            <a:lvl9pPr marL="1828800" marR="0" lvl="8" indent="0" algn="l" rtl="0">
              <a:spcBef>
                <a:spcPts val="0"/>
              </a:spcBef>
              <a:spcAft>
                <a:spcPts val="0"/>
              </a:spcAft>
              <a:buSzPts val="1400"/>
              <a:buNone/>
              <a:defRPr sz="3200" b="0" i="0" u="none" strike="noStrike" cap="none">
                <a:solidFill>
                  <a:schemeClr val="lt1"/>
                </a:solidFill>
                <a:latin typeface="Rockwell"/>
                <a:ea typeface="Rockwell"/>
                <a:cs typeface="Rockwell"/>
                <a:sym typeface="Rockwell"/>
              </a:defRPr>
            </a:lvl9pPr>
          </a:lstStyle>
          <a:p>
            <a:endParaRPr/>
          </a:p>
        </p:txBody>
      </p:sp>
      <p:sp>
        <p:nvSpPr>
          <p:cNvPr id="592" name="Google Shape;592;p118"/>
          <p:cNvSpPr txBox="1">
            <a:spLocks noGrp="1"/>
          </p:cNvSpPr>
          <p:nvPr>
            <p:ph type="body" idx="1"/>
          </p:nvPr>
        </p:nvSpPr>
        <p:spPr>
          <a:xfrm rot="5400000">
            <a:off x="647700" y="419100"/>
            <a:ext cx="5638800" cy="6019800"/>
          </a:xfrm>
          <a:prstGeom prst="rect">
            <a:avLst/>
          </a:prstGeom>
          <a:noFill/>
          <a:ln>
            <a:noFill/>
          </a:ln>
        </p:spPr>
        <p:txBody>
          <a:bodyPr spcFirstLastPara="1" wrap="square" lIns="91425" tIns="91425" rIns="91425" bIns="91425" anchor="t" anchorCtr="0"/>
          <a:lstStyle>
            <a:lvl1pPr marL="457200" marR="0" lvl="0" indent="-228600" algn="l" rtl="0">
              <a:spcBef>
                <a:spcPts val="480"/>
              </a:spcBef>
              <a:spcAft>
                <a:spcPts val="0"/>
              </a:spcAft>
              <a:buSzPts val="1400"/>
              <a:buNone/>
              <a:defRPr sz="2400">
                <a:solidFill>
                  <a:schemeClr val="dk2"/>
                </a:solidFill>
                <a:latin typeface="Century Gothic"/>
                <a:ea typeface="Century Gothic"/>
                <a:cs typeface="Century Gothic"/>
                <a:sym typeface="Century Gothic"/>
              </a:defRPr>
            </a:lvl1pPr>
            <a:lvl2pPr marL="914400" marR="0" lvl="1" indent="-355600" algn="l" rtl="0">
              <a:spcBef>
                <a:spcPts val="400"/>
              </a:spcBef>
              <a:spcAft>
                <a:spcPts val="0"/>
              </a:spcAft>
              <a:buClr>
                <a:schemeClr val="dk2"/>
              </a:buClr>
              <a:buSzPts val="2000"/>
              <a:buFont typeface="Arial"/>
              <a:buChar char="•"/>
              <a:defRPr sz="2000" b="0" i="0" u="none" strike="noStrike" cap="none">
                <a:solidFill>
                  <a:schemeClr val="dk2"/>
                </a:solidFill>
                <a:latin typeface="Century Gothic"/>
                <a:ea typeface="Century Gothic"/>
                <a:cs typeface="Century Gothic"/>
                <a:sym typeface="Century Gothic"/>
              </a:defRPr>
            </a:lvl2pPr>
            <a:lvl3pPr marL="1371600" marR="0" lvl="2" indent="-342900" algn="l" rtl="0">
              <a:spcBef>
                <a:spcPts val="360"/>
              </a:spcBef>
              <a:spcAft>
                <a:spcPts val="0"/>
              </a:spcAft>
              <a:buClr>
                <a:schemeClr val="dk2"/>
              </a:buClr>
              <a:buSzPts val="1800"/>
              <a:buFont typeface="Courier New"/>
              <a:buChar char="o"/>
              <a:defRPr sz="1800" b="0" i="0" u="none" strike="noStrike" cap="none">
                <a:solidFill>
                  <a:schemeClr val="dk2"/>
                </a:solidFill>
                <a:latin typeface="Century Gothic"/>
                <a:ea typeface="Century Gothic"/>
                <a:cs typeface="Century Gothic"/>
                <a:sym typeface="Century Gothic"/>
              </a:defRPr>
            </a:lvl3pPr>
            <a:lvl4pPr marL="1828800" marR="0" lvl="3" indent="-330200" algn="l" rtl="0">
              <a:spcBef>
                <a:spcPts val="320"/>
              </a:spcBef>
              <a:spcAft>
                <a:spcPts val="0"/>
              </a:spcAft>
              <a:buClr>
                <a:schemeClr val="dk2"/>
              </a:buClr>
              <a:buSzPts val="1600"/>
              <a:buFont typeface="Arial"/>
              <a:buChar char="–"/>
              <a:defRPr sz="1600" b="0" i="0" u="none" strike="noStrike" cap="none">
                <a:solidFill>
                  <a:schemeClr val="dk2"/>
                </a:solidFill>
                <a:latin typeface="Century Gothic"/>
                <a:ea typeface="Century Gothic"/>
                <a:cs typeface="Century Gothic"/>
                <a:sym typeface="Century Gothic"/>
              </a:defRPr>
            </a:lvl4pPr>
            <a:lvl5pPr marL="2286000" marR="0" lvl="4" indent="-330200" algn="l" rtl="0">
              <a:spcBef>
                <a:spcPts val="320"/>
              </a:spcBef>
              <a:spcAft>
                <a:spcPts val="0"/>
              </a:spcAft>
              <a:buClr>
                <a:schemeClr val="dk2"/>
              </a:buClr>
              <a:buSzPts val="1600"/>
              <a:buFont typeface="Arial"/>
              <a:buChar char="»"/>
              <a:defRPr sz="1600" b="0" i="0" u="none" strike="noStrike" cap="none">
                <a:solidFill>
                  <a:schemeClr val="dk2"/>
                </a:solidFill>
                <a:latin typeface="Century Gothic"/>
                <a:ea typeface="Century Gothic"/>
                <a:cs typeface="Century Gothic"/>
                <a:sym typeface="Century Gothic"/>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593" name="Google Shape;593;p118"/>
          <p:cNvSpPr txBox="1">
            <a:spLocks noGrp="1"/>
          </p:cNvSpPr>
          <p:nvPr>
            <p:ph type="ftr" idx="11"/>
          </p:nvPr>
        </p:nvSpPr>
        <p:spPr>
          <a:xfrm>
            <a:off x="1600200" y="6356350"/>
            <a:ext cx="5334000" cy="365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SzPts val="1400"/>
              <a:buNone/>
              <a:defRPr sz="1800" b="0" i="0" u="none">
                <a:solidFill>
                  <a:schemeClr val="dk1"/>
                </a:solidFill>
                <a:latin typeface="Century Gothic"/>
                <a:ea typeface="Century Gothic"/>
                <a:cs typeface="Century Gothic"/>
                <a:sym typeface="Century Gothic"/>
              </a:defRPr>
            </a:lvl1pPr>
            <a:lvl2pPr marL="457200" marR="0" lvl="1" indent="0"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L="914400" marR="0" lvl="2" indent="0"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L="1371600" marR="0" lvl="3" indent="0"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L="1828800" marR="0" lvl="4" indent="0"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L="2286000" marR="0" lvl="5" indent="0"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L="3200400" marR="0" lvl="6" indent="0"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L="4572000" marR="0" lvl="7" indent="0"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L="6400800" marR="0" lvl="8" indent="0"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594" name="Google Shape;594;p118"/>
          <p:cNvSpPr txBox="1">
            <a:spLocks noGrp="1"/>
          </p:cNvSpPr>
          <p:nvPr>
            <p:ph type="sldNum" idx="12"/>
          </p:nvPr>
        </p:nvSpPr>
        <p:spPr>
          <a:xfrm>
            <a:off x="457200" y="6356350"/>
            <a:ext cx="762000" cy="365100"/>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053285"/>
              </a:buClr>
              <a:buFont typeface="Century Gothic"/>
              <a:buNone/>
              <a:defRPr sz="1200" b="0" i="0" u="none">
                <a:solidFill>
                  <a:srgbClr val="053285"/>
                </a:solidFill>
                <a:latin typeface="Century Gothic"/>
                <a:ea typeface="Century Gothic"/>
                <a:cs typeface="Century Gothic"/>
                <a:sym typeface="Century Gothic"/>
              </a:defRPr>
            </a:lvl1pPr>
            <a:lvl2pPr marL="0" marR="0" lvl="1" indent="0" algn="l" rtl="0">
              <a:lnSpc>
                <a:spcPct val="100000"/>
              </a:lnSpc>
              <a:spcBef>
                <a:spcPts val="0"/>
              </a:spcBef>
              <a:spcAft>
                <a:spcPts val="0"/>
              </a:spcAft>
              <a:buClr>
                <a:srgbClr val="053285"/>
              </a:buClr>
              <a:buFont typeface="Century Gothic"/>
              <a:buNone/>
              <a:defRPr sz="1200" b="0" i="0" u="none">
                <a:solidFill>
                  <a:srgbClr val="053285"/>
                </a:solidFill>
                <a:latin typeface="Century Gothic"/>
                <a:ea typeface="Century Gothic"/>
                <a:cs typeface="Century Gothic"/>
                <a:sym typeface="Century Gothic"/>
              </a:defRPr>
            </a:lvl2pPr>
            <a:lvl3pPr marL="0" marR="0" lvl="2" indent="0" algn="l" rtl="0">
              <a:lnSpc>
                <a:spcPct val="100000"/>
              </a:lnSpc>
              <a:spcBef>
                <a:spcPts val="0"/>
              </a:spcBef>
              <a:spcAft>
                <a:spcPts val="0"/>
              </a:spcAft>
              <a:buClr>
                <a:srgbClr val="053285"/>
              </a:buClr>
              <a:buFont typeface="Century Gothic"/>
              <a:buNone/>
              <a:defRPr sz="1200" b="0" i="0" u="none">
                <a:solidFill>
                  <a:srgbClr val="053285"/>
                </a:solidFill>
                <a:latin typeface="Century Gothic"/>
                <a:ea typeface="Century Gothic"/>
                <a:cs typeface="Century Gothic"/>
                <a:sym typeface="Century Gothic"/>
              </a:defRPr>
            </a:lvl3pPr>
            <a:lvl4pPr marL="0" marR="0" lvl="3" indent="0" algn="l" rtl="0">
              <a:lnSpc>
                <a:spcPct val="100000"/>
              </a:lnSpc>
              <a:spcBef>
                <a:spcPts val="0"/>
              </a:spcBef>
              <a:spcAft>
                <a:spcPts val="0"/>
              </a:spcAft>
              <a:buClr>
                <a:srgbClr val="053285"/>
              </a:buClr>
              <a:buFont typeface="Century Gothic"/>
              <a:buNone/>
              <a:defRPr sz="1200" b="0" i="0" u="none">
                <a:solidFill>
                  <a:srgbClr val="053285"/>
                </a:solidFill>
                <a:latin typeface="Century Gothic"/>
                <a:ea typeface="Century Gothic"/>
                <a:cs typeface="Century Gothic"/>
                <a:sym typeface="Century Gothic"/>
              </a:defRPr>
            </a:lvl4pPr>
            <a:lvl5pPr marL="0" marR="0" lvl="4" indent="0" algn="l" rtl="0">
              <a:lnSpc>
                <a:spcPct val="100000"/>
              </a:lnSpc>
              <a:spcBef>
                <a:spcPts val="0"/>
              </a:spcBef>
              <a:spcAft>
                <a:spcPts val="0"/>
              </a:spcAft>
              <a:buClr>
                <a:srgbClr val="053285"/>
              </a:buClr>
              <a:buFont typeface="Century Gothic"/>
              <a:buNone/>
              <a:defRPr sz="1200" b="0" i="0" u="none">
                <a:solidFill>
                  <a:srgbClr val="053285"/>
                </a:solidFill>
                <a:latin typeface="Century Gothic"/>
                <a:ea typeface="Century Gothic"/>
                <a:cs typeface="Century Gothic"/>
                <a:sym typeface="Century Gothic"/>
              </a:defRPr>
            </a:lvl5pPr>
            <a:lvl6pPr marL="0" marR="0" lvl="5" indent="0" algn="l" rtl="0">
              <a:lnSpc>
                <a:spcPct val="100000"/>
              </a:lnSpc>
              <a:spcBef>
                <a:spcPts val="0"/>
              </a:spcBef>
              <a:spcAft>
                <a:spcPts val="0"/>
              </a:spcAft>
              <a:buClr>
                <a:srgbClr val="053285"/>
              </a:buClr>
              <a:buFont typeface="Century Gothic"/>
              <a:buNone/>
              <a:defRPr sz="1200" b="0" i="0" u="none">
                <a:solidFill>
                  <a:srgbClr val="053285"/>
                </a:solidFill>
                <a:latin typeface="Century Gothic"/>
                <a:ea typeface="Century Gothic"/>
                <a:cs typeface="Century Gothic"/>
                <a:sym typeface="Century Gothic"/>
              </a:defRPr>
            </a:lvl6pPr>
            <a:lvl7pPr marL="0" marR="0" lvl="6" indent="0" algn="l" rtl="0">
              <a:lnSpc>
                <a:spcPct val="100000"/>
              </a:lnSpc>
              <a:spcBef>
                <a:spcPts val="0"/>
              </a:spcBef>
              <a:spcAft>
                <a:spcPts val="0"/>
              </a:spcAft>
              <a:buClr>
                <a:srgbClr val="053285"/>
              </a:buClr>
              <a:buFont typeface="Century Gothic"/>
              <a:buNone/>
              <a:defRPr sz="1200" b="0" i="0" u="none">
                <a:solidFill>
                  <a:srgbClr val="053285"/>
                </a:solidFill>
                <a:latin typeface="Century Gothic"/>
                <a:ea typeface="Century Gothic"/>
                <a:cs typeface="Century Gothic"/>
                <a:sym typeface="Century Gothic"/>
              </a:defRPr>
            </a:lvl7pPr>
            <a:lvl8pPr marL="0" marR="0" lvl="7" indent="0" algn="l" rtl="0">
              <a:lnSpc>
                <a:spcPct val="100000"/>
              </a:lnSpc>
              <a:spcBef>
                <a:spcPts val="0"/>
              </a:spcBef>
              <a:spcAft>
                <a:spcPts val="0"/>
              </a:spcAft>
              <a:buClr>
                <a:srgbClr val="053285"/>
              </a:buClr>
              <a:buFont typeface="Century Gothic"/>
              <a:buNone/>
              <a:defRPr sz="1200" b="0" i="0" u="none">
                <a:solidFill>
                  <a:srgbClr val="053285"/>
                </a:solidFill>
                <a:latin typeface="Century Gothic"/>
                <a:ea typeface="Century Gothic"/>
                <a:cs typeface="Century Gothic"/>
                <a:sym typeface="Century Gothic"/>
              </a:defRPr>
            </a:lvl8pPr>
            <a:lvl9pPr marL="0" marR="0" lvl="8" indent="0" algn="l" rtl="0">
              <a:lnSpc>
                <a:spcPct val="100000"/>
              </a:lnSpc>
              <a:spcBef>
                <a:spcPts val="0"/>
              </a:spcBef>
              <a:spcAft>
                <a:spcPts val="0"/>
              </a:spcAft>
              <a:buClr>
                <a:srgbClr val="053285"/>
              </a:buClr>
              <a:buFont typeface="Century Gothic"/>
              <a:buNone/>
              <a:defRPr sz="1200" b="0" i="0" u="none">
                <a:solidFill>
                  <a:srgbClr val="053285"/>
                </a:solidFill>
                <a:latin typeface="Century Gothic"/>
                <a:ea typeface="Century Gothic"/>
                <a:cs typeface="Century Gothic"/>
                <a:sym typeface="Century Gothic"/>
              </a:defRPr>
            </a:lvl9pPr>
          </a:lstStyle>
          <a:p>
            <a:pPr marL="0" lvl="0" indent="0" algn="l" rtl="0">
              <a:spcBef>
                <a:spcPts val="0"/>
              </a:spcBef>
              <a:spcAft>
                <a:spcPts val="0"/>
              </a:spcAft>
              <a:buNone/>
            </a:pPr>
            <a:fld id="{00000000-1234-1234-1234-123412341234}" type="slidenum">
              <a:rPr lang="en-US"/>
              <a:pPr marL="0" lvl="0" indent="0" algn="l" rtl="0">
                <a:spcBef>
                  <a:spcPts val="0"/>
                </a:spcBef>
                <a:spcAft>
                  <a:spcPts val="0"/>
                </a:spcAft>
                <a:buNone/>
              </a:pP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e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theme" Target="../theme/theme10.xml"/><Relationship Id="rId1" Type="http://schemas.openxmlformats.org/officeDocument/2006/relationships/slideLayout" Target="../slideLayouts/slideLayout4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4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5" Type="http://schemas.openxmlformats.org/officeDocument/2006/relationships/slideLayout" Target="../slideLayouts/slideLayout45.xml"/><Relationship Id="rId10" Type="http://schemas.openxmlformats.org/officeDocument/2006/relationships/image" Target="../media/image3.jpeg"/><Relationship Id="rId4" Type="http://schemas.openxmlformats.org/officeDocument/2006/relationships/slideLayout" Target="../slideLayouts/slideLayout44.xml"/><Relationship Id="rId9"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image" Target="../media/image3.jpeg"/><Relationship Id="rId5" Type="http://schemas.openxmlformats.org/officeDocument/2006/relationships/slideLayout" Target="../slideLayouts/slideLayout53.xml"/><Relationship Id="rId10" Type="http://schemas.openxmlformats.org/officeDocument/2006/relationships/theme" Target="../theme/theme12.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image" Target="../media/image3.jpeg"/><Relationship Id="rId5" Type="http://schemas.openxmlformats.org/officeDocument/2006/relationships/slideLayout" Target="../slideLayouts/slideLayout62.xml"/><Relationship Id="rId10" Type="http://schemas.openxmlformats.org/officeDocument/2006/relationships/theme" Target="../theme/theme13.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5" Type="http://schemas.openxmlformats.org/officeDocument/2006/relationships/slideLayout" Target="../slideLayouts/slideLayout71.xml"/><Relationship Id="rId10" Type="http://schemas.openxmlformats.org/officeDocument/2006/relationships/image" Target="../media/image3.jpeg"/><Relationship Id="rId4" Type="http://schemas.openxmlformats.org/officeDocument/2006/relationships/slideLayout" Target="../slideLayouts/slideLayout70.xml"/><Relationship Id="rId9"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theme" Target="../theme/theme15.xml"/><Relationship Id="rId1" Type="http://schemas.openxmlformats.org/officeDocument/2006/relationships/slideLayout" Target="../slideLayouts/slideLayout75.xml"/></Relationships>
</file>

<file path=ppt/slideMasters/_rels/slideMaster1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16.xml"/><Relationship Id="rId1" Type="http://schemas.openxmlformats.org/officeDocument/2006/relationships/slideLayout" Target="../slideLayouts/slideLayout7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84.xml"/><Relationship Id="rId13" Type="http://schemas.openxmlformats.org/officeDocument/2006/relationships/theme" Target="../theme/theme17.xml"/><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slideLayout" Target="../slideLayouts/slideLayout88.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5" Type="http://schemas.openxmlformats.org/officeDocument/2006/relationships/image" Target="../media/image10.png"/><Relationship Id="rId10" Type="http://schemas.openxmlformats.org/officeDocument/2006/relationships/slideLayout" Target="../slideLayouts/slideLayout86.xml"/><Relationship Id="rId4" Type="http://schemas.openxmlformats.org/officeDocument/2006/relationships/slideLayout" Target="../slideLayouts/slideLayout80.xml"/><Relationship Id="rId9" Type="http://schemas.openxmlformats.org/officeDocument/2006/relationships/slideLayout" Target="../slideLayouts/slideLayout85.xml"/><Relationship Id="rId14" Type="http://schemas.openxmlformats.org/officeDocument/2006/relationships/image" Target="../media/image9.jpeg"/></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image" Target="../media/image3.jpeg"/><Relationship Id="rId5" Type="http://schemas.openxmlformats.org/officeDocument/2006/relationships/slideLayout" Target="../slideLayouts/slideLayout93.xml"/><Relationship Id="rId10" Type="http://schemas.openxmlformats.org/officeDocument/2006/relationships/theme" Target="../theme/theme1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05.xml"/><Relationship Id="rId3" Type="http://schemas.openxmlformats.org/officeDocument/2006/relationships/slideLayout" Target="../slideLayouts/slideLayout100.xml"/><Relationship Id="rId7" Type="http://schemas.openxmlformats.org/officeDocument/2006/relationships/slideLayout" Target="../slideLayouts/slideLayout104.xml"/><Relationship Id="rId2" Type="http://schemas.openxmlformats.org/officeDocument/2006/relationships/slideLayout" Target="../slideLayouts/slideLayout99.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5" Type="http://schemas.openxmlformats.org/officeDocument/2006/relationships/slideLayout" Target="../slideLayouts/slideLayout102.xml"/><Relationship Id="rId10" Type="http://schemas.openxmlformats.org/officeDocument/2006/relationships/image" Target="../media/image11.jpeg"/><Relationship Id="rId4" Type="http://schemas.openxmlformats.org/officeDocument/2006/relationships/slideLayout" Target="../slideLayouts/slideLayout101.xml"/><Relationship Id="rId9" Type="http://schemas.openxmlformats.org/officeDocument/2006/relationships/theme" Target="../theme/theme1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2.xml"/><Relationship Id="rId1" Type="http://schemas.openxmlformats.org/officeDocument/2006/relationships/slideLayout" Target="../slideLayouts/slideLayout5.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113.xml"/><Relationship Id="rId13" Type="http://schemas.openxmlformats.org/officeDocument/2006/relationships/image" Target="../media/image3.jpeg"/><Relationship Id="rId3" Type="http://schemas.openxmlformats.org/officeDocument/2006/relationships/slideLayout" Target="../slideLayouts/slideLayout108.xml"/><Relationship Id="rId7" Type="http://schemas.openxmlformats.org/officeDocument/2006/relationships/slideLayout" Target="../slideLayouts/slideLayout112.xml"/><Relationship Id="rId12" Type="http://schemas.openxmlformats.org/officeDocument/2006/relationships/theme" Target="../theme/theme20.xml"/><Relationship Id="rId2" Type="http://schemas.openxmlformats.org/officeDocument/2006/relationships/slideLayout" Target="../slideLayouts/slideLayout107.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11" Type="http://schemas.openxmlformats.org/officeDocument/2006/relationships/slideLayout" Target="../slideLayouts/slideLayout116.xml"/><Relationship Id="rId5" Type="http://schemas.openxmlformats.org/officeDocument/2006/relationships/slideLayout" Target="../slideLayouts/slideLayout110.xml"/><Relationship Id="rId10" Type="http://schemas.openxmlformats.org/officeDocument/2006/relationships/slideLayout" Target="../slideLayouts/slideLayout115.xml"/><Relationship Id="rId4" Type="http://schemas.openxmlformats.org/officeDocument/2006/relationships/slideLayout" Target="../slideLayouts/slideLayout109.xml"/><Relationship Id="rId9" Type="http://schemas.openxmlformats.org/officeDocument/2006/relationships/slideLayout" Target="../slideLayouts/slideLayout11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slideLayout" Target="../slideLayouts/slideLayout8.xml"/><Relationship Id="rId7" Type="http://schemas.openxmlformats.org/officeDocument/2006/relationships/slideLayout" Target="../slideLayouts/slideLayout1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5" Type="http://schemas.openxmlformats.org/officeDocument/2006/relationships/slideLayout" Target="../slideLayouts/slideLayout10.xml"/><Relationship Id="rId10" Type="http://schemas.openxmlformats.org/officeDocument/2006/relationships/image" Target="../media/image3.jpeg"/><Relationship Id="rId4" Type="http://schemas.openxmlformats.org/officeDocument/2006/relationships/slideLayout" Target="../slideLayouts/slideLayout9.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4.jpe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4.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theme" Target="../theme/theme5.xml"/><Relationship Id="rId1" Type="http://schemas.openxmlformats.org/officeDocument/2006/relationships/slideLayout" Target="../slideLayouts/slideLayout2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image" Target="../media/image3.jpeg"/><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6.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theme" Target="../theme/theme7.xml"/><Relationship Id="rId1" Type="http://schemas.openxmlformats.org/officeDocument/2006/relationships/slideLayout" Target="../slideLayouts/slideLayout37.xml"/></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theme" Target="../theme/theme8.xml"/><Relationship Id="rId1" Type="http://schemas.openxmlformats.org/officeDocument/2006/relationships/slideLayout" Target="../slideLayouts/slideLayout38.xml"/></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theme" Target="../theme/theme9.xml"/><Relationship Id="rId1"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6" cstate="screen">
            <a:alphaModFix/>
            <a:extLst>
              <a:ext uri="{28A0092B-C50C-407E-A947-70E740481C1C}">
                <a14:useLocalDpi xmlns:a14="http://schemas.microsoft.com/office/drawing/2010/main"/>
              </a:ext>
            </a:extLst>
          </a:blip>
          <a:stretch>
            <a:fillRect/>
          </a:stretch>
        </a:blipFill>
        <a:effectLst/>
      </p:bgPr>
    </p:bg>
    <p:spTree>
      <p:nvGrpSpPr>
        <p:cNvPr id="1" name="Shape 9"/>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26"/>
        <p:cNvGrpSpPr/>
        <p:nvPr/>
      </p:nvGrpSpPr>
      <p:grpSpPr>
        <a:xfrm>
          <a:off x="0" y="0"/>
          <a:ext cx="0" cy="0"/>
          <a:chOff x="0" y="0"/>
          <a:chExt cx="0" cy="0"/>
        </a:xfrm>
      </p:grpSpPr>
      <p:sp>
        <p:nvSpPr>
          <p:cNvPr id="227" name="Google Shape;227;p49"/>
          <p:cNvSpPr txBox="1">
            <a:spLocks noGrp="1"/>
          </p:cNvSpPr>
          <p:nvPr>
            <p:ph type="title"/>
          </p:nvPr>
        </p:nvSpPr>
        <p:spPr>
          <a:xfrm>
            <a:off x="4762" y="17462"/>
            <a:ext cx="9139200" cy="592200"/>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228" name="Google Shape;228;p49"/>
          <p:cNvSpPr txBox="1">
            <a:spLocks noGrp="1"/>
          </p:cNvSpPr>
          <p:nvPr>
            <p:ph type="body" idx="1"/>
          </p:nvPr>
        </p:nvSpPr>
        <p:spPr>
          <a:xfrm>
            <a:off x="457200" y="990600"/>
            <a:ext cx="8229600" cy="5257800"/>
          </a:xfrm>
          <a:prstGeom prst="rect">
            <a:avLst/>
          </a:prstGeom>
          <a:noFill/>
          <a:ln>
            <a:noFill/>
          </a:ln>
        </p:spPr>
        <p:txBody>
          <a:bodyPr spcFirstLastPara="1" wrap="square" lIns="91425" tIns="45700" rIns="91425" bIns="45700" anchor="t" anchorCtr="0"/>
          <a:lstStyle>
            <a:lvl1pPr marL="457200" marR="0" lvl="0"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L="914400" marR="0" lvl="1"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229" name="Google Shape;229;p49"/>
          <p:cNvSpPr txBox="1">
            <a:spLocks noGrp="1"/>
          </p:cNvSpPr>
          <p:nvPr>
            <p:ph type="ftr" idx="11"/>
          </p:nvPr>
        </p:nvSpPr>
        <p:spPr>
          <a:xfrm>
            <a:off x="1600200" y="6356350"/>
            <a:ext cx="5334000" cy="365100"/>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400" b="0" i="0" u="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230" name="Google Shape;230;p49"/>
          <p:cNvSpPr txBox="1">
            <a:spLocks noGrp="1"/>
          </p:cNvSpPr>
          <p:nvPr>
            <p:ph type="sldNum" idx="12"/>
          </p:nvPr>
        </p:nvSpPr>
        <p:spPr>
          <a:xfrm>
            <a:off x="457200" y="6356350"/>
            <a:ext cx="762000" cy="365100"/>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053285"/>
              </a:buClr>
              <a:buSzPts val="1200"/>
              <a:buFont typeface="Century Gothic"/>
              <a:buNone/>
              <a:defRPr sz="1200" b="0" i="0" u="none">
                <a:solidFill>
                  <a:srgbClr val="053285"/>
                </a:solidFill>
                <a:latin typeface="Century Gothic"/>
                <a:ea typeface="Century Gothic"/>
                <a:cs typeface="Century Gothic"/>
                <a:sym typeface="Century Gothic"/>
              </a:defRPr>
            </a:lvl1pPr>
            <a:lvl2pPr marL="0" marR="0" lvl="1" indent="0" algn="l" rtl="0">
              <a:lnSpc>
                <a:spcPct val="100000"/>
              </a:lnSpc>
              <a:spcBef>
                <a:spcPts val="0"/>
              </a:spcBef>
              <a:spcAft>
                <a:spcPts val="0"/>
              </a:spcAft>
              <a:buClr>
                <a:srgbClr val="053285"/>
              </a:buClr>
              <a:buSzPts val="1200"/>
              <a:buFont typeface="Century Gothic"/>
              <a:buNone/>
              <a:defRPr sz="1200" b="0" i="0" u="none">
                <a:solidFill>
                  <a:srgbClr val="053285"/>
                </a:solidFill>
                <a:latin typeface="Century Gothic"/>
                <a:ea typeface="Century Gothic"/>
                <a:cs typeface="Century Gothic"/>
                <a:sym typeface="Century Gothic"/>
              </a:defRPr>
            </a:lvl2pPr>
            <a:lvl3pPr marL="0" marR="0" lvl="2" indent="0" algn="l" rtl="0">
              <a:lnSpc>
                <a:spcPct val="100000"/>
              </a:lnSpc>
              <a:spcBef>
                <a:spcPts val="0"/>
              </a:spcBef>
              <a:spcAft>
                <a:spcPts val="0"/>
              </a:spcAft>
              <a:buClr>
                <a:srgbClr val="053285"/>
              </a:buClr>
              <a:buSzPts val="1200"/>
              <a:buFont typeface="Century Gothic"/>
              <a:buNone/>
              <a:defRPr sz="1200" b="0" i="0" u="none">
                <a:solidFill>
                  <a:srgbClr val="053285"/>
                </a:solidFill>
                <a:latin typeface="Century Gothic"/>
                <a:ea typeface="Century Gothic"/>
                <a:cs typeface="Century Gothic"/>
                <a:sym typeface="Century Gothic"/>
              </a:defRPr>
            </a:lvl3pPr>
            <a:lvl4pPr marL="0" marR="0" lvl="3" indent="0" algn="l" rtl="0">
              <a:lnSpc>
                <a:spcPct val="100000"/>
              </a:lnSpc>
              <a:spcBef>
                <a:spcPts val="0"/>
              </a:spcBef>
              <a:spcAft>
                <a:spcPts val="0"/>
              </a:spcAft>
              <a:buClr>
                <a:srgbClr val="053285"/>
              </a:buClr>
              <a:buSzPts val="1200"/>
              <a:buFont typeface="Century Gothic"/>
              <a:buNone/>
              <a:defRPr sz="1200" b="0" i="0" u="none">
                <a:solidFill>
                  <a:srgbClr val="053285"/>
                </a:solidFill>
                <a:latin typeface="Century Gothic"/>
                <a:ea typeface="Century Gothic"/>
                <a:cs typeface="Century Gothic"/>
                <a:sym typeface="Century Gothic"/>
              </a:defRPr>
            </a:lvl4pPr>
            <a:lvl5pPr marL="0" marR="0" lvl="4" indent="0" algn="l" rtl="0">
              <a:lnSpc>
                <a:spcPct val="100000"/>
              </a:lnSpc>
              <a:spcBef>
                <a:spcPts val="0"/>
              </a:spcBef>
              <a:spcAft>
                <a:spcPts val="0"/>
              </a:spcAft>
              <a:buClr>
                <a:srgbClr val="053285"/>
              </a:buClr>
              <a:buSzPts val="1200"/>
              <a:buFont typeface="Century Gothic"/>
              <a:buNone/>
              <a:defRPr sz="1200" b="0" i="0" u="none">
                <a:solidFill>
                  <a:srgbClr val="053285"/>
                </a:solidFill>
                <a:latin typeface="Century Gothic"/>
                <a:ea typeface="Century Gothic"/>
                <a:cs typeface="Century Gothic"/>
                <a:sym typeface="Century Gothic"/>
              </a:defRPr>
            </a:lvl5pPr>
            <a:lvl6pPr marL="0" marR="0" lvl="5" indent="0" algn="l" rtl="0">
              <a:lnSpc>
                <a:spcPct val="100000"/>
              </a:lnSpc>
              <a:spcBef>
                <a:spcPts val="0"/>
              </a:spcBef>
              <a:spcAft>
                <a:spcPts val="0"/>
              </a:spcAft>
              <a:buClr>
                <a:srgbClr val="053285"/>
              </a:buClr>
              <a:buSzPts val="1200"/>
              <a:buFont typeface="Century Gothic"/>
              <a:buNone/>
              <a:defRPr sz="1200" b="0" i="0" u="none">
                <a:solidFill>
                  <a:srgbClr val="053285"/>
                </a:solidFill>
                <a:latin typeface="Century Gothic"/>
                <a:ea typeface="Century Gothic"/>
                <a:cs typeface="Century Gothic"/>
                <a:sym typeface="Century Gothic"/>
              </a:defRPr>
            </a:lvl6pPr>
            <a:lvl7pPr marL="0" marR="0" lvl="6" indent="0" algn="l" rtl="0">
              <a:lnSpc>
                <a:spcPct val="100000"/>
              </a:lnSpc>
              <a:spcBef>
                <a:spcPts val="0"/>
              </a:spcBef>
              <a:spcAft>
                <a:spcPts val="0"/>
              </a:spcAft>
              <a:buClr>
                <a:srgbClr val="053285"/>
              </a:buClr>
              <a:buSzPts val="1200"/>
              <a:buFont typeface="Century Gothic"/>
              <a:buNone/>
              <a:defRPr sz="1200" b="0" i="0" u="none">
                <a:solidFill>
                  <a:srgbClr val="053285"/>
                </a:solidFill>
                <a:latin typeface="Century Gothic"/>
                <a:ea typeface="Century Gothic"/>
                <a:cs typeface="Century Gothic"/>
                <a:sym typeface="Century Gothic"/>
              </a:defRPr>
            </a:lvl7pPr>
            <a:lvl8pPr marL="0" marR="0" lvl="7" indent="0" algn="l" rtl="0">
              <a:lnSpc>
                <a:spcPct val="100000"/>
              </a:lnSpc>
              <a:spcBef>
                <a:spcPts val="0"/>
              </a:spcBef>
              <a:spcAft>
                <a:spcPts val="0"/>
              </a:spcAft>
              <a:buClr>
                <a:srgbClr val="053285"/>
              </a:buClr>
              <a:buSzPts val="1200"/>
              <a:buFont typeface="Century Gothic"/>
              <a:buNone/>
              <a:defRPr sz="1200" b="0" i="0" u="none">
                <a:solidFill>
                  <a:srgbClr val="053285"/>
                </a:solidFill>
                <a:latin typeface="Century Gothic"/>
                <a:ea typeface="Century Gothic"/>
                <a:cs typeface="Century Gothic"/>
                <a:sym typeface="Century Gothic"/>
              </a:defRPr>
            </a:lvl8pPr>
            <a:lvl9pPr marL="0" marR="0" lvl="8" indent="0" algn="l" rtl="0">
              <a:lnSpc>
                <a:spcPct val="100000"/>
              </a:lnSpc>
              <a:spcBef>
                <a:spcPts val="0"/>
              </a:spcBef>
              <a:spcAft>
                <a:spcPts val="0"/>
              </a:spcAft>
              <a:buClr>
                <a:srgbClr val="053285"/>
              </a:buClr>
              <a:buSzPts val="1200"/>
              <a:buFont typeface="Century Gothic"/>
              <a:buNone/>
              <a:defRPr sz="1200" b="0" i="0" u="none">
                <a:solidFill>
                  <a:srgbClr val="053285"/>
                </a:solidFill>
                <a:latin typeface="Century Gothic"/>
                <a:ea typeface="Century Gothic"/>
                <a:cs typeface="Century Gothic"/>
                <a:sym typeface="Century Gothic"/>
              </a:defRPr>
            </a:lvl9pPr>
          </a:lstStyle>
          <a:p>
            <a:pPr marL="0" lvl="0" indent="0" algn="l" rtl="0">
              <a:spcBef>
                <a:spcPts val="0"/>
              </a:spcBef>
              <a:spcAft>
                <a:spcPts val="0"/>
              </a:spcAft>
              <a:buNone/>
            </a:pPr>
            <a:fld id="{00000000-1234-1234-1234-123412341234}" type="slidenum">
              <a:rPr lang="en-US"/>
              <a:pPr marL="0" lvl="0" indent="0" algn="l" rtl="0">
                <a:spcBef>
                  <a:spcPts val="0"/>
                </a:spcBef>
                <a:spcAft>
                  <a:spcPts val="0"/>
                </a:spcAft>
                <a:buNone/>
              </a:pPr>
              <a:t>‹#›</a:t>
            </a:fld>
            <a:endParaRPr sz="1400">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87" r:id="rId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a:blip r:embed="rId10" cstate="screen">
            <a:alphaModFix/>
            <a:extLst>
              <a:ext uri="{28A0092B-C50C-407E-A947-70E740481C1C}">
                <a14:useLocalDpi xmlns:a14="http://schemas.microsoft.com/office/drawing/2010/main"/>
              </a:ext>
            </a:extLst>
          </a:blip>
          <a:stretch>
            <a:fillRect/>
          </a:stretch>
        </a:blipFill>
        <a:effectLst/>
      </p:bgPr>
    </p:bg>
    <p:spTree>
      <p:nvGrpSpPr>
        <p:cNvPr id="1" name="Shape 236"/>
        <p:cNvGrpSpPr/>
        <p:nvPr/>
      </p:nvGrpSpPr>
      <p:grpSpPr>
        <a:xfrm>
          <a:off x="0" y="0"/>
          <a:ext cx="0" cy="0"/>
          <a:chOff x="0" y="0"/>
          <a:chExt cx="0" cy="0"/>
        </a:xfrm>
      </p:grpSpPr>
      <p:sp>
        <p:nvSpPr>
          <p:cNvPr id="237" name="Google Shape;237;p51"/>
          <p:cNvSpPr txBox="1">
            <a:spLocks noGrp="1"/>
          </p:cNvSpPr>
          <p:nvPr>
            <p:ph type="title"/>
          </p:nvPr>
        </p:nvSpPr>
        <p:spPr>
          <a:xfrm>
            <a:off x="4762" y="17462"/>
            <a:ext cx="9139200" cy="592200"/>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Clr>
                <a:schemeClr val="lt1"/>
              </a:buClr>
              <a:buSzPts val="3200"/>
              <a:buFont typeface="Rockwell"/>
              <a:buNone/>
              <a:defRPr sz="3200" b="0" i="0" u="none" strike="noStrike" cap="none">
                <a:solidFill>
                  <a:schemeClr val="lt1"/>
                </a:solidFill>
                <a:latin typeface="Rockwell"/>
                <a:ea typeface="Rockwell"/>
                <a:cs typeface="Rockwell"/>
                <a:sym typeface="Rockwel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238" name="Google Shape;238;p51"/>
          <p:cNvSpPr txBox="1">
            <a:spLocks noGrp="1"/>
          </p:cNvSpPr>
          <p:nvPr>
            <p:ph type="body" idx="1"/>
          </p:nvPr>
        </p:nvSpPr>
        <p:spPr>
          <a:xfrm>
            <a:off x="457200" y="990600"/>
            <a:ext cx="8229600" cy="5257800"/>
          </a:xfrm>
          <a:prstGeom prst="rect">
            <a:avLst/>
          </a:prstGeom>
          <a:noFill/>
          <a:ln>
            <a:noFill/>
          </a:ln>
        </p:spPr>
        <p:txBody>
          <a:bodyPr spcFirstLastPara="1" wrap="square" lIns="91425" tIns="45700" rIns="91425" bIns="45700" anchor="t" anchorCtr="0"/>
          <a:lstStyle>
            <a:lvl1pPr marL="457200" marR="0" lvl="0" indent="-228600" algn="l" rtl="0">
              <a:spcBef>
                <a:spcPts val="480"/>
              </a:spcBef>
              <a:spcAft>
                <a:spcPts val="0"/>
              </a:spcAft>
              <a:buClr>
                <a:schemeClr val="dk2"/>
              </a:buClr>
              <a:buSzPts val="2400"/>
              <a:buFont typeface="Arial"/>
              <a:buNone/>
              <a:defRPr sz="2400" b="0" i="0" u="none" strike="noStrike" cap="none">
                <a:solidFill>
                  <a:schemeClr val="dk2"/>
                </a:solidFill>
                <a:latin typeface="Century Gothic"/>
                <a:ea typeface="Century Gothic"/>
                <a:cs typeface="Century Gothic"/>
                <a:sym typeface="Century Gothic"/>
              </a:defRPr>
            </a:lvl1pPr>
            <a:lvl2pPr marL="914400" marR="0" lvl="1" indent="-355600" algn="l" rtl="0">
              <a:spcBef>
                <a:spcPts val="400"/>
              </a:spcBef>
              <a:spcAft>
                <a:spcPts val="0"/>
              </a:spcAft>
              <a:buClr>
                <a:schemeClr val="dk2"/>
              </a:buClr>
              <a:buSzPts val="2000"/>
              <a:buFont typeface="Arial"/>
              <a:buChar char="•"/>
              <a:defRPr sz="2000" b="0" i="0" u="none" strike="noStrike" cap="none">
                <a:solidFill>
                  <a:schemeClr val="dk2"/>
                </a:solidFill>
                <a:latin typeface="Century Gothic"/>
                <a:ea typeface="Century Gothic"/>
                <a:cs typeface="Century Gothic"/>
                <a:sym typeface="Century Gothic"/>
              </a:defRPr>
            </a:lvl2pPr>
            <a:lvl3pPr marL="1371600" marR="0" lvl="2" indent="-342900" algn="l" rtl="0">
              <a:spcBef>
                <a:spcPts val="360"/>
              </a:spcBef>
              <a:spcAft>
                <a:spcPts val="0"/>
              </a:spcAft>
              <a:buClr>
                <a:schemeClr val="dk2"/>
              </a:buClr>
              <a:buSzPts val="1800"/>
              <a:buFont typeface="Courier New"/>
              <a:buChar char="o"/>
              <a:defRPr sz="1800" b="0" i="0" u="none" strike="noStrike" cap="none">
                <a:solidFill>
                  <a:schemeClr val="dk2"/>
                </a:solidFill>
                <a:latin typeface="Century Gothic"/>
                <a:ea typeface="Century Gothic"/>
                <a:cs typeface="Century Gothic"/>
                <a:sym typeface="Century Gothic"/>
              </a:defRPr>
            </a:lvl3pPr>
            <a:lvl4pPr marL="1828800" marR="0" lvl="3" indent="-330200" algn="l" rtl="0">
              <a:spcBef>
                <a:spcPts val="320"/>
              </a:spcBef>
              <a:spcAft>
                <a:spcPts val="0"/>
              </a:spcAft>
              <a:buClr>
                <a:schemeClr val="dk2"/>
              </a:buClr>
              <a:buSzPts val="1600"/>
              <a:buFont typeface="Arial"/>
              <a:buChar char="–"/>
              <a:defRPr sz="1600" b="0" i="0" u="none" strike="noStrike" cap="none">
                <a:solidFill>
                  <a:schemeClr val="dk2"/>
                </a:solidFill>
                <a:latin typeface="Century Gothic"/>
                <a:ea typeface="Century Gothic"/>
                <a:cs typeface="Century Gothic"/>
                <a:sym typeface="Century Gothic"/>
              </a:defRPr>
            </a:lvl4pPr>
            <a:lvl5pPr marL="2286000" marR="0" lvl="4" indent="-330200" algn="l" rtl="0">
              <a:spcBef>
                <a:spcPts val="320"/>
              </a:spcBef>
              <a:spcAft>
                <a:spcPts val="0"/>
              </a:spcAft>
              <a:buClr>
                <a:schemeClr val="dk2"/>
              </a:buClr>
              <a:buSzPts val="1600"/>
              <a:buFont typeface="Arial"/>
              <a:buChar char="»"/>
              <a:defRPr sz="1600" b="0" i="0" u="none" strike="noStrike" cap="none">
                <a:solidFill>
                  <a:schemeClr val="dk2"/>
                </a:solidFill>
                <a:latin typeface="Century Gothic"/>
                <a:ea typeface="Century Gothic"/>
                <a:cs typeface="Century Gothic"/>
                <a:sym typeface="Century Gothic"/>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239" name="Google Shape;239;p51"/>
          <p:cNvSpPr txBox="1">
            <a:spLocks noGrp="1"/>
          </p:cNvSpPr>
          <p:nvPr>
            <p:ph type="ftr" idx="11"/>
          </p:nvPr>
        </p:nvSpPr>
        <p:spPr>
          <a:xfrm>
            <a:off x="1600200" y="6356350"/>
            <a:ext cx="5334000" cy="365100"/>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400" b="0" i="0" u="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240" name="Google Shape;240;p51"/>
          <p:cNvSpPr txBox="1">
            <a:spLocks noGrp="1"/>
          </p:cNvSpPr>
          <p:nvPr>
            <p:ph type="sldNum" idx="12"/>
          </p:nvPr>
        </p:nvSpPr>
        <p:spPr>
          <a:xfrm>
            <a:off x="457200" y="6356350"/>
            <a:ext cx="762000" cy="365100"/>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1pPr>
            <a:lvl2pPr marL="0" marR="0" lvl="1"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2pPr>
            <a:lvl3pPr marL="0" marR="0" lvl="2"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3pPr>
            <a:lvl4pPr marL="0" marR="0" lvl="3"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4pPr>
            <a:lvl5pPr marL="0" marR="0" lvl="4"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5pPr>
            <a:lvl6pPr marL="0" marR="0" lvl="5"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6pPr>
            <a:lvl7pPr marL="0" marR="0" lvl="6"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7pPr>
            <a:lvl8pPr marL="0" marR="0" lvl="7"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8pPr>
            <a:lvl9pPr marL="0" marR="0" lvl="8"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pPr marL="0" lvl="0" indent="0" algn="l" rtl="0">
                <a:spcBef>
                  <a:spcPts val="0"/>
                </a:spcBef>
                <a:spcAft>
                  <a:spcPts val="0"/>
                </a:spcAft>
                <a:buNone/>
              </a:pPr>
              <a:t>‹#›</a:t>
            </a:fld>
            <a:endParaRPr sz="1400">
              <a:solidFill>
                <a:srgbClr val="000000"/>
              </a:solidFill>
            </a:endParaRPr>
          </a:p>
        </p:txBody>
      </p:sp>
    </p:spTree>
  </p:cSld>
  <p:clrMap bg1="lt1" tx1="dk1" bg2="dk2" tx2="lt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a:blip r:embed="rId11" cstate="screen">
            <a:alphaModFix/>
            <a:extLst>
              <a:ext uri="{28A0092B-C50C-407E-A947-70E740481C1C}">
                <a14:useLocalDpi xmlns:a14="http://schemas.microsoft.com/office/drawing/2010/main"/>
              </a:ext>
            </a:extLst>
          </a:blip>
          <a:stretch>
            <a:fillRect/>
          </a:stretch>
        </a:blipFill>
        <a:effectLst/>
      </p:bgPr>
    </p:bg>
    <p:spTree>
      <p:nvGrpSpPr>
        <p:cNvPr id="1" name="Shape 286"/>
        <p:cNvGrpSpPr/>
        <p:nvPr/>
      </p:nvGrpSpPr>
      <p:grpSpPr>
        <a:xfrm>
          <a:off x="0" y="0"/>
          <a:ext cx="0" cy="0"/>
          <a:chOff x="0" y="0"/>
          <a:chExt cx="0" cy="0"/>
        </a:xfrm>
      </p:grpSpPr>
      <p:sp>
        <p:nvSpPr>
          <p:cNvPr id="287" name="Google Shape;287;p60"/>
          <p:cNvSpPr txBox="1">
            <a:spLocks noGrp="1"/>
          </p:cNvSpPr>
          <p:nvPr>
            <p:ph type="title"/>
          </p:nvPr>
        </p:nvSpPr>
        <p:spPr>
          <a:xfrm>
            <a:off x="4354" y="17417"/>
            <a:ext cx="9139500" cy="592200"/>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Clr>
                <a:schemeClr val="lt1"/>
              </a:buClr>
              <a:buSzPts val="3200"/>
              <a:buFont typeface="Rockwell"/>
              <a:buNone/>
              <a:defRPr sz="3200" b="0" i="0" u="none" strike="noStrike" cap="none">
                <a:solidFill>
                  <a:schemeClr val="lt1"/>
                </a:solidFill>
                <a:latin typeface="Rockwell"/>
                <a:ea typeface="Rockwell"/>
                <a:cs typeface="Rockwell"/>
                <a:sym typeface="Rockwel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288" name="Google Shape;288;p60"/>
          <p:cNvSpPr txBox="1">
            <a:spLocks noGrp="1"/>
          </p:cNvSpPr>
          <p:nvPr>
            <p:ph type="body" idx="1"/>
          </p:nvPr>
        </p:nvSpPr>
        <p:spPr>
          <a:xfrm>
            <a:off x="457200" y="990601"/>
            <a:ext cx="8229600" cy="5257800"/>
          </a:xfrm>
          <a:prstGeom prst="rect">
            <a:avLst/>
          </a:prstGeom>
          <a:noFill/>
          <a:ln>
            <a:noFill/>
          </a:ln>
        </p:spPr>
        <p:txBody>
          <a:bodyPr spcFirstLastPara="1" wrap="square" lIns="91425" tIns="45700" rIns="91425" bIns="45700" anchor="t" anchorCtr="0"/>
          <a:lstStyle>
            <a:lvl1pPr marL="457200" marR="0" lvl="0" indent="-228600" algn="l" rtl="0">
              <a:spcBef>
                <a:spcPts val="480"/>
              </a:spcBef>
              <a:spcAft>
                <a:spcPts val="0"/>
              </a:spcAft>
              <a:buClr>
                <a:schemeClr val="dk2"/>
              </a:buClr>
              <a:buSzPts val="2400"/>
              <a:buFont typeface="Arial"/>
              <a:buNone/>
              <a:defRPr sz="2400" b="0" i="0" u="none" strike="noStrike" cap="none">
                <a:solidFill>
                  <a:schemeClr val="dk2"/>
                </a:solidFill>
                <a:latin typeface="Century Gothic"/>
                <a:ea typeface="Century Gothic"/>
                <a:cs typeface="Century Gothic"/>
                <a:sym typeface="Century Gothic"/>
              </a:defRPr>
            </a:lvl1pPr>
            <a:lvl2pPr marL="914400" marR="0" lvl="1" indent="-355600" algn="l" rtl="0">
              <a:spcBef>
                <a:spcPts val="400"/>
              </a:spcBef>
              <a:spcAft>
                <a:spcPts val="0"/>
              </a:spcAft>
              <a:buClr>
                <a:schemeClr val="dk2"/>
              </a:buClr>
              <a:buSzPts val="2000"/>
              <a:buFont typeface="Arial"/>
              <a:buChar char="•"/>
              <a:defRPr sz="2000" b="0" i="0" u="none" strike="noStrike" cap="none">
                <a:solidFill>
                  <a:schemeClr val="dk2"/>
                </a:solidFill>
                <a:latin typeface="Century Gothic"/>
                <a:ea typeface="Century Gothic"/>
                <a:cs typeface="Century Gothic"/>
                <a:sym typeface="Century Gothic"/>
              </a:defRPr>
            </a:lvl2pPr>
            <a:lvl3pPr marL="1371600" marR="0" lvl="2" indent="-342900" algn="l" rtl="0">
              <a:spcBef>
                <a:spcPts val="360"/>
              </a:spcBef>
              <a:spcAft>
                <a:spcPts val="0"/>
              </a:spcAft>
              <a:buClr>
                <a:schemeClr val="dk2"/>
              </a:buClr>
              <a:buSzPts val="1800"/>
              <a:buFont typeface="Courier New"/>
              <a:buChar char="o"/>
              <a:defRPr sz="1800" b="0" i="0" u="none" strike="noStrike" cap="none">
                <a:solidFill>
                  <a:schemeClr val="dk2"/>
                </a:solidFill>
                <a:latin typeface="Century Gothic"/>
                <a:ea typeface="Century Gothic"/>
                <a:cs typeface="Century Gothic"/>
                <a:sym typeface="Century Gothic"/>
              </a:defRPr>
            </a:lvl3pPr>
            <a:lvl4pPr marL="1828800" marR="0" lvl="3" indent="-330200" algn="l" rtl="0">
              <a:spcBef>
                <a:spcPts val="320"/>
              </a:spcBef>
              <a:spcAft>
                <a:spcPts val="0"/>
              </a:spcAft>
              <a:buClr>
                <a:schemeClr val="dk2"/>
              </a:buClr>
              <a:buSzPts val="1600"/>
              <a:buFont typeface="Arial"/>
              <a:buChar char="–"/>
              <a:defRPr sz="1600" b="0" i="0" u="none" strike="noStrike" cap="none">
                <a:solidFill>
                  <a:schemeClr val="dk2"/>
                </a:solidFill>
                <a:latin typeface="Century Gothic"/>
                <a:ea typeface="Century Gothic"/>
                <a:cs typeface="Century Gothic"/>
                <a:sym typeface="Century Gothic"/>
              </a:defRPr>
            </a:lvl4pPr>
            <a:lvl5pPr marL="2286000" marR="0" lvl="4" indent="-330200" algn="l" rtl="0">
              <a:spcBef>
                <a:spcPts val="320"/>
              </a:spcBef>
              <a:spcAft>
                <a:spcPts val="0"/>
              </a:spcAft>
              <a:buClr>
                <a:schemeClr val="dk2"/>
              </a:buClr>
              <a:buSzPts val="1600"/>
              <a:buFont typeface="Arial"/>
              <a:buChar char="»"/>
              <a:defRPr sz="1600" b="0" i="0" u="none" strike="noStrike" cap="none">
                <a:solidFill>
                  <a:schemeClr val="dk2"/>
                </a:solidFill>
                <a:latin typeface="Century Gothic"/>
                <a:ea typeface="Century Gothic"/>
                <a:cs typeface="Century Gothic"/>
                <a:sym typeface="Century Gothic"/>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289" name="Google Shape;289;p60"/>
          <p:cNvSpPr txBox="1">
            <a:spLocks noGrp="1"/>
          </p:cNvSpPr>
          <p:nvPr>
            <p:ph type="ftr" idx="11"/>
          </p:nvPr>
        </p:nvSpPr>
        <p:spPr>
          <a:xfrm>
            <a:off x="1600200" y="6356350"/>
            <a:ext cx="5334000" cy="3651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290" name="Google Shape;290;p60"/>
          <p:cNvSpPr txBox="1">
            <a:spLocks noGrp="1"/>
          </p:cNvSpPr>
          <p:nvPr>
            <p:ph type="sldNum" idx="12"/>
          </p:nvPr>
        </p:nvSpPr>
        <p:spPr>
          <a:xfrm>
            <a:off x="457200" y="6356350"/>
            <a:ext cx="762000" cy="365100"/>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1200">
                <a:solidFill>
                  <a:schemeClr val="dk2"/>
                </a:solidFill>
                <a:latin typeface="Century Gothic"/>
                <a:ea typeface="Century Gothic"/>
                <a:cs typeface="Century Gothic"/>
                <a:sym typeface="Century Gothic"/>
              </a:defRPr>
            </a:lvl1pPr>
            <a:lvl2pPr marL="0" marR="0" lvl="1" indent="0" algn="l" rtl="0">
              <a:spcBef>
                <a:spcPts val="0"/>
              </a:spcBef>
              <a:buNone/>
              <a:defRPr sz="1200">
                <a:solidFill>
                  <a:schemeClr val="dk2"/>
                </a:solidFill>
                <a:latin typeface="Century Gothic"/>
                <a:ea typeface="Century Gothic"/>
                <a:cs typeface="Century Gothic"/>
                <a:sym typeface="Century Gothic"/>
              </a:defRPr>
            </a:lvl2pPr>
            <a:lvl3pPr marL="0" marR="0" lvl="2" indent="0" algn="l" rtl="0">
              <a:spcBef>
                <a:spcPts val="0"/>
              </a:spcBef>
              <a:buNone/>
              <a:defRPr sz="1200">
                <a:solidFill>
                  <a:schemeClr val="dk2"/>
                </a:solidFill>
                <a:latin typeface="Century Gothic"/>
                <a:ea typeface="Century Gothic"/>
                <a:cs typeface="Century Gothic"/>
                <a:sym typeface="Century Gothic"/>
              </a:defRPr>
            </a:lvl3pPr>
            <a:lvl4pPr marL="0" marR="0" lvl="3" indent="0" algn="l" rtl="0">
              <a:spcBef>
                <a:spcPts val="0"/>
              </a:spcBef>
              <a:buNone/>
              <a:defRPr sz="1200">
                <a:solidFill>
                  <a:schemeClr val="dk2"/>
                </a:solidFill>
                <a:latin typeface="Century Gothic"/>
                <a:ea typeface="Century Gothic"/>
                <a:cs typeface="Century Gothic"/>
                <a:sym typeface="Century Gothic"/>
              </a:defRPr>
            </a:lvl4pPr>
            <a:lvl5pPr marL="0" marR="0" lvl="4" indent="0" algn="l" rtl="0">
              <a:spcBef>
                <a:spcPts val="0"/>
              </a:spcBef>
              <a:buNone/>
              <a:defRPr sz="1200">
                <a:solidFill>
                  <a:schemeClr val="dk2"/>
                </a:solidFill>
                <a:latin typeface="Century Gothic"/>
                <a:ea typeface="Century Gothic"/>
                <a:cs typeface="Century Gothic"/>
                <a:sym typeface="Century Gothic"/>
              </a:defRPr>
            </a:lvl5pPr>
            <a:lvl6pPr marL="0" marR="0" lvl="5" indent="0" algn="l" rtl="0">
              <a:spcBef>
                <a:spcPts val="0"/>
              </a:spcBef>
              <a:buNone/>
              <a:defRPr sz="1200">
                <a:solidFill>
                  <a:schemeClr val="dk2"/>
                </a:solidFill>
                <a:latin typeface="Century Gothic"/>
                <a:ea typeface="Century Gothic"/>
                <a:cs typeface="Century Gothic"/>
                <a:sym typeface="Century Gothic"/>
              </a:defRPr>
            </a:lvl6pPr>
            <a:lvl7pPr marL="0" marR="0" lvl="6" indent="0" algn="l" rtl="0">
              <a:spcBef>
                <a:spcPts val="0"/>
              </a:spcBef>
              <a:buNone/>
              <a:defRPr sz="1200">
                <a:solidFill>
                  <a:schemeClr val="dk2"/>
                </a:solidFill>
                <a:latin typeface="Century Gothic"/>
                <a:ea typeface="Century Gothic"/>
                <a:cs typeface="Century Gothic"/>
                <a:sym typeface="Century Gothic"/>
              </a:defRPr>
            </a:lvl7pPr>
            <a:lvl8pPr marL="0" marR="0" lvl="7" indent="0" algn="l" rtl="0">
              <a:spcBef>
                <a:spcPts val="0"/>
              </a:spcBef>
              <a:buNone/>
              <a:defRPr sz="1200">
                <a:solidFill>
                  <a:schemeClr val="dk2"/>
                </a:solidFill>
                <a:latin typeface="Century Gothic"/>
                <a:ea typeface="Century Gothic"/>
                <a:cs typeface="Century Gothic"/>
                <a:sym typeface="Century Gothic"/>
              </a:defRPr>
            </a:lvl8pPr>
            <a:lvl9pPr marL="0" marR="0" lvl="8" indent="0" algn="l" rtl="0">
              <a:spcBef>
                <a:spcPts val="0"/>
              </a:spcBef>
              <a:buNone/>
              <a:defRPr sz="1200">
                <a:solidFill>
                  <a:schemeClr val="dk2"/>
                </a:solidFill>
                <a:latin typeface="Century Gothic"/>
                <a:ea typeface="Century Gothic"/>
                <a:cs typeface="Century Gothic"/>
                <a:sym typeface="Century Gothic"/>
              </a:defRPr>
            </a:lvl9pPr>
          </a:lstStyle>
          <a:p>
            <a:pPr marL="0" lvl="0" indent="0" algn="l" rtl="0">
              <a:spcBef>
                <a:spcPts val="0"/>
              </a:spcBef>
              <a:spcAft>
                <a:spcPts val="0"/>
              </a:spcAft>
              <a:buNone/>
            </a:pPr>
            <a:fld id="{00000000-1234-1234-1234-123412341234}" type="slidenum">
              <a:rPr lang="en-US"/>
              <a:pPr marL="0" lvl="0" indent="0" algn="l" rtl="0">
                <a:spcBef>
                  <a:spcPts val="0"/>
                </a:spcBef>
                <a:spcAft>
                  <a:spcPts val="0"/>
                </a:spcAft>
                <a:buNone/>
              </a:pPr>
              <a:t>‹#›</a:t>
            </a:fld>
            <a:endParaRPr/>
          </a:p>
        </p:txBody>
      </p:sp>
    </p:spTree>
  </p:cSld>
  <p:clrMap bg1="lt1" tx1="dk1" bg2="dk2" tx2="lt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rotWithShape="1">
          <a:blip r:embed="rId11" cstate="screen">
            <a:alphaModFix/>
            <a:extLst>
              <a:ext uri="{28A0092B-C50C-407E-A947-70E740481C1C}">
                <a14:useLocalDpi xmlns:a14="http://schemas.microsoft.com/office/drawing/2010/main"/>
              </a:ext>
            </a:extLst>
          </a:blip>
          <a:stretch>
            <a:fillRect/>
          </a:stretch>
        </a:blipFill>
        <a:effectLst/>
      </p:bgPr>
    </p:bg>
    <p:spTree>
      <p:nvGrpSpPr>
        <p:cNvPr id="1" name="Shape 342"/>
        <p:cNvGrpSpPr/>
        <p:nvPr/>
      </p:nvGrpSpPr>
      <p:grpSpPr>
        <a:xfrm>
          <a:off x="0" y="0"/>
          <a:ext cx="0" cy="0"/>
          <a:chOff x="0" y="0"/>
          <a:chExt cx="0" cy="0"/>
        </a:xfrm>
      </p:grpSpPr>
      <p:sp>
        <p:nvSpPr>
          <p:cNvPr id="343" name="Google Shape;343;p70"/>
          <p:cNvSpPr txBox="1">
            <a:spLocks noGrp="1"/>
          </p:cNvSpPr>
          <p:nvPr>
            <p:ph type="title"/>
          </p:nvPr>
        </p:nvSpPr>
        <p:spPr>
          <a:xfrm>
            <a:off x="4354" y="17417"/>
            <a:ext cx="9139500" cy="592200"/>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Clr>
                <a:schemeClr val="lt1"/>
              </a:buClr>
              <a:buSzPts val="1400"/>
              <a:buFont typeface="Rockwell"/>
              <a:buNone/>
              <a:defRPr sz="3200" b="0" i="0" u="none" strike="noStrike" cap="none">
                <a:solidFill>
                  <a:schemeClr val="lt1"/>
                </a:solidFill>
                <a:latin typeface="Rockwell"/>
                <a:ea typeface="Rockwell"/>
                <a:cs typeface="Rockwell"/>
                <a:sym typeface="Rockwell"/>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344" name="Google Shape;344;p70"/>
          <p:cNvSpPr txBox="1">
            <a:spLocks noGrp="1"/>
          </p:cNvSpPr>
          <p:nvPr>
            <p:ph type="body" idx="1"/>
          </p:nvPr>
        </p:nvSpPr>
        <p:spPr>
          <a:xfrm>
            <a:off x="457200" y="990601"/>
            <a:ext cx="8229600" cy="5257800"/>
          </a:xfrm>
          <a:prstGeom prst="rect">
            <a:avLst/>
          </a:prstGeom>
          <a:noFill/>
          <a:ln>
            <a:noFill/>
          </a:ln>
        </p:spPr>
        <p:txBody>
          <a:bodyPr spcFirstLastPara="1" wrap="square" lIns="91425" tIns="91425" rIns="91425" bIns="91425" anchor="t" anchorCtr="0"/>
          <a:lstStyle>
            <a:lvl1pPr marL="457200" marR="0" lvl="0" indent="-228600" algn="l" rtl="0">
              <a:spcBef>
                <a:spcPts val="480"/>
              </a:spcBef>
              <a:spcAft>
                <a:spcPts val="0"/>
              </a:spcAft>
              <a:buClr>
                <a:schemeClr val="dk2"/>
              </a:buClr>
              <a:buSzPts val="1400"/>
              <a:buFont typeface="Arial"/>
              <a:buNone/>
              <a:defRPr sz="2400" b="0" i="0" u="none" strike="noStrike" cap="none">
                <a:solidFill>
                  <a:schemeClr val="dk2"/>
                </a:solidFill>
                <a:latin typeface="Century Gothic"/>
                <a:ea typeface="Century Gothic"/>
                <a:cs typeface="Century Gothic"/>
                <a:sym typeface="Century Gothic"/>
              </a:defRPr>
            </a:lvl1pPr>
            <a:lvl2pPr marL="914400" marR="0" lvl="1" indent="-355600" algn="l" rtl="0">
              <a:spcBef>
                <a:spcPts val="400"/>
              </a:spcBef>
              <a:spcAft>
                <a:spcPts val="0"/>
              </a:spcAft>
              <a:buClr>
                <a:schemeClr val="dk2"/>
              </a:buClr>
              <a:buSzPts val="2000"/>
              <a:buFont typeface="Arial"/>
              <a:buChar char="•"/>
              <a:defRPr sz="2000" b="0" i="0" u="none" strike="noStrike" cap="none">
                <a:solidFill>
                  <a:schemeClr val="dk2"/>
                </a:solidFill>
                <a:latin typeface="Century Gothic"/>
                <a:ea typeface="Century Gothic"/>
                <a:cs typeface="Century Gothic"/>
                <a:sym typeface="Century Gothic"/>
              </a:defRPr>
            </a:lvl2pPr>
            <a:lvl3pPr marL="1371600" marR="0" lvl="2" indent="-342900" algn="l" rtl="0">
              <a:spcBef>
                <a:spcPts val="360"/>
              </a:spcBef>
              <a:spcAft>
                <a:spcPts val="0"/>
              </a:spcAft>
              <a:buClr>
                <a:schemeClr val="dk2"/>
              </a:buClr>
              <a:buSzPts val="1800"/>
              <a:buFont typeface="Courier New"/>
              <a:buChar char="o"/>
              <a:defRPr sz="1800" b="0" i="0" u="none" strike="noStrike" cap="none">
                <a:solidFill>
                  <a:schemeClr val="dk2"/>
                </a:solidFill>
                <a:latin typeface="Century Gothic"/>
                <a:ea typeface="Century Gothic"/>
                <a:cs typeface="Century Gothic"/>
                <a:sym typeface="Century Gothic"/>
              </a:defRPr>
            </a:lvl3pPr>
            <a:lvl4pPr marL="1828800" marR="0" lvl="3" indent="-330200" algn="l" rtl="0">
              <a:spcBef>
                <a:spcPts val="320"/>
              </a:spcBef>
              <a:spcAft>
                <a:spcPts val="0"/>
              </a:spcAft>
              <a:buClr>
                <a:schemeClr val="dk2"/>
              </a:buClr>
              <a:buSzPts val="1600"/>
              <a:buFont typeface="Arial"/>
              <a:buChar char="–"/>
              <a:defRPr sz="1600" b="0" i="0" u="none" strike="noStrike" cap="none">
                <a:solidFill>
                  <a:schemeClr val="dk2"/>
                </a:solidFill>
                <a:latin typeface="Century Gothic"/>
                <a:ea typeface="Century Gothic"/>
                <a:cs typeface="Century Gothic"/>
                <a:sym typeface="Century Gothic"/>
              </a:defRPr>
            </a:lvl4pPr>
            <a:lvl5pPr marL="2286000" marR="0" lvl="4" indent="-330200" algn="l" rtl="0">
              <a:spcBef>
                <a:spcPts val="320"/>
              </a:spcBef>
              <a:spcAft>
                <a:spcPts val="0"/>
              </a:spcAft>
              <a:buClr>
                <a:schemeClr val="dk2"/>
              </a:buClr>
              <a:buSzPts val="1600"/>
              <a:buFont typeface="Arial"/>
              <a:buChar char="»"/>
              <a:defRPr sz="1600" b="0" i="0" u="none" strike="noStrike" cap="none">
                <a:solidFill>
                  <a:schemeClr val="dk2"/>
                </a:solidFill>
                <a:latin typeface="Century Gothic"/>
                <a:ea typeface="Century Gothic"/>
                <a:cs typeface="Century Gothic"/>
                <a:sym typeface="Century Gothic"/>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345" name="Google Shape;345;p70"/>
          <p:cNvSpPr txBox="1">
            <a:spLocks noGrp="1"/>
          </p:cNvSpPr>
          <p:nvPr>
            <p:ph type="ftr" idx="11"/>
          </p:nvPr>
        </p:nvSpPr>
        <p:spPr>
          <a:xfrm>
            <a:off x="1600200" y="6356350"/>
            <a:ext cx="5334000" cy="365100"/>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200" b="0" i="0" u="none" strike="noStrike" cap="none">
                <a:solidFill>
                  <a:srgbClr val="888888"/>
                </a:solidFill>
                <a:latin typeface="Century Gothic"/>
                <a:ea typeface="Century Gothic"/>
                <a:cs typeface="Century Gothic"/>
                <a:sym typeface="Century Gothic"/>
              </a:defRPr>
            </a:lvl1pPr>
            <a:lvl2pPr marL="457200" marR="0" lvl="1" indent="0"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L="914400" marR="0" lvl="2" indent="0"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L="1371600" marR="0" lvl="3" indent="0"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L="1828800" marR="0" lvl="4" indent="0"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L="2286000" marR="0" lvl="5" indent="0"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L="2743200" marR="0" lvl="6" indent="0"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L="3200400" marR="0" lvl="7" indent="0"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L="3657600" marR="0" lvl="8" indent="0"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346" name="Google Shape;346;p70"/>
          <p:cNvSpPr txBox="1">
            <a:spLocks noGrp="1"/>
          </p:cNvSpPr>
          <p:nvPr>
            <p:ph type="sldNum" idx="12"/>
          </p:nvPr>
        </p:nvSpPr>
        <p:spPr>
          <a:xfrm>
            <a:off x="457200" y="6356350"/>
            <a:ext cx="762000" cy="365100"/>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1200" b="0" i="0" u="none" strike="noStrike" cap="none">
                <a:solidFill>
                  <a:schemeClr val="dk2"/>
                </a:solidFill>
                <a:latin typeface="Century Gothic"/>
                <a:ea typeface="Century Gothic"/>
                <a:cs typeface="Century Gothic"/>
                <a:sym typeface="Century Gothic"/>
              </a:defRPr>
            </a:lvl1pPr>
            <a:lvl2pPr marL="0" marR="0" lvl="1" indent="0" algn="l" rtl="0">
              <a:spcBef>
                <a:spcPts val="0"/>
              </a:spcBef>
              <a:buNone/>
              <a:defRPr sz="1200" b="0" i="0" u="none" strike="noStrike" cap="none">
                <a:solidFill>
                  <a:schemeClr val="dk2"/>
                </a:solidFill>
                <a:latin typeface="Century Gothic"/>
                <a:ea typeface="Century Gothic"/>
                <a:cs typeface="Century Gothic"/>
                <a:sym typeface="Century Gothic"/>
              </a:defRPr>
            </a:lvl2pPr>
            <a:lvl3pPr marL="0" marR="0" lvl="2" indent="0" algn="l" rtl="0">
              <a:spcBef>
                <a:spcPts val="0"/>
              </a:spcBef>
              <a:buNone/>
              <a:defRPr sz="1200" b="0" i="0" u="none" strike="noStrike" cap="none">
                <a:solidFill>
                  <a:schemeClr val="dk2"/>
                </a:solidFill>
                <a:latin typeface="Century Gothic"/>
                <a:ea typeface="Century Gothic"/>
                <a:cs typeface="Century Gothic"/>
                <a:sym typeface="Century Gothic"/>
              </a:defRPr>
            </a:lvl3pPr>
            <a:lvl4pPr marL="0" marR="0" lvl="3" indent="0" algn="l" rtl="0">
              <a:spcBef>
                <a:spcPts val="0"/>
              </a:spcBef>
              <a:buNone/>
              <a:defRPr sz="1200" b="0" i="0" u="none" strike="noStrike" cap="none">
                <a:solidFill>
                  <a:schemeClr val="dk2"/>
                </a:solidFill>
                <a:latin typeface="Century Gothic"/>
                <a:ea typeface="Century Gothic"/>
                <a:cs typeface="Century Gothic"/>
                <a:sym typeface="Century Gothic"/>
              </a:defRPr>
            </a:lvl4pPr>
            <a:lvl5pPr marL="0" marR="0" lvl="4" indent="0" algn="l" rtl="0">
              <a:spcBef>
                <a:spcPts val="0"/>
              </a:spcBef>
              <a:buNone/>
              <a:defRPr sz="1200" b="0" i="0" u="none" strike="noStrike" cap="none">
                <a:solidFill>
                  <a:schemeClr val="dk2"/>
                </a:solidFill>
                <a:latin typeface="Century Gothic"/>
                <a:ea typeface="Century Gothic"/>
                <a:cs typeface="Century Gothic"/>
                <a:sym typeface="Century Gothic"/>
              </a:defRPr>
            </a:lvl5pPr>
            <a:lvl6pPr marL="0" marR="0" lvl="5" indent="0" algn="l" rtl="0">
              <a:spcBef>
                <a:spcPts val="0"/>
              </a:spcBef>
              <a:buNone/>
              <a:defRPr sz="1200" b="0" i="0" u="none" strike="noStrike" cap="none">
                <a:solidFill>
                  <a:schemeClr val="dk2"/>
                </a:solidFill>
                <a:latin typeface="Century Gothic"/>
                <a:ea typeface="Century Gothic"/>
                <a:cs typeface="Century Gothic"/>
                <a:sym typeface="Century Gothic"/>
              </a:defRPr>
            </a:lvl6pPr>
            <a:lvl7pPr marL="0" marR="0" lvl="6" indent="0" algn="l" rtl="0">
              <a:spcBef>
                <a:spcPts val="0"/>
              </a:spcBef>
              <a:buNone/>
              <a:defRPr sz="1200" b="0" i="0" u="none" strike="noStrike" cap="none">
                <a:solidFill>
                  <a:schemeClr val="dk2"/>
                </a:solidFill>
                <a:latin typeface="Century Gothic"/>
                <a:ea typeface="Century Gothic"/>
                <a:cs typeface="Century Gothic"/>
                <a:sym typeface="Century Gothic"/>
              </a:defRPr>
            </a:lvl7pPr>
            <a:lvl8pPr marL="0" marR="0" lvl="7" indent="0" algn="l" rtl="0">
              <a:spcBef>
                <a:spcPts val="0"/>
              </a:spcBef>
              <a:buNone/>
              <a:defRPr sz="1200" b="0" i="0" u="none" strike="noStrike" cap="none">
                <a:solidFill>
                  <a:schemeClr val="dk2"/>
                </a:solidFill>
                <a:latin typeface="Century Gothic"/>
                <a:ea typeface="Century Gothic"/>
                <a:cs typeface="Century Gothic"/>
                <a:sym typeface="Century Gothic"/>
              </a:defRPr>
            </a:lvl8pPr>
            <a:lvl9pPr marL="0" marR="0" lvl="8" indent="0" algn="l" rtl="0">
              <a:spcBef>
                <a:spcPts val="0"/>
              </a:spcBef>
              <a:buNone/>
              <a:defRPr sz="1200" b="0" i="0" u="none" strike="noStrike" cap="none">
                <a:solidFill>
                  <a:schemeClr val="dk2"/>
                </a:solidFill>
                <a:latin typeface="Century Gothic"/>
                <a:ea typeface="Century Gothic"/>
                <a:cs typeface="Century Gothic"/>
                <a:sym typeface="Century Gothic"/>
              </a:defRPr>
            </a:lvl9pPr>
          </a:lstStyle>
          <a:p>
            <a:pPr marL="0" lvl="0" indent="0" algn="l" rtl="0">
              <a:spcBef>
                <a:spcPts val="0"/>
              </a:spcBef>
              <a:spcAft>
                <a:spcPts val="0"/>
              </a:spcAft>
              <a:buNone/>
            </a:pPr>
            <a:fld id="{00000000-1234-1234-1234-123412341234}" type="slidenum">
              <a:rPr lang="en-US"/>
              <a:pPr marL="0" lvl="0" indent="0" algn="l" rtl="0">
                <a:spcBef>
                  <a:spcPts val="0"/>
                </a:spcBef>
                <a:spcAft>
                  <a:spcPts val="0"/>
                </a:spcAft>
                <a:buNone/>
              </a:pPr>
              <a:t>‹#›</a:t>
            </a:fld>
            <a:endParaRPr/>
          </a:p>
        </p:txBody>
      </p:sp>
    </p:spTree>
  </p:cSld>
  <p:clrMap bg1="lt1" tx1="dk1" bg2="dk2" tx2="lt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blipFill>
          <a:blip r:embed="rId10" cstate="screen">
            <a:alphaModFix/>
            <a:extLst>
              <a:ext uri="{28A0092B-C50C-407E-A947-70E740481C1C}">
                <a14:useLocalDpi xmlns:a14="http://schemas.microsoft.com/office/drawing/2010/main"/>
              </a:ext>
            </a:extLst>
          </a:blip>
          <a:stretch>
            <a:fillRect/>
          </a:stretch>
        </a:blipFill>
        <a:effectLst/>
      </p:bgPr>
    </p:bg>
    <p:spTree>
      <p:nvGrpSpPr>
        <p:cNvPr id="1" name="Shape 398"/>
        <p:cNvGrpSpPr/>
        <p:nvPr/>
      </p:nvGrpSpPr>
      <p:grpSpPr>
        <a:xfrm>
          <a:off x="0" y="0"/>
          <a:ext cx="0" cy="0"/>
          <a:chOff x="0" y="0"/>
          <a:chExt cx="0" cy="0"/>
        </a:xfrm>
      </p:grpSpPr>
      <p:sp>
        <p:nvSpPr>
          <p:cNvPr id="399" name="Google Shape;399;p80"/>
          <p:cNvSpPr txBox="1">
            <a:spLocks noGrp="1"/>
          </p:cNvSpPr>
          <p:nvPr>
            <p:ph type="title"/>
          </p:nvPr>
        </p:nvSpPr>
        <p:spPr>
          <a:xfrm>
            <a:off x="4762" y="17462"/>
            <a:ext cx="9139200" cy="592200"/>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3200" b="0" i="0" u="none" strike="noStrike" cap="none">
                <a:solidFill>
                  <a:schemeClr val="lt1"/>
                </a:solidFill>
                <a:latin typeface="Rockwell"/>
                <a:ea typeface="Rockwell"/>
                <a:cs typeface="Rockwell"/>
                <a:sym typeface="Rockwell"/>
              </a:defRPr>
            </a:lvl1pPr>
            <a:lvl2pPr marR="0" lvl="1" algn="l" rtl="0">
              <a:spcBef>
                <a:spcPts val="0"/>
              </a:spcBef>
              <a:spcAft>
                <a:spcPts val="0"/>
              </a:spcAft>
              <a:buSzPts val="1400"/>
              <a:buNone/>
              <a:defRPr sz="3200" b="0" i="0" u="none" strike="noStrike" cap="none">
                <a:solidFill>
                  <a:schemeClr val="lt1"/>
                </a:solidFill>
                <a:latin typeface="Rockwell"/>
                <a:ea typeface="Rockwell"/>
                <a:cs typeface="Rockwell"/>
                <a:sym typeface="Rockwell"/>
              </a:defRPr>
            </a:lvl2pPr>
            <a:lvl3pPr marR="0" lvl="2" algn="l" rtl="0">
              <a:spcBef>
                <a:spcPts val="0"/>
              </a:spcBef>
              <a:spcAft>
                <a:spcPts val="0"/>
              </a:spcAft>
              <a:buSzPts val="1400"/>
              <a:buNone/>
              <a:defRPr sz="3200" b="0" i="0" u="none" strike="noStrike" cap="none">
                <a:solidFill>
                  <a:schemeClr val="lt1"/>
                </a:solidFill>
                <a:latin typeface="Rockwell"/>
                <a:ea typeface="Rockwell"/>
                <a:cs typeface="Rockwell"/>
                <a:sym typeface="Rockwell"/>
              </a:defRPr>
            </a:lvl3pPr>
            <a:lvl4pPr marR="0" lvl="3" algn="l" rtl="0">
              <a:spcBef>
                <a:spcPts val="0"/>
              </a:spcBef>
              <a:spcAft>
                <a:spcPts val="0"/>
              </a:spcAft>
              <a:buSzPts val="1400"/>
              <a:buNone/>
              <a:defRPr sz="3200" b="0" i="0" u="none" strike="noStrike" cap="none">
                <a:solidFill>
                  <a:schemeClr val="lt1"/>
                </a:solidFill>
                <a:latin typeface="Rockwell"/>
                <a:ea typeface="Rockwell"/>
                <a:cs typeface="Rockwell"/>
                <a:sym typeface="Rockwell"/>
              </a:defRPr>
            </a:lvl4pPr>
            <a:lvl5pPr marR="0" lvl="4" algn="l" rtl="0">
              <a:spcBef>
                <a:spcPts val="0"/>
              </a:spcBef>
              <a:spcAft>
                <a:spcPts val="0"/>
              </a:spcAft>
              <a:buSzPts val="1400"/>
              <a:buNone/>
              <a:defRPr sz="3200" b="0" i="0" u="none" strike="noStrike" cap="none">
                <a:solidFill>
                  <a:schemeClr val="lt1"/>
                </a:solidFill>
                <a:latin typeface="Rockwell"/>
                <a:ea typeface="Rockwell"/>
                <a:cs typeface="Rockwell"/>
                <a:sym typeface="Rockwell"/>
              </a:defRPr>
            </a:lvl5pPr>
            <a:lvl6pPr marR="0" lvl="5" algn="l" rtl="0">
              <a:spcBef>
                <a:spcPts val="0"/>
              </a:spcBef>
              <a:spcAft>
                <a:spcPts val="0"/>
              </a:spcAft>
              <a:buSzPts val="1400"/>
              <a:buNone/>
              <a:defRPr sz="3200" b="0" i="0" u="none" strike="noStrike" cap="none">
                <a:solidFill>
                  <a:schemeClr val="lt1"/>
                </a:solidFill>
                <a:latin typeface="Rockwell"/>
                <a:ea typeface="Rockwell"/>
                <a:cs typeface="Rockwell"/>
                <a:sym typeface="Rockwell"/>
              </a:defRPr>
            </a:lvl6pPr>
            <a:lvl7pPr marR="0" lvl="6" algn="l" rtl="0">
              <a:spcBef>
                <a:spcPts val="0"/>
              </a:spcBef>
              <a:spcAft>
                <a:spcPts val="0"/>
              </a:spcAft>
              <a:buSzPts val="1400"/>
              <a:buNone/>
              <a:defRPr sz="3200" b="0" i="0" u="none" strike="noStrike" cap="none">
                <a:solidFill>
                  <a:schemeClr val="lt1"/>
                </a:solidFill>
                <a:latin typeface="Rockwell"/>
                <a:ea typeface="Rockwell"/>
                <a:cs typeface="Rockwell"/>
                <a:sym typeface="Rockwell"/>
              </a:defRPr>
            </a:lvl7pPr>
            <a:lvl8pPr marR="0" lvl="7" algn="l" rtl="0">
              <a:spcBef>
                <a:spcPts val="0"/>
              </a:spcBef>
              <a:spcAft>
                <a:spcPts val="0"/>
              </a:spcAft>
              <a:buSzPts val="1400"/>
              <a:buNone/>
              <a:defRPr sz="3200" b="0" i="0" u="none" strike="noStrike" cap="none">
                <a:solidFill>
                  <a:schemeClr val="lt1"/>
                </a:solidFill>
                <a:latin typeface="Rockwell"/>
                <a:ea typeface="Rockwell"/>
                <a:cs typeface="Rockwell"/>
                <a:sym typeface="Rockwell"/>
              </a:defRPr>
            </a:lvl8pPr>
            <a:lvl9pPr marR="0" lvl="8" algn="l" rtl="0">
              <a:spcBef>
                <a:spcPts val="0"/>
              </a:spcBef>
              <a:spcAft>
                <a:spcPts val="0"/>
              </a:spcAft>
              <a:buSzPts val="1400"/>
              <a:buNone/>
              <a:defRPr sz="3200" b="0" i="0" u="none" strike="noStrike" cap="none">
                <a:solidFill>
                  <a:schemeClr val="lt1"/>
                </a:solidFill>
                <a:latin typeface="Rockwell"/>
                <a:ea typeface="Rockwell"/>
                <a:cs typeface="Rockwell"/>
                <a:sym typeface="Rockwell"/>
              </a:defRPr>
            </a:lvl9pPr>
          </a:lstStyle>
          <a:p>
            <a:endParaRPr/>
          </a:p>
        </p:txBody>
      </p:sp>
      <p:sp>
        <p:nvSpPr>
          <p:cNvPr id="400" name="Google Shape;400;p80"/>
          <p:cNvSpPr txBox="1">
            <a:spLocks noGrp="1"/>
          </p:cNvSpPr>
          <p:nvPr>
            <p:ph type="body" idx="1"/>
          </p:nvPr>
        </p:nvSpPr>
        <p:spPr>
          <a:xfrm>
            <a:off x="457200" y="990600"/>
            <a:ext cx="8229600" cy="5257800"/>
          </a:xfrm>
          <a:prstGeom prst="rect">
            <a:avLst/>
          </a:prstGeom>
          <a:noFill/>
          <a:ln>
            <a:noFill/>
          </a:ln>
        </p:spPr>
        <p:txBody>
          <a:bodyPr spcFirstLastPara="1" wrap="square" lIns="91425" tIns="45700" rIns="91425" bIns="45700" anchor="t" anchorCtr="0"/>
          <a:lstStyle>
            <a:lvl1pPr marL="457200" marR="0" lvl="0" indent="-228600" algn="l" rtl="0">
              <a:spcBef>
                <a:spcPts val="480"/>
              </a:spcBef>
              <a:spcAft>
                <a:spcPts val="0"/>
              </a:spcAft>
              <a:buSzPts val="1400"/>
              <a:buNone/>
              <a:defRPr sz="2400" b="0" i="0" u="none" strike="noStrike" cap="none">
                <a:solidFill>
                  <a:schemeClr val="dk2"/>
                </a:solidFill>
                <a:latin typeface="Century Gothic"/>
                <a:ea typeface="Century Gothic"/>
                <a:cs typeface="Century Gothic"/>
                <a:sym typeface="Century Gothic"/>
              </a:defRPr>
            </a:lvl1pPr>
            <a:lvl2pPr marL="914400" marR="0" lvl="1" indent="-355600" algn="l" rtl="0">
              <a:spcBef>
                <a:spcPts val="400"/>
              </a:spcBef>
              <a:spcAft>
                <a:spcPts val="0"/>
              </a:spcAft>
              <a:buClr>
                <a:schemeClr val="dk2"/>
              </a:buClr>
              <a:buSzPts val="2000"/>
              <a:buFont typeface="Arial"/>
              <a:buChar char="•"/>
              <a:defRPr sz="2000" b="0" i="0" u="none" strike="noStrike" cap="none">
                <a:solidFill>
                  <a:schemeClr val="dk2"/>
                </a:solidFill>
                <a:latin typeface="Century Gothic"/>
                <a:ea typeface="Century Gothic"/>
                <a:cs typeface="Century Gothic"/>
                <a:sym typeface="Century Gothic"/>
              </a:defRPr>
            </a:lvl2pPr>
            <a:lvl3pPr marL="1371600" marR="0" lvl="2" indent="-342900" algn="l" rtl="0">
              <a:spcBef>
                <a:spcPts val="360"/>
              </a:spcBef>
              <a:spcAft>
                <a:spcPts val="0"/>
              </a:spcAft>
              <a:buClr>
                <a:schemeClr val="dk2"/>
              </a:buClr>
              <a:buSzPts val="1800"/>
              <a:buFont typeface="Courier New"/>
              <a:buChar char="o"/>
              <a:defRPr sz="1800" b="0" i="0" u="none" strike="noStrike" cap="none">
                <a:solidFill>
                  <a:schemeClr val="dk2"/>
                </a:solidFill>
                <a:latin typeface="Century Gothic"/>
                <a:ea typeface="Century Gothic"/>
                <a:cs typeface="Century Gothic"/>
                <a:sym typeface="Century Gothic"/>
              </a:defRPr>
            </a:lvl3pPr>
            <a:lvl4pPr marL="1828800" marR="0" lvl="3" indent="-330200" algn="l" rtl="0">
              <a:spcBef>
                <a:spcPts val="320"/>
              </a:spcBef>
              <a:spcAft>
                <a:spcPts val="0"/>
              </a:spcAft>
              <a:buClr>
                <a:schemeClr val="dk2"/>
              </a:buClr>
              <a:buSzPts val="1600"/>
              <a:buFont typeface="Arial"/>
              <a:buChar char="–"/>
              <a:defRPr sz="1600" b="0" i="0" u="none" strike="noStrike" cap="none">
                <a:solidFill>
                  <a:schemeClr val="dk2"/>
                </a:solidFill>
                <a:latin typeface="Century Gothic"/>
                <a:ea typeface="Century Gothic"/>
                <a:cs typeface="Century Gothic"/>
                <a:sym typeface="Century Gothic"/>
              </a:defRPr>
            </a:lvl4pPr>
            <a:lvl5pPr marL="2286000" marR="0" lvl="4" indent="-330200" algn="l" rtl="0">
              <a:spcBef>
                <a:spcPts val="320"/>
              </a:spcBef>
              <a:spcAft>
                <a:spcPts val="0"/>
              </a:spcAft>
              <a:buClr>
                <a:schemeClr val="dk2"/>
              </a:buClr>
              <a:buSzPts val="1600"/>
              <a:buFont typeface="Arial"/>
              <a:buChar char="»"/>
              <a:defRPr sz="1600" b="0" i="0" u="none" strike="noStrike" cap="none">
                <a:solidFill>
                  <a:schemeClr val="dk2"/>
                </a:solidFill>
                <a:latin typeface="Century Gothic"/>
                <a:ea typeface="Century Gothic"/>
                <a:cs typeface="Century Gothic"/>
                <a:sym typeface="Century Gothic"/>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401" name="Google Shape;401;p80"/>
          <p:cNvSpPr txBox="1">
            <a:spLocks noGrp="1"/>
          </p:cNvSpPr>
          <p:nvPr>
            <p:ph type="ftr" idx="11"/>
          </p:nvPr>
        </p:nvSpPr>
        <p:spPr>
          <a:xfrm>
            <a:off x="1600200" y="6356350"/>
            <a:ext cx="5334000" cy="365100"/>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402" name="Google Shape;402;p80"/>
          <p:cNvSpPr txBox="1">
            <a:spLocks noGrp="1"/>
          </p:cNvSpPr>
          <p:nvPr>
            <p:ph type="sldNum" idx="12"/>
          </p:nvPr>
        </p:nvSpPr>
        <p:spPr>
          <a:xfrm>
            <a:off x="457200" y="6356350"/>
            <a:ext cx="762000" cy="365100"/>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chemeClr val="dk2"/>
              </a:buClr>
              <a:buSzPts val="1200"/>
              <a:buFont typeface="Arial"/>
              <a:buNone/>
              <a:defRPr sz="1200" b="0" i="0" u="none" strike="noStrike" cap="none">
                <a:solidFill>
                  <a:schemeClr val="dk2"/>
                </a:solidFill>
                <a:latin typeface="Arial"/>
                <a:ea typeface="Arial"/>
                <a:cs typeface="Arial"/>
                <a:sym typeface="Arial"/>
              </a:defRPr>
            </a:lvl1pPr>
            <a:lvl2pPr marL="0" marR="0" lvl="1" indent="0" algn="l" rtl="0">
              <a:lnSpc>
                <a:spcPct val="100000"/>
              </a:lnSpc>
              <a:spcBef>
                <a:spcPts val="0"/>
              </a:spcBef>
              <a:spcAft>
                <a:spcPts val="0"/>
              </a:spcAft>
              <a:buClr>
                <a:schemeClr val="dk2"/>
              </a:buClr>
              <a:buSzPts val="1200"/>
              <a:buFont typeface="Arial"/>
              <a:buNone/>
              <a:defRPr sz="1200" b="0" i="0" u="none" strike="noStrike" cap="none">
                <a:solidFill>
                  <a:schemeClr val="dk2"/>
                </a:solidFill>
                <a:latin typeface="Arial"/>
                <a:ea typeface="Arial"/>
                <a:cs typeface="Arial"/>
                <a:sym typeface="Arial"/>
              </a:defRPr>
            </a:lvl2pPr>
            <a:lvl3pPr marL="0" marR="0" lvl="2" indent="0" algn="l" rtl="0">
              <a:lnSpc>
                <a:spcPct val="100000"/>
              </a:lnSpc>
              <a:spcBef>
                <a:spcPts val="0"/>
              </a:spcBef>
              <a:spcAft>
                <a:spcPts val="0"/>
              </a:spcAft>
              <a:buClr>
                <a:schemeClr val="dk2"/>
              </a:buClr>
              <a:buSzPts val="1200"/>
              <a:buFont typeface="Arial"/>
              <a:buNone/>
              <a:defRPr sz="1200" b="0" i="0" u="none" strike="noStrike" cap="none">
                <a:solidFill>
                  <a:schemeClr val="dk2"/>
                </a:solidFill>
                <a:latin typeface="Arial"/>
                <a:ea typeface="Arial"/>
                <a:cs typeface="Arial"/>
                <a:sym typeface="Arial"/>
              </a:defRPr>
            </a:lvl3pPr>
            <a:lvl4pPr marL="0" marR="0" lvl="3" indent="0" algn="l" rtl="0">
              <a:lnSpc>
                <a:spcPct val="100000"/>
              </a:lnSpc>
              <a:spcBef>
                <a:spcPts val="0"/>
              </a:spcBef>
              <a:spcAft>
                <a:spcPts val="0"/>
              </a:spcAft>
              <a:buClr>
                <a:schemeClr val="dk2"/>
              </a:buClr>
              <a:buSzPts val="1200"/>
              <a:buFont typeface="Arial"/>
              <a:buNone/>
              <a:defRPr sz="1200" b="0" i="0" u="none" strike="noStrike" cap="none">
                <a:solidFill>
                  <a:schemeClr val="dk2"/>
                </a:solidFill>
                <a:latin typeface="Arial"/>
                <a:ea typeface="Arial"/>
                <a:cs typeface="Arial"/>
                <a:sym typeface="Arial"/>
              </a:defRPr>
            </a:lvl4pPr>
            <a:lvl5pPr marL="0" marR="0" lvl="4" indent="0" algn="l" rtl="0">
              <a:lnSpc>
                <a:spcPct val="100000"/>
              </a:lnSpc>
              <a:spcBef>
                <a:spcPts val="0"/>
              </a:spcBef>
              <a:spcAft>
                <a:spcPts val="0"/>
              </a:spcAft>
              <a:buClr>
                <a:schemeClr val="dk2"/>
              </a:buClr>
              <a:buSzPts val="1200"/>
              <a:buFont typeface="Arial"/>
              <a:buNone/>
              <a:defRPr sz="1200" b="0" i="0" u="none" strike="noStrike" cap="none">
                <a:solidFill>
                  <a:schemeClr val="dk2"/>
                </a:solidFill>
                <a:latin typeface="Arial"/>
                <a:ea typeface="Arial"/>
                <a:cs typeface="Arial"/>
                <a:sym typeface="Arial"/>
              </a:defRPr>
            </a:lvl5pPr>
            <a:lvl6pPr marL="0" marR="0" lvl="5" indent="0" algn="l" rtl="0">
              <a:lnSpc>
                <a:spcPct val="100000"/>
              </a:lnSpc>
              <a:spcBef>
                <a:spcPts val="0"/>
              </a:spcBef>
              <a:spcAft>
                <a:spcPts val="0"/>
              </a:spcAft>
              <a:buClr>
                <a:schemeClr val="dk2"/>
              </a:buClr>
              <a:buSzPts val="1200"/>
              <a:buFont typeface="Arial"/>
              <a:buNone/>
              <a:defRPr sz="1200" b="0" i="0" u="none" strike="noStrike" cap="none">
                <a:solidFill>
                  <a:schemeClr val="dk2"/>
                </a:solidFill>
                <a:latin typeface="Arial"/>
                <a:ea typeface="Arial"/>
                <a:cs typeface="Arial"/>
                <a:sym typeface="Arial"/>
              </a:defRPr>
            </a:lvl6pPr>
            <a:lvl7pPr marL="0" marR="0" lvl="6" indent="0" algn="l" rtl="0">
              <a:lnSpc>
                <a:spcPct val="100000"/>
              </a:lnSpc>
              <a:spcBef>
                <a:spcPts val="0"/>
              </a:spcBef>
              <a:spcAft>
                <a:spcPts val="0"/>
              </a:spcAft>
              <a:buClr>
                <a:schemeClr val="dk2"/>
              </a:buClr>
              <a:buSzPts val="1200"/>
              <a:buFont typeface="Arial"/>
              <a:buNone/>
              <a:defRPr sz="1200" b="0" i="0" u="none" strike="noStrike" cap="none">
                <a:solidFill>
                  <a:schemeClr val="dk2"/>
                </a:solidFill>
                <a:latin typeface="Arial"/>
                <a:ea typeface="Arial"/>
                <a:cs typeface="Arial"/>
                <a:sym typeface="Arial"/>
              </a:defRPr>
            </a:lvl7pPr>
            <a:lvl8pPr marL="0" marR="0" lvl="7" indent="0" algn="l" rtl="0">
              <a:lnSpc>
                <a:spcPct val="100000"/>
              </a:lnSpc>
              <a:spcBef>
                <a:spcPts val="0"/>
              </a:spcBef>
              <a:spcAft>
                <a:spcPts val="0"/>
              </a:spcAft>
              <a:buClr>
                <a:schemeClr val="dk2"/>
              </a:buClr>
              <a:buSzPts val="1200"/>
              <a:buFont typeface="Arial"/>
              <a:buNone/>
              <a:defRPr sz="1200" b="0" i="0" u="none" strike="noStrike" cap="none">
                <a:solidFill>
                  <a:schemeClr val="dk2"/>
                </a:solidFill>
                <a:latin typeface="Arial"/>
                <a:ea typeface="Arial"/>
                <a:cs typeface="Arial"/>
                <a:sym typeface="Arial"/>
              </a:defRPr>
            </a:lvl8pPr>
            <a:lvl9pPr marL="0" marR="0" lvl="8" indent="0" algn="l" rtl="0">
              <a:lnSpc>
                <a:spcPct val="100000"/>
              </a:lnSpc>
              <a:spcBef>
                <a:spcPts val="0"/>
              </a:spcBef>
              <a:spcAft>
                <a:spcPts val="0"/>
              </a:spcAft>
              <a:buClr>
                <a:schemeClr val="dk2"/>
              </a:buClr>
              <a:buSzPts val="1200"/>
              <a:buFont typeface="Arial"/>
              <a:buNone/>
              <a:defRPr sz="1200" b="0" i="0" u="none" strike="noStrike" cap="none">
                <a:solidFill>
                  <a:schemeClr val="dk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pPr marL="0" lvl="0" indent="0" algn="l" rtl="0">
                <a:spcBef>
                  <a:spcPts val="0"/>
                </a:spcBef>
                <a:spcAft>
                  <a:spcPts val="0"/>
                </a:spcAft>
                <a:buNone/>
              </a:pPr>
              <a:t>‹#›</a:t>
            </a:fld>
            <a:endParaRPr sz="1400">
              <a:solidFill>
                <a:srgbClr val="000000"/>
              </a:solidFill>
            </a:endParaRPr>
          </a:p>
        </p:txBody>
      </p:sp>
    </p:spTree>
  </p:cSld>
  <p:clrMap bg1="lt1" tx1="dk1" bg2="dk2" tx2="lt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48"/>
        <p:cNvGrpSpPr/>
        <p:nvPr/>
      </p:nvGrpSpPr>
      <p:grpSpPr>
        <a:xfrm>
          <a:off x="0" y="0"/>
          <a:ext cx="0" cy="0"/>
          <a:chOff x="0" y="0"/>
          <a:chExt cx="0" cy="0"/>
        </a:xfrm>
      </p:grpSpPr>
      <p:sp>
        <p:nvSpPr>
          <p:cNvPr id="449" name="Google Shape;449;p89"/>
          <p:cNvSpPr txBox="1">
            <a:spLocks noGrp="1"/>
          </p:cNvSpPr>
          <p:nvPr>
            <p:ph type="title"/>
          </p:nvPr>
        </p:nvSpPr>
        <p:spPr>
          <a:xfrm>
            <a:off x="4762" y="17462"/>
            <a:ext cx="9139200" cy="592200"/>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450" name="Google Shape;450;p89"/>
          <p:cNvSpPr txBox="1">
            <a:spLocks noGrp="1"/>
          </p:cNvSpPr>
          <p:nvPr>
            <p:ph type="body" idx="1"/>
          </p:nvPr>
        </p:nvSpPr>
        <p:spPr>
          <a:xfrm>
            <a:off x="457200" y="990600"/>
            <a:ext cx="8229600" cy="5257800"/>
          </a:xfrm>
          <a:prstGeom prst="rect">
            <a:avLst/>
          </a:prstGeom>
          <a:noFill/>
          <a:ln>
            <a:noFill/>
          </a:ln>
        </p:spPr>
        <p:txBody>
          <a:bodyPr spcFirstLastPara="1" wrap="square" lIns="91425" tIns="45700" rIns="91425" bIns="45700" anchor="t" anchorCtr="0"/>
          <a:lstStyle>
            <a:lvl1pPr marL="457200" marR="0" lvl="0" indent="-228600" algn="l" rtl="0">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L="914400" marR="0" lvl="1" indent="-228600" algn="l" rtl="0">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L="1371600" marR="0" lvl="2" indent="-228600" algn="l" rtl="0">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L="1828800" marR="0" lvl="3" indent="-228600" algn="l" rtl="0">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L="2286000" marR="0" lvl="4" indent="-228600" algn="l" rtl="0">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451" name="Google Shape;451;p89"/>
          <p:cNvSpPr txBox="1">
            <a:spLocks noGrp="1"/>
          </p:cNvSpPr>
          <p:nvPr>
            <p:ph type="ftr" idx="11"/>
          </p:nvPr>
        </p:nvSpPr>
        <p:spPr>
          <a:xfrm>
            <a:off x="1600200" y="6356350"/>
            <a:ext cx="5334000" cy="365100"/>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400" b="0" i="0" u="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452" name="Google Shape;452;p89"/>
          <p:cNvSpPr txBox="1">
            <a:spLocks noGrp="1"/>
          </p:cNvSpPr>
          <p:nvPr>
            <p:ph type="sldNum" idx="12"/>
          </p:nvPr>
        </p:nvSpPr>
        <p:spPr>
          <a:xfrm>
            <a:off x="457200" y="6356350"/>
            <a:ext cx="762000" cy="365100"/>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053285"/>
              </a:buClr>
              <a:buSzPts val="1200"/>
              <a:buFont typeface="Century Gothic"/>
              <a:buNone/>
              <a:defRPr sz="1200" b="0" i="0" u="none">
                <a:solidFill>
                  <a:srgbClr val="053285"/>
                </a:solidFill>
                <a:latin typeface="Century Gothic"/>
                <a:ea typeface="Century Gothic"/>
                <a:cs typeface="Century Gothic"/>
                <a:sym typeface="Century Gothic"/>
              </a:defRPr>
            </a:lvl1pPr>
            <a:lvl2pPr marL="0" marR="0" lvl="1" indent="0" algn="l" rtl="0">
              <a:lnSpc>
                <a:spcPct val="100000"/>
              </a:lnSpc>
              <a:spcBef>
                <a:spcPts val="0"/>
              </a:spcBef>
              <a:spcAft>
                <a:spcPts val="0"/>
              </a:spcAft>
              <a:buClr>
                <a:srgbClr val="053285"/>
              </a:buClr>
              <a:buSzPts val="1200"/>
              <a:buFont typeface="Century Gothic"/>
              <a:buNone/>
              <a:defRPr sz="1200" b="0" i="0" u="none">
                <a:solidFill>
                  <a:srgbClr val="053285"/>
                </a:solidFill>
                <a:latin typeface="Century Gothic"/>
                <a:ea typeface="Century Gothic"/>
                <a:cs typeface="Century Gothic"/>
                <a:sym typeface="Century Gothic"/>
              </a:defRPr>
            </a:lvl2pPr>
            <a:lvl3pPr marL="0" marR="0" lvl="2" indent="0" algn="l" rtl="0">
              <a:lnSpc>
                <a:spcPct val="100000"/>
              </a:lnSpc>
              <a:spcBef>
                <a:spcPts val="0"/>
              </a:spcBef>
              <a:spcAft>
                <a:spcPts val="0"/>
              </a:spcAft>
              <a:buClr>
                <a:srgbClr val="053285"/>
              </a:buClr>
              <a:buSzPts val="1200"/>
              <a:buFont typeface="Century Gothic"/>
              <a:buNone/>
              <a:defRPr sz="1200" b="0" i="0" u="none">
                <a:solidFill>
                  <a:srgbClr val="053285"/>
                </a:solidFill>
                <a:latin typeface="Century Gothic"/>
                <a:ea typeface="Century Gothic"/>
                <a:cs typeface="Century Gothic"/>
                <a:sym typeface="Century Gothic"/>
              </a:defRPr>
            </a:lvl3pPr>
            <a:lvl4pPr marL="0" marR="0" lvl="3" indent="0" algn="l" rtl="0">
              <a:lnSpc>
                <a:spcPct val="100000"/>
              </a:lnSpc>
              <a:spcBef>
                <a:spcPts val="0"/>
              </a:spcBef>
              <a:spcAft>
                <a:spcPts val="0"/>
              </a:spcAft>
              <a:buClr>
                <a:srgbClr val="053285"/>
              </a:buClr>
              <a:buSzPts val="1200"/>
              <a:buFont typeface="Century Gothic"/>
              <a:buNone/>
              <a:defRPr sz="1200" b="0" i="0" u="none">
                <a:solidFill>
                  <a:srgbClr val="053285"/>
                </a:solidFill>
                <a:latin typeface="Century Gothic"/>
                <a:ea typeface="Century Gothic"/>
                <a:cs typeface="Century Gothic"/>
                <a:sym typeface="Century Gothic"/>
              </a:defRPr>
            </a:lvl4pPr>
            <a:lvl5pPr marL="0" marR="0" lvl="4" indent="0" algn="l" rtl="0">
              <a:lnSpc>
                <a:spcPct val="100000"/>
              </a:lnSpc>
              <a:spcBef>
                <a:spcPts val="0"/>
              </a:spcBef>
              <a:spcAft>
                <a:spcPts val="0"/>
              </a:spcAft>
              <a:buClr>
                <a:srgbClr val="053285"/>
              </a:buClr>
              <a:buSzPts val="1200"/>
              <a:buFont typeface="Century Gothic"/>
              <a:buNone/>
              <a:defRPr sz="1200" b="0" i="0" u="none">
                <a:solidFill>
                  <a:srgbClr val="053285"/>
                </a:solidFill>
                <a:latin typeface="Century Gothic"/>
                <a:ea typeface="Century Gothic"/>
                <a:cs typeface="Century Gothic"/>
                <a:sym typeface="Century Gothic"/>
              </a:defRPr>
            </a:lvl5pPr>
            <a:lvl6pPr marL="0" marR="0" lvl="5" indent="0" algn="l" rtl="0">
              <a:lnSpc>
                <a:spcPct val="100000"/>
              </a:lnSpc>
              <a:spcBef>
                <a:spcPts val="0"/>
              </a:spcBef>
              <a:spcAft>
                <a:spcPts val="0"/>
              </a:spcAft>
              <a:buClr>
                <a:srgbClr val="053285"/>
              </a:buClr>
              <a:buSzPts val="1200"/>
              <a:buFont typeface="Century Gothic"/>
              <a:buNone/>
              <a:defRPr sz="1200" b="0" i="0" u="none">
                <a:solidFill>
                  <a:srgbClr val="053285"/>
                </a:solidFill>
                <a:latin typeface="Century Gothic"/>
                <a:ea typeface="Century Gothic"/>
                <a:cs typeface="Century Gothic"/>
                <a:sym typeface="Century Gothic"/>
              </a:defRPr>
            </a:lvl6pPr>
            <a:lvl7pPr marL="0" marR="0" lvl="6" indent="0" algn="l" rtl="0">
              <a:lnSpc>
                <a:spcPct val="100000"/>
              </a:lnSpc>
              <a:spcBef>
                <a:spcPts val="0"/>
              </a:spcBef>
              <a:spcAft>
                <a:spcPts val="0"/>
              </a:spcAft>
              <a:buClr>
                <a:srgbClr val="053285"/>
              </a:buClr>
              <a:buSzPts val="1200"/>
              <a:buFont typeface="Century Gothic"/>
              <a:buNone/>
              <a:defRPr sz="1200" b="0" i="0" u="none">
                <a:solidFill>
                  <a:srgbClr val="053285"/>
                </a:solidFill>
                <a:latin typeface="Century Gothic"/>
                <a:ea typeface="Century Gothic"/>
                <a:cs typeface="Century Gothic"/>
                <a:sym typeface="Century Gothic"/>
              </a:defRPr>
            </a:lvl7pPr>
            <a:lvl8pPr marL="0" marR="0" lvl="7" indent="0" algn="l" rtl="0">
              <a:lnSpc>
                <a:spcPct val="100000"/>
              </a:lnSpc>
              <a:spcBef>
                <a:spcPts val="0"/>
              </a:spcBef>
              <a:spcAft>
                <a:spcPts val="0"/>
              </a:spcAft>
              <a:buClr>
                <a:srgbClr val="053285"/>
              </a:buClr>
              <a:buSzPts val="1200"/>
              <a:buFont typeface="Century Gothic"/>
              <a:buNone/>
              <a:defRPr sz="1200" b="0" i="0" u="none">
                <a:solidFill>
                  <a:srgbClr val="053285"/>
                </a:solidFill>
                <a:latin typeface="Century Gothic"/>
                <a:ea typeface="Century Gothic"/>
                <a:cs typeface="Century Gothic"/>
                <a:sym typeface="Century Gothic"/>
              </a:defRPr>
            </a:lvl8pPr>
            <a:lvl9pPr marL="0" marR="0" lvl="8" indent="0" algn="l" rtl="0">
              <a:lnSpc>
                <a:spcPct val="100000"/>
              </a:lnSpc>
              <a:spcBef>
                <a:spcPts val="0"/>
              </a:spcBef>
              <a:spcAft>
                <a:spcPts val="0"/>
              </a:spcAft>
              <a:buClr>
                <a:srgbClr val="053285"/>
              </a:buClr>
              <a:buSzPts val="1200"/>
              <a:buFont typeface="Century Gothic"/>
              <a:buNone/>
              <a:defRPr sz="1200" b="0" i="0" u="none">
                <a:solidFill>
                  <a:srgbClr val="053285"/>
                </a:solidFill>
                <a:latin typeface="Century Gothic"/>
                <a:ea typeface="Century Gothic"/>
                <a:cs typeface="Century Gothic"/>
                <a:sym typeface="Century Gothic"/>
              </a:defRPr>
            </a:lvl9pPr>
          </a:lstStyle>
          <a:p>
            <a:pPr marL="0" lvl="0" indent="0" algn="l" rtl="0">
              <a:spcBef>
                <a:spcPts val="0"/>
              </a:spcBef>
              <a:spcAft>
                <a:spcPts val="0"/>
              </a:spcAft>
              <a:buNone/>
            </a:pPr>
            <a:fld id="{00000000-1234-1234-1234-123412341234}" type="slidenum">
              <a:rPr lang="en-US"/>
              <a:pPr marL="0" lvl="0" indent="0" algn="l" rtl="0">
                <a:spcBef>
                  <a:spcPts val="0"/>
                </a:spcBef>
                <a:spcAft>
                  <a:spcPts val="0"/>
                </a:spcAft>
                <a:buNone/>
              </a:pPr>
              <a:t>‹#›</a:t>
            </a:fld>
            <a:endParaRPr sz="1400">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722" r:id="rId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blipFill>
          <a:blip r:embed="rId3" cstate="screen">
            <a:alphaModFix/>
            <a:extLst>
              <a:ext uri="{28A0092B-C50C-407E-A947-70E740481C1C}">
                <a14:useLocalDpi xmlns:a14="http://schemas.microsoft.com/office/drawing/2010/main"/>
              </a:ext>
            </a:extLst>
          </a:blip>
          <a:stretch>
            <a:fillRect/>
          </a:stretch>
        </a:blipFill>
        <a:effectLst/>
      </p:bgPr>
    </p:bg>
    <p:spTree>
      <p:nvGrpSpPr>
        <p:cNvPr id="1" name="Shape 457"/>
        <p:cNvGrpSpPr/>
        <p:nvPr/>
      </p:nvGrpSpPr>
      <p:grpSpPr>
        <a:xfrm>
          <a:off x="0" y="0"/>
          <a:ext cx="0" cy="0"/>
          <a:chOff x="0" y="0"/>
          <a:chExt cx="0" cy="0"/>
        </a:xfrm>
      </p:grpSpPr>
      <p:sp>
        <p:nvSpPr>
          <p:cNvPr id="458" name="Google Shape;458;p91"/>
          <p:cNvSpPr txBox="1">
            <a:spLocks noGrp="1"/>
          </p:cNvSpPr>
          <p:nvPr>
            <p:ph type="title"/>
          </p:nvPr>
        </p:nvSpPr>
        <p:spPr>
          <a:xfrm>
            <a:off x="4762" y="17462"/>
            <a:ext cx="9139200" cy="591900"/>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Clr>
                <a:srgbClr val="000000"/>
              </a:buClr>
              <a:buSzPts val="1400"/>
              <a:buFont typeface="Arial"/>
              <a:buNone/>
              <a:defRPr sz="3200" b="0" i="0" u="none" strike="noStrike" cap="none">
                <a:solidFill>
                  <a:schemeClr val="lt1"/>
                </a:solidFill>
                <a:latin typeface="Rockwell"/>
                <a:ea typeface="Rockwell"/>
                <a:cs typeface="Rockwell"/>
                <a:sym typeface="Rockwell"/>
              </a:defRPr>
            </a:lvl1pPr>
            <a:lvl2pPr marR="0" lvl="1" algn="l" rtl="0">
              <a:lnSpc>
                <a:spcPct val="100000"/>
              </a:lnSpc>
              <a:spcBef>
                <a:spcPts val="0"/>
              </a:spcBef>
              <a:spcAft>
                <a:spcPts val="0"/>
              </a:spcAft>
              <a:buClr>
                <a:srgbClr val="000000"/>
              </a:buClr>
              <a:buSzPts val="1400"/>
              <a:buFont typeface="Arial"/>
              <a:buNone/>
              <a:defRPr sz="3200" b="0" i="0" u="none" strike="noStrike" cap="none">
                <a:solidFill>
                  <a:schemeClr val="lt1"/>
                </a:solidFill>
                <a:latin typeface="Rockwell"/>
                <a:ea typeface="Rockwell"/>
                <a:cs typeface="Rockwell"/>
                <a:sym typeface="Rockwell"/>
              </a:defRPr>
            </a:lvl2pPr>
            <a:lvl3pPr marR="0" lvl="2" algn="l" rtl="0">
              <a:lnSpc>
                <a:spcPct val="100000"/>
              </a:lnSpc>
              <a:spcBef>
                <a:spcPts val="0"/>
              </a:spcBef>
              <a:spcAft>
                <a:spcPts val="0"/>
              </a:spcAft>
              <a:buClr>
                <a:srgbClr val="000000"/>
              </a:buClr>
              <a:buSzPts val="1400"/>
              <a:buFont typeface="Arial"/>
              <a:buNone/>
              <a:defRPr sz="3200" b="0" i="0" u="none" strike="noStrike" cap="none">
                <a:solidFill>
                  <a:schemeClr val="lt1"/>
                </a:solidFill>
                <a:latin typeface="Rockwell"/>
                <a:ea typeface="Rockwell"/>
                <a:cs typeface="Rockwell"/>
                <a:sym typeface="Rockwell"/>
              </a:defRPr>
            </a:lvl3pPr>
            <a:lvl4pPr marR="0" lvl="3" algn="l" rtl="0">
              <a:lnSpc>
                <a:spcPct val="100000"/>
              </a:lnSpc>
              <a:spcBef>
                <a:spcPts val="0"/>
              </a:spcBef>
              <a:spcAft>
                <a:spcPts val="0"/>
              </a:spcAft>
              <a:buClr>
                <a:srgbClr val="000000"/>
              </a:buClr>
              <a:buSzPts val="1400"/>
              <a:buFont typeface="Arial"/>
              <a:buNone/>
              <a:defRPr sz="3200" b="0" i="0" u="none" strike="noStrike" cap="none">
                <a:solidFill>
                  <a:schemeClr val="lt1"/>
                </a:solidFill>
                <a:latin typeface="Rockwell"/>
                <a:ea typeface="Rockwell"/>
                <a:cs typeface="Rockwell"/>
                <a:sym typeface="Rockwell"/>
              </a:defRPr>
            </a:lvl4pPr>
            <a:lvl5pPr marR="0" lvl="4" algn="l" rtl="0">
              <a:lnSpc>
                <a:spcPct val="100000"/>
              </a:lnSpc>
              <a:spcBef>
                <a:spcPts val="0"/>
              </a:spcBef>
              <a:spcAft>
                <a:spcPts val="0"/>
              </a:spcAft>
              <a:buClr>
                <a:srgbClr val="000000"/>
              </a:buClr>
              <a:buSzPts val="1400"/>
              <a:buFont typeface="Arial"/>
              <a:buNone/>
              <a:defRPr sz="3200" b="0" i="0" u="none" strike="noStrike" cap="none">
                <a:solidFill>
                  <a:schemeClr val="lt1"/>
                </a:solidFill>
                <a:latin typeface="Rockwell"/>
                <a:ea typeface="Rockwell"/>
                <a:cs typeface="Rockwell"/>
                <a:sym typeface="Rockwell"/>
              </a:defRPr>
            </a:lvl5pPr>
            <a:lvl6pPr marR="0" lvl="5" algn="l" rtl="0">
              <a:lnSpc>
                <a:spcPct val="100000"/>
              </a:lnSpc>
              <a:spcBef>
                <a:spcPts val="0"/>
              </a:spcBef>
              <a:spcAft>
                <a:spcPts val="0"/>
              </a:spcAft>
              <a:buClr>
                <a:srgbClr val="000000"/>
              </a:buClr>
              <a:buSzPts val="1400"/>
              <a:buFont typeface="Arial"/>
              <a:buNone/>
              <a:defRPr sz="3200" b="0" i="0" u="none" strike="noStrike" cap="none">
                <a:solidFill>
                  <a:schemeClr val="lt1"/>
                </a:solidFill>
                <a:latin typeface="Rockwell"/>
                <a:ea typeface="Rockwell"/>
                <a:cs typeface="Rockwell"/>
                <a:sym typeface="Rockwell"/>
              </a:defRPr>
            </a:lvl6pPr>
            <a:lvl7pPr marR="0" lvl="6" algn="l" rtl="0">
              <a:lnSpc>
                <a:spcPct val="100000"/>
              </a:lnSpc>
              <a:spcBef>
                <a:spcPts val="0"/>
              </a:spcBef>
              <a:spcAft>
                <a:spcPts val="0"/>
              </a:spcAft>
              <a:buClr>
                <a:srgbClr val="000000"/>
              </a:buClr>
              <a:buSzPts val="1400"/>
              <a:buFont typeface="Arial"/>
              <a:buNone/>
              <a:defRPr sz="3200" b="0" i="0" u="none" strike="noStrike" cap="none">
                <a:solidFill>
                  <a:schemeClr val="lt1"/>
                </a:solidFill>
                <a:latin typeface="Rockwell"/>
                <a:ea typeface="Rockwell"/>
                <a:cs typeface="Rockwell"/>
                <a:sym typeface="Rockwell"/>
              </a:defRPr>
            </a:lvl7pPr>
            <a:lvl8pPr marR="0" lvl="7" algn="l" rtl="0">
              <a:lnSpc>
                <a:spcPct val="100000"/>
              </a:lnSpc>
              <a:spcBef>
                <a:spcPts val="0"/>
              </a:spcBef>
              <a:spcAft>
                <a:spcPts val="0"/>
              </a:spcAft>
              <a:buClr>
                <a:srgbClr val="000000"/>
              </a:buClr>
              <a:buSzPts val="1400"/>
              <a:buFont typeface="Arial"/>
              <a:buNone/>
              <a:defRPr sz="3200" b="0" i="0" u="none" strike="noStrike" cap="none">
                <a:solidFill>
                  <a:schemeClr val="lt1"/>
                </a:solidFill>
                <a:latin typeface="Rockwell"/>
                <a:ea typeface="Rockwell"/>
                <a:cs typeface="Rockwell"/>
                <a:sym typeface="Rockwell"/>
              </a:defRPr>
            </a:lvl8pPr>
            <a:lvl9pPr marR="0" lvl="8" algn="l" rtl="0">
              <a:lnSpc>
                <a:spcPct val="100000"/>
              </a:lnSpc>
              <a:spcBef>
                <a:spcPts val="0"/>
              </a:spcBef>
              <a:spcAft>
                <a:spcPts val="0"/>
              </a:spcAft>
              <a:buClr>
                <a:srgbClr val="000000"/>
              </a:buClr>
              <a:buSzPts val="1400"/>
              <a:buFont typeface="Arial"/>
              <a:buNone/>
              <a:defRPr sz="3200" b="0" i="0" u="none" strike="noStrike" cap="none">
                <a:solidFill>
                  <a:schemeClr val="lt1"/>
                </a:solidFill>
                <a:latin typeface="Rockwell"/>
                <a:ea typeface="Rockwell"/>
                <a:cs typeface="Rockwell"/>
                <a:sym typeface="Rockwell"/>
              </a:defRPr>
            </a:lvl9pPr>
          </a:lstStyle>
          <a:p>
            <a:endParaRPr/>
          </a:p>
        </p:txBody>
      </p:sp>
      <p:sp>
        <p:nvSpPr>
          <p:cNvPr id="459" name="Google Shape;459;p91"/>
          <p:cNvSpPr txBox="1">
            <a:spLocks noGrp="1"/>
          </p:cNvSpPr>
          <p:nvPr>
            <p:ph type="body" idx="1"/>
          </p:nvPr>
        </p:nvSpPr>
        <p:spPr>
          <a:xfrm>
            <a:off x="457200" y="990600"/>
            <a:ext cx="8229600" cy="5257500"/>
          </a:xfrm>
          <a:prstGeom prst="rect">
            <a:avLst/>
          </a:prstGeom>
          <a:noFill/>
          <a:ln>
            <a:noFill/>
          </a:ln>
        </p:spPr>
        <p:txBody>
          <a:bodyPr spcFirstLastPara="1" wrap="square" lIns="91425" tIns="45700" rIns="91425" bIns="45700" anchor="t" anchorCtr="0"/>
          <a:lstStyle>
            <a:lvl1pPr marL="457200" marR="0" lvl="0" indent="-228600" algn="l" rtl="0">
              <a:lnSpc>
                <a:spcPct val="100000"/>
              </a:lnSpc>
              <a:spcBef>
                <a:spcPts val="480"/>
              </a:spcBef>
              <a:spcAft>
                <a:spcPts val="0"/>
              </a:spcAft>
              <a:buClr>
                <a:srgbClr val="000000"/>
              </a:buClr>
              <a:buSzPts val="1400"/>
              <a:buFont typeface="Arial"/>
              <a:buNone/>
              <a:defRPr sz="2400" b="0" i="0" u="none" strike="noStrike" cap="none">
                <a:solidFill>
                  <a:schemeClr val="dk2"/>
                </a:solidFill>
                <a:latin typeface="Century Gothic"/>
                <a:ea typeface="Century Gothic"/>
                <a:cs typeface="Century Gothic"/>
                <a:sym typeface="Century Gothic"/>
              </a:defRPr>
            </a:lvl1pPr>
            <a:lvl2pPr marL="914400" marR="0" lvl="1" indent="-355600" algn="l" rtl="0">
              <a:lnSpc>
                <a:spcPct val="100000"/>
              </a:lnSpc>
              <a:spcBef>
                <a:spcPts val="400"/>
              </a:spcBef>
              <a:spcAft>
                <a:spcPts val="0"/>
              </a:spcAft>
              <a:buClr>
                <a:schemeClr val="dk2"/>
              </a:buClr>
              <a:buSzPts val="2000"/>
              <a:buFont typeface="Arial"/>
              <a:buChar char="•"/>
              <a:defRPr sz="2000" b="0" i="0" u="none" strike="noStrike" cap="none">
                <a:solidFill>
                  <a:schemeClr val="dk2"/>
                </a:solidFill>
                <a:latin typeface="Century Gothic"/>
                <a:ea typeface="Century Gothic"/>
                <a:cs typeface="Century Gothic"/>
                <a:sym typeface="Century Gothic"/>
              </a:defRPr>
            </a:lvl2pPr>
            <a:lvl3pPr marL="1371600" marR="0" lvl="2" indent="-342900" algn="l" rtl="0">
              <a:lnSpc>
                <a:spcPct val="100000"/>
              </a:lnSpc>
              <a:spcBef>
                <a:spcPts val="360"/>
              </a:spcBef>
              <a:spcAft>
                <a:spcPts val="0"/>
              </a:spcAft>
              <a:buClr>
                <a:schemeClr val="dk2"/>
              </a:buClr>
              <a:buSzPts val="1800"/>
              <a:buFont typeface="Courier New"/>
              <a:buChar char="o"/>
              <a:defRPr sz="1800" b="0" i="0" u="none" strike="noStrike" cap="none">
                <a:solidFill>
                  <a:schemeClr val="dk2"/>
                </a:solidFill>
                <a:latin typeface="Century Gothic"/>
                <a:ea typeface="Century Gothic"/>
                <a:cs typeface="Century Gothic"/>
                <a:sym typeface="Century Gothic"/>
              </a:defRPr>
            </a:lvl3pPr>
            <a:lvl4pPr marL="1828800" marR="0" lvl="3" indent="-330200" algn="l" rtl="0">
              <a:lnSpc>
                <a:spcPct val="100000"/>
              </a:lnSpc>
              <a:spcBef>
                <a:spcPts val="320"/>
              </a:spcBef>
              <a:spcAft>
                <a:spcPts val="0"/>
              </a:spcAft>
              <a:buClr>
                <a:schemeClr val="dk2"/>
              </a:buClr>
              <a:buSzPts val="1600"/>
              <a:buFont typeface="Arial"/>
              <a:buChar char="–"/>
              <a:defRPr sz="1600" b="0" i="0" u="none" strike="noStrike" cap="none">
                <a:solidFill>
                  <a:schemeClr val="dk2"/>
                </a:solidFill>
                <a:latin typeface="Century Gothic"/>
                <a:ea typeface="Century Gothic"/>
                <a:cs typeface="Century Gothic"/>
                <a:sym typeface="Century Gothic"/>
              </a:defRPr>
            </a:lvl4pPr>
            <a:lvl5pPr marL="2286000" marR="0" lvl="4" indent="-330200" algn="l" rtl="0">
              <a:lnSpc>
                <a:spcPct val="100000"/>
              </a:lnSpc>
              <a:spcBef>
                <a:spcPts val="320"/>
              </a:spcBef>
              <a:spcAft>
                <a:spcPts val="0"/>
              </a:spcAft>
              <a:buClr>
                <a:schemeClr val="dk2"/>
              </a:buClr>
              <a:buSzPts val="1600"/>
              <a:buFont typeface="Arial"/>
              <a:buChar char="»"/>
              <a:defRPr sz="1600" b="0" i="0" u="none" strike="noStrike" cap="none">
                <a:solidFill>
                  <a:schemeClr val="dk2"/>
                </a:solidFill>
                <a:latin typeface="Century Gothic"/>
                <a:ea typeface="Century Gothic"/>
                <a:cs typeface="Century Gothic"/>
                <a:sym typeface="Century Gothic"/>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460" name="Google Shape;460;p91"/>
          <p:cNvSpPr txBox="1">
            <a:spLocks noGrp="1"/>
          </p:cNvSpPr>
          <p:nvPr>
            <p:ph type="ftr" idx="11"/>
          </p:nvPr>
        </p:nvSpPr>
        <p:spPr>
          <a:xfrm>
            <a:off x="1600200" y="6356350"/>
            <a:ext cx="5334000" cy="365100"/>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461" name="Google Shape;461;p91"/>
          <p:cNvSpPr txBox="1">
            <a:spLocks noGrp="1"/>
          </p:cNvSpPr>
          <p:nvPr>
            <p:ph type="sldNum" idx="12"/>
          </p:nvPr>
        </p:nvSpPr>
        <p:spPr>
          <a:xfrm>
            <a:off x="457200" y="6356350"/>
            <a:ext cx="762000" cy="365100"/>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053285"/>
              </a:buClr>
              <a:buSzPts val="1200"/>
              <a:buFont typeface="Century Gothic"/>
              <a:buNone/>
              <a:defRPr sz="1200" b="0" i="0" u="none" strike="noStrike" cap="none">
                <a:solidFill>
                  <a:srgbClr val="053285"/>
                </a:solidFill>
                <a:latin typeface="Century Gothic"/>
                <a:ea typeface="Century Gothic"/>
                <a:cs typeface="Century Gothic"/>
                <a:sym typeface="Century Gothic"/>
              </a:defRPr>
            </a:lvl1pPr>
            <a:lvl2pPr marL="0" marR="0" lvl="1" indent="0" algn="l" rtl="0">
              <a:lnSpc>
                <a:spcPct val="100000"/>
              </a:lnSpc>
              <a:spcBef>
                <a:spcPts val="0"/>
              </a:spcBef>
              <a:spcAft>
                <a:spcPts val="0"/>
              </a:spcAft>
              <a:buClr>
                <a:srgbClr val="053285"/>
              </a:buClr>
              <a:buSzPts val="1200"/>
              <a:buFont typeface="Century Gothic"/>
              <a:buNone/>
              <a:defRPr sz="1200" b="0" i="0" u="none" strike="noStrike" cap="none">
                <a:solidFill>
                  <a:srgbClr val="053285"/>
                </a:solidFill>
                <a:latin typeface="Century Gothic"/>
                <a:ea typeface="Century Gothic"/>
                <a:cs typeface="Century Gothic"/>
                <a:sym typeface="Century Gothic"/>
              </a:defRPr>
            </a:lvl2pPr>
            <a:lvl3pPr marL="0" marR="0" lvl="2" indent="0" algn="l" rtl="0">
              <a:lnSpc>
                <a:spcPct val="100000"/>
              </a:lnSpc>
              <a:spcBef>
                <a:spcPts val="0"/>
              </a:spcBef>
              <a:spcAft>
                <a:spcPts val="0"/>
              </a:spcAft>
              <a:buClr>
                <a:srgbClr val="053285"/>
              </a:buClr>
              <a:buSzPts val="1200"/>
              <a:buFont typeface="Century Gothic"/>
              <a:buNone/>
              <a:defRPr sz="1200" b="0" i="0" u="none" strike="noStrike" cap="none">
                <a:solidFill>
                  <a:srgbClr val="053285"/>
                </a:solidFill>
                <a:latin typeface="Century Gothic"/>
                <a:ea typeface="Century Gothic"/>
                <a:cs typeface="Century Gothic"/>
                <a:sym typeface="Century Gothic"/>
              </a:defRPr>
            </a:lvl3pPr>
            <a:lvl4pPr marL="0" marR="0" lvl="3" indent="0" algn="l" rtl="0">
              <a:lnSpc>
                <a:spcPct val="100000"/>
              </a:lnSpc>
              <a:spcBef>
                <a:spcPts val="0"/>
              </a:spcBef>
              <a:spcAft>
                <a:spcPts val="0"/>
              </a:spcAft>
              <a:buClr>
                <a:srgbClr val="053285"/>
              </a:buClr>
              <a:buSzPts val="1200"/>
              <a:buFont typeface="Century Gothic"/>
              <a:buNone/>
              <a:defRPr sz="1200" b="0" i="0" u="none" strike="noStrike" cap="none">
                <a:solidFill>
                  <a:srgbClr val="053285"/>
                </a:solidFill>
                <a:latin typeface="Century Gothic"/>
                <a:ea typeface="Century Gothic"/>
                <a:cs typeface="Century Gothic"/>
                <a:sym typeface="Century Gothic"/>
              </a:defRPr>
            </a:lvl4pPr>
            <a:lvl5pPr marL="0" marR="0" lvl="4" indent="0" algn="l" rtl="0">
              <a:lnSpc>
                <a:spcPct val="100000"/>
              </a:lnSpc>
              <a:spcBef>
                <a:spcPts val="0"/>
              </a:spcBef>
              <a:spcAft>
                <a:spcPts val="0"/>
              </a:spcAft>
              <a:buClr>
                <a:srgbClr val="053285"/>
              </a:buClr>
              <a:buSzPts val="1200"/>
              <a:buFont typeface="Century Gothic"/>
              <a:buNone/>
              <a:defRPr sz="1200" b="0" i="0" u="none" strike="noStrike" cap="none">
                <a:solidFill>
                  <a:srgbClr val="053285"/>
                </a:solidFill>
                <a:latin typeface="Century Gothic"/>
                <a:ea typeface="Century Gothic"/>
                <a:cs typeface="Century Gothic"/>
                <a:sym typeface="Century Gothic"/>
              </a:defRPr>
            </a:lvl5pPr>
            <a:lvl6pPr marL="0" marR="0" lvl="5" indent="0" algn="l" rtl="0">
              <a:lnSpc>
                <a:spcPct val="100000"/>
              </a:lnSpc>
              <a:spcBef>
                <a:spcPts val="0"/>
              </a:spcBef>
              <a:spcAft>
                <a:spcPts val="0"/>
              </a:spcAft>
              <a:buClr>
                <a:srgbClr val="053285"/>
              </a:buClr>
              <a:buSzPts val="1200"/>
              <a:buFont typeface="Century Gothic"/>
              <a:buNone/>
              <a:defRPr sz="1200" b="0" i="0" u="none" strike="noStrike" cap="none">
                <a:solidFill>
                  <a:srgbClr val="053285"/>
                </a:solidFill>
                <a:latin typeface="Century Gothic"/>
                <a:ea typeface="Century Gothic"/>
                <a:cs typeface="Century Gothic"/>
                <a:sym typeface="Century Gothic"/>
              </a:defRPr>
            </a:lvl6pPr>
            <a:lvl7pPr marL="0" marR="0" lvl="6" indent="0" algn="l" rtl="0">
              <a:lnSpc>
                <a:spcPct val="100000"/>
              </a:lnSpc>
              <a:spcBef>
                <a:spcPts val="0"/>
              </a:spcBef>
              <a:spcAft>
                <a:spcPts val="0"/>
              </a:spcAft>
              <a:buClr>
                <a:srgbClr val="053285"/>
              </a:buClr>
              <a:buSzPts val="1200"/>
              <a:buFont typeface="Century Gothic"/>
              <a:buNone/>
              <a:defRPr sz="1200" b="0" i="0" u="none" strike="noStrike" cap="none">
                <a:solidFill>
                  <a:srgbClr val="053285"/>
                </a:solidFill>
                <a:latin typeface="Century Gothic"/>
                <a:ea typeface="Century Gothic"/>
                <a:cs typeface="Century Gothic"/>
                <a:sym typeface="Century Gothic"/>
              </a:defRPr>
            </a:lvl7pPr>
            <a:lvl8pPr marL="0" marR="0" lvl="7" indent="0" algn="l" rtl="0">
              <a:lnSpc>
                <a:spcPct val="100000"/>
              </a:lnSpc>
              <a:spcBef>
                <a:spcPts val="0"/>
              </a:spcBef>
              <a:spcAft>
                <a:spcPts val="0"/>
              </a:spcAft>
              <a:buClr>
                <a:srgbClr val="053285"/>
              </a:buClr>
              <a:buSzPts val="1200"/>
              <a:buFont typeface="Century Gothic"/>
              <a:buNone/>
              <a:defRPr sz="1200" b="0" i="0" u="none" strike="noStrike" cap="none">
                <a:solidFill>
                  <a:srgbClr val="053285"/>
                </a:solidFill>
                <a:latin typeface="Century Gothic"/>
                <a:ea typeface="Century Gothic"/>
                <a:cs typeface="Century Gothic"/>
                <a:sym typeface="Century Gothic"/>
              </a:defRPr>
            </a:lvl8pPr>
            <a:lvl9pPr marL="0" marR="0" lvl="8" indent="0" algn="l" rtl="0">
              <a:lnSpc>
                <a:spcPct val="100000"/>
              </a:lnSpc>
              <a:spcBef>
                <a:spcPts val="0"/>
              </a:spcBef>
              <a:spcAft>
                <a:spcPts val="0"/>
              </a:spcAft>
              <a:buClr>
                <a:srgbClr val="053285"/>
              </a:buClr>
              <a:buSzPts val="1200"/>
              <a:buFont typeface="Century Gothic"/>
              <a:buNone/>
              <a:defRPr sz="1200" b="0" i="0" u="none" strike="noStrike" cap="none">
                <a:solidFill>
                  <a:srgbClr val="053285"/>
                </a:solidFill>
                <a:latin typeface="Century Gothic"/>
                <a:ea typeface="Century Gothic"/>
                <a:cs typeface="Century Gothic"/>
                <a:sym typeface="Century Gothic"/>
              </a:defRPr>
            </a:lvl9pPr>
          </a:lstStyle>
          <a:p>
            <a:pPr marL="0" lvl="0" indent="0" algn="l" rtl="0">
              <a:spcBef>
                <a:spcPts val="0"/>
              </a:spcBef>
              <a:spcAft>
                <a:spcPts val="0"/>
              </a:spcAft>
              <a:buNone/>
            </a:pPr>
            <a:fld id="{00000000-1234-1234-1234-123412341234}" type="slidenum">
              <a:rPr lang="en-US"/>
              <a:pPr marL="0" lvl="0" indent="0" algn="l" rtl="0">
                <a:spcBef>
                  <a:spcPts val="0"/>
                </a:spcBef>
                <a:spcAft>
                  <a:spcPts val="0"/>
                </a:spcAft>
                <a:buNone/>
              </a:pPr>
              <a:t>‹#›</a:t>
            </a:fld>
            <a:endParaRPr sz="1400">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723" r:id="rId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67"/>
        <p:cNvGrpSpPr/>
        <p:nvPr/>
      </p:nvGrpSpPr>
      <p:grpSpPr>
        <a:xfrm>
          <a:off x="0" y="0"/>
          <a:ext cx="0" cy="0"/>
          <a:chOff x="0" y="0"/>
          <a:chExt cx="0" cy="0"/>
        </a:xfrm>
      </p:grpSpPr>
      <p:pic>
        <p:nvPicPr>
          <p:cNvPr id="468" name="Google Shape;468;p93"/>
          <p:cNvPicPr preferRelativeResize="0"/>
          <p:nvPr/>
        </p:nvPicPr>
        <p:blipFill rotWithShape="1">
          <a:blip r:embed="rId14" cstate="screen">
            <a:alphaModFix/>
            <a:extLst>
              <a:ext uri="{28A0092B-C50C-407E-A947-70E740481C1C}">
                <a14:useLocalDpi xmlns:a14="http://schemas.microsoft.com/office/drawing/2010/main"/>
              </a:ext>
            </a:extLst>
          </a:blip>
          <a:srcRect/>
          <a:stretch/>
        </p:blipFill>
        <p:spPr>
          <a:xfrm>
            <a:off x="0" y="846137"/>
            <a:ext cx="9144000" cy="6011861"/>
          </a:xfrm>
          <a:prstGeom prst="rect">
            <a:avLst/>
          </a:prstGeom>
          <a:noFill/>
          <a:ln>
            <a:noFill/>
          </a:ln>
        </p:spPr>
      </p:pic>
      <p:sp>
        <p:nvSpPr>
          <p:cNvPr id="469" name="Google Shape;469;p93"/>
          <p:cNvSpPr txBox="1"/>
          <p:nvPr/>
        </p:nvSpPr>
        <p:spPr>
          <a:xfrm>
            <a:off x="0" y="0"/>
            <a:ext cx="9144000" cy="6858000"/>
          </a:xfrm>
          <a:prstGeom prst="rect">
            <a:avLst/>
          </a:prstGeom>
          <a:no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000" b="0" i="0" u="none">
              <a:solidFill>
                <a:schemeClr val="dk1"/>
              </a:solidFill>
              <a:latin typeface="Arial"/>
              <a:ea typeface="Arial"/>
              <a:cs typeface="Arial"/>
              <a:sym typeface="Arial"/>
            </a:endParaRPr>
          </a:p>
        </p:txBody>
      </p:sp>
      <p:sp>
        <p:nvSpPr>
          <p:cNvPr id="470" name="Google Shape;470;p93"/>
          <p:cNvSpPr txBox="1">
            <a:spLocks noGrp="1"/>
          </p:cNvSpPr>
          <p:nvPr>
            <p:ph type="sldNum" idx="12"/>
          </p:nvPr>
        </p:nvSpPr>
        <p:spPr>
          <a:xfrm>
            <a:off x="6759575" y="6149975"/>
            <a:ext cx="2133600" cy="4761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600"/>
              <a:buFont typeface="Arial"/>
              <a:buNone/>
              <a:defRPr sz="1600" b="0" i="0" u="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600"/>
              <a:buFont typeface="Arial"/>
              <a:buNone/>
              <a:defRPr sz="1600" b="0" i="0" u="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600"/>
              <a:buFont typeface="Arial"/>
              <a:buNone/>
              <a:defRPr sz="1600" b="0" i="0" u="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600"/>
              <a:buFont typeface="Arial"/>
              <a:buNone/>
              <a:defRPr sz="1600" b="0" i="0" u="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600"/>
              <a:buFont typeface="Arial"/>
              <a:buNone/>
              <a:defRPr sz="1600" b="0" i="0" u="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600"/>
              <a:buFont typeface="Arial"/>
              <a:buNone/>
              <a:defRPr sz="1600" b="0" i="0" u="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600"/>
              <a:buFont typeface="Arial"/>
              <a:buNone/>
              <a:defRPr sz="1600" b="0" i="0" u="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600"/>
              <a:buFont typeface="Arial"/>
              <a:buNone/>
              <a:defRPr sz="1600" b="0" i="0" u="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600"/>
              <a:buFont typeface="Arial"/>
              <a:buNone/>
              <a:defRPr sz="1600" b="0" i="0" u="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sz="1400"/>
          </a:p>
        </p:txBody>
      </p:sp>
      <p:sp>
        <p:nvSpPr>
          <p:cNvPr id="471" name="Google Shape;471;p93"/>
          <p:cNvSpPr txBox="1"/>
          <p:nvPr/>
        </p:nvSpPr>
        <p:spPr>
          <a:xfrm>
            <a:off x="0" y="7937"/>
            <a:ext cx="9144000" cy="822300"/>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000" b="0" i="0" u="none">
              <a:solidFill>
                <a:schemeClr val="dk1"/>
              </a:solidFill>
              <a:latin typeface="Arial"/>
              <a:ea typeface="Arial"/>
              <a:cs typeface="Arial"/>
              <a:sym typeface="Arial"/>
            </a:endParaRPr>
          </a:p>
        </p:txBody>
      </p:sp>
      <p:pic>
        <p:nvPicPr>
          <p:cNvPr id="472" name="Google Shape;472;p93"/>
          <p:cNvPicPr preferRelativeResize="0"/>
          <p:nvPr/>
        </p:nvPicPr>
        <p:blipFill rotWithShape="1">
          <a:blip r:embed="rId15" cstate="screen">
            <a:alphaModFix/>
            <a:extLst>
              <a:ext uri="{28A0092B-C50C-407E-A947-70E740481C1C}">
                <a14:useLocalDpi xmlns:a14="http://schemas.microsoft.com/office/drawing/2010/main"/>
              </a:ext>
            </a:extLst>
          </a:blip>
          <a:srcRect/>
          <a:stretch/>
        </p:blipFill>
        <p:spPr>
          <a:xfrm>
            <a:off x="8289925" y="98425"/>
            <a:ext cx="581025" cy="479822"/>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blipFill>
          <a:blip r:embed="rId11" cstate="screen">
            <a:alphaModFix/>
            <a:extLst>
              <a:ext uri="{28A0092B-C50C-407E-A947-70E740481C1C}">
                <a14:useLocalDpi xmlns:a14="http://schemas.microsoft.com/office/drawing/2010/main"/>
              </a:ext>
            </a:extLst>
          </a:blip>
          <a:stretch>
            <a:fillRect/>
          </a:stretch>
        </a:blipFill>
        <a:effectLst/>
      </p:bgPr>
    </p:bg>
    <p:spTree>
      <p:nvGrpSpPr>
        <p:cNvPr id="1" name="Shape 523"/>
        <p:cNvGrpSpPr/>
        <p:nvPr/>
      </p:nvGrpSpPr>
      <p:grpSpPr>
        <a:xfrm>
          <a:off x="0" y="0"/>
          <a:ext cx="0" cy="0"/>
          <a:chOff x="0" y="0"/>
          <a:chExt cx="0" cy="0"/>
        </a:xfrm>
      </p:grpSpPr>
      <p:sp>
        <p:nvSpPr>
          <p:cNvPr id="524" name="Google Shape;524;p106"/>
          <p:cNvSpPr txBox="1">
            <a:spLocks noGrp="1"/>
          </p:cNvSpPr>
          <p:nvPr>
            <p:ph type="title"/>
          </p:nvPr>
        </p:nvSpPr>
        <p:spPr>
          <a:xfrm>
            <a:off x="4354" y="17417"/>
            <a:ext cx="9139500" cy="592200"/>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Clr>
                <a:schemeClr val="lt1"/>
              </a:buClr>
              <a:buSzPts val="3200"/>
              <a:buFont typeface="Rockwell"/>
              <a:buNone/>
              <a:defRPr sz="3200" b="0" i="0" u="none" strike="noStrike" cap="none">
                <a:solidFill>
                  <a:schemeClr val="lt1"/>
                </a:solidFill>
                <a:latin typeface="Rockwell"/>
                <a:ea typeface="Rockwell"/>
                <a:cs typeface="Rockwell"/>
                <a:sym typeface="Rockwel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525" name="Google Shape;525;p106"/>
          <p:cNvSpPr txBox="1">
            <a:spLocks noGrp="1"/>
          </p:cNvSpPr>
          <p:nvPr>
            <p:ph type="body" idx="1"/>
          </p:nvPr>
        </p:nvSpPr>
        <p:spPr>
          <a:xfrm>
            <a:off x="457200" y="990601"/>
            <a:ext cx="8229600" cy="5257800"/>
          </a:xfrm>
          <a:prstGeom prst="rect">
            <a:avLst/>
          </a:prstGeom>
          <a:noFill/>
          <a:ln>
            <a:noFill/>
          </a:ln>
        </p:spPr>
        <p:txBody>
          <a:bodyPr spcFirstLastPara="1" wrap="square" lIns="91425" tIns="45700" rIns="91425" bIns="45700" anchor="t" anchorCtr="0"/>
          <a:lstStyle>
            <a:lvl1pPr marL="457200" marR="0" lvl="0" indent="-228600" algn="l" rtl="0">
              <a:spcBef>
                <a:spcPts val="480"/>
              </a:spcBef>
              <a:spcAft>
                <a:spcPts val="0"/>
              </a:spcAft>
              <a:buClr>
                <a:schemeClr val="dk2"/>
              </a:buClr>
              <a:buSzPts val="2400"/>
              <a:buFont typeface="Arial"/>
              <a:buNone/>
              <a:defRPr sz="2400" b="0" i="0" u="none" strike="noStrike" cap="none">
                <a:solidFill>
                  <a:schemeClr val="dk2"/>
                </a:solidFill>
                <a:latin typeface="Century Gothic"/>
                <a:ea typeface="Century Gothic"/>
                <a:cs typeface="Century Gothic"/>
                <a:sym typeface="Century Gothic"/>
              </a:defRPr>
            </a:lvl1pPr>
            <a:lvl2pPr marL="914400" marR="0" lvl="1" indent="-355600" algn="l" rtl="0">
              <a:spcBef>
                <a:spcPts val="400"/>
              </a:spcBef>
              <a:spcAft>
                <a:spcPts val="0"/>
              </a:spcAft>
              <a:buClr>
                <a:schemeClr val="dk2"/>
              </a:buClr>
              <a:buSzPts val="2000"/>
              <a:buFont typeface="Arial"/>
              <a:buChar char="•"/>
              <a:defRPr sz="2000" b="0" i="0" u="none" strike="noStrike" cap="none">
                <a:solidFill>
                  <a:schemeClr val="dk2"/>
                </a:solidFill>
                <a:latin typeface="Century Gothic"/>
                <a:ea typeface="Century Gothic"/>
                <a:cs typeface="Century Gothic"/>
                <a:sym typeface="Century Gothic"/>
              </a:defRPr>
            </a:lvl2pPr>
            <a:lvl3pPr marL="1371600" marR="0" lvl="2" indent="-342900" algn="l" rtl="0">
              <a:spcBef>
                <a:spcPts val="360"/>
              </a:spcBef>
              <a:spcAft>
                <a:spcPts val="0"/>
              </a:spcAft>
              <a:buClr>
                <a:schemeClr val="dk2"/>
              </a:buClr>
              <a:buSzPts val="1800"/>
              <a:buFont typeface="Courier New"/>
              <a:buChar char="o"/>
              <a:defRPr sz="1800" b="0" i="0" u="none" strike="noStrike" cap="none">
                <a:solidFill>
                  <a:schemeClr val="dk2"/>
                </a:solidFill>
                <a:latin typeface="Century Gothic"/>
                <a:ea typeface="Century Gothic"/>
                <a:cs typeface="Century Gothic"/>
                <a:sym typeface="Century Gothic"/>
              </a:defRPr>
            </a:lvl3pPr>
            <a:lvl4pPr marL="1828800" marR="0" lvl="3" indent="-330200" algn="l" rtl="0">
              <a:spcBef>
                <a:spcPts val="320"/>
              </a:spcBef>
              <a:spcAft>
                <a:spcPts val="0"/>
              </a:spcAft>
              <a:buClr>
                <a:schemeClr val="dk2"/>
              </a:buClr>
              <a:buSzPts val="1600"/>
              <a:buFont typeface="Arial"/>
              <a:buChar char="–"/>
              <a:defRPr sz="1600" b="0" i="0" u="none" strike="noStrike" cap="none">
                <a:solidFill>
                  <a:schemeClr val="dk2"/>
                </a:solidFill>
                <a:latin typeface="Century Gothic"/>
                <a:ea typeface="Century Gothic"/>
                <a:cs typeface="Century Gothic"/>
                <a:sym typeface="Century Gothic"/>
              </a:defRPr>
            </a:lvl4pPr>
            <a:lvl5pPr marL="2286000" marR="0" lvl="4" indent="-330200" algn="l" rtl="0">
              <a:spcBef>
                <a:spcPts val="320"/>
              </a:spcBef>
              <a:spcAft>
                <a:spcPts val="0"/>
              </a:spcAft>
              <a:buClr>
                <a:schemeClr val="dk2"/>
              </a:buClr>
              <a:buSzPts val="1600"/>
              <a:buFont typeface="Arial"/>
              <a:buChar char="»"/>
              <a:defRPr sz="1600" b="0" i="0" u="none" strike="noStrike" cap="none">
                <a:solidFill>
                  <a:schemeClr val="dk2"/>
                </a:solidFill>
                <a:latin typeface="Century Gothic"/>
                <a:ea typeface="Century Gothic"/>
                <a:cs typeface="Century Gothic"/>
                <a:sym typeface="Century Gothic"/>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526" name="Google Shape;526;p106"/>
          <p:cNvSpPr txBox="1">
            <a:spLocks noGrp="1"/>
          </p:cNvSpPr>
          <p:nvPr>
            <p:ph type="ftr" idx="11"/>
          </p:nvPr>
        </p:nvSpPr>
        <p:spPr>
          <a:xfrm>
            <a:off x="1600200" y="6356350"/>
            <a:ext cx="5334000" cy="3651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b="0" i="0" u="none" strike="noStrike" cap="none">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527" name="Google Shape;527;p106"/>
          <p:cNvSpPr txBox="1">
            <a:spLocks noGrp="1"/>
          </p:cNvSpPr>
          <p:nvPr>
            <p:ph type="sldNum" idx="12"/>
          </p:nvPr>
        </p:nvSpPr>
        <p:spPr>
          <a:xfrm>
            <a:off x="457200" y="6356350"/>
            <a:ext cx="762000" cy="365100"/>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1200" b="0" i="0" u="none" strike="noStrike" cap="none">
                <a:solidFill>
                  <a:schemeClr val="dk2"/>
                </a:solidFill>
                <a:latin typeface="Century Gothic"/>
                <a:ea typeface="Century Gothic"/>
                <a:cs typeface="Century Gothic"/>
                <a:sym typeface="Century Gothic"/>
              </a:defRPr>
            </a:lvl1pPr>
            <a:lvl2pPr marL="0" marR="0" lvl="1" indent="0" algn="l" rtl="0">
              <a:spcBef>
                <a:spcPts val="0"/>
              </a:spcBef>
              <a:buNone/>
              <a:defRPr sz="1200" b="0" i="0" u="none" strike="noStrike" cap="none">
                <a:solidFill>
                  <a:schemeClr val="dk2"/>
                </a:solidFill>
                <a:latin typeface="Century Gothic"/>
                <a:ea typeface="Century Gothic"/>
                <a:cs typeface="Century Gothic"/>
                <a:sym typeface="Century Gothic"/>
              </a:defRPr>
            </a:lvl2pPr>
            <a:lvl3pPr marL="0" marR="0" lvl="2" indent="0" algn="l" rtl="0">
              <a:spcBef>
                <a:spcPts val="0"/>
              </a:spcBef>
              <a:buNone/>
              <a:defRPr sz="1200" b="0" i="0" u="none" strike="noStrike" cap="none">
                <a:solidFill>
                  <a:schemeClr val="dk2"/>
                </a:solidFill>
                <a:latin typeface="Century Gothic"/>
                <a:ea typeface="Century Gothic"/>
                <a:cs typeface="Century Gothic"/>
                <a:sym typeface="Century Gothic"/>
              </a:defRPr>
            </a:lvl3pPr>
            <a:lvl4pPr marL="0" marR="0" lvl="3" indent="0" algn="l" rtl="0">
              <a:spcBef>
                <a:spcPts val="0"/>
              </a:spcBef>
              <a:buNone/>
              <a:defRPr sz="1200" b="0" i="0" u="none" strike="noStrike" cap="none">
                <a:solidFill>
                  <a:schemeClr val="dk2"/>
                </a:solidFill>
                <a:latin typeface="Century Gothic"/>
                <a:ea typeface="Century Gothic"/>
                <a:cs typeface="Century Gothic"/>
                <a:sym typeface="Century Gothic"/>
              </a:defRPr>
            </a:lvl4pPr>
            <a:lvl5pPr marL="0" marR="0" lvl="4" indent="0" algn="l" rtl="0">
              <a:spcBef>
                <a:spcPts val="0"/>
              </a:spcBef>
              <a:buNone/>
              <a:defRPr sz="1200" b="0" i="0" u="none" strike="noStrike" cap="none">
                <a:solidFill>
                  <a:schemeClr val="dk2"/>
                </a:solidFill>
                <a:latin typeface="Century Gothic"/>
                <a:ea typeface="Century Gothic"/>
                <a:cs typeface="Century Gothic"/>
                <a:sym typeface="Century Gothic"/>
              </a:defRPr>
            </a:lvl5pPr>
            <a:lvl6pPr marL="0" marR="0" lvl="5" indent="0" algn="l" rtl="0">
              <a:spcBef>
                <a:spcPts val="0"/>
              </a:spcBef>
              <a:buNone/>
              <a:defRPr sz="1200" b="0" i="0" u="none" strike="noStrike" cap="none">
                <a:solidFill>
                  <a:schemeClr val="dk2"/>
                </a:solidFill>
                <a:latin typeface="Century Gothic"/>
                <a:ea typeface="Century Gothic"/>
                <a:cs typeface="Century Gothic"/>
                <a:sym typeface="Century Gothic"/>
              </a:defRPr>
            </a:lvl6pPr>
            <a:lvl7pPr marL="0" marR="0" lvl="6" indent="0" algn="l" rtl="0">
              <a:spcBef>
                <a:spcPts val="0"/>
              </a:spcBef>
              <a:buNone/>
              <a:defRPr sz="1200" b="0" i="0" u="none" strike="noStrike" cap="none">
                <a:solidFill>
                  <a:schemeClr val="dk2"/>
                </a:solidFill>
                <a:latin typeface="Century Gothic"/>
                <a:ea typeface="Century Gothic"/>
                <a:cs typeface="Century Gothic"/>
                <a:sym typeface="Century Gothic"/>
              </a:defRPr>
            </a:lvl7pPr>
            <a:lvl8pPr marL="0" marR="0" lvl="7" indent="0" algn="l" rtl="0">
              <a:spcBef>
                <a:spcPts val="0"/>
              </a:spcBef>
              <a:buNone/>
              <a:defRPr sz="1200" b="0" i="0" u="none" strike="noStrike" cap="none">
                <a:solidFill>
                  <a:schemeClr val="dk2"/>
                </a:solidFill>
                <a:latin typeface="Century Gothic"/>
                <a:ea typeface="Century Gothic"/>
                <a:cs typeface="Century Gothic"/>
                <a:sym typeface="Century Gothic"/>
              </a:defRPr>
            </a:lvl8pPr>
            <a:lvl9pPr marL="0" marR="0" lvl="8" indent="0" algn="l" rtl="0">
              <a:spcBef>
                <a:spcPts val="0"/>
              </a:spcBef>
              <a:buNone/>
              <a:defRPr sz="1200" b="0" i="0" u="none" strike="noStrike" cap="none">
                <a:solidFill>
                  <a:schemeClr val="dk2"/>
                </a:solidFill>
                <a:latin typeface="Century Gothic"/>
                <a:ea typeface="Century Gothic"/>
                <a:cs typeface="Century Gothic"/>
                <a:sym typeface="Century Gothic"/>
              </a:defRPr>
            </a:lvl9pPr>
          </a:lstStyle>
          <a:p>
            <a:pPr marL="0" lvl="0" indent="0" algn="l" rtl="0">
              <a:spcBef>
                <a:spcPts val="0"/>
              </a:spcBef>
              <a:spcAft>
                <a:spcPts val="0"/>
              </a:spcAft>
              <a:buNone/>
            </a:pPr>
            <a:fld id="{00000000-1234-1234-1234-123412341234}" type="slidenum">
              <a:rPr lang="en-US"/>
              <a:pPr marL="0" lvl="0" indent="0" algn="l" rtl="0">
                <a:spcBef>
                  <a:spcPts val="0"/>
                </a:spcBef>
                <a:spcAft>
                  <a:spcPts val="0"/>
                </a:spcAft>
                <a:buNone/>
              </a:pPr>
              <a:t>‹#›</a:t>
            </a:fld>
            <a:endParaRPr/>
          </a:p>
        </p:txBody>
      </p:sp>
    </p:spTree>
  </p:cSld>
  <p:clrMap bg1="lt1" tx1="dk1" bg2="dk2" tx2="lt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blipFill rotWithShape="1">
          <a:blip r:embed="rId10">
            <a:alphaModFix/>
          </a:blip>
          <a:stretch>
            <a:fillRect/>
          </a:stretch>
        </a:blipFill>
        <a:effectLst/>
      </p:bgPr>
    </p:bg>
    <p:spTree>
      <p:nvGrpSpPr>
        <p:cNvPr id="1" name="Shape 579"/>
        <p:cNvGrpSpPr/>
        <p:nvPr/>
      </p:nvGrpSpPr>
      <p:grpSpPr>
        <a:xfrm>
          <a:off x="0" y="0"/>
          <a:ext cx="0" cy="0"/>
          <a:chOff x="0" y="0"/>
          <a:chExt cx="0" cy="0"/>
        </a:xfrm>
      </p:grpSpPr>
      <p:sp>
        <p:nvSpPr>
          <p:cNvPr id="580" name="Google Shape;580;p116"/>
          <p:cNvSpPr txBox="1">
            <a:spLocks noGrp="1"/>
          </p:cNvSpPr>
          <p:nvPr>
            <p:ph type="title"/>
          </p:nvPr>
        </p:nvSpPr>
        <p:spPr>
          <a:xfrm>
            <a:off x="4762" y="17462"/>
            <a:ext cx="9139200" cy="592200"/>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3200" b="0" i="0" u="none" strike="noStrike" cap="none">
                <a:solidFill>
                  <a:schemeClr val="lt1"/>
                </a:solidFill>
                <a:latin typeface="Rockwell"/>
                <a:ea typeface="Rockwell"/>
                <a:cs typeface="Rockwell"/>
                <a:sym typeface="Rockwell"/>
              </a:defRPr>
            </a:lvl1pPr>
            <a:lvl2pPr marL="0" marR="0" lvl="1" indent="0" algn="l" rtl="0">
              <a:spcBef>
                <a:spcPts val="0"/>
              </a:spcBef>
              <a:spcAft>
                <a:spcPts val="0"/>
              </a:spcAft>
              <a:buSzPts val="1400"/>
              <a:buNone/>
              <a:defRPr sz="3200" b="0" i="0" u="none" strike="noStrike" cap="none">
                <a:solidFill>
                  <a:schemeClr val="lt1"/>
                </a:solidFill>
                <a:latin typeface="Rockwell"/>
                <a:ea typeface="Rockwell"/>
                <a:cs typeface="Rockwell"/>
                <a:sym typeface="Rockwell"/>
              </a:defRPr>
            </a:lvl2pPr>
            <a:lvl3pPr marL="0" marR="0" lvl="2" indent="0" algn="l" rtl="0">
              <a:spcBef>
                <a:spcPts val="0"/>
              </a:spcBef>
              <a:spcAft>
                <a:spcPts val="0"/>
              </a:spcAft>
              <a:buSzPts val="1400"/>
              <a:buNone/>
              <a:defRPr sz="3200" b="0" i="0" u="none" strike="noStrike" cap="none">
                <a:solidFill>
                  <a:schemeClr val="lt1"/>
                </a:solidFill>
                <a:latin typeface="Rockwell"/>
                <a:ea typeface="Rockwell"/>
                <a:cs typeface="Rockwell"/>
                <a:sym typeface="Rockwell"/>
              </a:defRPr>
            </a:lvl3pPr>
            <a:lvl4pPr marL="0" marR="0" lvl="3" indent="0" algn="l" rtl="0">
              <a:spcBef>
                <a:spcPts val="0"/>
              </a:spcBef>
              <a:spcAft>
                <a:spcPts val="0"/>
              </a:spcAft>
              <a:buSzPts val="1400"/>
              <a:buNone/>
              <a:defRPr sz="3200" b="0" i="0" u="none" strike="noStrike" cap="none">
                <a:solidFill>
                  <a:schemeClr val="lt1"/>
                </a:solidFill>
                <a:latin typeface="Rockwell"/>
                <a:ea typeface="Rockwell"/>
                <a:cs typeface="Rockwell"/>
                <a:sym typeface="Rockwell"/>
              </a:defRPr>
            </a:lvl4pPr>
            <a:lvl5pPr marL="0" marR="0" lvl="4" indent="0" algn="l" rtl="0">
              <a:spcBef>
                <a:spcPts val="0"/>
              </a:spcBef>
              <a:spcAft>
                <a:spcPts val="0"/>
              </a:spcAft>
              <a:buSzPts val="1400"/>
              <a:buNone/>
              <a:defRPr sz="3200" b="0" i="0" u="none" strike="noStrike" cap="none">
                <a:solidFill>
                  <a:schemeClr val="lt1"/>
                </a:solidFill>
                <a:latin typeface="Rockwell"/>
                <a:ea typeface="Rockwell"/>
                <a:cs typeface="Rockwell"/>
                <a:sym typeface="Rockwell"/>
              </a:defRPr>
            </a:lvl5pPr>
            <a:lvl6pPr marL="457200" marR="0" lvl="5" indent="0" algn="l" rtl="0">
              <a:spcBef>
                <a:spcPts val="0"/>
              </a:spcBef>
              <a:spcAft>
                <a:spcPts val="0"/>
              </a:spcAft>
              <a:buSzPts val="1400"/>
              <a:buNone/>
              <a:defRPr sz="3200" b="0" i="0" u="none" strike="noStrike" cap="none">
                <a:solidFill>
                  <a:schemeClr val="lt1"/>
                </a:solidFill>
                <a:latin typeface="Rockwell"/>
                <a:ea typeface="Rockwell"/>
                <a:cs typeface="Rockwell"/>
                <a:sym typeface="Rockwell"/>
              </a:defRPr>
            </a:lvl6pPr>
            <a:lvl7pPr marL="914400" marR="0" lvl="6" indent="0" algn="l" rtl="0">
              <a:spcBef>
                <a:spcPts val="0"/>
              </a:spcBef>
              <a:spcAft>
                <a:spcPts val="0"/>
              </a:spcAft>
              <a:buSzPts val="1400"/>
              <a:buNone/>
              <a:defRPr sz="3200" b="0" i="0" u="none" strike="noStrike" cap="none">
                <a:solidFill>
                  <a:schemeClr val="lt1"/>
                </a:solidFill>
                <a:latin typeface="Rockwell"/>
                <a:ea typeface="Rockwell"/>
                <a:cs typeface="Rockwell"/>
                <a:sym typeface="Rockwell"/>
              </a:defRPr>
            </a:lvl7pPr>
            <a:lvl8pPr marL="1371600" marR="0" lvl="7" indent="0" algn="l" rtl="0">
              <a:spcBef>
                <a:spcPts val="0"/>
              </a:spcBef>
              <a:spcAft>
                <a:spcPts val="0"/>
              </a:spcAft>
              <a:buSzPts val="1400"/>
              <a:buNone/>
              <a:defRPr sz="3200" b="0" i="0" u="none" strike="noStrike" cap="none">
                <a:solidFill>
                  <a:schemeClr val="lt1"/>
                </a:solidFill>
                <a:latin typeface="Rockwell"/>
                <a:ea typeface="Rockwell"/>
                <a:cs typeface="Rockwell"/>
                <a:sym typeface="Rockwell"/>
              </a:defRPr>
            </a:lvl8pPr>
            <a:lvl9pPr marL="1828800" marR="0" lvl="8" indent="0" algn="l" rtl="0">
              <a:spcBef>
                <a:spcPts val="0"/>
              </a:spcBef>
              <a:spcAft>
                <a:spcPts val="0"/>
              </a:spcAft>
              <a:buSzPts val="1400"/>
              <a:buNone/>
              <a:defRPr sz="3200" b="0" i="0" u="none" strike="noStrike" cap="none">
                <a:solidFill>
                  <a:schemeClr val="lt1"/>
                </a:solidFill>
                <a:latin typeface="Rockwell"/>
                <a:ea typeface="Rockwell"/>
                <a:cs typeface="Rockwell"/>
                <a:sym typeface="Rockwell"/>
              </a:defRPr>
            </a:lvl9pPr>
          </a:lstStyle>
          <a:p>
            <a:endParaRPr/>
          </a:p>
        </p:txBody>
      </p:sp>
      <p:sp>
        <p:nvSpPr>
          <p:cNvPr id="581" name="Google Shape;581;p116"/>
          <p:cNvSpPr txBox="1">
            <a:spLocks noGrp="1"/>
          </p:cNvSpPr>
          <p:nvPr>
            <p:ph type="body" idx="1"/>
          </p:nvPr>
        </p:nvSpPr>
        <p:spPr>
          <a:xfrm>
            <a:off x="457200" y="990600"/>
            <a:ext cx="8229600" cy="5257800"/>
          </a:xfrm>
          <a:prstGeom prst="rect">
            <a:avLst/>
          </a:prstGeom>
          <a:noFill/>
          <a:ln>
            <a:noFill/>
          </a:ln>
        </p:spPr>
        <p:txBody>
          <a:bodyPr spcFirstLastPara="1" wrap="square" lIns="91425" tIns="91425" rIns="91425" bIns="91425" anchor="t" anchorCtr="0"/>
          <a:lstStyle>
            <a:lvl1pPr marL="457200" marR="0" lvl="0" indent="-228600" algn="l" rtl="0">
              <a:spcBef>
                <a:spcPts val="480"/>
              </a:spcBef>
              <a:spcAft>
                <a:spcPts val="0"/>
              </a:spcAft>
              <a:buSzPts val="1400"/>
              <a:buNone/>
              <a:defRPr sz="2400" b="0" i="0" u="none" strike="noStrike" cap="none">
                <a:solidFill>
                  <a:schemeClr val="dk2"/>
                </a:solidFill>
                <a:latin typeface="Century Gothic"/>
                <a:ea typeface="Century Gothic"/>
                <a:cs typeface="Century Gothic"/>
                <a:sym typeface="Century Gothic"/>
              </a:defRPr>
            </a:lvl1pPr>
            <a:lvl2pPr marL="914400" marR="0" lvl="1" indent="-355600" algn="l" rtl="0">
              <a:spcBef>
                <a:spcPts val="400"/>
              </a:spcBef>
              <a:spcAft>
                <a:spcPts val="0"/>
              </a:spcAft>
              <a:buClr>
                <a:schemeClr val="dk2"/>
              </a:buClr>
              <a:buSzPts val="2000"/>
              <a:buFont typeface="Arial"/>
              <a:buChar char="•"/>
              <a:defRPr sz="2000" b="0" i="0" u="none" strike="noStrike" cap="none">
                <a:solidFill>
                  <a:schemeClr val="dk2"/>
                </a:solidFill>
                <a:latin typeface="Century Gothic"/>
                <a:ea typeface="Century Gothic"/>
                <a:cs typeface="Century Gothic"/>
                <a:sym typeface="Century Gothic"/>
              </a:defRPr>
            </a:lvl2pPr>
            <a:lvl3pPr marL="1371600" marR="0" lvl="2" indent="-342900" algn="l" rtl="0">
              <a:spcBef>
                <a:spcPts val="360"/>
              </a:spcBef>
              <a:spcAft>
                <a:spcPts val="0"/>
              </a:spcAft>
              <a:buClr>
                <a:schemeClr val="dk2"/>
              </a:buClr>
              <a:buSzPts val="1800"/>
              <a:buFont typeface="Courier New"/>
              <a:buChar char="o"/>
              <a:defRPr sz="1800" b="0" i="0" u="none" strike="noStrike" cap="none">
                <a:solidFill>
                  <a:schemeClr val="dk2"/>
                </a:solidFill>
                <a:latin typeface="Century Gothic"/>
                <a:ea typeface="Century Gothic"/>
                <a:cs typeface="Century Gothic"/>
                <a:sym typeface="Century Gothic"/>
              </a:defRPr>
            </a:lvl3pPr>
            <a:lvl4pPr marL="1828800" marR="0" lvl="3" indent="-330200" algn="l" rtl="0">
              <a:spcBef>
                <a:spcPts val="320"/>
              </a:spcBef>
              <a:spcAft>
                <a:spcPts val="0"/>
              </a:spcAft>
              <a:buClr>
                <a:schemeClr val="dk2"/>
              </a:buClr>
              <a:buSzPts val="1600"/>
              <a:buFont typeface="Arial"/>
              <a:buChar char="–"/>
              <a:defRPr sz="1600" b="0" i="0" u="none" strike="noStrike" cap="none">
                <a:solidFill>
                  <a:schemeClr val="dk2"/>
                </a:solidFill>
                <a:latin typeface="Century Gothic"/>
                <a:ea typeface="Century Gothic"/>
                <a:cs typeface="Century Gothic"/>
                <a:sym typeface="Century Gothic"/>
              </a:defRPr>
            </a:lvl4pPr>
            <a:lvl5pPr marL="2286000" marR="0" lvl="4" indent="-330200" algn="l" rtl="0">
              <a:spcBef>
                <a:spcPts val="320"/>
              </a:spcBef>
              <a:spcAft>
                <a:spcPts val="0"/>
              </a:spcAft>
              <a:buClr>
                <a:schemeClr val="dk2"/>
              </a:buClr>
              <a:buSzPts val="1600"/>
              <a:buFont typeface="Arial"/>
              <a:buChar char="»"/>
              <a:defRPr sz="1600" b="0" i="0" u="none" strike="noStrike" cap="none">
                <a:solidFill>
                  <a:schemeClr val="dk2"/>
                </a:solidFill>
                <a:latin typeface="Century Gothic"/>
                <a:ea typeface="Century Gothic"/>
                <a:cs typeface="Century Gothic"/>
                <a:sym typeface="Century Gothic"/>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582" name="Google Shape;582;p116"/>
          <p:cNvSpPr txBox="1">
            <a:spLocks noGrp="1"/>
          </p:cNvSpPr>
          <p:nvPr>
            <p:ph type="ftr" idx="11"/>
          </p:nvPr>
        </p:nvSpPr>
        <p:spPr>
          <a:xfrm>
            <a:off x="1600200" y="6356350"/>
            <a:ext cx="5334000" cy="365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SzPts val="1400"/>
              <a:buNone/>
              <a:defRPr sz="1800" b="0" i="0" u="none">
                <a:solidFill>
                  <a:schemeClr val="dk1"/>
                </a:solidFill>
                <a:latin typeface="Century Gothic"/>
                <a:ea typeface="Century Gothic"/>
                <a:cs typeface="Century Gothic"/>
                <a:sym typeface="Century Gothic"/>
              </a:defRPr>
            </a:lvl1pPr>
            <a:lvl2pPr marL="457200" marR="0" lvl="1" indent="0"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L="914400" marR="0" lvl="2" indent="0"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L="1371600" marR="0" lvl="3" indent="0"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L="1828800" marR="0" lvl="4" indent="0"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L="2286000" marR="0" lvl="5" indent="0"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L="3200400" marR="0" lvl="6" indent="0"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L="4572000" marR="0" lvl="7" indent="0"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L="6400800" marR="0" lvl="8" indent="0"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583" name="Google Shape;583;p116"/>
          <p:cNvSpPr txBox="1">
            <a:spLocks noGrp="1"/>
          </p:cNvSpPr>
          <p:nvPr>
            <p:ph type="sldNum" idx="12"/>
          </p:nvPr>
        </p:nvSpPr>
        <p:spPr>
          <a:xfrm>
            <a:off x="457200" y="6356350"/>
            <a:ext cx="762000" cy="365100"/>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053285"/>
              </a:buClr>
              <a:buFont typeface="Century Gothic"/>
              <a:buNone/>
              <a:defRPr sz="1200" b="0" i="0" u="none">
                <a:solidFill>
                  <a:srgbClr val="053285"/>
                </a:solidFill>
                <a:latin typeface="Century Gothic"/>
                <a:ea typeface="Century Gothic"/>
                <a:cs typeface="Century Gothic"/>
                <a:sym typeface="Century Gothic"/>
              </a:defRPr>
            </a:lvl1pPr>
            <a:lvl2pPr marL="0" marR="0" lvl="1" indent="0" algn="l" rtl="0">
              <a:lnSpc>
                <a:spcPct val="100000"/>
              </a:lnSpc>
              <a:spcBef>
                <a:spcPts val="0"/>
              </a:spcBef>
              <a:spcAft>
                <a:spcPts val="0"/>
              </a:spcAft>
              <a:buClr>
                <a:srgbClr val="053285"/>
              </a:buClr>
              <a:buFont typeface="Century Gothic"/>
              <a:buNone/>
              <a:defRPr sz="1200" b="0" i="0" u="none">
                <a:solidFill>
                  <a:srgbClr val="053285"/>
                </a:solidFill>
                <a:latin typeface="Century Gothic"/>
                <a:ea typeface="Century Gothic"/>
                <a:cs typeface="Century Gothic"/>
                <a:sym typeface="Century Gothic"/>
              </a:defRPr>
            </a:lvl2pPr>
            <a:lvl3pPr marL="0" marR="0" lvl="2" indent="0" algn="l" rtl="0">
              <a:lnSpc>
                <a:spcPct val="100000"/>
              </a:lnSpc>
              <a:spcBef>
                <a:spcPts val="0"/>
              </a:spcBef>
              <a:spcAft>
                <a:spcPts val="0"/>
              </a:spcAft>
              <a:buClr>
                <a:srgbClr val="053285"/>
              </a:buClr>
              <a:buFont typeface="Century Gothic"/>
              <a:buNone/>
              <a:defRPr sz="1200" b="0" i="0" u="none">
                <a:solidFill>
                  <a:srgbClr val="053285"/>
                </a:solidFill>
                <a:latin typeface="Century Gothic"/>
                <a:ea typeface="Century Gothic"/>
                <a:cs typeface="Century Gothic"/>
                <a:sym typeface="Century Gothic"/>
              </a:defRPr>
            </a:lvl3pPr>
            <a:lvl4pPr marL="0" marR="0" lvl="3" indent="0" algn="l" rtl="0">
              <a:lnSpc>
                <a:spcPct val="100000"/>
              </a:lnSpc>
              <a:spcBef>
                <a:spcPts val="0"/>
              </a:spcBef>
              <a:spcAft>
                <a:spcPts val="0"/>
              </a:spcAft>
              <a:buClr>
                <a:srgbClr val="053285"/>
              </a:buClr>
              <a:buFont typeface="Century Gothic"/>
              <a:buNone/>
              <a:defRPr sz="1200" b="0" i="0" u="none">
                <a:solidFill>
                  <a:srgbClr val="053285"/>
                </a:solidFill>
                <a:latin typeface="Century Gothic"/>
                <a:ea typeface="Century Gothic"/>
                <a:cs typeface="Century Gothic"/>
                <a:sym typeface="Century Gothic"/>
              </a:defRPr>
            </a:lvl4pPr>
            <a:lvl5pPr marL="0" marR="0" lvl="4" indent="0" algn="l" rtl="0">
              <a:lnSpc>
                <a:spcPct val="100000"/>
              </a:lnSpc>
              <a:spcBef>
                <a:spcPts val="0"/>
              </a:spcBef>
              <a:spcAft>
                <a:spcPts val="0"/>
              </a:spcAft>
              <a:buClr>
                <a:srgbClr val="053285"/>
              </a:buClr>
              <a:buFont typeface="Century Gothic"/>
              <a:buNone/>
              <a:defRPr sz="1200" b="0" i="0" u="none">
                <a:solidFill>
                  <a:srgbClr val="053285"/>
                </a:solidFill>
                <a:latin typeface="Century Gothic"/>
                <a:ea typeface="Century Gothic"/>
                <a:cs typeface="Century Gothic"/>
                <a:sym typeface="Century Gothic"/>
              </a:defRPr>
            </a:lvl5pPr>
            <a:lvl6pPr marL="0" marR="0" lvl="5" indent="0" algn="l" rtl="0">
              <a:lnSpc>
                <a:spcPct val="100000"/>
              </a:lnSpc>
              <a:spcBef>
                <a:spcPts val="0"/>
              </a:spcBef>
              <a:spcAft>
                <a:spcPts val="0"/>
              </a:spcAft>
              <a:buClr>
                <a:srgbClr val="053285"/>
              </a:buClr>
              <a:buFont typeface="Century Gothic"/>
              <a:buNone/>
              <a:defRPr sz="1200" b="0" i="0" u="none">
                <a:solidFill>
                  <a:srgbClr val="053285"/>
                </a:solidFill>
                <a:latin typeface="Century Gothic"/>
                <a:ea typeface="Century Gothic"/>
                <a:cs typeface="Century Gothic"/>
                <a:sym typeface="Century Gothic"/>
              </a:defRPr>
            </a:lvl6pPr>
            <a:lvl7pPr marL="0" marR="0" lvl="6" indent="0" algn="l" rtl="0">
              <a:lnSpc>
                <a:spcPct val="100000"/>
              </a:lnSpc>
              <a:spcBef>
                <a:spcPts val="0"/>
              </a:spcBef>
              <a:spcAft>
                <a:spcPts val="0"/>
              </a:spcAft>
              <a:buClr>
                <a:srgbClr val="053285"/>
              </a:buClr>
              <a:buFont typeface="Century Gothic"/>
              <a:buNone/>
              <a:defRPr sz="1200" b="0" i="0" u="none">
                <a:solidFill>
                  <a:srgbClr val="053285"/>
                </a:solidFill>
                <a:latin typeface="Century Gothic"/>
                <a:ea typeface="Century Gothic"/>
                <a:cs typeface="Century Gothic"/>
                <a:sym typeface="Century Gothic"/>
              </a:defRPr>
            </a:lvl7pPr>
            <a:lvl8pPr marL="0" marR="0" lvl="7" indent="0" algn="l" rtl="0">
              <a:lnSpc>
                <a:spcPct val="100000"/>
              </a:lnSpc>
              <a:spcBef>
                <a:spcPts val="0"/>
              </a:spcBef>
              <a:spcAft>
                <a:spcPts val="0"/>
              </a:spcAft>
              <a:buClr>
                <a:srgbClr val="053285"/>
              </a:buClr>
              <a:buFont typeface="Century Gothic"/>
              <a:buNone/>
              <a:defRPr sz="1200" b="0" i="0" u="none">
                <a:solidFill>
                  <a:srgbClr val="053285"/>
                </a:solidFill>
                <a:latin typeface="Century Gothic"/>
                <a:ea typeface="Century Gothic"/>
                <a:cs typeface="Century Gothic"/>
                <a:sym typeface="Century Gothic"/>
              </a:defRPr>
            </a:lvl8pPr>
            <a:lvl9pPr marL="0" marR="0" lvl="8" indent="0" algn="l" rtl="0">
              <a:lnSpc>
                <a:spcPct val="100000"/>
              </a:lnSpc>
              <a:spcBef>
                <a:spcPts val="0"/>
              </a:spcBef>
              <a:spcAft>
                <a:spcPts val="0"/>
              </a:spcAft>
              <a:buClr>
                <a:srgbClr val="053285"/>
              </a:buClr>
              <a:buFont typeface="Century Gothic"/>
              <a:buNone/>
              <a:defRPr sz="1200" b="0" i="0" u="none">
                <a:solidFill>
                  <a:srgbClr val="053285"/>
                </a:solidFill>
                <a:latin typeface="Century Gothic"/>
                <a:ea typeface="Century Gothic"/>
                <a:cs typeface="Century Gothic"/>
                <a:sym typeface="Century Gothic"/>
              </a:defRPr>
            </a:lvl9pPr>
          </a:lstStyle>
          <a:p>
            <a:pPr marL="0" lvl="0" indent="0" algn="l" rtl="0">
              <a:spcBef>
                <a:spcPts val="0"/>
              </a:spcBef>
              <a:spcAft>
                <a:spcPts val="0"/>
              </a:spcAft>
              <a:buNone/>
            </a:pPr>
            <a:fld id="{00000000-1234-1234-1234-123412341234}" type="slidenum">
              <a:rPr lang="en-US"/>
              <a:pPr marL="0" lvl="0" indent="0" algn="l" rtl="0">
                <a:spcBef>
                  <a:spcPts val="0"/>
                </a:spcBef>
                <a:spcAft>
                  <a:spcPts val="0"/>
                </a:spcAft>
                <a:buNone/>
              </a:pPr>
              <a:t>‹#›</a:t>
            </a:fld>
            <a:endParaRPr sz="1400">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a:blip r:embed="rId3" cstate="screen">
            <a:alphaModFix/>
            <a:extLst>
              <a:ext uri="{28A0092B-C50C-407E-A947-70E740481C1C}">
                <a14:useLocalDpi xmlns:a14="http://schemas.microsoft.com/office/drawing/2010/main"/>
              </a:ext>
            </a:extLst>
          </a:blip>
          <a:stretch>
            <a:fillRect/>
          </a:stretch>
        </a:blipFill>
        <a:effectLst/>
      </p:bgPr>
    </p:bg>
    <p:spTree>
      <p:nvGrpSpPr>
        <p:cNvPr id="1" name="Shape 19"/>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52" r:id="rId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blipFill>
          <a:blip r:embed="rId13" cstate="screen">
            <a:alphaModFix/>
            <a:extLst>
              <a:ext uri="{28A0092B-C50C-407E-A947-70E740481C1C}">
                <a14:useLocalDpi xmlns:a14="http://schemas.microsoft.com/office/drawing/2010/main"/>
              </a:ext>
            </a:extLst>
          </a:blip>
          <a:stretch>
            <a:fillRect/>
          </a:stretch>
        </a:blipFill>
        <a:effectLst/>
      </p:bgPr>
    </p:bg>
    <p:spTree>
      <p:nvGrpSpPr>
        <p:cNvPr id="1" name="Shape 629"/>
        <p:cNvGrpSpPr/>
        <p:nvPr/>
      </p:nvGrpSpPr>
      <p:grpSpPr>
        <a:xfrm>
          <a:off x="0" y="0"/>
          <a:ext cx="0" cy="0"/>
          <a:chOff x="0" y="0"/>
          <a:chExt cx="0" cy="0"/>
        </a:xfrm>
      </p:grpSpPr>
      <p:sp>
        <p:nvSpPr>
          <p:cNvPr id="630" name="Google Shape;630;p125"/>
          <p:cNvSpPr txBox="1">
            <a:spLocks noGrp="1"/>
          </p:cNvSpPr>
          <p:nvPr>
            <p:ph type="title"/>
          </p:nvPr>
        </p:nvSpPr>
        <p:spPr>
          <a:xfrm>
            <a:off x="4354" y="17417"/>
            <a:ext cx="9139500" cy="592200"/>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Clr>
                <a:schemeClr val="lt1"/>
              </a:buClr>
              <a:buSzPts val="3200"/>
              <a:buFont typeface="Rockwell"/>
              <a:buNone/>
              <a:defRPr sz="3200" b="0" i="0" u="none" strike="noStrike" cap="none">
                <a:solidFill>
                  <a:schemeClr val="lt1"/>
                </a:solidFill>
                <a:latin typeface="Rockwell"/>
                <a:ea typeface="Rockwell"/>
                <a:cs typeface="Rockwell"/>
                <a:sym typeface="Rockwel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631" name="Google Shape;631;p125"/>
          <p:cNvSpPr txBox="1">
            <a:spLocks noGrp="1"/>
          </p:cNvSpPr>
          <p:nvPr>
            <p:ph type="body" idx="1"/>
          </p:nvPr>
        </p:nvSpPr>
        <p:spPr>
          <a:xfrm>
            <a:off x="457200" y="990601"/>
            <a:ext cx="8229600" cy="5257800"/>
          </a:xfrm>
          <a:prstGeom prst="rect">
            <a:avLst/>
          </a:prstGeom>
          <a:noFill/>
          <a:ln>
            <a:noFill/>
          </a:ln>
        </p:spPr>
        <p:txBody>
          <a:bodyPr spcFirstLastPara="1" wrap="square" lIns="91425" tIns="45700" rIns="91425" bIns="45700" anchor="t" anchorCtr="0"/>
          <a:lstStyle>
            <a:lvl1pPr marL="457200" marR="0" lvl="0" indent="-228600" algn="l" rtl="0">
              <a:spcBef>
                <a:spcPts val="640"/>
              </a:spcBef>
              <a:spcAft>
                <a:spcPts val="0"/>
              </a:spcAft>
              <a:buClr>
                <a:schemeClr val="dk1"/>
              </a:buClr>
              <a:buSzPts val="3200"/>
              <a:buFont typeface="Arial"/>
              <a:buNone/>
              <a:defRPr sz="3200" b="0" i="0" u="none" strike="noStrike" cap="none">
                <a:solidFill>
                  <a:schemeClr val="dk1"/>
                </a:solidFill>
                <a:latin typeface="Century Gothic"/>
                <a:ea typeface="Century Gothic"/>
                <a:cs typeface="Century Gothic"/>
                <a:sym typeface="Century Gothic"/>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entury Gothic"/>
                <a:ea typeface="Century Gothic"/>
                <a:cs typeface="Century Gothic"/>
                <a:sym typeface="Century Gothic"/>
              </a:defRPr>
            </a:lvl2pPr>
            <a:lvl3pPr marL="1371600" marR="0" lvl="2" indent="-381000" algn="l" rtl="0">
              <a:spcBef>
                <a:spcPts val="480"/>
              </a:spcBef>
              <a:spcAft>
                <a:spcPts val="0"/>
              </a:spcAft>
              <a:buClr>
                <a:schemeClr val="dk1"/>
              </a:buClr>
              <a:buSzPts val="2400"/>
              <a:buFont typeface="Courier New"/>
              <a:buChar char="o"/>
              <a:defRPr sz="2400" b="0" i="0" u="none" strike="noStrike" cap="none">
                <a:solidFill>
                  <a:schemeClr val="dk1"/>
                </a:solidFill>
                <a:latin typeface="Century Gothic"/>
                <a:ea typeface="Century Gothic"/>
                <a:cs typeface="Century Gothic"/>
                <a:sym typeface="Century Gothic"/>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632" name="Google Shape;632;p125"/>
          <p:cNvSpPr txBox="1">
            <a:spLocks noGrp="1"/>
          </p:cNvSpPr>
          <p:nvPr>
            <p:ph type="ftr" idx="11"/>
          </p:nvPr>
        </p:nvSpPr>
        <p:spPr>
          <a:xfrm>
            <a:off x="1600200" y="6356350"/>
            <a:ext cx="5334000" cy="3651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b="0" i="0" u="none" strike="noStrike" cap="none">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633" name="Google Shape;633;p125"/>
          <p:cNvSpPr txBox="1">
            <a:spLocks noGrp="1"/>
          </p:cNvSpPr>
          <p:nvPr>
            <p:ph type="sldNum" idx="12"/>
          </p:nvPr>
        </p:nvSpPr>
        <p:spPr>
          <a:xfrm>
            <a:off x="533400" y="6356350"/>
            <a:ext cx="762000" cy="365100"/>
          </a:xfrm>
          <a:prstGeom prst="rect">
            <a:avLst/>
          </a:prstGeom>
          <a:noFill/>
          <a:ln>
            <a:noFill/>
          </a:ln>
        </p:spPr>
        <p:txBody>
          <a:bodyPr spcFirstLastPara="1" wrap="square" lIns="91425" tIns="45700" rIns="91425" bIns="45700" anchor="ctr" anchorCtr="0">
            <a:noAutofit/>
          </a:bodyPr>
          <a:lstStyle>
            <a:lvl1pPr marL="0" marR="0" lvl="0" indent="0" algn="ctr" rtl="0">
              <a:spcBef>
                <a:spcPts val="0"/>
              </a:spcBef>
              <a:buNone/>
              <a:defRPr sz="1200" b="0" i="0" u="none" strike="noStrike" cap="none">
                <a:solidFill>
                  <a:srgbClr val="888888"/>
                </a:solidFill>
                <a:latin typeface="Century Gothic"/>
                <a:ea typeface="Century Gothic"/>
                <a:cs typeface="Century Gothic"/>
                <a:sym typeface="Century Gothic"/>
              </a:defRPr>
            </a:lvl1pPr>
            <a:lvl2pPr marL="0" marR="0" lvl="1" indent="0" algn="ctr" rtl="0">
              <a:spcBef>
                <a:spcPts val="0"/>
              </a:spcBef>
              <a:buNone/>
              <a:defRPr sz="1200" b="0" i="0" u="none" strike="noStrike" cap="none">
                <a:solidFill>
                  <a:srgbClr val="888888"/>
                </a:solidFill>
                <a:latin typeface="Century Gothic"/>
                <a:ea typeface="Century Gothic"/>
                <a:cs typeface="Century Gothic"/>
                <a:sym typeface="Century Gothic"/>
              </a:defRPr>
            </a:lvl2pPr>
            <a:lvl3pPr marL="0" marR="0" lvl="2" indent="0" algn="ctr" rtl="0">
              <a:spcBef>
                <a:spcPts val="0"/>
              </a:spcBef>
              <a:buNone/>
              <a:defRPr sz="1200" b="0" i="0" u="none" strike="noStrike" cap="none">
                <a:solidFill>
                  <a:srgbClr val="888888"/>
                </a:solidFill>
                <a:latin typeface="Century Gothic"/>
                <a:ea typeface="Century Gothic"/>
                <a:cs typeface="Century Gothic"/>
                <a:sym typeface="Century Gothic"/>
              </a:defRPr>
            </a:lvl3pPr>
            <a:lvl4pPr marL="0" marR="0" lvl="3" indent="0" algn="ctr" rtl="0">
              <a:spcBef>
                <a:spcPts val="0"/>
              </a:spcBef>
              <a:buNone/>
              <a:defRPr sz="1200" b="0" i="0" u="none" strike="noStrike" cap="none">
                <a:solidFill>
                  <a:srgbClr val="888888"/>
                </a:solidFill>
                <a:latin typeface="Century Gothic"/>
                <a:ea typeface="Century Gothic"/>
                <a:cs typeface="Century Gothic"/>
                <a:sym typeface="Century Gothic"/>
              </a:defRPr>
            </a:lvl4pPr>
            <a:lvl5pPr marL="0" marR="0" lvl="4" indent="0" algn="ctr" rtl="0">
              <a:spcBef>
                <a:spcPts val="0"/>
              </a:spcBef>
              <a:buNone/>
              <a:defRPr sz="1200" b="0" i="0" u="none" strike="noStrike" cap="none">
                <a:solidFill>
                  <a:srgbClr val="888888"/>
                </a:solidFill>
                <a:latin typeface="Century Gothic"/>
                <a:ea typeface="Century Gothic"/>
                <a:cs typeface="Century Gothic"/>
                <a:sym typeface="Century Gothic"/>
              </a:defRPr>
            </a:lvl5pPr>
            <a:lvl6pPr marL="0" marR="0" lvl="5" indent="0" algn="ctr" rtl="0">
              <a:spcBef>
                <a:spcPts val="0"/>
              </a:spcBef>
              <a:buNone/>
              <a:defRPr sz="1200" b="0" i="0" u="none" strike="noStrike" cap="none">
                <a:solidFill>
                  <a:srgbClr val="888888"/>
                </a:solidFill>
                <a:latin typeface="Century Gothic"/>
                <a:ea typeface="Century Gothic"/>
                <a:cs typeface="Century Gothic"/>
                <a:sym typeface="Century Gothic"/>
              </a:defRPr>
            </a:lvl6pPr>
            <a:lvl7pPr marL="0" marR="0" lvl="6" indent="0" algn="ctr" rtl="0">
              <a:spcBef>
                <a:spcPts val="0"/>
              </a:spcBef>
              <a:buNone/>
              <a:defRPr sz="1200" b="0" i="0" u="none" strike="noStrike" cap="none">
                <a:solidFill>
                  <a:srgbClr val="888888"/>
                </a:solidFill>
                <a:latin typeface="Century Gothic"/>
                <a:ea typeface="Century Gothic"/>
                <a:cs typeface="Century Gothic"/>
                <a:sym typeface="Century Gothic"/>
              </a:defRPr>
            </a:lvl7pPr>
            <a:lvl8pPr marL="0" marR="0" lvl="7" indent="0" algn="ctr" rtl="0">
              <a:spcBef>
                <a:spcPts val="0"/>
              </a:spcBef>
              <a:buNone/>
              <a:defRPr sz="1200" b="0" i="0" u="none" strike="noStrike" cap="none">
                <a:solidFill>
                  <a:srgbClr val="888888"/>
                </a:solidFill>
                <a:latin typeface="Century Gothic"/>
                <a:ea typeface="Century Gothic"/>
                <a:cs typeface="Century Gothic"/>
                <a:sym typeface="Century Gothic"/>
              </a:defRPr>
            </a:lvl8pPr>
            <a:lvl9pPr marL="0" marR="0" lvl="8" indent="0" algn="ctr" rtl="0">
              <a:spcBef>
                <a:spcPts val="0"/>
              </a:spcBef>
              <a:buNone/>
              <a:defRPr sz="1200" b="0" i="0" u="none" strike="noStrike" cap="none">
                <a:solidFill>
                  <a:srgbClr val="888888"/>
                </a:solidFill>
                <a:latin typeface="Century Gothic"/>
                <a:ea typeface="Century Gothic"/>
                <a:cs typeface="Century Gothic"/>
                <a:sym typeface="Century Gothic"/>
              </a:defRPr>
            </a:lvl9pPr>
          </a:lstStyle>
          <a:p>
            <a:pPr marL="0" lvl="0" indent="0" algn="ctr" rtl="0">
              <a:spcBef>
                <a:spcPts val="0"/>
              </a:spcBef>
              <a:spcAft>
                <a:spcPts val="0"/>
              </a:spcAft>
              <a:buNone/>
            </a:pPr>
            <a:fld id="{00000000-1234-1234-1234-123412341234}" type="slidenum">
              <a:rPr lang="en-US"/>
              <a:pPr marL="0" lvl="0" indent="0" algn="ctr" rtl="0">
                <a:spcBef>
                  <a:spcPts val="0"/>
                </a:spcBef>
                <a:spcAft>
                  <a:spcPts val="0"/>
                </a:spcAft>
                <a:buNone/>
              </a:pPr>
              <a:t>‹#›</a:t>
            </a:fld>
            <a:endParaRPr/>
          </a:p>
        </p:txBody>
      </p:sp>
    </p:spTree>
  </p:cSld>
  <p:clrMap bg1="lt1" tx1="dk1" bg2="dk2" tx2="lt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a:blip r:embed="rId10" cstate="screen">
            <a:alphaModFix/>
            <a:extLst>
              <a:ext uri="{28A0092B-C50C-407E-A947-70E740481C1C}">
                <a14:useLocalDpi xmlns:a14="http://schemas.microsoft.com/office/drawing/2010/main"/>
              </a:ext>
            </a:extLst>
          </a:blip>
          <a:stretch>
            <a:fillRect/>
          </a:stretch>
        </a:blipFill>
        <a:effectLst/>
      </p:bgPr>
    </p:bg>
    <p:spTree>
      <p:nvGrpSpPr>
        <p:cNvPr id="1" name="Shape 23"/>
        <p:cNvGrpSpPr/>
        <p:nvPr/>
      </p:nvGrpSpPr>
      <p:grpSpPr>
        <a:xfrm>
          <a:off x="0" y="0"/>
          <a:ext cx="0" cy="0"/>
          <a:chOff x="0" y="0"/>
          <a:chExt cx="0" cy="0"/>
        </a:xfrm>
      </p:grpSpPr>
      <p:sp>
        <p:nvSpPr>
          <p:cNvPr id="24" name="Google Shape;24;p8"/>
          <p:cNvSpPr txBox="1">
            <a:spLocks noGrp="1"/>
          </p:cNvSpPr>
          <p:nvPr>
            <p:ph type="title"/>
          </p:nvPr>
        </p:nvSpPr>
        <p:spPr>
          <a:xfrm>
            <a:off x="4762" y="17462"/>
            <a:ext cx="9139237" cy="592137"/>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Clr>
                <a:schemeClr val="lt1"/>
              </a:buClr>
              <a:buSzPts val="3200"/>
              <a:buFont typeface="Rockwell"/>
              <a:buNone/>
              <a:defRPr sz="3200" b="0" i="0" u="none" strike="noStrike" cap="none">
                <a:solidFill>
                  <a:schemeClr val="lt1"/>
                </a:solidFill>
                <a:latin typeface="Rockwell"/>
                <a:ea typeface="Rockwell"/>
                <a:cs typeface="Rockwell"/>
                <a:sym typeface="Rockwel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5" name="Google Shape;25;p8"/>
          <p:cNvSpPr txBox="1">
            <a:spLocks noGrp="1"/>
          </p:cNvSpPr>
          <p:nvPr>
            <p:ph type="body" idx="1"/>
          </p:nvPr>
        </p:nvSpPr>
        <p:spPr>
          <a:xfrm>
            <a:off x="457200" y="990600"/>
            <a:ext cx="8229600" cy="5257800"/>
          </a:xfrm>
          <a:prstGeom prst="rect">
            <a:avLst/>
          </a:prstGeom>
          <a:noFill/>
          <a:ln>
            <a:noFill/>
          </a:ln>
        </p:spPr>
        <p:txBody>
          <a:bodyPr spcFirstLastPara="1" wrap="square" lIns="91425" tIns="45700" rIns="91425" bIns="45700" anchor="t" anchorCtr="0"/>
          <a:lstStyle>
            <a:lvl1pPr marL="457200" marR="0" lvl="0" indent="-228600" algn="l" rtl="0">
              <a:spcBef>
                <a:spcPts val="480"/>
              </a:spcBef>
              <a:spcAft>
                <a:spcPts val="0"/>
              </a:spcAft>
              <a:buClr>
                <a:schemeClr val="dk2"/>
              </a:buClr>
              <a:buSzPts val="2400"/>
              <a:buFont typeface="Arial"/>
              <a:buNone/>
              <a:defRPr sz="2400" b="0" i="0" u="none" strike="noStrike" cap="none">
                <a:solidFill>
                  <a:schemeClr val="dk2"/>
                </a:solidFill>
                <a:latin typeface="Century Gothic"/>
                <a:ea typeface="Century Gothic"/>
                <a:cs typeface="Century Gothic"/>
                <a:sym typeface="Century Gothic"/>
              </a:defRPr>
            </a:lvl1pPr>
            <a:lvl2pPr marL="914400" marR="0" lvl="1" indent="-355600" algn="l" rtl="0">
              <a:spcBef>
                <a:spcPts val="400"/>
              </a:spcBef>
              <a:spcAft>
                <a:spcPts val="0"/>
              </a:spcAft>
              <a:buClr>
                <a:schemeClr val="dk2"/>
              </a:buClr>
              <a:buSzPts val="2000"/>
              <a:buFont typeface="Arial"/>
              <a:buChar char="•"/>
              <a:defRPr sz="2000" b="0" i="0" u="none" strike="noStrike" cap="none">
                <a:solidFill>
                  <a:schemeClr val="dk2"/>
                </a:solidFill>
                <a:latin typeface="Century Gothic"/>
                <a:ea typeface="Century Gothic"/>
                <a:cs typeface="Century Gothic"/>
                <a:sym typeface="Century Gothic"/>
              </a:defRPr>
            </a:lvl2pPr>
            <a:lvl3pPr marL="1371600" marR="0" lvl="2" indent="-342900" algn="l" rtl="0">
              <a:spcBef>
                <a:spcPts val="360"/>
              </a:spcBef>
              <a:spcAft>
                <a:spcPts val="0"/>
              </a:spcAft>
              <a:buClr>
                <a:schemeClr val="dk2"/>
              </a:buClr>
              <a:buSzPts val="1800"/>
              <a:buFont typeface="Courier New"/>
              <a:buChar char="o"/>
              <a:defRPr sz="1800" b="0" i="0" u="none" strike="noStrike" cap="none">
                <a:solidFill>
                  <a:schemeClr val="dk2"/>
                </a:solidFill>
                <a:latin typeface="Century Gothic"/>
                <a:ea typeface="Century Gothic"/>
                <a:cs typeface="Century Gothic"/>
                <a:sym typeface="Century Gothic"/>
              </a:defRPr>
            </a:lvl3pPr>
            <a:lvl4pPr marL="1828800" marR="0" lvl="3" indent="-330200" algn="l" rtl="0">
              <a:spcBef>
                <a:spcPts val="320"/>
              </a:spcBef>
              <a:spcAft>
                <a:spcPts val="0"/>
              </a:spcAft>
              <a:buClr>
                <a:schemeClr val="dk2"/>
              </a:buClr>
              <a:buSzPts val="1600"/>
              <a:buFont typeface="Arial"/>
              <a:buChar char="–"/>
              <a:defRPr sz="1600" b="0" i="0" u="none" strike="noStrike" cap="none">
                <a:solidFill>
                  <a:schemeClr val="dk2"/>
                </a:solidFill>
                <a:latin typeface="Century Gothic"/>
                <a:ea typeface="Century Gothic"/>
                <a:cs typeface="Century Gothic"/>
                <a:sym typeface="Century Gothic"/>
              </a:defRPr>
            </a:lvl4pPr>
            <a:lvl5pPr marL="2286000" marR="0" lvl="4" indent="-330200" algn="l" rtl="0">
              <a:spcBef>
                <a:spcPts val="320"/>
              </a:spcBef>
              <a:spcAft>
                <a:spcPts val="0"/>
              </a:spcAft>
              <a:buClr>
                <a:schemeClr val="dk2"/>
              </a:buClr>
              <a:buSzPts val="1600"/>
              <a:buFont typeface="Arial"/>
              <a:buChar char="»"/>
              <a:defRPr sz="1600" b="0" i="0" u="none" strike="noStrike" cap="none">
                <a:solidFill>
                  <a:schemeClr val="dk2"/>
                </a:solidFill>
                <a:latin typeface="Century Gothic"/>
                <a:ea typeface="Century Gothic"/>
                <a:cs typeface="Century Gothic"/>
                <a:sym typeface="Century Gothic"/>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26" name="Google Shape;26;p8"/>
          <p:cNvSpPr txBox="1">
            <a:spLocks noGrp="1"/>
          </p:cNvSpPr>
          <p:nvPr>
            <p:ph type="ftr" idx="11"/>
          </p:nvPr>
        </p:nvSpPr>
        <p:spPr>
          <a:xfrm>
            <a:off x="1600200" y="6356350"/>
            <a:ext cx="5334000" cy="365125"/>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1pPr>
            <a:lvl2pPr marR="0" lvl="1"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27" name="Google Shape;27;p8"/>
          <p:cNvSpPr txBox="1">
            <a:spLocks noGrp="1"/>
          </p:cNvSpPr>
          <p:nvPr>
            <p:ph type="sldNum" idx="12"/>
          </p:nvPr>
        </p:nvSpPr>
        <p:spPr>
          <a:xfrm>
            <a:off x="457200" y="6356350"/>
            <a:ext cx="762000" cy="365125"/>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chemeClr val="dk2"/>
              </a:buClr>
              <a:buSzPts val="1200"/>
              <a:buFont typeface="Century Gothic"/>
              <a:buNone/>
              <a:defRPr sz="1200" b="0" i="0" u="none" strike="noStrike" cap="none">
                <a:solidFill>
                  <a:schemeClr val="dk2"/>
                </a:solidFill>
                <a:latin typeface="Century Gothic"/>
                <a:ea typeface="Century Gothic"/>
                <a:cs typeface="Century Gothic"/>
                <a:sym typeface="Century Gothic"/>
              </a:defRPr>
            </a:lvl1pPr>
            <a:lvl2pPr marL="0" marR="0" lvl="1" indent="0" algn="l" rtl="0">
              <a:lnSpc>
                <a:spcPct val="100000"/>
              </a:lnSpc>
              <a:spcBef>
                <a:spcPts val="0"/>
              </a:spcBef>
              <a:spcAft>
                <a:spcPts val="0"/>
              </a:spcAft>
              <a:buClr>
                <a:schemeClr val="dk2"/>
              </a:buClr>
              <a:buSzPts val="1200"/>
              <a:buFont typeface="Century Gothic"/>
              <a:buNone/>
              <a:defRPr sz="1200" b="0" i="0" u="none" strike="noStrike" cap="none">
                <a:solidFill>
                  <a:schemeClr val="dk2"/>
                </a:solidFill>
                <a:latin typeface="Century Gothic"/>
                <a:ea typeface="Century Gothic"/>
                <a:cs typeface="Century Gothic"/>
                <a:sym typeface="Century Gothic"/>
              </a:defRPr>
            </a:lvl2pPr>
            <a:lvl3pPr marL="0" marR="0" lvl="2" indent="0" algn="l" rtl="0">
              <a:lnSpc>
                <a:spcPct val="100000"/>
              </a:lnSpc>
              <a:spcBef>
                <a:spcPts val="0"/>
              </a:spcBef>
              <a:spcAft>
                <a:spcPts val="0"/>
              </a:spcAft>
              <a:buClr>
                <a:schemeClr val="dk2"/>
              </a:buClr>
              <a:buSzPts val="1200"/>
              <a:buFont typeface="Century Gothic"/>
              <a:buNone/>
              <a:defRPr sz="1200" b="0" i="0" u="none" strike="noStrike" cap="none">
                <a:solidFill>
                  <a:schemeClr val="dk2"/>
                </a:solidFill>
                <a:latin typeface="Century Gothic"/>
                <a:ea typeface="Century Gothic"/>
                <a:cs typeface="Century Gothic"/>
                <a:sym typeface="Century Gothic"/>
              </a:defRPr>
            </a:lvl3pPr>
            <a:lvl4pPr marL="0" marR="0" lvl="3" indent="0" algn="l" rtl="0">
              <a:lnSpc>
                <a:spcPct val="100000"/>
              </a:lnSpc>
              <a:spcBef>
                <a:spcPts val="0"/>
              </a:spcBef>
              <a:spcAft>
                <a:spcPts val="0"/>
              </a:spcAft>
              <a:buClr>
                <a:schemeClr val="dk2"/>
              </a:buClr>
              <a:buSzPts val="1200"/>
              <a:buFont typeface="Century Gothic"/>
              <a:buNone/>
              <a:defRPr sz="1200" b="0" i="0" u="none" strike="noStrike" cap="none">
                <a:solidFill>
                  <a:schemeClr val="dk2"/>
                </a:solidFill>
                <a:latin typeface="Century Gothic"/>
                <a:ea typeface="Century Gothic"/>
                <a:cs typeface="Century Gothic"/>
                <a:sym typeface="Century Gothic"/>
              </a:defRPr>
            </a:lvl4pPr>
            <a:lvl5pPr marL="0" marR="0" lvl="4" indent="0" algn="l" rtl="0">
              <a:lnSpc>
                <a:spcPct val="100000"/>
              </a:lnSpc>
              <a:spcBef>
                <a:spcPts val="0"/>
              </a:spcBef>
              <a:spcAft>
                <a:spcPts val="0"/>
              </a:spcAft>
              <a:buClr>
                <a:schemeClr val="dk2"/>
              </a:buClr>
              <a:buSzPts val="1200"/>
              <a:buFont typeface="Century Gothic"/>
              <a:buNone/>
              <a:defRPr sz="1200" b="0" i="0" u="none" strike="noStrike" cap="none">
                <a:solidFill>
                  <a:schemeClr val="dk2"/>
                </a:solidFill>
                <a:latin typeface="Century Gothic"/>
                <a:ea typeface="Century Gothic"/>
                <a:cs typeface="Century Gothic"/>
                <a:sym typeface="Century Gothic"/>
              </a:defRPr>
            </a:lvl5pPr>
            <a:lvl6pPr marL="0" marR="0" lvl="5" indent="0" algn="l" rtl="0">
              <a:lnSpc>
                <a:spcPct val="100000"/>
              </a:lnSpc>
              <a:spcBef>
                <a:spcPts val="0"/>
              </a:spcBef>
              <a:spcAft>
                <a:spcPts val="0"/>
              </a:spcAft>
              <a:buClr>
                <a:schemeClr val="dk2"/>
              </a:buClr>
              <a:buSzPts val="1200"/>
              <a:buFont typeface="Century Gothic"/>
              <a:buNone/>
              <a:defRPr sz="1200" b="0" i="0" u="none" strike="noStrike" cap="none">
                <a:solidFill>
                  <a:schemeClr val="dk2"/>
                </a:solidFill>
                <a:latin typeface="Century Gothic"/>
                <a:ea typeface="Century Gothic"/>
                <a:cs typeface="Century Gothic"/>
                <a:sym typeface="Century Gothic"/>
              </a:defRPr>
            </a:lvl6pPr>
            <a:lvl7pPr marL="0" marR="0" lvl="6" indent="0" algn="l" rtl="0">
              <a:lnSpc>
                <a:spcPct val="100000"/>
              </a:lnSpc>
              <a:spcBef>
                <a:spcPts val="0"/>
              </a:spcBef>
              <a:spcAft>
                <a:spcPts val="0"/>
              </a:spcAft>
              <a:buClr>
                <a:schemeClr val="dk2"/>
              </a:buClr>
              <a:buSzPts val="1200"/>
              <a:buFont typeface="Century Gothic"/>
              <a:buNone/>
              <a:defRPr sz="1200" b="0" i="0" u="none" strike="noStrike" cap="none">
                <a:solidFill>
                  <a:schemeClr val="dk2"/>
                </a:solidFill>
                <a:latin typeface="Century Gothic"/>
                <a:ea typeface="Century Gothic"/>
                <a:cs typeface="Century Gothic"/>
                <a:sym typeface="Century Gothic"/>
              </a:defRPr>
            </a:lvl7pPr>
            <a:lvl8pPr marL="0" marR="0" lvl="7" indent="0" algn="l" rtl="0">
              <a:lnSpc>
                <a:spcPct val="100000"/>
              </a:lnSpc>
              <a:spcBef>
                <a:spcPts val="0"/>
              </a:spcBef>
              <a:spcAft>
                <a:spcPts val="0"/>
              </a:spcAft>
              <a:buClr>
                <a:schemeClr val="dk2"/>
              </a:buClr>
              <a:buSzPts val="1200"/>
              <a:buFont typeface="Century Gothic"/>
              <a:buNone/>
              <a:defRPr sz="1200" b="0" i="0" u="none" strike="noStrike" cap="none">
                <a:solidFill>
                  <a:schemeClr val="dk2"/>
                </a:solidFill>
                <a:latin typeface="Century Gothic"/>
                <a:ea typeface="Century Gothic"/>
                <a:cs typeface="Century Gothic"/>
                <a:sym typeface="Century Gothic"/>
              </a:defRPr>
            </a:lvl8pPr>
            <a:lvl9pPr marL="0" marR="0" lvl="8" indent="0" algn="l" rtl="0">
              <a:lnSpc>
                <a:spcPct val="100000"/>
              </a:lnSpc>
              <a:spcBef>
                <a:spcPts val="0"/>
              </a:spcBef>
              <a:spcAft>
                <a:spcPts val="0"/>
              </a:spcAft>
              <a:buClr>
                <a:schemeClr val="dk2"/>
              </a:buClr>
              <a:buSzPts val="1200"/>
              <a:buFont typeface="Century Gothic"/>
              <a:buNone/>
              <a:defRPr sz="1200" b="0" i="0" u="none" strike="noStrike" cap="none">
                <a:solidFill>
                  <a:schemeClr val="dk2"/>
                </a:solidFill>
                <a:latin typeface="Century Gothic"/>
                <a:ea typeface="Century Gothic"/>
                <a:cs typeface="Century Gothic"/>
                <a:sym typeface="Century Gothic"/>
              </a:defRPr>
            </a:lvl9pPr>
          </a:lstStyle>
          <a:p>
            <a:pPr marL="0" lvl="0" indent="0" algn="l" rtl="0">
              <a:spcBef>
                <a:spcPts val="0"/>
              </a:spcBef>
              <a:spcAft>
                <a:spcPts val="0"/>
              </a:spcAft>
              <a:buNone/>
            </a:pPr>
            <a:fld id="{00000000-1234-1234-1234-123412341234}" type="slidenum">
              <a:rPr lang="en-US"/>
              <a:pPr marL="0" lvl="0" indent="0" algn="l" rtl="0">
                <a:spcBef>
                  <a:spcPts val="0"/>
                </a:spcBef>
                <a:spcAft>
                  <a:spcPts val="0"/>
                </a:spcAft>
                <a:buNone/>
              </a:pPr>
              <a:t>‹#›</a:t>
            </a:fld>
            <a:endParaRPr sz="1400">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53" r:id="rId1"/>
    <p:sldLayoutId id="2147483654" r:id="rId2"/>
    <p:sldLayoutId id="2147483655" r:id="rId3"/>
    <p:sldLayoutId id="2147483656" r:id="rId4"/>
    <p:sldLayoutId id="2147483657" r:id="rId5"/>
    <p:sldLayoutId id="2147483658" r:id="rId6"/>
    <p:sldLayoutId id="2147483659" r:id="rId7"/>
    <p:sldLayoutId id="2147483660" r:id="rId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a:blip r:embed="rId13">
            <a:alphaModFix/>
          </a:blip>
          <a:stretch>
            <a:fillRect/>
          </a:stretch>
        </a:blipFill>
        <a:effectLst/>
      </p:bgPr>
    </p:bg>
    <p:spTree>
      <p:nvGrpSpPr>
        <p:cNvPr id="1" name="Shape 73"/>
        <p:cNvGrpSpPr/>
        <p:nvPr/>
      </p:nvGrpSpPr>
      <p:grpSpPr>
        <a:xfrm>
          <a:off x="0" y="0"/>
          <a:ext cx="0" cy="0"/>
          <a:chOff x="0" y="0"/>
          <a:chExt cx="0" cy="0"/>
        </a:xfrm>
      </p:grpSpPr>
      <p:sp>
        <p:nvSpPr>
          <p:cNvPr id="74" name="Google Shape;74;p17"/>
          <p:cNvSpPr txBox="1">
            <a:spLocks noGrp="1"/>
          </p:cNvSpPr>
          <p:nvPr>
            <p:ph type="title"/>
          </p:nvPr>
        </p:nvSpPr>
        <p:spPr>
          <a:xfrm>
            <a:off x="4762" y="17462"/>
            <a:ext cx="9139237" cy="592137"/>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4400" b="0" i="0" u="none" strike="noStrike" cap="none">
                <a:solidFill>
                  <a:schemeClr val="lt1"/>
                </a:solidFill>
                <a:latin typeface="Rockwell"/>
                <a:ea typeface="Rockwell"/>
                <a:cs typeface="Rockwell"/>
                <a:sym typeface="Rockwell"/>
              </a:defRPr>
            </a:lvl1pPr>
            <a:lvl2pPr marR="0" lvl="1" algn="l" rtl="0">
              <a:spcBef>
                <a:spcPts val="0"/>
              </a:spcBef>
              <a:spcAft>
                <a:spcPts val="0"/>
              </a:spcAft>
              <a:buSzPts val="1400"/>
              <a:buNone/>
              <a:defRPr sz="4400" b="0" i="0" u="none" strike="noStrike" cap="none">
                <a:solidFill>
                  <a:schemeClr val="lt1"/>
                </a:solidFill>
                <a:latin typeface="Rockwell"/>
                <a:ea typeface="Rockwell"/>
                <a:cs typeface="Rockwell"/>
                <a:sym typeface="Rockwell"/>
              </a:defRPr>
            </a:lvl2pPr>
            <a:lvl3pPr marR="0" lvl="2" algn="l" rtl="0">
              <a:spcBef>
                <a:spcPts val="0"/>
              </a:spcBef>
              <a:spcAft>
                <a:spcPts val="0"/>
              </a:spcAft>
              <a:buSzPts val="1400"/>
              <a:buNone/>
              <a:defRPr sz="4400" b="0" i="0" u="none" strike="noStrike" cap="none">
                <a:solidFill>
                  <a:schemeClr val="lt1"/>
                </a:solidFill>
                <a:latin typeface="Rockwell"/>
                <a:ea typeface="Rockwell"/>
                <a:cs typeface="Rockwell"/>
                <a:sym typeface="Rockwell"/>
              </a:defRPr>
            </a:lvl3pPr>
            <a:lvl4pPr marR="0" lvl="3" algn="l" rtl="0">
              <a:spcBef>
                <a:spcPts val="0"/>
              </a:spcBef>
              <a:spcAft>
                <a:spcPts val="0"/>
              </a:spcAft>
              <a:buSzPts val="1400"/>
              <a:buNone/>
              <a:defRPr sz="4400" b="0" i="0" u="none" strike="noStrike" cap="none">
                <a:solidFill>
                  <a:schemeClr val="lt1"/>
                </a:solidFill>
                <a:latin typeface="Rockwell"/>
                <a:ea typeface="Rockwell"/>
                <a:cs typeface="Rockwell"/>
                <a:sym typeface="Rockwell"/>
              </a:defRPr>
            </a:lvl4pPr>
            <a:lvl5pPr marR="0" lvl="4" algn="l" rtl="0">
              <a:spcBef>
                <a:spcPts val="0"/>
              </a:spcBef>
              <a:spcAft>
                <a:spcPts val="0"/>
              </a:spcAft>
              <a:buSzPts val="1400"/>
              <a:buNone/>
              <a:defRPr sz="4400" b="0" i="0" u="none" strike="noStrike" cap="none">
                <a:solidFill>
                  <a:schemeClr val="lt1"/>
                </a:solidFill>
                <a:latin typeface="Rockwell"/>
                <a:ea typeface="Rockwell"/>
                <a:cs typeface="Rockwell"/>
                <a:sym typeface="Rockwell"/>
              </a:defRPr>
            </a:lvl5pPr>
            <a:lvl6pPr marR="0" lvl="5" algn="l" rtl="0">
              <a:spcBef>
                <a:spcPts val="0"/>
              </a:spcBef>
              <a:spcAft>
                <a:spcPts val="0"/>
              </a:spcAft>
              <a:buSzPts val="1400"/>
              <a:buNone/>
              <a:defRPr sz="4400" b="0" i="0" u="none" strike="noStrike" cap="none">
                <a:solidFill>
                  <a:schemeClr val="lt1"/>
                </a:solidFill>
                <a:latin typeface="Rockwell"/>
                <a:ea typeface="Rockwell"/>
                <a:cs typeface="Rockwell"/>
                <a:sym typeface="Rockwell"/>
              </a:defRPr>
            </a:lvl6pPr>
            <a:lvl7pPr marR="0" lvl="6" algn="l" rtl="0">
              <a:spcBef>
                <a:spcPts val="0"/>
              </a:spcBef>
              <a:spcAft>
                <a:spcPts val="0"/>
              </a:spcAft>
              <a:buSzPts val="1400"/>
              <a:buNone/>
              <a:defRPr sz="4400" b="0" i="0" u="none" strike="noStrike" cap="none">
                <a:solidFill>
                  <a:schemeClr val="lt1"/>
                </a:solidFill>
                <a:latin typeface="Rockwell"/>
                <a:ea typeface="Rockwell"/>
                <a:cs typeface="Rockwell"/>
                <a:sym typeface="Rockwell"/>
              </a:defRPr>
            </a:lvl7pPr>
            <a:lvl8pPr marR="0" lvl="7" algn="l" rtl="0">
              <a:spcBef>
                <a:spcPts val="0"/>
              </a:spcBef>
              <a:spcAft>
                <a:spcPts val="0"/>
              </a:spcAft>
              <a:buSzPts val="1400"/>
              <a:buNone/>
              <a:defRPr sz="4400" b="0" i="0" u="none" strike="noStrike" cap="none">
                <a:solidFill>
                  <a:schemeClr val="lt1"/>
                </a:solidFill>
                <a:latin typeface="Rockwell"/>
                <a:ea typeface="Rockwell"/>
                <a:cs typeface="Rockwell"/>
                <a:sym typeface="Rockwell"/>
              </a:defRPr>
            </a:lvl8pPr>
            <a:lvl9pPr marR="0" lvl="8" algn="l" rtl="0">
              <a:spcBef>
                <a:spcPts val="0"/>
              </a:spcBef>
              <a:spcAft>
                <a:spcPts val="0"/>
              </a:spcAft>
              <a:buSzPts val="1400"/>
              <a:buNone/>
              <a:defRPr sz="4400" b="0" i="0" u="none" strike="noStrike" cap="none">
                <a:solidFill>
                  <a:schemeClr val="lt1"/>
                </a:solidFill>
                <a:latin typeface="Rockwell"/>
                <a:ea typeface="Rockwell"/>
                <a:cs typeface="Rockwell"/>
                <a:sym typeface="Rockwell"/>
              </a:defRPr>
            </a:lvl9pPr>
          </a:lstStyle>
          <a:p>
            <a:endParaRPr/>
          </a:p>
        </p:txBody>
      </p:sp>
      <p:sp>
        <p:nvSpPr>
          <p:cNvPr id="75" name="Google Shape;75;p17"/>
          <p:cNvSpPr txBox="1">
            <a:spLocks noGrp="1"/>
          </p:cNvSpPr>
          <p:nvPr>
            <p:ph type="body" idx="1"/>
          </p:nvPr>
        </p:nvSpPr>
        <p:spPr>
          <a:xfrm>
            <a:off x="457200" y="990600"/>
            <a:ext cx="8229600" cy="5257800"/>
          </a:xfrm>
          <a:prstGeom prst="rect">
            <a:avLst/>
          </a:prstGeom>
          <a:noFill/>
          <a:ln>
            <a:noFill/>
          </a:ln>
        </p:spPr>
        <p:txBody>
          <a:bodyPr spcFirstLastPara="1" wrap="square" lIns="91425" tIns="45700" rIns="91425" bIns="45700" anchor="t" anchorCtr="0"/>
          <a:lstStyle>
            <a:lvl1pPr marL="457200" marR="0" lvl="0" indent="-228600" algn="l" rtl="0">
              <a:spcBef>
                <a:spcPts val="640"/>
              </a:spcBef>
              <a:spcAft>
                <a:spcPts val="0"/>
              </a:spcAft>
              <a:buSzPts val="1400"/>
              <a:buNone/>
              <a:defRPr sz="3200" b="0" i="0" u="none" strike="noStrike" cap="none">
                <a:solidFill>
                  <a:schemeClr val="dk1"/>
                </a:solidFill>
                <a:latin typeface="Century Gothic"/>
                <a:ea typeface="Century Gothic"/>
                <a:cs typeface="Century Gothic"/>
                <a:sym typeface="Century Gothic"/>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entury Gothic"/>
                <a:ea typeface="Century Gothic"/>
                <a:cs typeface="Century Gothic"/>
                <a:sym typeface="Century Gothic"/>
              </a:defRPr>
            </a:lvl2pPr>
            <a:lvl3pPr marL="1371600" marR="0" lvl="2" indent="-381000" algn="l" rtl="0">
              <a:spcBef>
                <a:spcPts val="480"/>
              </a:spcBef>
              <a:spcAft>
                <a:spcPts val="0"/>
              </a:spcAft>
              <a:buClr>
                <a:schemeClr val="dk1"/>
              </a:buClr>
              <a:buSzPts val="2400"/>
              <a:buFont typeface="Courier New"/>
              <a:buChar char="o"/>
              <a:defRPr sz="2400" b="0" i="0" u="none" strike="noStrike" cap="none">
                <a:solidFill>
                  <a:schemeClr val="dk1"/>
                </a:solidFill>
                <a:latin typeface="Century Gothic"/>
                <a:ea typeface="Century Gothic"/>
                <a:cs typeface="Century Gothic"/>
                <a:sym typeface="Century Gothic"/>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76" name="Google Shape;76;p17"/>
          <p:cNvSpPr txBox="1">
            <a:spLocks noGrp="1"/>
          </p:cNvSpPr>
          <p:nvPr>
            <p:ph type="ftr" idx="11"/>
          </p:nvPr>
        </p:nvSpPr>
        <p:spPr>
          <a:xfrm>
            <a:off x="1600200" y="6356350"/>
            <a:ext cx="5334000" cy="365125"/>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800" b="0" i="0" u="none">
                <a:solidFill>
                  <a:schemeClr val="dk1"/>
                </a:solidFill>
                <a:latin typeface="Century Gothic"/>
                <a:ea typeface="Century Gothic"/>
                <a:cs typeface="Century Gothic"/>
                <a:sym typeface="Century Gothic"/>
              </a:defRPr>
            </a:lvl1pPr>
            <a:lvl2pPr marR="0" lvl="1"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77" name="Google Shape;77;p17"/>
          <p:cNvSpPr txBox="1">
            <a:spLocks noGrp="1"/>
          </p:cNvSpPr>
          <p:nvPr>
            <p:ph type="sldNum" idx="12"/>
          </p:nvPr>
        </p:nvSpPr>
        <p:spPr>
          <a:xfrm>
            <a:off x="533400" y="6356350"/>
            <a:ext cx="762000" cy="365125"/>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898989"/>
              </a:buClr>
              <a:buSzPts val="1200"/>
              <a:buFont typeface="Century Gothic"/>
              <a:buNone/>
              <a:defRPr sz="1200" b="0" i="0" u="none">
                <a:solidFill>
                  <a:srgbClr val="898989"/>
                </a:solidFill>
                <a:latin typeface="Century Gothic"/>
                <a:ea typeface="Century Gothic"/>
                <a:cs typeface="Century Gothic"/>
                <a:sym typeface="Century Gothic"/>
              </a:defRPr>
            </a:lvl1pPr>
            <a:lvl2pPr marL="0" marR="0" lvl="1" indent="0" algn="ctr" rtl="0">
              <a:lnSpc>
                <a:spcPct val="100000"/>
              </a:lnSpc>
              <a:spcBef>
                <a:spcPts val="0"/>
              </a:spcBef>
              <a:spcAft>
                <a:spcPts val="0"/>
              </a:spcAft>
              <a:buClr>
                <a:srgbClr val="898989"/>
              </a:buClr>
              <a:buSzPts val="1200"/>
              <a:buFont typeface="Century Gothic"/>
              <a:buNone/>
              <a:defRPr sz="1200" b="0" i="0" u="none">
                <a:solidFill>
                  <a:srgbClr val="898989"/>
                </a:solidFill>
                <a:latin typeface="Century Gothic"/>
                <a:ea typeface="Century Gothic"/>
                <a:cs typeface="Century Gothic"/>
                <a:sym typeface="Century Gothic"/>
              </a:defRPr>
            </a:lvl2pPr>
            <a:lvl3pPr marL="0" marR="0" lvl="2" indent="0" algn="ctr" rtl="0">
              <a:lnSpc>
                <a:spcPct val="100000"/>
              </a:lnSpc>
              <a:spcBef>
                <a:spcPts val="0"/>
              </a:spcBef>
              <a:spcAft>
                <a:spcPts val="0"/>
              </a:spcAft>
              <a:buClr>
                <a:srgbClr val="898989"/>
              </a:buClr>
              <a:buSzPts val="1200"/>
              <a:buFont typeface="Century Gothic"/>
              <a:buNone/>
              <a:defRPr sz="1200" b="0" i="0" u="none">
                <a:solidFill>
                  <a:srgbClr val="898989"/>
                </a:solidFill>
                <a:latin typeface="Century Gothic"/>
                <a:ea typeface="Century Gothic"/>
                <a:cs typeface="Century Gothic"/>
                <a:sym typeface="Century Gothic"/>
              </a:defRPr>
            </a:lvl3pPr>
            <a:lvl4pPr marL="0" marR="0" lvl="3" indent="0" algn="ctr" rtl="0">
              <a:lnSpc>
                <a:spcPct val="100000"/>
              </a:lnSpc>
              <a:spcBef>
                <a:spcPts val="0"/>
              </a:spcBef>
              <a:spcAft>
                <a:spcPts val="0"/>
              </a:spcAft>
              <a:buClr>
                <a:srgbClr val="898989"/>
              </a:buClr>
              <a:buSzPts val="1200"/>
              <a:buFont typeface="Century Gothic"/>
              <a:buNone/>
              <a:defRPr sz="1200" b="0" i="0" u="none">
                <a:solidFill>
                  <a:srgbClr val="898989"/>
                </a:solidFill>
                <a:latin typeface="Century Gothic"/>
                <a:ea typeface="Century Gothic"/>
                <a:cs typeface="Century Gothic"/>
                <a:sym typeface="Century Gothic"/>
              </a:defRPr>
            </a:lvl4pPr>
            <a:lvl5pPr marL="0" marR="0" lvl="4" indent="0" algn="ctr" rtl="0">
              <a:lnSpc>
                <a:spcPct val="100000"/>
              </a:lnSpc>
              <a:spcBef>
                <a:spcPts val="0"/>
              </a:spcBef>
              <a:spcAft>
                <a:spcPts val="0"/>
              </a:spcAft>
              <a:buClr>
                <a:srgbClr val="898989"/>
              </a:buClr>
              <a:buSzPts val="1200"/>
              <a:buFont typeface="Century Gothic"/>
              <a:buNone/>
              <a:defRPr sz="1200" b="0" i="0" u="none">
                <a:solidFill>
                  <a:srgbClr val="898989"/>
                </a:solidFill>
                <a:latin typeface="Century Gothic"/>
                <a:ea typeface="Century Gothic"/>
                <a:cs typeface="Century Gothic"/>
                <a:sym typeface="Century Gothic"/>
              </a:defRPr>
            </a:lvl5pPr>
            <a:lvl6pPr marL="0" marR="0" lvl="5" indent="0" algn="ctr" rtl="0">
              <a:lnSpc>
                <a:spcPct val="100000"/>
              </a:lnSpc>
              <a:spcBef>
                <a:spcPts val="0"/>
              </a:spcBef>
              <a:spcAft>
                <a:spcPts val="0"/>
              </a:spcAft>
              <a:buClr>
                <a:srgbClr val="898989"/>
              </a:buClr>
              <a:buSzPts val="1200"/>
              <a:buFont typeface="Century Gothic"/>
              <a:buNone/>
              <a:defRPr sz="1200" b="0" i="0" u="none">
                <a:solidFill>
                  <a:srgbClr val="898989"/>
                </a:solidFill>
                <a:latin typeface="Century Gothic"/>
                <a:ea typeface="Century Gothic"/>
                <a:cs typeface="Century Gothic"/>
                <a:sym typeface="Century Gothic"/>
              </a:defRPr>
            </a:lvl6pPr>
            <a:lvl7pPr marL="0" marR="0" lvl="6" indent="0" algn="ctr" rtl="0">
              <a:lnSpc>
                <a:spcPct val="100000"/>
              </a:lnSpc>
              <a:spcBef>
                <a:spcPts val="0"/>
              </a:spcBef>
              <a:spcAft>
                <a:spcPts val="0"/>
              </a:spcAft>
              <a:buClr>
                <a:srgbClr val="898989"/>
              </a:buClr>
              <a:buSzPts val="1200"/>
              <a:buFont typeface="Century Gothic"/>
              <a:buNone/>
              <a:defRPr sz="1200" b="0" i="0" u="none">
                <a:solidFill>
                  <a:srgbClr val="898989"/>
                </a:solidFill>
                <a:latin typeface="Century Gothic"/>
                <a:ea typeface="Century Gothic"/>
                <a:cs typeface="Century Gothic"/>
                <a:sym typeface="Century Gothic"/>
              </a:defRPr>
            </a:lvl7pPr>
            <a:lvl8pPr marL="0" marR="0" lvl="7" indent="0" algn="ctr" rtl="0">
              <a:lnSpc>
                <a:spcPct val="100000"/>
              </a:lnSpc>
              <a:spcBef>
                <a:spcPts val="0"/>
              </a:spcBef>
              <a:spcAft>
                <a:spcPts val="0"/>
              </a:spcAft>
              <a:buClr>
                <a:srgbClr val="898989"/>
              </a:buClr>
              <a:buSzPts val="1200"/>
              <a:buFont typeface="Century Gothic"/>
              <a:buNone/>
              <a:defRPr sz="1200" b="0" i="0" u="none">
                <a:solidFill>
                  <a:srgbClr val="898989"/>
                </a:solidFill>
                <a:latin typeface="Century Gothic"/>
                <a:ea typeface="Century Gothic"/>
                <a:cs typeface="Century Gothic"/>
                <a:sym typeface="Century Gothic"/>
              </a:defRPr>
            </a:lvl8pPr>
            <a:lvl9pPr marL="0" marR="0" lvl="8" indent="0" algn="ctr" rtl="0">
              <a:lnSpc>
                <a:spcPct val="100000"/>
              </a:lnSpc>
              <a:spcBef>
                <a:spcPts val="0"/>
              </a:spcBef>
              <a:spcAft>
                <a:spcPts val="0"/>
              </a:spcAft>
              <a:buClr>
                <a:srgbClr val="898989"/>
              </a:buClr>
              <a:buSzPts val="1200"/>
              <a:buFont typeface="Century Gothic"/>
              <a:buNone/>
              <a:defRPr sz="1200" b="0" i="0" u="none">
                <a:solidFill>
                  <a:srgbClr val="898989"/>
                </a:solidFill>
                <a:latin typeface="Century Gothic"/>
                <a:ea typeface="Century Gothic"/>
                <a:cs typeface="Century Gothic"/>
                <a:sym typeface="Century Gothic"/>
              </a:defRPr>
            </a:lvl9pPr>
          </a:lstStyle>
          <a:p>
            <a:pPr marL="0" lvl="0" indent="0" algn="ctr" rtl="0">
              <a:spcBef>
                <a:spcPts val="0"/>
              </a:spcBef>
              <a:spcAft>
                <a:spcPts val="0"/>
              </a:spcAft>
              <a:buNone/>
            </a:pPr>
            <a:fld id="{00000000-1234-1234-1234-123412341234}" type="slidenum">
              <a:rPr lang="en-US"/>
              <a:pPr marL="0" lvl="0" indent="0" algn="ctr" rtl="0">
                <a:spcBef>
                  <a:spcPts val="0"/>
                </a:spcBef>
                <a:spcAft>
                  <a:spcPts val="0"/>
                </a:spcAft>
                <a:buNone/>
              </a:pPr>
              <a:t>‹#›</a:t>
            </a:fld>
            <a:endParaRPr sz="1400">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36"/>
        <p:cNvGrpSpPr/>
        <p:nvPr/>
      </p:nvGrpSpPr>
      <p:grpSpPr>
        <a:xfrm>
          <a:off x="0" y="0"/>
          <a:ext cx="0" cy="0"/>
          <a:chOff x="0" y="0"/>
          <a:chExt cx="0" cy="0"/>
        </a:xfrm>
      </p:grpSpPr>
      <p:sp>
        <p:nvSpPr>
          <p:cNvPr id="137" name="Google Shape;137;p29"/>
          <p:cNvSpPr txBox="1">
            <a:spLocks noGrp="1"/>
          </p:cNvSpPr>
          <p:nvPr>
            <p:ph type="title"/>
          </p:nvPr>
        </p:nvSpPr>
        <p:spPr>
          <a:xfrm>
            <a:off x="4762" y="17462"/>
            <a:ext cx="9139237" cy="592137"/>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138" name="Google Shape;138;p29"/>
          <p:cNvSpPr txBox="1">
            <a:spLocks noGrp="1"/>
          </p:cNvSpPr>
          <p:nvPr>
            <p:ph type="body" idx="1"/>
          </p:nvPr>
        </p:nvSpPr>
        <p:spPr>
          <a:xfrm>
            <a:off x="457200" y="990600"/>
            <a:ext cx="8229600" cy="5257800"/>
          </a:xfrm>
          <a:prstGeom prst="rect">
            <a:avLst/>
          </a:prstGeom>
          <a:noFill/>
          <a:ln>
            <a:noFill/>
          </a:ln>
        </p:spPr>
        <p:txBody>
          <a:bodyPr spcFirstLastPara="1" wrap="square" lIns="91425" tIns="45700" rIns="91425" bIns="45700" anchor="t" anchorCtr="0"/>
          <a:lstStyle>
            <a:lvl1pPr marL="457200" marR="0" lvl="0"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L="914400" marR="0" lvl="1"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139" name="Google Shape;139;p29"/>
          <p:cNvSpPr txBox="1">
            <a:spLocks noGrp="1"/>
          </p:cNvSpPr>
          <p:nvPr>
            <p:ph type="ftr" idx="11"/>
          </p:nvPr>
        </p:nvSpPr>
        <p:spPr>
          <a:xfrm>
            <a:off x="1600200" y="6356350"/>
            <a:ext cx="5334000" cy="365125"/>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800" b="0" i="0" u="none">
                <a:solidFill>
                  <a:schemeClr val="dk1"/>
                </a:solidFill>
                <a:latin typeface="Century Gothic"/>
                <a:ea typeface="Century Gothic"/>
                <a:cs typeface="Century Gothic"/>
                <a:sym typeface="Century Gothic"/>
              </a:defRPr>
            </a:lvl1pPr>
            <a:lvl2pPr marR="0" lvl="1"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40" name="Google Shape;140;p29"/>
          <p:cNvSpPr txBox="1">
            <a:spLocks noGrp="1"/>
          </p:cNvSpPr>
          <p:nvPr>
            <p:ph type="sldNum" idx="12"/>
          </p:nvPr>
        </p:nvSpPr>
        <p:spPr>
          <a:xfrm>
            <a:off x="457200" y="6356350"/>
            <a:ext cx="762000" cy="365125"/>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053285"/>
              </a:buClr>
              <a:buSzPts val="1200"/>
              <a:buFont typeface="Century Gothic"/>
              <a:buNone/>
              <a:defRPr sz="1200" b="0" i="0" u="none">
                <a:solidFill>
                  <a:srgbClr val="053285"/>
                </a:solidFill>
                <a:latin typeface="Century Gothic"/>
                <a:ea typeface="Century Gothic"/>
                <a:cs typeface="Century Gothic"/>
                <a:sym typeface="Century Gothic"/>
              </a:defRPr>
            </a:lvl1pPr>
            <a:lvl2pPr marL="0" marR="0" lvl="1" indent="0" algn="l" rtl="0">
              <a:lnSpc>
                <a:spcPct val="100000"/>
              </a:lnSpc>
              <a:spcBef>
                <a:spcPts val="0"/>
              </a:spcBef>
              <a:spcAft>
                <a:spcPts val="0"/>
              </a:spcAft>
              <a:buClr>
                <a:srgbClr val="053285"/>
              </a:buClr>
              <a:buSzPts val="1200"/>
              <a:buFont typeface="Century Gothic"/>
              <a:buNone/>
              <a:defRPr sz="1200" b="0" i="0" u="none">
                <a:solidFill>
                  <a:srgbClr val="053285"/>
                </a:solidFill>
                <a:latin typeface="Century Gothic"/>
                <a:ea typeface="Century Gothic"/>
                <a:cs typeface="Century Gothic"/>
                <a:sym typeface="Century Gothic"/>
              </a:defRPr>
            </a:lvl2pPr>
            <a:lvl3pPr marL="0" marR="0" lvl="2" indent="0" algn="l" rtl="0">
              <a:lnSpc>
                <a:spcPct val="100000"/>
              </a:lnSpc>
              <a:spcBef>
                <a:spcPts val="0"/>
              </a:spcBef>
              <a:spcAft>
                <a:spcPts val="0"/>
              </a:spcAft>
              <a:buClr>
                <a:srgbClr val="053285"/>
              </a:buClr>
              <a:buSzPts val="1200"/>
              <a:buFont typeface="Century Gothic"/>
              <a:buNone/>
              <a:defRPr sz="1200" b="0" i="0" u="none">
                <a:solidFill>
                  <a:srgbClr val="053285"/>
                </a:solidFill>
                <a:latin typeface="Century Gothic"/>
                <a:ea typeface="Century Gothic"/>
                <a:cs typeface="Century Gothic"/>
                <a:sym typeface="Century Gothic"/>
              </a:defRPr>
            </a:lvl3pPr>
            <a:lvl4pPr marL="0" marR="0" lvl="3" indent="0" algn="l" rtl="0">
              <a:lnSpc>
                <a:spcPct val="100000"/>
              </a:lnSpc>
              <a:spcBef>
                <a:spcPts val="0"/>
              </a:spcBef>
              <a:spcAft>
                <a:spcPts val="0"/>
              </a:spcAft>
              <a:buClr>
                <a:srgbClr val="053285"/>
              </a:buClr>
              <a:buSzPts val="1200"/>
              <a:buFont typeface="Century Gothic"/>
              <a:buNone/>
              <a:defRPr sz="1200" b="0" i="0" u="none">
                <a:solidFill>
                  <a:srgbClr val="053285"/>
                </a:solidFill>
                <a:latin typeface="Century Gothic"/>
                <a:ea typeface="Century Gothic"/>
                <a:cs typeface="Century Gothic"/>
                <a:sym typeface="Century Gothic"/>
              </a:defRPr>
            </a:lvl4pPr>
            <a:lvl5pPr marL="0" marR="0" lvl="4" indent="0" algn="l" rtl="0">
              <a:lnSpc>
                <a:spcPct val="100000"/>
              </a:lnSpc>
              <a:spcBef>
                <a:spcPts val="0"/>
              </a:spcBef>
              <a:spcAft>
                <a:spcPts val="0"/>
              </a:spcAft>
              <a:buClr>
                <a:srgbClr val="053285"/>
              </a:buClr>
              <a:buSzPts val="1200"/>
              <a:buFont typeface="Century Gothic"/>
              <a:buNone/>
              <a:defRPr sz="1200" b="0" i="0" u="none">
                <a:solidFill>
                  <a:srgbClr val="053285"/>
                </a:solidFill>
                <a:latin typeface="Century Gothic"/>
                <a:ea typeface="Century Gothic"/>
                <a:cs typeface="Century Gothic"/>
                <a:sym typeface="Century Gothic"/>
              </a:defRPr>
            </a:lvl5pPr>
            <a:lvl6pPr marL="0" marR="0" lvl="5" indent="0" algn="l" rtl="0">
              <a:lnSpc>
                <a:spcPct val="100000"/>
              </a:lnSpc>
              <a:spcBef>
                <a:spcPts val="0"/>
              </a:spcBef>
              <a:spcAft>
                <a:spcPts val="0"/>
              </a:spcAft>
              <a:buClr>
                <a:srgbClr val="053285"/>
              </a:buClr>
              <a:buSzPts val="1200"/>
              <a:buFont typeface="Century Gothic"/>
              <a:buNone/>
              <a:defRPr sz="1200" b="0" i="0" u="none">
                <a:solidFill>
                  <a:srgbClr val="053285"/>
                </a:solidFill>
                <a:latin typeface="Century Gothic"/>
                <a:ea typeface="Century Gothic"/>
                <a:cs typeface="Century Gothic"/>
                <a:sym typeface="Century Gothic"/>
              </a:defRPr>
            </a:lvl6pPr>
            <a:lvl7pPr marL="0" marR="0" lvl="6" indent="0" algn="l" rtl="0">
              <a:lnSpc>
                <a:spcPct val="100000"/>
              </a:lnSpc>
              <a:spcBef>
                <a:spcPts val="0"/>
              </a:spcBef>
              <a:spcAft>
                <a:spcPts val="0"/>
              </a:spcAft>
              <a:buClr>
                <a:srgbClr val="053285"/>
              </a:buClr>
              <a:buSzPts val="1200"/>
              <a:buFont typeface="Century Gothic"/>
              <a:buNone/>
              <a:defRPr sz="1200" b="0" i="0" u="none">
                <a:solidFill>
                  <a:srgbClr val="053285"/>
                </a:solidFill>
                <a:latin typeface="Century Gothic"/>
                <a:ea typeface="Century Gothic"/>
                <a:cs typeface="Century Gothic"/>
                <a:sym typeface="Century Gothic"/>
              </a:defRPr>
            </a:lvl7pPr>
            <a:lvl8pPr marL="0" marR="0" lvl="7" indent="0" algn="l" rtl="0">
              <a:lnSpc>
                <a:spcPct val="100000"/>
              </a:lnSpc>
              <a:spcBef>
                <a:spcPts val="0"/>
              </a:spcBef>
              <a:spcAft>
                <a:spcPts val="0"/>
              </a:spcAft>
              <a:buClr>
                <a:srgbClr val="053285"/>
              </a:buClr>
              <a:buSzPts val="1200"/>
              <a:buFont typeface="Century Gothic"/>
              <a:buNone/>
              <a:defRPr sz="1200" b="0" i="0" u="none">
                <a:solidFill>
                  <a:srgbClr val="053285"/>
                </a:solidFill>
                <a:latin typeface="Century Gothic"/>
                <a:ea typeface="Century Gothic"/>
                <a:cs typeface="Century Gothic"/>
                <a:sym typeface="Century Gothic"/>
              </a:defRPr>
            </a:lvl8pPr>
            <a:lvl9pPr marL="0" marR="0" lvl="8" indent="0" algn="l" rtl="0">
              <a:lnSpc>
                <a:spcPct val="100000"/>
              </a:lnSpc>
              <a:spcBef>
                <a:spcPts val="0"/>
              </a:spcBef>
              <a:spcAft>
                <a:spcPts val="0"/>
              </a:spcAft>
              <a:buClr>
                <a:srgbClr val="053285"/>
              </a:buClr>
              <a:buSzPts val="1200"/>
              <a:buFont typeface="Century Gothic"/>
              <a:buNone/>
              <a:defRPr sz="1200" b="0" i="0" u="none">
                <a:solidFill>
                  <a:srgbClr val="053285"/>
                </a:solidFill>
                <a:latin typeface="Century Gothic"/>
                <a:ea typeface="Century Gothic"/>
                <a:cs typeface="Century Gothic"/>
                <a:sym typeface="Century Gothic"/>
              </a:defRPr>
            </a:lvl9pPr>
          </a:lstStyle>
          <a:p>
            <a:pPr marL="0" lvl="0" indent="0" algn="l" rtl="0">
              <a:spcBef>
                <a:spcPts val="0"/>
              </a:spcBef>
              <a:spcAft>
                <a:spcPts val="0"/>
              </a:spcAft>
              <a:buNone/>
            </a:pPr>
            <a:fld id="{00000000-1234-1234-1234-123412341234}" type="slidenum">
              <a:rPr lang="en-US"/>
              <a:pPr marL="0" lvl="0" indent="0" algn="l" rtl="0">
                <a:spcBef>
                  <a:spcPts val="0"/>
                </a:spcBef>
                <a:spcAft>
                  <a:spcPts val="0"/>
                </a:spcAft>
                <a:buNone/>
              </a:pPr>
              <a:t>‹#›</a:t>
            </a:fld>
            <a:endParaRPr sz="1400">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72" r:id="rId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a:blip r:embed="rId13" cstate="screen">
            <a:alphaModFix/>
            <a:extLst>
              <a:ext uri="{28A0092B-C50C-407E-A947-70E740481C1C}">
                <a14:useLocalDpi xmlns:a14="http://schemas.microsoft.com/office/drawing/2010/main"/>
              </a:ext>
            </a:extLst>
          </a:blip>
          <a:stretch>
            <a:fillRect/>
          </a:stretch>
        </a:blipFill>
        <a:effectLst/>
      </p:bgPr>
    </p:bg>
    <p:spTree>
      <p:nvGrpSpPr>
        <p:cNvPr id="1" name="Shape 146"/>
        <p:cNvGrpSpPr/>
        <p:nvPr/>
      </p:nvGrpSpPr>
      <p:grpSpPr>
        <a:xfrm>
          <a:off x="0" y="0"/>
          <a:ext cx="0" cy="0"/>
          <a:chOff x="0" y="0"/>
          <a:chExt cx="0" cy="0"/>
        </a:xfrm>
      </p:grpSpPr>
      <p:sp>
        <p:nvSpPr>
          <p:cNvPr id="147" name="Google Shape;147;p31"/>
          <p:cNvSpPr txBox="1">
            <a:spLocks noGrp="1"/>
          </p:cNvSpPr>
          <p:nvPr>
            <p:ph type="title"/>
          </p:nvPr>
        </p:nvSpPr>
        <p:spPr>
          <a:xfrm>
            <a:off x="4762" y="17462"/>
            <a:ext cx="9139237" cy="592137"/>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Clr>
                <a:schemeClr val="lt1"/>
              </a:buClr>
              <a:buSzPts val="3200"/>
              <a:buFont typeface="Rockwell"/>
              <a:buNone/>
              <a:defRPr sz="3200" b="0" i="0" u="none" strike="noStrike" cap="none">
                <a:solidFill>
                  <a:schemeClr val="lt1"/>
                </a:solidFill>
                <a:latin typeface="Rockwell"/>
                <a:ea typeface="Rockwell"/>
                <a:cs typeface="Rockwell"/>
                <a:sym typeface="Rockwel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48" name="Google Shape;148;p31"/>
          <p:cNvSpPr txBox="1">
            <a:spLocks noGrp="1"/>
          </p:cNvSpPr>
          <p:nvPr>
            <p:ph type="body" idx="1"/>
          </p:nvPr>
        </p:nvSpPr>
        <p:spPr>
          <a:xfrm>
            <a:off x="457200" y="990600"/>
            <a:ext cx="8229600" cy="5257800"/>
          </a:xfrm>
          <a:prstGeom prst="rect">
            <a:avLst/>
          </a:prstGeom>
          <a:noFill/>
          <a:ln>
            <a:noFill/>
          </a:ln>
        </p:spPr>
        <p:txBody>
          <a:bodyPr spcFirstLastPara="1" wrap="square" lIns="91425" tIns="45700" rIns="91425" bIns="45700" anchor="t" anchorCtr="0"/>
          <a:lstStyle>
            <a:lvl1pPr marL="457200" marR="0" lvl="0" indent="-228600" algn="l" rtl="0">
              <a:spcBef>
                <a:spcPts val="640"/>
              </a:spcBef>
              <a:spcAft>
                <a:spcPts val="0"/>
              </a:spcAft>
              <a:buClr>
                <a:schemeClr val="dk1"/>
              </a:buClr>
              <a:buSzPts val="3200"/>
              <a:buFont typeface="Arial"/>
              <a:buNone/>
              <a:defRPr sz="3200" b="0" i="0" u="none" strike="noStrike" cap="none">
                <a:solidFill>
                  <a:schemeClr val="dk1"/>
                </a:solidFill>
                <a:latin typeface="Century Gothic"/>
                <a:ea typeface="Century Gothic"/>
                <a:cs typeface="Century Gothic"/>
                <a:sym typeface="Century Gothic"/>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entury Gothic"/>
                <a:ea typeface="Century Gothic"/>
                <a:cs typeface="Century Gothic"/>
                <a:sym typeface="Century Gothic"/>
              </a:defRPr>
            </a:lvl2pPr>
            <a:lvl3pPr marL="1371600" marR="0" lvl="2" indent="-381000" algn="l" rtl="0">
              <a:spcBef>
                <a:spcPts val="480"/>
              </a:spcBef>
              <a:spcAft>
                <a:spcPts val="0"/>
              </a:spcAft>
              <a:buClr>
                <a:schemeClr val="dk1"/>
              </a:buClr>
              <a:buSzPts val="2400"/>
              <a:buFont typeface="Courier New"/>
              <a:buChar char="o"/>
              <a:defRPr sz="2400" b="0" i="0" u="none" strike="noStrike" cap="none">
                <a:solidFill>
                  <a:schemeClr val="dk1"/>
                </a:solidFill>
                <a:latin typeface="Century Gothic"/>
                <a:ea typeface="Century Gothic"/>
                <a:cs typeface="Century Gothic"/>
                <a:sym typeface="Century Gothic"/>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149" name="Google Shape;149;p31"/>
          <p:cNvSpPr txBox="1">
            <a:spLocks noGrp="1"/>
          </p:cNvSpPr>
          <p:nvPr>
            <p:ph type="ftr" idx="11"/>
          </p:nvPr>
        </p:nvSpPr>
        <p:spPr>
          <a:xfrm>
            <a:off x="1600200" y="6356350"/>
            <a:ext cx="5334000" cy="365125"/>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800" b="0" i="0" u="none">
                <a:solidFill>
                  <a:schemeClr val="dk1"/>
                </a:solidFill>
                <a:latin typeface="Century Gothic"/>
                <a:ea typeface="Century Gothic"/>
                <a:cs typeface="Century Gothic"/>
                <a:sym typeface="Century Gothic"/>
              </a:defRPr>
            </a:lvl1pPr>
            <a:lvl2pPr marR="0" lvl="1"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50" name="Google Shape;150;p31"/>
          <p:cNvSpPr txBox="1">
            <a:spLocks noGrp="1"/>
          </p:cNvSpPr>
          <p:nvPr>
            <p:ph type="sldNum" idx="12"/>
          </p:nvPr>
        </p:nvSpPr>
        <p:spPr>
          <a:xfrm>
            <a:off x="533400" y="6356350"/>
            <a:ext cx="762000" cy="365125"/>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898989"/>
              </a:buClr>
              <a:buSzPts val="1200"/>
              <a:buFont typeface="Century Gothic"/>
              <a:buNone/>
              <a:defRPr sz="1200" b="0" i="0" u="none">
                <a:solidFill>
                  <a:srgbClr val="898989"/>
                </a:solidFill>
                <a:latin typeface="Century Gothic"/>
                <a:ea typeface="Century Gothic"/>
                <a:cs typeface="Century Gothic"/>
                <a:sym typeface="Century Gothic"/>
              </a:defRPr>
            </a:lvl1pPr>
            <a:lvl2pPr marL="0" marR="0" lvl="1" indent="0" algn="ctr" rtl="0">
              <a:lnSpc>
                <a:spcPct val="100000"/>
              </a:lnSpc>
              <a:spcBef>
                <a:spcPts val="0"/>
              </a:spcBef>
              <a:spcAft>
                <a:spcPts val="0"/>
              </a:spcAft>
              <a:buClr>
                <a:srgbClr val="898989"/>
              </a:buClr>
              <a:buSzPts val="1200"/>
              <a:buFont typeface="Century Gothic"/>
              <a:buNone/>
              <a:defRPr sz="1200" b="0" i="0" u="none">
                <a:solidFill>
                  <a:srgbClr val="898989"/>
                </a:solidFill>
                <a:latin typeface="Century Gothic"/>
                <a:ea typeface="Century Gothic"/>
                <a:cs typeface="Century Gothic"/>
                <a:sym typeface="Century Gothic"/>
              </a:defRPr>
            </a:lvl2pPr>
            <a:lvl3pPr marL="0" marR="0" lvl="2" indent="0" algn="ctr" rtl="0">
              <a:lnSpc>
                <a:spcPct val="100000"/>
              </a:lnSpc>
              <a:spcBef>
                <a:spcPts val="0"/>
              </a:spcBef>
              <a:spcAft>
                <a:spcPts val="0"/>
              </a:spcAft>
              <a:buClr>
                <a:srgbClr val="898989"/>
              </a:buClr>
              <a:buSzPts val="1200"/>
              <a:buFont typeface="Century Gothic"/>
              <a:buNone/>
              <a:defRPr sz="1200" b="0" i="0" u="none">
                <a:solidFill>
                  <a:srgbClr val="898989"/>
                </a:solidFill>
                <a:latin typeface="Century Gothic"/>
                <a:ea typeface="Century Gothic"/>
                <a:cs typeface="Century Gothic"/>
                <a:sym typeface="Century Gothic"/>
              </a:defRPr>
            </a:lvl3pPr>
            <a:lvl4pPr marL="0" marR="0" lvl="3" indent="0" algn="ctr" rtl="0">
              <a:lnSpc>
                <a:spcPct val="100000"/>
              </a:lnSpc>
              <a:spcBef>
                <a:spcPts val="0"/>
              </a:spcBef>
              <a:spcAft>
                <a:spcPts val="0"/>
              </a:spcAft>
              <a:buClr>
                <a:srgbClr val="898989"/>
              </a:buClr>
              <a:buSzPts val="1200"/>
              <a:buFont typeface="Century Gothic"/>
              <a:buNone/>
              <a:defRPr sz="1200" b="0" i="0" u="none">
                <a:solidFill>
                  <a:srgbClr val="898989"/>
                </a:solidFill>
                <a:latin typeface="Century Gothic"/>
                <a:ea typeface="Century Gothic"/>
                <a:cs typeface="Century Gothic"/>
                <a:sym typeface="Century Gothic"/>
              </a:defRPr>
            </a:lvl4pPr>
            <a:lvl5pPr marL="0" marR="0" lvl="4" indent="0" algn="ctr" rtl="0">
              <a:lnSpc>
                <a:spcPct val="100000"/>
              </a:lnSpc>
              <a:spcBef>
                <a:spcPts val="0"/>
              </a:spcBef>
              <a:spcAft>
                <a:spcPts val="0"/>
              </a:spcAft>
              <a:buClr>
                <a:srgbClr val="898989"/>
              </a:buClr>
              <a:buSzPts val="1200"/>
              <a:buFont typeface="Century Gothic"/>
              <a:buNone/>
              <a:defRPr sz="1200" b="0" i="0" u="none">
                <a:solidFill>
                  <a:srgbClr val="898989"/>
                </a:solidFill>
                <a:latin typeface="Century Gothic"/>
                <a:ea typeface="Century Gothic"/>
                <a:cs typeface="Century Gothic"/>
                <a:sym typeface="Century Gothic"/>
              </a:defRPr>
            </a:lvl5pPr>
            <a:lvl6pPr marL="0" marR="0" lvl="5" indent="0" algn="ctr" rtl="0">
              <a:lnSpc>
                <a:spcPct val="100000"/>
              </a:lnSpc>
              <a:spcBef>
                <a:spcPts val="0"/>
              </a:spcBef>
              <a:spcAft>
                <a:spcPts val="0"/>
              </a:spcAft>
              <a:buClr>
                <a:srgbClr val="898989"/>
              </a:buClr>
              <a:buSzPts val="1200"/>
              <a:buFont typeface="Century Gothic"/>
              <a:buNone/>
              <a:defRPr sz="1200" b="0" i="0" u="none">
                <a:solidFill>
                  <a:srgbClr val="898989"/>
                </a:solidFill>
                <a:latin typeface="Century Gothic"/>
                <a:ea typeface="Century Gothic"/>
                <a:cs typeface="Century Gothic"/>
                <a:sym typeface="Century Gothic"/>
              </a:defRPr>
            </a:lvl6pPr>
            <a:lvl7pPr marL="0" marR="0" lvl="6" indent="0" algn="ctr" rtl="0">
              <a:lnSpc>
                <a:spcPct val="100000"/>
              </a:lnSpc>
              <a:spcBef>
                <a:spcPts val="0"/>
              </a:spcBef>
              <a:spcAft>
                <a:spcPts val="0"/>
              </a:spcAft>
              <a:buClr>
                <a:srgbClr val="898989"/>
              </a:buClr>
              <a:buSzPts val="1200"/>
              <a:buFont typeface="Century Gothic"/>
              <a:buNone/>
              <a:defRPr sz="1200" b="0" i="0" u="none">
                <a:solidFill>
                  <a:srgbClr val="898989"/>
                </a:solidFill>
                <a:latin typeface="Century Gothic"/>
                <a:ea typeface="Century Gothic"/>
                <a:cs typeface="Century Gothic"/>
                <a:sym typeface="Century Gothic"/>
              </a:defRPr>
            </a:lvl7pPr>
            <a:lvl8pPr marL="0" marR="0" lvl="7" indent="0" algn="ctr" rtl="0">
              <a:lnSpc>
                <a:spcPct val="100000"/>
              </a:lnSpc>
              <a:spcBef>
                <a:spcPts val="0"/>
              </a:spcBef>
              <a:spcAft>
                <a:spcPts val="0"/>
              </a:spcAft>
              <a:buClr>
                <a:srgbClr val="898989"/>
              </a:buClr>
              <a:buSzPts val="1200"/>
              <a:buFont typeface="Century Gothic"/>
              <a:buNone/>
              <a:defRPr sz="1200" b="0" i="0" u="none">
                <a:solidFill>
                  <a:srgbClr val="898989"/>
                </a:solidFill>
                <a:latin typeface="Century Gothic"/>
                <a:ea typeface="Century Gothic"/>
                <a:cs typeface="Century Gothic"/>
                <a:sym typeface="Century Gothic"/>
              </a:defRPr>
            </a:lvl8pPr>
            <a:lvl9pPr marL="0" marR="0" lvl="8" indent="0" algn="ctr" rtl="0">
              <a:lnSpc>
                <a:spcPct val="100000"/>
              </a:lnSpc>
              <a:spcBef>
                <a:spcPts val="0"/>
              </a:spcBef>
              <a:spcAft>
                <a:spcPts val="0"/>
              </a:spcAft>
              <a:buClr>
                <a:srgbClr val="898989"/>
              </a:buClr>
              <a:buSzPts val="1200"/>
              <a:buFont typeface="Century Gothic"/>
              <a:buNone/>
              <a:defRPr sz="1200" b="0" i="0" u="none">
                <a:solidFill>
                  <a:srgbClr val="898989"/>
                </a:solidFill>
                <a:latin typeface="Century Gothic"/>
                <a:ea typeface="Century Gothic"/>
                <a:cs typeface="Century Gothic"/>
                <a:sym typeface="Century Gothic"/>
              </a:defRPr>
            </a:lvl9pPr>
          </a:lstStyle>
          <a:p>
            <a:pPr marL="0" lvl="0" indent="0" algn="ctr" rtl="0">
              <a:spcBef>
                <a:spcPts val="0"/>
              </a:spcBef>
              <a:spcAft>
                <a:spcPts val="0"/>
              </a:spcAft>
              <a:buNone/>
            </a:pPr>
            <a:fld id="{00000000-1234-1234-1234-123412341234}" type="slidenum">
              <a:rPr lang="en-US"/>
              <a:pPr marL="0" lvl="0" indent="0" algn="ctr" rtl="0">
                <a:spcBef>
                  <a:spcPts val="0"/>
                </a:spcBef>
                <a:spcAft>
                  <a:spcPts val="0"/>
                </a:spcAft>
                <a:buNone/>
              </a:pPr>
              <a:t>‹#›</a:t>
            </a:fld>
            <a:endParaRPr sz="1400">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a:blip r:embed="rId3" cstate="screen">
            <a:alphaModFix/>
            <a:extLst>
              <a:ext uri="{28A0092B-C50C-407E-A947-70E740481C1C}">
                <a14:useLocalDpi xmlns:a14="http://schemas.microsoft.com/office/drawing/2010/main"/>
              </a:ext>
            </a:extLst>
          </a:blip>
          <a:stretch>
            <a:fillRect/>
          </a:stretch>
        </a:blipFill>
        <a:effectLst/>
      </p:bgPr>
    </p:bg>
    <p:spTree>
      <p:nvGrpSpPr>
        <p:cNvPr id="1" name="Shape 209"/>
        <p:cNvGrpSpPr/>
        <p:nvPr/>
      </p:nvGrpSpPr>
      <p:grpSpPr>
        <a:xfrm>
          <a:off x="0" y="0"/>
          <a:ext cx="0" cy="0"/>
          <a:chOff x="0" y="0"/>
          <a:chExt cx="0" cy="0"/>
        </a:xfrm>
      </p:grpSpPr>
      <p:sp>
        <p:nvSpPr>
          <p:cNvPr id="210" name="Google Shape;210;p43"/>
          <p:cNvSpPr txBox="1">
            <a:spLocks noGrp="1"/>
          </p:cNvSpPr>
          <p:nvPr>
            <p:ph type="title"/>
          </p:nvPr>
        </p:nvSpPr>
        <p:spPr>
          <a:xfrm>
            <a:off x="4762" y="17462"/>
            <a:ext cx="9139237" cy="592137"/>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3200" b="0" i="0" u="none" strike="noStrike" cap="none">
                <a:solidFill>
                  <a:schemeClr val="lt1"/>
                </a:solidFill>
                <a:latin typeface="Rockwell"/>
                <a:ea typeface="Rockwell"/>
                <a:cs typeface="Rockwell"/>
                <a:sym typeface="Rockwell"/>
              </a:defRPr>
            </a:lvl1pPr>
            <a:lvl2pPr marR="0" lvl="1" algn="l" rtl="0">
              <a:spcBef>
                <a:spcPts val="0"/>
              </a:spcBef>
              <a:spcAft>
                <a:spcPts val="0"/>
              </a:spcAft>
              <a:buSzPts val="1400"/>
              <a:buNone/>
              <a:defRPr sz="3200" b="0" i="0" u="none" strike="noStrike" cap="none">
                <a:solidFill>
                  <a:schemeClr val="lt1"/>
                </a:solidFill>
                <a:latin typeface="Rockwell"/>
                <a:ea typeface="Rockwell"/>
                <a:cs typeface="Rockwell"/>
                <a:sym typeface="Rockwell"/>
              </a:defRPr>
            </a:lvl2pPr>
            <a:lvl3pPr marR="0" lvl="2" algn="l" rtl="0">
              <a:spcBef>
                <a:spcPts val="0"/>
              </a:spcBef>
              <a:spcAft>
                <a:spcPts val="0"/>
              </a:spcAft>
              <a:buSzPts val="1400"/>
              <a:buNone/>
              <a:defRPr sz="3200" b="0" i="0" u="none" strike="noStrike" cap="none">
                <a:solidFill>
                  <a:schemeClr val="lt1"/>
                </a:solidFill>
                <a:latin typeface="Rockwell"/>
                <a:ea typeface="Rockwell"/>
                <a:cs typeface="Rockwell"/>
                <a:sym typeface="Rockwell"/>
              </a:defRPr>
            </a:lvl3pPr>
            <a:lvl4pPr marR="0" lvl="3" algn="l" rtl="0">
              <a:spcBef>
                <a:spcPts val="0"/>
              </a:spcBef>
              <a:spcAft>
                <a:spcPts val="0"/>
              </a:spcAft>
              <a:buSzPts val="1400"/>
              <a:buNone/>
              <a:defRPr sz="3200" b="0" i="0" u="none" strike="noStrike" cap="none">
                <a:solidFill>
                  <a:schemeClr val="lt1"/>
                </a:solidFill>
                <a:latin typeface="Rockwell"/>
                <a:ea typeface="Rockwell"/>
                <a:cs typeface="Rockwell"/>
                <a:sym typeface="Rockwell"/>
              </a:defRPr>
            </a:lvl4pPr>
            <a:lvl5pPr marR="0" lvl="4" algn="l" rtl="0">
              <a:spcBef>
                <a:spcPts val="0"/>
              </a:spcBef>
              <a:spcAft>
                <a:spcPts val="0"/>
              </a:spcAft>
              <a:buSzPts val="1400"/>
              <a:buNone/>
              <a:defRPr sz="3200" b="0" i="0" u="none" strike="noStrike" cap="none">
                <a:solidFill>
                  <a:schemeClr val="lt1"/>
                </a:solidFill>
                <a:latin typeface="Rockwell"/>
                <a:ea typeface="Rockwell"/>
                <a:cs typeface="Rockwell"/>
                <a:sym typeface="Rockwell"/>
              </a:defRPr>
            </a:lvl5pPr>
            <a:lvl6pPr marR="0" lvl="5" algn="l" rtl="0">
              <a:spcBef>
                <a:spcPts val="0"/>
              </a:spcBef>
              <a:spcAft>
                <a:spcPts val="0"/>
              </a:spcAft>
              <a:buSzPts val="1400"/>
              <a:buNone/>
              <a:defRPr sz="3200" b="0" i="0" u="none" strike="noStrike" cap="none">
                <a:solidFill>
                  <a:schemeClr val="lt1"/>
                </a:solidFill>
                <a:latin typeface="Rockwell"/>
                <a:ea typeface="Rockwell"/>
                <a:cs typeface="Rockwell"/>
                <a:sym typeface="Rockwell"/>
              </a:defRPr>
            </a:lvl6pPr>
            <a:lvl7pPr marR="0" lvl="6" algn="l" rtl="0">
              <a:spcBef>
                <a:spcPts val="0"/>
              </a:spcBef>
              <a:spcAft>
                <a:spcPts val="0"/>
              </a:spcAft>
              <a:buSzPts val="1400"/>
              <a:buNone/>
              <a:defRPr sz="3200" b="0" i="0" u="none" strike="noStrike" cap="none">
                <a:solidFill>
                  <a:schemeClr val="lt1"/>
                </a:solidFill>
                <a:latin typeface="Rockwell"/>
                <a:ea typeface="Rockwell"/>
                <a:cs typeface="Rockwell"/>
                <a:sym typeface="Rockwell"/>
              </a:defRPr>
            </a:lvl7pPr>
            <a:lvl8pPr marR="0" lvl="7" algn="l" rtl="0">
              <a:spcBef>
                <a:spcPts val="0"/>
              </a:spcBef>
              <a:spcAft>
                <a:spcPts val="0"/>
              </a:spcAft>
              <a:buSzPts val="1400"/>
              <a:buNone/>
              <a:defRPr sz="3200" b="0" i="0" u="none" strike="noStrike" cap="none">
                <a:solidFill>
                  <a:schemeClr val="lt1"/>
                </a:solidFill>
                <a:latin typeface="Rockwell"/>
                <a:ea typeface="Rockwell"/>
                <a:cs typeface="Rockwell"/>
                <a:sym typeface="Rockwell"/>
              </a:defRPr>
            </a:lvl8pPr>
            <a:lvl9pPr marR="0" lvl="8" algn="l" rtl="0">
              <a:spcBef>
                <a:spcPts val="0"/>
              </a:spcBef>
              <a:spcAft>
                <a:spcPts val="0"/>
              </a:spcAft>
              <a:buSzPts val="1400"/>
              <a:buNone/>
              <a:defRPr sz="3200" b="0" i="0" u="none" strike="noStrike" cap="none">
                <a:solidFill>
                  <a:schemeClr val="lt1"/>
                </a:solidFill>
                <a:latin typeface="Rockwell"/>
                <a:ea typeface="Rockwell"/>
                <a:cs typeface="Rockwell"/>
                <a:sym typeface="Rockwell"/>
              </a:defRPr>
            </a:lvl9pPr>
          </a:lstStyle>
          <a:p>
            <a:endParaRPr/>
          </a:p>
        </p:txBody>
      </p:sp>
      <p:sp>
        <p:nvSpPr>
          <p:cNvPr id="211" name="Google Shape;211;p43"/>
          <p:cNvSpPr txBox="1">
            <a:spLocks noGrp="1"/>
          </p:cNvSpPr>
          <p:nvPr>
            <p:ph type="body" idx="1"/>
          </p:nvPr>
        </p:nvSpPr>
        <p:spPr>
          <a:xfrm>
            <a:off x="457200" y="990600"/>
            <a:ext cx="8229600" cy="5257800"/>
          </a:xfrm>
          <a:prstGeom prst="rect">
            <a:avLst/>
          </a:prstGeom>
          <a:noFill/>
          <a:ln>
            <a:noFill/>
          </a:ln>
        </p:spPr>
        <p:txBody>
          <a:bodyPr spcFirstLastPara="1" wrap="square" lIns="91425" tIns="45700" rIns="91425" bIns="45700" anchor="t" anchorCtr="0"/>
          <a:lstStyle>
            <a:lvl1pPr marL="457200" marR="0" lvl="0" indent="-228600" algn="l" rtl="0">
              <a:spcBef>
                <a:spcPts val="640"/>
              </a:spcBef>
              <a:spcAft>
                <a:spcPts val="0"/>
              </a:spcAft>
              <a:buSzPts val="1400"/>
              <a:buNone/>
              <a:defRPr sz="3200" b="0" i="0" u="none" strike="noStrike" cap="none">
                <a:solidFill>
                  <a:schemeClr val="dk1"/>
                </a:solidFill>
                <a:latin typeface="Century Gothic"/>
                <a:ea typeface="Century Gothic"/>
                <a:cs typeface="Century Gothic"/>
                <a:sym typeface="Century Gothic"/>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entury Gothic"/>
                <a:ea typeface="Century Gothic"/>
                <a:cs typeface="Century Gothic"/>
                <a:sym typeface="Century Gothic"/>
              </a:defRPr>
            </a:lvl2pPr>
            <a:lvl3pPr marL="1371600" marR="0" lvl="2" indent="-381000" algn="l" rtl="0">
              <a:spcBef>
                <a:spcPts val="480"/>
              </a:spcBef>
              <a:spcAft>
                <a:spcPts val="0"/>
              </a:spcAft>
              <a:buClr>
                <a:schemeClr val="dk1"/>
              </a:buClr>
              <a:buSzPts val="2400"/>
              <a:buFont typeface="Courier New"/>
              <a:buChar char="o"/>
              <a:defRPr sz="2400" b="0" i="0" u="none" strike="noStrike" cap="none">
                <a:solidFill>
                  <a:schemeClr val="dk1"/>
                </a:solidFill>
                <a:latin typeface="Century Gothic"/>
                <a:ea typeface="Century Gothic"/>
                <a:cs typeface="Century Gothic"/>
                <a:sym typeface="Century Gothic"/>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9pPr>
          </a:lstStyle>
          <a:p>
            <a:endParaRPr/>
          </a:p>
        </p:txBody>
      </p:sp>
    </p:spTree>
  </p:cSld>
  <p:clrMap bg1="lt1" tx1="dk1" bg2="dk2" tx2="lt2" accent1="accent1" accent2="accent2" accent3="accent3" accent4="accent4" accent5="accent5" accent6="accent6" hlink="hlink" folHlink="folHlink"/>
  <p:sldLayoutIdLst>
    <p:sldLayoutId id="2147483684" r:id="rId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13"/>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85" r:id="rId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17"/>
        <p:cNvGrpSpPr/>
        <p:nvPr/>
      </p:nvGrpSpPr>
      <p:grpSpPr>
        <a:xfrm>
          <a:off x="0" y="0"/>
          <a:ext cx="0" cy="0"/>
          <a:chOff x="0" y="0"/>
          <a:chExt cx="0" cy="0"/>
        </a:xfrm>
      </p:grpSpPr>
      <p:sp>
        <p:nvSpPr>
          <p:cNvPr id="218" name="Google Shape;218;p47"/>
          <p:cNvSpPr txBox="1">
            <a:spLocks noGrp="1"/>
          </p:cNvSpPr>
          <p:nvPr>
            <p:ph type="title"/>
          </p:nvPr>
        </p:nvSpPr>
        <p:spPr>
          <a:xfrm>
            <a:off x="4762" y="17462"/>
            <a:ext cx="9139200" cy="592200"/>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219" name="Google Shape;219;p47"/>
          <p:cNvSpPr txBox="1">
            <a:spLocks noGrp="1"/>
          </p:cNvSpPr>
          <p:nvPr>
            <p:ph type="body" idx="1"/>
          </p:nvPr>
        </p:nvSpPr>
        <p:spPr>
          <a:xfrm>
            <a:off x="457200" y="990600"/>
            <a:ext cx="8229600" cy="5257800"/>
          </a:xfrm>
          <a:prstGeom prst="rect">
            <a:avLst/>
          </a:prstGeom>
          <a:noFill/>
          <a:ln>
            <a:noFill/>
          </a:ln>
        </p:spPr>
        <p:txBody>
          <a:bodyPr spcFirstLastPara="1" wrap="square" lIns="91425" tIns="45700" rIns="91425" bIns="45700" anchor="t" anchorCtr="0"/>
          <a:lstStyle>
            <a:lvl1pPr marL="457200" marR="0" lvl="0"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L="914400" marR="0" lvl="1"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220" name="Google Shape;220;p47"/>
          <p:cNvSpPr txBox="1">
            <a:spLocks noGrp="1"/>
          </p:cNvSpPr>
          <p:nvPr>
            <p:ph type="ftr" idx="11"/>
          </p:nvPr>
        </p:nvSpPr>
        <p:spPr>
          <a:xfrm>
            <a:off x="1600200" y="6356350"/>
            <a:ext cx="5334000" cy="365100"/>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400" b="0" i="0" u="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221" name="Google Shape;221;p47"/>
          <p:cNvSpPr txBox="1">
            <a:spLocks noGrp="1"/>
          </p:cNvSpPr>
          <p:nvPr>
            <p:ph type="sldNum" idx="12"/>
          </p:nvPr>
        </p:nvSpPr>
        <p:spPr>
          <a:xfrm>
            <a:off x="457200" y="6356350"/>
            <a:ext cx="762000" cy="365100"/>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053285"/>
              </a:buClr>
              <a:buSzPts val="1200"/>
              <a:buFont typeface="Century Gothic"/>
              <a:buNone/>
              <a:defRPr sz="1200" b="0" i="0" u="none">
                <a:solidFill>
                  <a:srgbClr val="053285"/>
                </a:solidFill>
                <a:latin typeface="Century Gothic"/>
                <a:ea typeface="Century Gothic"/>
                <a:cs typeface="Century Gothic"/>
                <a:sym typeface="Century Gothic"/>
              </a:defRPr>
            </a:lvl1pPr>
            <a:lvl2pPr marL="0" marR="0" lvl="1" indent="0" algn="l" rtl="0">
              <a:lnSpc>
                <a:spcPct val="100000"/>
              </a:lnSpc>
              <a:spcBef>
                <a:spcPts val="0"/>
              </a:spcBef>
              <a:spcAft>
                <a:spcPts val="0"/>
              </a:spcAft>
              <a:buClr>
                <a:srgbClr val="053285"/>
              </a:buClr>
              <a:buSzPts val="1200"/>
              <a:buFont typeface="Century Gothic"/>
              <a:buNone/>
              <a:defRPr sz="1200" b="0" i="0" u="none">
                <a:solidFill>
                  <a:srgbClr val="053285"/>
                </a:solidFill>
                <a:latin typeface="Century Gothic"/>
                <a:ea typeface="Century Gothic"/>
                <a:cs typeface="Century Gothic"/>
                <a:sym typeface="Century Gothic"/>
              </a:defRPr>
            </a:lvl2pPr>
            <a:lvl3pPr marL="0" marR="0" lvl="2" indent="0" algn="l" rtl="0">
              <a:lnSpc>
                <a:spcPct val="100000"/>
              </a:lnSpc>
              <a:spcBef>
                <a:spcPts val="0"/>
              </a:spcBef>
              <a:spcAft>
                <a:spcPts val="0"/>
              </a:spcAft>
              <a:buClr>
                <a:srgbClr val="053285"/>
              </a:buClr>
              <a:buSzPts val="1200"/>
              <a:buFont typeface="Century Gothic"/>
              <a:buNone/>
              <a:defRPr sz="1200" b="0" i="0" u="none">
                <a:solidFill>
                  <a:srgbClr val="053285"/>
                </a:solidFill>
                <a:latin typeface="Century Gothic"/>
                <a:ea typeface="Century Gothic"/>
                <a:cs typeface="Century Gothic"/>
                <a:sym typeface="Century Gothic"/>
              </a:defRPr>
            </a:lvl3pPr>
            <a:lvl4pPr marL="0" marR="0" lvl="3" indent="0" algn="l" rtl="0">
              <a:lnSpc>
                <a:spcPct val="100000"/>
              </a:lnSpc>
              <a:spcBef>
                <a:spcPts val="0"/>
              </a:spcBef>
              <a:spcAft>
                <a:spcPts val="0"/>
              </a:spcAft>
              <a:buClr>
                <a:srgbClr val="053285"/>
              </a:buClr>
              <a:buSzPts val="1200"/>
              <a:buFont typeface="Century Gothic"/>
              <a:buNone/>
              <a:defRPr sz="1200" b="0" i="0" u="none">
                <a:solidFill>
                  <a:srgbClr val="053285"/>
                </a:solidFill>
                <a:latin typeface="Century Gothic"/>
                <a:ea typeface="Century Gothic"/>
                <a:cs typeface="Century Gothic"/>
                <a:sym typeface="Century Gothic"/>
              </a:defRPr>
            </a:lvl4pPr>
            <a:lvl5pPr marL="0" marR="0" lvl="4" indent="0" algn="l" rtl="0">
              <a:lnSpc>
                <a:spcPct val="100000"/>
              </a:lnSpc>
              <a:spcBef>
                <a:spcPts val="0"/>
              </a:spcBef>
              <a:spcAft>
                <a:spcPts val="0"/>
              </a:spcAft>
              <a:buClr>
                <a:srgbClr val="053285"/>
              </a:buClr>
              <a:buSzPts val="1200"/>
              <a:buFont typeface="Century Gothic"/>
              <a:buNone/>
              <a:defRPr sz="1200" b="0" i="0" u="none">
                <a:solidFill>
                  <a:srgbClr val="053285"/>
                </a:solidFill>
                <a:latin typeface="Century Gothic"/>
                <a:ea typeface="Century Gothic"/>
                <a:cs typeface="Century Gothic"/>
                <a:sym typeface="Century Gothic"/>
              </a:defRPr>
            </a:lvl5pPr>
            <a:lvl6pPr marL="0" marR="0" lvl="5" indent="0" algn="l" rtl="0">
              <a:lnSpc>
                <a:spcPct val="100000"/>
              </a:lnSpc>
              <a:spcBef>
                <a:spcPts val="0"/>
              </a:spcBef>
              <a:spcAft>
                <a:spcPts val="0"/>
              </a:spcAft>
              <a:buClr>
                <a:srgbClr val="053285"/>
              </a:buClr>
              <a:buSzPts val="1200"/>
              <a:buFont typeface="Century Gothic"/>
              <a:buNone/>
              <a:defRPr sz="1200" b="0" i="0" u="none">
                <a:solidFill>
                  <a:srgbClr val="053285"/>
                </a:solidFill>
                <a:latin typeface="Century Gothic"/>
                <a:ea typeface="Century Gothic"/>
                <a:cs typeface="Century Gothic"/>
                <a:sym typeface="Century Gothic"/>
              </a:defRPr>
            </a:lvl6pPr>
            <a:lvl7pPr marL="0" marR="0" lvl="6" indent="0" algn="l" rtl="0">
              <a:lnSpc>
                <a:spcPct val="100000"/>
              </a:lnSpc>
              <a:spcBef>
                <a:spcPts val="0"/>
              </a:spcBef>
              <a:spcAft>
                <a:spcPts val="0"/>
              </a:spcAft>
              <a:buClr>
                <a:srgbClr val="053285"/>
              </a:buClr>
              <a:buSzPts val="1200"/>
              <a:buFont typeface="Century Gothic"/>
              <a:buNone/>
              <a:defRPr sz="1200" b="0" i="0" u="none">
                <a:solidFill>
                  <a:srgbClr val="053285"/>
                </a:solidFill>
                <a:latin typeface="Century Gothic"/>
                <a:ea typeface="Century Gothic"/>
                <a:cs typeface="Century Gothic"/>
                <a:sym typeface="Century Gothic"/>
              </a:defRPr>
            </a:lvl7pPr>
            <a:lvl8pPr marL="0" marR="0" lvl="7" indent="0" algn="l" rtl="0">
              <a:lnSpc>
                <a:spcPct val="100000"/>
              </a:lnSpc>
              <a:spcBef>
                <a:spcPts val="0"/>
              </a:spcBef>
              <a:spcAft>
                <a:spcPts val="0"/>
              </a:spcAft>
              <a:buClr>
                <a:srgbClr val="053285"/>
              </a:buClr>
              <a:buSzPts val="1200"/>
              <a:buFont typeface="Century Gothic"/>
              <a:buNone/>
              <a:defRPr sz="1200" b="0" i="0" u="none">
                <a:solidFill>
                  <a:srgbClr val="053285"/>
                </a:solidFill>
                <a:latin typeface="Century Gothic"/>
                <a:ea typeface="Century Gothic"/>
                <a:cs typeface="Century Gothic"/>
                <a:sym typeface="Century Gothic"/>
              </a:defRPr>
            </a:lvl8pPr>
            <a:lvl9pPr marL="0" marR="0" lvl="8" indent="0" algn="l" rtl="0">
              <a:lnSpc>
                <a:spcPct val="100000"/>
              </a:lnSpc>
              <a:spcBef>
                <a:spcPts val="0"/>
              </a:spcBef>
              <a:spcAft>
                <a:spcPts val="0"/>
              </a:spcAft>
              <a:buClr>
                <a:srgbClr val="053285"/>
              </a:buClr>
              <a:buSzPts val="1200"/>
              <a:buFont typeface="Century Gothic"/>
              <a:buNone/>
              <a:defRPr sz="1200" b="0" i="0" u="none">
                <a:solidFill>
                  <a:srgbClr val="053285"/>
                </a:solidFill>
                <a:latin typeface="Century Gothic"/>
                <a:ea typeface="Century Gothic"/>
                <a:cs typeface="Century Gothic"/>
                <a:sym typeface="Century Gothic"/>
              </a:defRPr>
            </a:lvl9pPr>
          </a:lstStyle>
          <a:p>
            <a:pPr marL="0" lvl="0" indent="0" algn="l" rtl="0">
              <a:spcBef>
                <a:spcPts val="0"/>
              </a:spcBef>
              <a:spcAft>
                <a:spcPts val="0"/>
              </a:spcAft>
              <a:buNone/>
            </a:pPr>
            <a:fld id="{00000000-1234-1234-1234-123412341234}" type="slidenum">
              <a:rPr lang="en-US"/>
              <a:pPr marL="0" lvl="0" indent="0" algn="l" rtl="0">
                <a:spcBef>
                  <a:spcPts val="0"/>
                </a:spcBef>
                <a:spcAft>
                  <a:spcPts val="0"/>
                </a:spcAft>
                <a:buNone/>
              </a:pPr>
              <a:t>‹#›</a:t>
            </a:fld>
            <a:endParaRPr sz="1400">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86" r:id="rId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0.xml"/><Relationship Id="rId1" Type="http://schemas.openxmlformats.org/officeDocument/2006/relationships/slideLayout" Target="../slideLayouts/slideLayout49.xml"/><Relationship Id="rId5" Type="http://schemas.openxmlformats.org/officeDocument/2006/relationships/image" Target="../media/image33.png"/><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hyperlink" Target="https://gliders.ioos.us/" TargetMode="External"/><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hyperlink" Target="https://ioos.noaa.gov/project/atn/"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hyperlink" Target="http://www.act-us.info/Download/Workshops/2018/Ecosystem_Mooring_Workshop_Report.pdf" TargetMode="External"/><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 Id="rId9" Type="http://schemas.openxmlformats.org/officeDocument/2006/relationships/image" Target="../media/image47.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7.xml"/><Relationship Id="rId1" Type="http://schemas.openxmlformats.org/officeDocument/2006/relationships/slideLayout" Target="../slideLayouts/slideLayout40.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18.xml.rels><?xml version="1.0" encoding="UTF-8" standalone="yes"?>
<Relationships xmlns="http://schemas.openxmlformats.org/package/2006/relationships"><Relationship Id="rId3" Type="http://schemas.openxmlformats.org/officeDocument/2006/relationships/image" Target="../media/image52.jpeg"/><Relationship Id="rId7" Type="http://schemas.openxmlformats.org/officeDocument/2006/relationships/hyperlink" Target="https://ioos.noaa.gov/project/ocean-technology-transition/" TargetMode="External"/><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1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9.xml"/><Relationship Id="rId1" Type="http://schemas.openxmlformats.org/officeDocument/2006/relationships/slideLayout" Target="../slideLayouts/slideLayout67.xml"/><Relationship Id="rId4" Type="http://schemas.openxmlformats.org/officeDocument/2006/relationships/image" Target="../media/image57.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6.xml"/></Relationships>
</file>

<file path=ppt/slides/_rels/slide2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1.xml"/><Relationship Id="rId1" Type="http://schemas.openxmlformats.org/officeDocument/2006/relationships/slideLayout" Target="../slideLayouts/slideLayout67.xml"/></Relationships>
</file>

<file path=ppt/slides/_rels/slide2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2.xml"/><Relationship Id="rId1" Type="http://schemas.openxmlformats.org/officeDocument/2006/relationships/slideLayout" Target="../slideLayouts/slideLayout37.xml"/></Relationships>
</file>

<file path=ppt/slides/_rels/slide2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3.xml"/><Relationship Id="rId1" Type="http://schemas.openxmlformats.org/officeDocument/2006/relationships/slideLayout" Target="../slideLayouts/slideLayout62.xml"/></Relationships>
</file>

<file path=ppt/slides/_rels/slide2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4.xml"/><Relationship Id="rId1" Type="http://schemas.openxmlformats.org/officeDocument/2006/relationships/slideLayout" Target="../slideLayouts/slideLayout6.xml"/><Relationship Id="rId5" Type="http://schemas.openxmlformats.org/officeDocument/2006/relationships/image" Target="../media/image62.png"/><Relationship Id="rId4" Type="http://schemas.openxmlformats.org/officeDocument/2006/relationships/hyperlink" Target="https://ioos.noaa.gov/project/hf-radar/"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hyperlink" Target="https://ioos.noaa.gov/project/qartod/" TargetMode="External"/><Relationship Id="rId2" Type="http://schemas.openxmlformats.org/officeDocument/2006/relationships/notesSlide" Target="../notesSlides/notesSlide26.xml"/><Relationship Id="rId1" Type="http://schemas.openxmlformats.org/officeDocument/2006/relationships/slideLayout" Target="../slideLayouts/slideLayout62.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2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7.xml"/><Relationship Id="rId1" Type="http://schemas.openxmlformats.org/officeDocument/2006/relationships/slideLayout" Target="../slideLayouts/slideLayout49.xml"/><Relationship Id="rId4" Type="http://schemas.openxmlformats.org/officeDocument/2006/relationships/image" Target="../media/image68.png"/></Relationships>
</file>

<file path=ppt/slides/_rels/slide2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8.xml"/><Relationship Id="rId1" Type="http://schemas.openxmlformats.org/officeDocument/2006/relationships/slideLayout" Target="../slideLayouts/slideLayout6.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9.xml"/></Relationships>
</file>

<file path=ppt/slides/_rels/slide3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0.xml"/><Relationship Id="rId1" Type="http://schemas.openxmlformats.org/officeDocument/2006/relationships/slideLayout" Target="../slideLayouts/slideLayout25.xml"/><Relationship Id="rId5" Type="http://schemas.openxmlformats.org/officeDocument/2006/relationships/image" Target="../media/image75.png"/><Relationship Id="rId4" Type="http://schemas.openxmlformats.org/officeDocument/2006/relationships/image" Target="../media/image74.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8.xml"/></Relationships>
</file>

<file path=ppt/slides/_rels/slide32.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32.xml"/><Relationship Id="rId1" Type="http://schemas.openxmlformats.org/officeDocument/2006/relationships/slideLayout" Target="../slideLayouts/slideLayout108.xml"/><Relationship Id="rId5" Type="http://schemas.openxmlformats.org/officeDocument/2006/relationships/image" Target="../media/image78.jpeg"/><Relationship Id="rId4" Type="http://schemas.openxmlformats.org/officeDocument/2006/relationships/image" Target="../media/image77.png"/></Relationships>
</file>

<file path=ppt/slides/_rels/slide3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3.xml"/><Relationship Id="rId1" Type="http://schemas.openxmlformats.org/officeDocument/2006/relationships/slideLayout" Target="../slideLayouts/slideLayout67.xml"/></Relationships>
</file>

<file path=ppt/slides/_rels/slide34.xml.rels><?xml version="1.0" encoding="UTF-8" standalone="yes"?>
<Relationships xmlns="http://schemas.openxmlformats.org/package/2006/relationships"><Relationship Id="rId8" Type="http://schemas.openxmlformats.org/officeDocument/2006/relationships/image" Target="../media/image85.png"/><Relationship Id="rId13" Type="http://schemas.openxmlformats.org/officeDocument/2006/relationships/image" Target="../media/image90.png"/><Relationship Id="rId18" Type="http://schemas.openxmlformats.org/officeDocument/2006/relationships/image" Target="../media/image95.png"/><Relationship Id="rId3" Type="http://schemas.openxmlformats.org/officeDocument/2006/relationships/image" Target="../media/image80.png"/><Relationship Id="rId7" Type="http://schemas.openxmlformats.org/officeDocument/2006/relationships/image" Target="../media/image84.png"/><Relationship Id="rId12" Type="http://schemas.openxmlformats.org/officeDocument/2006/relationships/image" Target="../media/image89.png"/><Relationship Id="rId17" Type="http://schemas.openxmlformats.org/officeDocument/2006/relationships/image" Target="../media/image94.png"/><Relationship Id="rId2" Type="http://schemas.openxmlformats.org/officeDocument/2006/relationships/notesSlide" Target="../notesSlides/notesSlide34.xml"/><Relationship Id="rId16" Type="http://schemas.openxmlformats.org/officeDocument/2006/relationships/image" Target="../media/image93.png"/><Relationship Id="rId1" Type="http://schemas.openxmlformats.org/officeDocument/2006/relationships/slideLayout" Target="../slideLayouts/slideLayout39.xml"/><Relationship Id="rId6" Type="http://schemas.openxmlformats.org/officeDocument/2006/relationships/image" Target="../media/image83.png"/><Relationship Id="rId11" Type="http://schemas.openxmlformats.org/officeDocument/2006/relationships/image" Target="../media/image88.png"/><Relationship Id="rId5" Type="http://schemas.openxmlformats.org/officeDocument/2006/relationships/image" Target="../media/image82.png"/><Relationship Id="rId15" Type="http://schemas.openxmlformats.org/officeDocument/2006/relationships/image" Target="../media/image92.png"/><Relationship Id="rId10" Type="http://schemas.openxmlformats.org/officeDocument/2006/relationships/image" Target="../media/image87.png"/><Relationship Id="rId19" Type="http://schemas.openxmlformats.org/officeDocument/2006/relationships/image" Target="../media/image96.png"/><Relationship Id="rId4" Type="http://schemas.openxmlformats.org/officeDocument/2006/relationships/image" Target="../media/image81.png"/><Relationship Id="rId9" Type="http://schemas.openxmlformats.org/officeDocument/2006/relationships/image" Target="../media/image86.png"/><Relationship Id="rId14" Type="http://schemas.openxmlformats.org/officeDocument/2006/relationships/image" Target="../media/image91.png"/></Relationships>
</file>

<file path=ppt/slides/_rels/slide35.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35.xml"/><Relationship Id="rId1" Type="http://schemas.openxmlformats.org/officeDocument/2006/relationships/slideLayout" Target="../slideLayouts/slideLayout49.xml"/></Relationships>
</file>

<file path=ppt/slides/_rels/slide36.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36.xml"/><Relationship Id="rId1" Type="http://schemas.openxmlformats.org/officeDocument/2006/relationships/slideLayout" Target="../slideLayouts/slideLayout75.xml"/></Relationships>
</file>

<file path=ppt/slides/_rels/slide37.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37.xml"/><Relationship Id="rId1" Type="http://schemas.openxmlformats.org/officeDocument/2006/relationships/slideLayout" Target="../slideLayouts/slideLayout41.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100.png"/></Relationships>
</file>

<file path=ppt/slides/_rels/slide38.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38.xml"/><Relationship Id="rId1" Type="http://schemas.openxmlformats.org/officeDocument/2006/relationships/slideLayout" Target="../slideLayouts/slideLayout41.xml"/><Relationship Id="rId4" Type="http://schemas.openxmlformats.org/officeDocument/2006/relationships/image" Target="../media/image104.jpeg"/></Relationships>
</file>

<file path=ppt/slides/_rels/slide39.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39.xml"/><Relationship Id="rId1" Type="http://schemas.openxmlformats.org/officeDocument/2006/relationships/slideLayout" Target="../slideLayouts/slideLayout15.xml"/><Relationship Id="rId5" Type="http://schemas.openxmlformats.org/officeDocument/2006/relationships/image" Target="../media/image106.png"/><Relationship Id="rId4" Type="http://schemas.openxmlformats.org/officeDocument/2006/relationships/hyperlink" Target="http://sensors.ioos.us"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25.xml"/><Relationship Id="rId4" Type="http://schemas.openxmlformats.org/officeDocument/2006/relationships/hyperlink" Target="https://cdn.ioos.noaa.gov/media/2018/02/US-IOOS-Enterprise-Strategic-Plan_v101_secure.pdf" TargetMode="External"/></Relationships>
</file>

<file path=ppt/slides/_rels/slide40.xml.rels><?xml version="1.0" encoding="UTF-8" standalone="yes"?>
<Relationships xmlns="http://schemas.openxmlformats.org/package/2006/relationships"><Relationship Id="rId8" Type="http://schemas.openxmlformats.org/officeDocument/2006/relationships/image" Target="../media/image112.jpeg"/><Relationship Id="rId3" Type="http://schemas.openxmlformats.org/officeDocument/2006/relationships/image" Target="../media/image107.jpeg"/><Relationship Id="rId7" Type="http://schemas.openxmlformats.org/officeDocument/2006/relationships/image" Target="../media/image111.jpeg"/><Relationship Id="rId2" Type="http://schemas.openxmlformats.org/officeDocument/2006/relationships/notesSlide" Target="../notesSlides/notesSlide40.xml"/><Relationship Id="rId1" Type="http://schemas.openxmlformats.org/officeDocument/2006/relationships/slideLayout" Target="../slideLayouts/slideLayout26.xml"/><Relationship Id="rId6" Type="http://schemas.openxmlformats.org/officeDocument/2006/relationships/image" Target="../media/image110.png"/><Relationship Id="rId11" Type="http://schemas.openxmlformats.org/officeDocument/2006/relationships/image" Target="../media/image115.png"/><Relationship Id="rId5" Type="http://schemas.openxmlformats.org/officeDocument/2006/relationships/image" Target="../media/image109.jpeg"/><Relationship Id="rId10" Type="http://schemas.openxmlformats.org/officeDocument/2006/relationships/image" Target="../media/image114.png"/><Relationship Id="rId4" Type="http://schemas.openxmlformats.org/officeDocument/2006/relationships/image" Target="../media/image108.jpeg"/><Relationship Id="rId9" Type="http://schemas.openxmlformats.org/officeDocument/2006/relationships/image" Target="../media/image113.jpeg"/></Relationships>
</file>

<file path=ppt/slides/_rels/slide41.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hyperlink" Target="https://www.ndbc.noaa.gov/ioosstats/" TargetMode="External"/><Relationship Id="rId2" Type="http://schemas.openxmlformats.org/officeDocument/2006/relationships/notesSlide" Target="../notesSlides/notesSlide42.xml"/><Relationship Id="rId1" Type="http://schemas.openxmlformats.org/officeDocument/2006/relationships/slideLayout" Target="../slideLayouts/slideLayout58.xml"/><Relationship Id="rId5" Type="http://schemas.openxmlformats.org/officeDocument/2006/relationships/image" Target="../media/image118.png"/><Relationship Id="rId4" Type="http://schemas.openxmlformats.org/officeDocument/2006/relationships/image" Target="../media/image117.png"/></Relationships>
</file>

<file path=ppt/slides/_rels/slide43.xml.rels><?xml version="1.0" encoding="UTF-8" standalone="yes"?>
<Relationships xmlns="http://schemas.openxmlformats.org/package/2006/relationships"><Relationship Id="rId8" Type="http://schemas.openxmlformats.org/officeDocument/2006/relationships/image" Target="../media/image124.png"/><Relationship Id="rId3" Type="http://schemas.openxmlformats.org/officeDocument/2006/relationships/image" Target="../media/image119.png"/><Relationship Id="rId7" Type="http://schemas.openxmlformats.org/officeDocument/2006/relationships/image" Target="../media/image123.png"/><Relationship Id="rId2" Type="http://schemas.openxmlformats.org/officeDocument/2006/relationships/notesSlide" Target="../notesSlides/notesSlide43.xml"/><Relationship Id="rId1" Type="http://schemas.openxmlformats.org/officeDocument/2006/relationships/slideLayout" Target="../slideLayouts/slideLayout106.xml"/><Relationship Id="rId6" Type="http://schemas.openxmlformats.org/officeDocument/2006/relationships/image" Target="../media/image122.jpeg"/><Relationship Id="rId5" Type="http://schemas.openxmlformats.org/officeDocument/2006/relationships/image" Target="../media/image121.png"/><Relationship Id="rId4" Type="http://schemas.openxmlformats.org/officeDocument/2006/relationships/image" Target="../media/image120.png"/><Relationship Id="rId9" Type="http://schemas.openxmlformats.org/officeDocument/2006/relationships/image" Target="../media/image125.png"/></Relationships>
</file>

<file path=ppt/slides/_rels/slide44.xml.rels><?xml version="1.0" encoding="UTF-8" standalone="yes"?>
<Relationships xmlns="http://schemas.openxmlformats.org/package/2006/relationships"><Relationship Id="rId3" Type="http://schemas.openxmlformats.org/officeDocument/2006/relationships/hyperlink" Target="http://myfwc.maps.arcgis.com/apps/Cascade/index.html?appid=fae996592ba74da7bd6ddba3ee66b159" TargetMode="External"/><Relationship Id="rId2" Type="http://schemas.openxmlformats.org/officeDocument/2006/relationships/notesSlide" Target="../notesSlides/notesSlide44.xml"/><Relationship Id="rId1" Type="http://schemas.openxmlformats.org/officeDocument/2006/relationships/slideLayout" Target="../slideLayouts/slideLayout106.xml"/></Relationships>
</file>

<file path=ppt/slides/_rels/slide45.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45.xml"/><Relationship Id="rId1" Type="http://schemas.openxmlformats.org/officeDocument/2006/relationships/slideLayout" Target="../slideLayouts/slideLayout107.xml"/><Relationship Id="rId4" Type="http://schemas.openxmlformats.org/officeDocument/2006/relationships/image" Target="../media/image127.png"/></Relationships>
</file>

<file path=ppt/slides/_rels/slide46.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46.xml"/><Relationship Id="rId1" Type="http://schemas.openxmlformats.org/officeDocument/2006/relationships/slideLayout" Target="../slideLayouts/slideLayout77.xml"/><Relationship Id="rId4" Type="http://schemas.openxmlformats.org/officeDocument/2006/relationships/image" Target="../media/image129.jpeg"/></Relationships>
</file>

<file path=ppt/slides/_rels/slide47.xml.rels><?xml version="1.0" encoding="UTF-8" standalone="yes"?>
<Relationships xmlns="http://schemas.openxmlformats.org/package/2006/relationships"><Relationship Id="rId3" Type="http://schemas.openxmlformats.org/officeDocument/2006/relationships/image" Target="../media/image130.png"/><Relationship Id="rId7" Type="http://schemas.openxmlformats.org/officeDocument/2006/relationships/image" Target="../media/image134.png"/><Relationship Id="rId2" Type="http://schemas.openxmlformats.org/officeDocument/2006/relationships/notesSlide" Target="../notesSlides/notesSlide47.xml"/><Relationship Id="rId1" Type="http://schemas.openxmlformats.org/officeDocument/2006/relationships/slideLayout" Target="../slideLayouts/slideLayout89.xml"/><Relationship Id="rId6" Type="http://schemas.openxmlformats.org/officeDocument/2006/relationships/image" Target="../media/image133.png"/><Relationship Id="rId5" Type="http://schemas.openxmlformats.org/officeDocument/2006/relationships/image" Target="../media/image132.jpeg"/><Relationship Id="rId4" Type="http://schemas.openxmlformats.org/officeDocument/2006/relationships/image" Target="../media/image131.png"/></Relationships>
</file>

<file path=ppt/slides/_rels/slide48.xml.rels><?xml version="1.0" encoding="UTF-8" standalone="yes"?>
<Relationships xmlns="http://schemas.openxmlformats.org/package/2006/relationships"><Relationship Id="rId8" Type="http://schemas.openxmlformats.org/officeDocument/2006/relationships/image" Target="../media/image140.png"/><Relationship Id="rId3" Type="http://schemas.openxmlformats.org/officeDocument/2006/relationships/image" Target="../media/image135.jpeg"/><Relationship Id="rId7" Type="http://schemas.openxmlformats.org/officeDocument/2006/relationships/image" Target="../media/image139.png"/><Relationship Id="rId2" Type="http://schemas.openxmlformats.org/officeDocument/2006/relationships/notesSlide" Target="../notesSlides/notesSlide48.xml"/><Relationship Id="rId1" Type="http://schemas.openxmlformats.org/officeDocument/2006/relationships/slideLayout" Target="../slideLayouts/slideLayout98.xml"/><Relationship Id="rId6" Type="http://schemas.openxmlformats.org/officeDocument/2006/relationships/image" Target="../media/image138.png"/><Relationship Id="rId5" Type="http://schemas.openxmlformats.org/officeDocument/2006/relationships/image" Target="../media/image137.png"/><Relationship Id="rId4" Type="http://schemas.openxmlformats.org/officeDocument/2006/relationships/image" Target="../media/image136.png"/></Relationships>
</file>

<file path=ppt/slides/_rels/slide49.xml.rels><?xml version="1.0" encoding="UTF-8" standalone="yes"?>
<Relationships xmlns="http://schemas.openxmlformats.org/package/2006/relationships"><Relationship Id="rId8" Type="http://schemas.openxmlformats.org/officeDocument/2006/relationships/image" Target="../media/image146.png"/><Relationship Id="rId13" Type="http://schemas.openxmlformats.org/officeDocument/2006/relationships/image" Target="../media/image151.png"/><Relationship Id="rId3" Type="http://schemas.openxmlformats.org/officeDocument/2006/relationships/image" Target="../media/image141.png"/><Relationship Id="rId7" Type="http://schemas.openxmlformats.org/officeDocument/2006/relationships/image" Target="../media/image145.jpeg"/><Relationship Id="rId12" Type="http://schemas.openxmlformats.org/officeDocument/2006/relationships/image" Target="../media/image150.jpeg"/><Relationship Id="rId2" Type="http://schemas.openxmlformats.org/officeDocument/2006/relationships/notesSlide" Target="../notesSlides/notesSlide49.xml"/><Relationship Id="rId16" Type="http://schemas.openxmlformats.org/officeDocument/2006/relationships/image" Target="../media/image154.png"/><Relationship Id="rId1" Type="http://schemas.openxmlformats.org/officeDocument/2006/relationships/slideLayout" Target="../slideLayouts/slideLayout106.xml"/><Relationship Id="rId6" Type="http://schemas.openxmlformats.org/officeDocument/2006/relationships/image" Target="../media/image144.png"/><Relationship Id="rId11" Type="http://schemas.openxmlformats.org/officeDocument/2006/relationships/image" Target="../media/image149.jpeg"/><Relationship Id="rId5" Type="http://schemas.openxmlformats.org/officeDocument/2006/relationships/image" Target="../media/image143.png"/><Relationship Id="rId15" Type="http://schemas.openxmlformats.org/officeDocument/2006/relationships/image" Target="../media/image153.png"/><Relationship Id="rId10" Type="http://schemas.openxmlformats.org/officeDocument/2006/relationships/image" Target="../media/image148.jpeg"/><Relationship Id="rId4" Type="http://schemas.openxmlformats.org/officeDocument/2006/relationships/image" Target="../media/image142.png"/><Relationship Id="rId9" Type="http://schemas.openxmlformats.org/officeDocument/2006/relationships/image" Target="../media/image147.png"/><Relationship Id="rId14" Type="http://schemas.openxmlformats.org/officeDocument/2006/relationships/image" Target="../media/image152.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49.xml"/><Relationship Id="rId6" Type="http://schemas.openxmlformats.org/officeDocument/2006/relationships/image" Target="../media/image15.png"/><Relationship Id="rId5" Type="http://schemas.openxmlformats.org/officeDocument/2006/relationships/hyperlink" Target="https://www.mmc.gov/priority-topics/marine-mammal-health-and-strandings/" TargetMode="Externa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49.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14.xml"/><Relationship Id="rId5" Type="http://schemas.openxmlformats.org/officeDocument/2006/relationships/image" Target="../media/image23.pn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8.xml"/><Relationship Id="rId1" Type="http://schemas.openxmlformats.org/officeDocument/2006/relationships/slideLayout" Target="../slideLayouts/slideLayout49.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hyperlink" Target="http://www.arctic.noaa.gov/Report-Card/" TargetMode="External"/><Relationship Id="rId2" Type="http://schemas.openxmlformats.org/officeDocument/2006/relationships/notesSlide" Target="../notesSlides/notesSlide9.xml"/><Relationship Id="rId1" Type="http://schemas.openxmlformats.org/officeDocument/2006/relationships/slideLayout" Target="../slideLayouts/slideLayout49.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95"/>
        <p:cNvGrpSpPr/>
        <p:nvPr/>
      </p:nvGrpSpPr>
      <p:grpSpPr>
        <a:xfrm>
          <a:off x="0" y="0"/>
          <a:ext cx="0" cy="0"/>
          <a:chOff x="0" y="0"/>
          <a:chExt cx="0" cy="0"/>
        </a:xfrm>
      </p:grpSpPr>
      <p:sp>
        <p:nvSpPr>
          <p:cNvPr id="696" name="Google Shape;696;p137"/>
          <p:cNvSpPr txBox="1">
            <a:spLocks noGrp="1"/>
          </p:cNvSpPr>
          <p:nvPr>
            <p:ph type="title"/>
          </p:nvPr>
        </p:nvSpPr>
        <p:spPr>
          <a:xfrm>
            <a:off x="457200" y="2362200"/>
            <a:ext cx="8229600" cy="1143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6000"/>
              <a:buFont typeface="Rockwell"/>
              <a:buNone/>
            </a:pPr>
            <a:r>
              <a:rPr lang="en-US" sz="4800"/>
              <a:t>2018 Annual Report to the IOOC on U.S. IOOS</a:t>
            </a:r>
            <a:endParaRPr sz="480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787"/>
        <p:cNvGrpSpPr/>
        <p:nvPr/>
      </p:nvGrpSpPr>
      <p:grpSpPr>
        <a:xfrm>
          <a:off x="0" y="0"/>
          <a:ext cx="0" cy="0"/>
          <a:chOff x="0" y="0"/>
          <a:chExt cx="0" cy="0"/>
        </a:xfrm>
      </p:grpSpPr>
      <p:sp>
        <p:nvSpPr>
          <p:cNvPr id="788" name="Google Shape;788;p146"/>
          <p:cNvSpPr txBox="1">
            <a:spLocks noGrp="1"/>
          </p:cNvSpPr>
          <p:nvPr>
            <p:ph type="title"/>
          </p:nvPr>
        </p:nvSpPr>
        <p:spPr>
          <a:xfrm>
            <a:off x="4354" y="17417"/>
            <a:ext cx="9139500" cy="5922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TPOS 2020</a:t>
            </a:r>
            <a:endParaRPr/>
          </a:p>
        </p:txBody>
      </p:sp>
      <p:sp>
        <p:nvSpPr>
          <p:cNvPr id="789" name="Google Shape;789;p146"/>
          <p:cNvSpPr txBox="1">
            <a:spLocks noGrp="1"/>
          </p:cNvSpPr>
          <p:nvPr>
            <p:ph type="body" idx="1"/>
          </p:nvPr>
        </p:nvSpPr>
        <p:spPr>
          <a:xfrm>
            <a:off x="156125" y="734125"/>
            <a:ext cx="6278100" cy="5257800"/>
          </a:xfrm>
          <a:prstGeom prst="rect">
            <a:avLst/>
          </a:prstGeom>
        </p:spPr>
        <p:txBody>
          <a:bodyPr spcFirstLastPara="1" wrap="square" lIns="91425" tIns="91425" rIns="91425" bIns="91425" anchor="t" anchorCtr="0">
            <a:noAutofit/>
          </a:bodyPr>
          <a:lstStyle/>
          <a:p>
            <a:pPr marL="457200" lvl="0" indent="-342900" algn="l" rtl="0">
              <a:spcBef>
                <a:spcPts val="360"/>
              </a:spcBef>
              <a:spcAft>
                <a:spcPts val="0"/>
              </a:spcAft>
              <a:buSzPts val="1800"/>
              <a:buChar char="●"/>
            </a:pPr>
            <a:r>
              <a:rPr lang="en-US" b="1"/>
              <a:t>5th Steering Committee Meeting</a:t>
            </a:r>
            <a:r>
              <a:rPr lang="en-US"/>
              <a:t> (SC-5) held November 2018</a:t>
            </a:r>
            <a:endParaRPr/>
          </a:p>
          <a:p>
            <a:pPr marL="457200" lvl="0" indent="0" algn="l" rtl="0">
              <a:spcBef>
                <a:spcPts val="360"/>
              </a:spcBef>
              <a:spcAft>
                <a:spcPts val="0"/>
              </a:spcAft>
              <a:buNone/>
            </a:pPr>
            <a:endParaRPr/>
          </a:p>
          <a:p>
            <a:pPr marL="457200" lvl="0" indent="-342900" algn="l" rtl="0">
              <a:spcBef>
                <a:spcPts val="360"/>
              </a:spcBef>
              <a:spcAft>
                <a:spcPts val="0"/>
              </a:spcAft>
              <a:buSzPts val="1800"/>
              <a:buChar char="●"/>
            </a:pPr>
            <a:r>
              <a:rPr lang="en-US" b="1"/>
              <a:t>TPOS 2020 Projects:</a:t>
            </a:r>
            <a:endParaRPr b="1"/>
          </a:p>
          <a:p>
            <a:pPr marL="685800" lvl="1" indent="-171450" algn="l" rtl="0">
              <a:spcBef>
                <a:spcPts val="0"/>
              </a:spcBef>
              <a:spcAft>
                <a:spcPts val="0"/>
              </a:spcAft>
              <a:buSzPts val="1800"/>
              <a:buChar char="○"/>
            </a:pPr>
            <a:r>
              <a:rPr lang="en-US" b="1"/>
              <a:t>Saildrone</a:t>
            </a:r>
            <a:r>
              <a:rPr lang="en-US"/>
              <a:t> - </a:t>
            </a:r>
            <a:r>
              <a:rPr lang="en-US" sz="1800"/>
              <a:t>four Saildrones launched in Oct 2018 from Honolulu, HI to begin six-month research mission. Testing new technology for improving weather forecasts.</a:t>
            </a:r>
            <a:endParaRPr sz="1800"/>
          </a:p>
          <a:p>
            <a:pPr marL="685800" lvl="0" indent="-57150" algn="l" rtl="0">
              <a:spcBef>
                <a:spcPts val="360"/>
              </a:spcBef>
              <a:spcAft>
                <a:spcPts val="0"/>
              </a:spcAft>
              <a:buNone/>
            </a:pPr>
            <a:endParaRPr sz="800"/>
          </a:p>
          <a:p>
            <a:pPr marL="685800" lvl="1" indent="-171450" algn="l" rtl="0">
              <a:spcBef>
                <a:spcPts val="360"/>
              </a:spcBef>
              <a:spcAft>
                <a:spcPts val="0"/>
              </a:spcAft>
              <a:buSzPts val="1800"/>
              <a:buChar char="○"/>
            </a:pPr>
            <a:r>
              <a:rPr lang="en-US" b="1"/>
              <a:t>Enhanced Moorings</a:t>
            </a:r>
            <a:r>
              <a:rPr lang="en-US"/>
              <a:t> - </a:t>
            </a:r>
            <a:r>
              <a:rPr lang="en-US" sz="1800"/>
              <a:t>aims to improve measurement of ocean surface boundary layer by deploying additional instrumentation on existing TAO moorings.</a:t>
            </a:r>
            <a:endParaRPr sz="1800"/>
          </a:p>
          <a:p>
            <a:pPr marL="685800" lvl="0" indent="-57150" algn="l" rtl="0">
              <a:spcBef>
                <a:spcPts val="360"/>
              </a:spcBef>
              <a:spcAft>
                <a:spcPts val="0"/>
              </a:spcAft>
              <a:buNone/>
            </a:pPr>
            <a:endParaRPr sz="800"/>
          </a:p>
          <a:p>
            <a:pPr marL="685800" lvl="1" indent="-171450" algn="l" rtl="0">
              <a:spcBef>
                <a:spcPts val="360"/>
              </a:spcBef>
              <a:spcAft>
                <a:spcPts val="0"/>
              </a:spcAft>
              <a:buSzPts val="1800"/>
              <a:buChar char="○"/>
            </a:pPr>
            <a:r>
              <a:rPr lang="en-US" b="1"/>
              <a:t>Pre-field modeling studies</a:t>
            </a:r>
            <a:r>
              <a:rPr lang="en-US"/>
              <a:t> - </a:t>
            </a:r>
            <a:r>
              <a:rPr lang="en-US" sz="1800"/>
              <a:t>NOAA's Climate Variability and Predictability program funded 8 pre-field modeling studies.</a:t>
            </a:r>
            <a:endParaRPr sz="1800"/>
          </a:p>
        </p:txBody>
      </p:sp>
      <p:sp>
        <p:nvSpPr>
          <p:cNvPr id="790" name="Google Shape;790;p146"/>
          <p:cNvSpPr txBox="1">
            <a:spLocks noGrp="1"/>
          </p:cNvSpPr>
          <p:nvPr>
            <p:ph type="sldNum" idx="12"/>
          </p:nvPr>
        </p:nvSpPr>
        <p:spPr>
          <a:xfrm>
            <a:off x="457200" y="6356350"/>
            <a:ext cx="762000" cy="365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pPr marL="0" lvl="0" indent="0" algn="l" rtl="0">
                <a:spcBef>
                  <a:spcPts val="0"/>
                </a:spcBef>
                <a:spcAft>
                  <a:spcPts val="0"/>
                </a:spcAft>
                <a:buClr>
                  <a:srgbClr val="000000"/>
                </a:buClr>
                <a:buFont typeface="Arial"/>
                <a:buNone/>
              </a:pPr>
              <a:t>10</a:t>
            </a:fld>
            <a:endParaRPr/>
          </a:p>
        </p:txBody>
      </p:sp>
      <p:pic>
        <p:nvPicPr>
          <p:cNvPr id="791" name="Google Shape;791;p146"/>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6087000" y="706000"/>
            <a:ext cx="2904595" cy="2178455"/>
          </a:xfrm>
          <a:prstGeom prst="rect">
            <a:avLst/>
          </a:prstGeom>
          <a:noFill/>
          <a:ln>
            <a:noFill/>
          </a:ln>
        </p:spPr>
      </p:pic>
      <p:pic>
        <p:nvPicPr>
          <p:cNvPr id="792" name="Google Shape;792;p146"/>
          <p:cNvPicPr preferRelativeResize="0"/>
          <p:nvPr/>
        </p:nvPicPr>
        <p:blipFill>
          <a:blip r:embed="rId4">
            <a:alphaModFix/>
          </a:blip>
          <a:stretch>
            <a:fillRect/>
          </a:stretch>
        </p:blipFill>
        <p:spPr>
          <a:xfrm>
            <a:off x="6386775" y="2972938"/>
            <a:ext cx="2305050" cy="1609725"/>
          </a:xfrm>
          <a:prstGeom prst="rect">
            <a:avLst/>
          </a:prstGeom>
          <a:noFill/>
          <a:ln>
            <a:noFill/>
          </a:ln>
        </p:spPr>
      </p:pic>
      <p:pic>
        <p:nvPicPr>
          <p:cNvPr id="793" name="Google Shape;793;p146"/>
          <p:cNvPicPr preferRelativeResize="0"/>
          <p:nvPr/>
        </p:nvPicPr>
        <p:blipFill>
          <a:blip r:embed="rId5">
            <a:alphaModFix/>
          </a:blip>
          <a:stretch>
            <a:fillRect/>
          </a:stretch>
        </p:blipFill>
        <p:spPr>
          <a:xfrm>
            <a:off x="6274850" y="4803750"/>
            <a:ext cx="2716750" cy="19177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798"/>
        <p:cNvGrpSpPr/>
        <p:nvPr/>
      </p:nvGrpSpPr>
      <p:grpSpPr>
        <a:xfrm>
          <a:off x="0" y="0"/>
          <a:ext cx="0" cy="0"/>
          <a:chOff x="0" y="0"/>
          <a:chExt cx="0" cy="0"/>
        </a:xfrm>
      </p:grpSpPr>
      <p:sp>
        <p:nvSpPr>
          <p:cNvPr id="799" name="Google Shape;799;p147"/>
          <p:cNvSpPr txBox="1">
            <a:spLocks noGrp="1"/>
          </p:cNvSpPr>
          <p:nvPr>
            <p:ph type="title"/>
          </p:nvPr>
        </p:nvSpPr>
        <p:spPr>
          <a:xfrm>
            <a:off x="4762" y="17462"/>
            <a:ext cx="9139200" cy="5922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U.S. Glider Network </a:t>
            </a:r>
            <a:endParaRPr/>
          </a:p>
        </p:txBody>
      </p:sp>
      <p:sp>
        <p:nvSpPr>
          <p:cNvPr id="800" name="Google Shape;800;p147"/>
          <p:cNvSpPr txBox="1">
            <a:spLocks noGrp="1"/>
          </p:cNvSpPr>
          <p:nvPr>
            <p:ph type="body" idx="1"/>
          </p:nvPr>
        </p:nvSpPr>
        <p:spPr>
          <a:xfrm>
            <a:off x="224550" y="830800"/>
            <a:ext cx="5958000" cy="2335500"/>
          </a:xfrm>
          <a:prstGeom prst="rect">
            <a:avLst/>
          </a:prstGeom>
        </p:spPr>
        <p:txBody>
          <a:bodyPr spcFirstLastPara="1" wrap="square" lIns="91425" tIns="45700" rIns="91425" bIns="45700" anchor="t" anchorCtr="0">
            <a:noAutofit/>
          </a:bodyPr>
          <a:lstStyle/>
          <a:p>
            <a:pPr marL="0" lvl="0" indent="0" algn="l" rtl="0">
              <a:spcBef>
                <a:spcPts val="480"/>
              </a:spcBef>
              <a:spcAft>
                <a:spcPts val="0"/>
              </a:spcAft>
              <a:buNone/>
            </a:pPr>
            <a:r>
              <a:rPr lang="en-US" sz="2000" b="1"/>
              <a:t>FY18  (Increase to fill gaps +$2M) </a:t>
            </a:r>
            <a:endParaRPr sz="2000" b="1"/>
          </a:p>
          <a:p>
            <a:pPr marL="0" lvl="0" indent="0" algn="l" rtl="0">
              <a:spcBef>
                <a:spcPts val="480"/>
              </a:spcBef>
              <a:spcAft>
                <a:spcPts val="0"/>
              </a:spcAft>
              <a:buNone/>
            </a:pPr>
            <a:r>
              <a:rPr lang="en-US" sz="1400" b="1"/>
              <a:t>Deployments: </a:t>
            </a:r>
            <a:r>
              <a:rPr lang="en-US" sz="1400"/>
              <a:t>Picket Line, HAB/Marine Mammal Monitoring, CalCOFI Lines, SAB Shelf work.</a:t>
            </a:r>
            <a:r>
              <a:rPr lang="en-US" sz="1400" b="1"/>
              <a:t> </a:t>
            </a:r>
            <a:endParaRPr sz="1400" b="1"/>
          </a:p>
          <a:p>
            <a:pPr marL="0" lvl="0" indent="0" algn="l" rtl="0">
              <a:spcBef>
                <a:spcPts val="480"/>
              </a:spcBef>
              <a:spcAft>
                <a:spcPts val="0"/>
              </a:spcAft>
              <a:buNone/>
            </a:pPr>
            <a:r>
              <a:rPr lang="en-US" sz="1400" b="1"/>
              <a:t>Post-Doc: </a:t>
            </a:r>
            <a:r>
              <a:rPr lang="en-US" sz="1400"/>
              <a:t>Model comparisons for hurricane intensity work</a:t>
            </a:r>
            <a:endParaRPr sz="1400"/>
          </a:p>
          <a:p>
            <a:pPr marL="0" lvl="0" indent="0" algn="l" rtl="0">
              <a:spcBef>
                <a:spcPts val="480"/>
              </a:spcBef>
              <a:spcAft>
                <a:spcPts val="0"/>
              </a:spcAft>
              <a:buNone/>
            </a:pPr>
            <a:r>
              <a:rPr lang="en-US" sz="1400" b="1"/>
              <a:t>DAC: </a:t>
            </a:r>
            <a:r>
              <a:rPr lang="en-US" sz="1400"/>
              <a:t>Navy glider data made public, Improved QA/QC, IOOS $$ </a:t>
            </a:r>
            <a:endParaRPr sz="1400"/>
          </a:p>
          <a:p>
            <a:pPr marL="457200" lvl="0" indent="0" algn="l" rtl="0">
              <a:spcBef>
                <a:spcPts val="480"/>
              </a:spcBef>
              <a:spcAft>
                <a:spcPts val="0"/>
              </a:spcAft>
              <a:buClr>
                <a:srgbClr val="000000"/>
              </a:buClr>
              <a:buSzPts val="1100"/>
              <a:buFont typeface="Arial"/>
              <a:buNone/>
            </a:pPr>
            <a:r>
              <a:rPr lang="en-US" sz="1400" b="1"/>
              <a:t>7,047 Glider Days 137 Glider Deployments</a:t>
            </a:r>
            <a:endParaRPr sz="1400" b="1"/>
          </a:p>
          <a:p>
            <a:pPr marL="0" lvl="0" indent="0" algn="l" rtl="0">
              <a:spcBef>
                <a:spcPts val="480"/>
              </a:spcBef>
              <a:spcAft>
                <a:spcPts val="0"/>
              </a:spcAft>
              <a:buNone/>
            </a:pPr>
            <a:r>
              <a:rPr lang="en-US" sz="1400" b="1"/>
              <a:t>Navy Partnership:</a:t>
            </a:r>
            <a:r>
              <a:rPr lang="en-US" sz="1400"/>
              <a:t> 30+ Gliders available to the nation. Navy gliders increased available ocean profile data 1,000 fold in USVI!!</a:t>
            </a:r>
            <a:endParaRPr sz="1400"/>
          </a:p>
          <a:p>
            <a:pPr marL="0" lvl="0" indent="0" algn="l" rtl="0">
              <a:spcBef>
                <a:spcPts val="480"/>
              </a:spcBef>
              <a:spcAft>
                <a:spcPts val="0"/>
              </a:spcAft>
              <a:buNone/>
            </a:pPr>
            <a:r>
              <a:rPr lang="en-US" sz="1400" b="1"/>
              <a:t>NOAA Navy MOU for glider support to hurricanes 2018-2023</a:t>
            </a:r>
            <a:endParaRPr sz="1400" b="1"/>
          </a:p>
          <a:p>
            <a:pPr marL="457200" marR="0" lvl="0" indent="0" algn="l" rtl="0">
              <a:lnSpc>
                <a:spcPct val="100000"/>
              </a:lnSpc>
              <a:spcBef>
                <a:spcPts val="480"/>
              </a:spcBef>
              <a:spcAft>
                <a:spcPts val="0"/>
              </a:spcAft>
              <a:buNone/>
            </a:pPr>
            <a:endParaRPr sz="1400"/>
          </a:p>
        </p:txBody>
      </p:sp>
      <p:sp>
        <p:nvSpPr>
          <p:cNvPr id="801" name="Google Shape;801;p147"/>
          <p:cNvSpPr txBox="1">
            <a:spLocks noGrp="1"/>
          </p:cNvSpPr>
          <p:nvPr>
            <p:ph type="sldNum" idx="12"/>
          </p:nvPr>
        </p:nvSpPr>
        <p:spPr>
          <a:xfrm>
            <a:off x="457200" y="6356350"/>
            <a:ext cx="762000" cy="365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pPr marL="0" lvl="0" indent="0" algn="l" rtl="0">
                <a:spcBef>
                  <a:spcPts val="0"/>
                </a:spcBef>
                <a:spcAft>
                  <a:spcPts val="0"/>
                </a:spcAft>
                <a:buNone/>
              </a:pPr>
              <a:t>11</a:t>
            </a:fld>
            <a:endParaRPr/>
          </a:p>
        </p:txBody>
      </p:sp>
      <p:sp>
        <p:nvSpPr>
          <p:cNvPr id="802" name="Google Shape;802;p147"/>
          <p:cNvSpPr txBox="1"/>
          <p:nvPr/>
        </p:nvSpPr>
        <p:spPr>
          <a:xfrm>
            <a:off x="3535275" y="3132700"/>
            <a:ext cx="5432100" cy="2985600"/>
          </a:xfrm>
          <a:prstGeom prst="rect">
            <a:avLst/>
          </a:prstGeom>
          <a:noFill/>
          <a:ln>
            <a:noFill/>
          </a:ln>
        </p:spPr>
        <p:txBody>
          <a:bodyPr spcFirstLastPara="1" wrap="square" lIns="91425" tIns="91425" rIns="91425" bIns="91425" anchor="t" anchorCtr="0">
            <a:noAutofit/>
          </a:bodyPr>
          <a:lstStyle/>
          <a:p>
            <a:pPr marL="0" lvl="0" indent="0" algn="l" rtl="0">
              <a:spcBef>
                <a:spcPts val="480"/>
              </a:spcBef>
              <a:spcAft>
                <a:spcPts val="0"/>
              </a:spcAft>
              <a:buClr>
                <a:schemeClr val="dk1"/>
              </a:buClr>
              <a:buSzPts val="1100"/>
              <a:buFont typeface="Arial"/>
              <a:buNone/>
            </a:pPr>
            <a:r>
              <a:rPr lang="en-US" sz="2000" b="1">
                <a:solidFill>
                  <a:schemeClr val="dk2"/>
                </a:solidFill>
                <a:latin typeface="Century Gothic"/>
                <a:ea typeface="Century Gothic"/>
                <a:cs typeface="Century Gothic"/>
                <a:sym typeface="Century Gothic"/>
              </a:rPr>
              <a:t>FY19</a:t>
            </a:r>
            <a:r>
              <a:rPr lang="en-US" sz="2400">
                <a:solidFill>
                  <a:schemeClr val="dk2"/>
                </a:solidFill>
                <a:latin typeface="Century Gothic"/>
                <a:ea typeface="Century Gothic"/>
                <a:cs typeface="Century Gothic"/>
                <a:sym typeface="Century Gothic"/>
              </a:rPr>
              <a:t> </a:t>
            </a:r>
            <a:r>
              <a:rPr lang="en-US" sz="2000" b="1">
                <a:solidFill>
                  <a:schemeClr val="dk2"/>
                </a:solidFill>
                <a:latin typeface="Century Gothic"/>
                <a:ea typeface="Century Gothic"/>
                <a:cs typeface="Century Gothic"/>
                <a:sym typeface="Century Gothic"/>
              </a:rPr>
              <a:t>(Increase to fill gaps + $2.5M)</a:t>
            </a:r>
            <a:r>
              <a:rPr lang="en-US" sz="2400">
                <a:solidFill>
                  <a:schemeClr val="dk2"/>
                </a:solidFill>
                <a:latin typeface="Century Gothic"/>
                <a:ea typeface="Century Gothic"/>
                <a:cs typeface="Century Gothic"/>
                <a:sym typeface="Century Gothic"/>
              </a:rPr>
              <a:t> </a:t>
            </a:r>
            <a:endParaRPr sz="2400">
              <a:solidFill>
                <a:schemeClr val="dk2"/>
              </a:solidFill>
              <a:latin typeface="Century Gothic"/>
              <a:ea typeface="Century Gothic"/>
              <a:cs typeface="Century Gothic"/>
              <a:sym typeface="Century Gothic"/>
            </a:endParaRPr>
          </a:p>
          <a:p>
            <a:pPr marL="0" lvl="0" indent="0" algn="l" rtl="0">
              <a:spcBef>
                <a:spcPts val="480"/>
              </a:spcBef>
              <a:spcAft>
                <a:spcPts val="0"/>
              </a:spcAft>
              <a:buClr>
                <a:schemeClr val="dk1"/>
              </a:buClr>
              <a:buSzPts val="1100"/>
              <a:buFont typeface="Arial"/>
              <a:buNone/>
            </a:pPr>
            <a:r>
              <a:rPr lang="en-US" b="1">
                <a:solidFill>
                  <a:schemeClr val="dk2"/>
                </a:solidFill>
                <a:latin typeface="Century Gothic"/>
                <a:ea typeface="Century Gothic"/>
                <a:cs typeface="Century Gothic"/>
                <a:sym typeface="Century Gothic"/>
              </a:rPr>
              <a:t>International: </a:t>
            </a:r>
            <a:r>
              <a:rPr lang="en-US">
                <a:solidFill>
                  <a:schemeClr val="dk2"/>
                </a:solidFill>
                <a:latin typeface="Century Gothic"/>
                <a:ea typeface="Century Gothic"/>
                <a:cs typeface="Century Gothic"/>
                <a:sym typeface="Century Gothic"/>
              </a:rPr>
              <a:t>“Best Practices” Workshop, Global Data Synchronization </a:t>
            </a:r>
            <a:endParaRPr>
              <a:solidFill>
                <a:schemeClr val="dk2"/>
              </a:solidFill>
              <a:latin typeface="Century Gothic"/>
              <a:ea typeface="Century Gothic"/>
              <a:cs typeface="Century Gothic"/>
              <a:sym typeface="Century Gothic"/>
            </a:endParaRPr>
          </a:p>
          <a:p>
            <a:pPr marL="0" lvl="0" indent="0" algn="l" rtl="0">
              <a:spcBef>
                <a:spcPts val="480"/>
              </a:spcBef>
              <a:spcAft>
                <a:spcPts val="0"/>
              </a:spcAft>
              <a:buClr>
                <a:schemeClr val="dk1"/>
              </a:buClr>
              <a:buSzPts val="1100"/>
              <a:buFont typeface="Arial"/>
              <a:buNone/>
            </a:pPr>
            <a:r>
              <a:rPr lang="en-US" b="1">
                <a:solidFill>
                  <a:schemeClr val="dk2"/>
                </a:solidFill>
                <a:latin typeface="Century Gothic"/>
                <a:ea typeface="Century Gothic"/>
                <a:cs typeface="Century Gothic"/>
                <a:sym typeface="Century Gothic"/>
              </a:rPr>
              <a:t>National: </a:t>
            </a:r>
            <a:r>
              <a:rPr lang="en-US">
                <a:solidFill>
                  <a:schemeClr val="dk2"/>
                </a:solidFill>
                <a:latin typeface="Century Gothic"/>
                <a:ea typeface="Century Gothic"/>
                <a:cs typeface="Century Gothic"/>
                <a:sym typeface="Century Gothic"/>
              </a:rPr>
              <a:t>Glider coordination plan</a:t>
            </a:r>
            <a:endParaRPr>
              <a:solidFill>
                <a:schemeClr val="dk2"/>
              </a:solidFill>
              <a:latin typeface="Century Gothic"/>
              <a:ea typeface="Century Gothic"/>
              <a:cs typeface="Century Gothic"/>
              <a:sym typeface="Century Gothic"/>
            </a:endParaRPr>
          </a:p>
          <a:p>
            <a:pPr marL="0" lvl="0" indent="0" algn="l" rtl="0">
              <a:spcBef>
                <a:spcPts val="480"/>
              </a:spcBef>
              <a:spcAft>
                <a:spcPts val="0"/>
              </a:spcAft>
              <a:buNone/>
            </a:pPr>
            <a:r>
              <a:rPr lang="en-US" b="1">
                <a:solidFill>
                  <a:schemeClr val="dk2"/>
                </a:solidFill>
                <a:latin typeface="Century Gothic"/>
                <a:ea typeface="Century Gothic"/>
                <a:cs typeface="Century Gothic"/>
                <a:sym typeface="Century Gothic"/>
              </a:rPr>
              <a:t>DAC: </a:t>
            </a:r>
            <a:r>
              <a:rPr lang="en-US">
                <a:solidFill>
                  <a:schemeClr val="dk2"/>
                </a:solidFill>
                <a:latin typeface="Century Gothic"/>
                <a:ea typeface="Century Gothic"/>
                <a:cs typeface="Century Gothic"/>
                <a:sym typeface="Century Gothic"/>
              </a:rPr>
              <a:t>Support New Variables, Improve Data Flows</a:t>
            </a:r>
            <a:endParaRPr>
              <a:solidFill>
                <a:schemeClr val="dk2"/>
              </a:solidFill>
              <a:latin typeface="Century Gothic"/>
              <a:ea typeface="Century Gothic"/>
              <a:cs typeface="Century Gothic"/>
              <a:sym typeface="Century Gothic"/>
            </a:endParaRPr>
          </a:p>
          <a:p>
            <a:pPr marL="0" lvl="0" indent="0" algn="l" rtl="0">
              <a:spcBef>
                <a:spcPts val="480"/>
              </a:spcBef>
              <a:spcAft>
                <a:spcPts val="0"/>
              </a:spcAft>
              <a:buClr>
                <a:schemeClr val="dk1"/>
              </a:buClr>
              <a:buSzPts val="1100"/>
              <a:buFont typeface="Arial"/>
              <a:buNone/>
            </a:pPr>
            <a:r>
              <a:rPr lang="en-US" b="1">
                <a:solidFill>
                  <a:schemeClr val="dk2"/>
                </a:solidFill>
                <a:latin typeface="Century Gothic"/>
                <a:ea typeface="Century Gothic"/>
                <a:cs typeface="Century Gothic"/>
                <a:sym typeface="Century Gothic"/>
              </a:rPr>
              <a:t>Impact Assessments: </a:t>
            </a:r>
            <a:r>
              <a:rPr lang="en-US">
                <a:solidFill>
                  <a:schemeClr val="dk2"/>
                </a:solidFill>
                <a:latin typeface="Century Gothic"/>
                <a:ea typeface="Century Gothic"/>
                <a:cs typeface="Century Gothic"/>
                <a:sym typeface="Century Gothic"/>
              </a:rPr>
              <a:t>Investigate glider data impacts on operational models</a:t>
            </a:r>
            <a:endParaRPr>
              <a:solidFill>
                <a:schemeClr val="dk2"/>
              </a:solidFill>
              <a:latin typeface="Century Gothic"/>
              <a:ea typeface="Century Gothic"/>
              <a:cs typeface="Century Gothic"/>
              <a:sym typeface="Century Gothic"/>
            </a:endParaRPr>
          </a:p>
          <a:p>
            <a:pPr marL="457200" lvl="0" indent="0" algn="l" rtl="0">
              <a:spcBef>
                <a:spcPts val="480"/>
              </a:spcBef>
              <a:spcAft>
                <a:spcPts val="0"/>
              </a:spcAft>
              <a:buClr>
                <a:schemeClr val="dk1"/>
              </a:buClr>
              <a:buSzPts val="1100"/>
              <a:buFont typeface="Arial"/>
              <a:buNone/>
            </a:pPr>
            <a:endParaRPr sz="1800">
              <a:solidFill>
                <a:schemeClr val="dk2"/>
              </a:solidFill>
              <a:latin typeface="Century Gothic"/>
              <a:ea typeface="Century Gothic"/>
              <a:cs typeface="Century Gothic"/>
              <a:sym typeface="Century Gothic"/>
            </a:endParaRPr>
          </a:p>
          <a:p>
            <a:pPr marL="0" lvl="0" indent="0" algn="l" rtl="0">
              <a:spcBef>
                <a:spcPts val="0"/>
              </a:spcBef>
              <a:spcAft>
                <a:spcPts val="0"/>
              </a:spcAft>
              <a:buNone/>
            </a:pPr>
            <a:endParaRPr>
              <a:latin typeface="Century Gothic"/>
              <a:ea typeface="Century Gothic"/>
              <a:cs typeface="Century Gothic"/>
              <a:sym typeface="Century Gothic"/>
            </a:endParaRPr>
          </a:p>
        </p:txBody>
      </p:sp>
      <p:pic>
        <p:nvPicPr>
          <p:cNvPr id="803" name="Google Shape;803;p147"/>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67750" y="3675025"/>
            <a:ext cx="2739301" cy="2985600"/>
          </a:xfrm>
          <a:prstGeom prst="rect">
            <a:avLst/>
          </a:prstGeom>
          <a:noFill/>
          <a:ln>
            <a:noFill/>
          </a:ln>
        </p:spPr>
      </p:pic>
      <p:pic>
        <p:nvPicPr>
          <p:cNvPr id="804" name="Google Shape;804;p147"/>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4855650" y="5444500"/>
            <a:ext cx="1531885" cy="999050"/>
          </a:xfrm>
          <a:prstGeom prst="rect">
            <a:avLst/>
          </a:prstGeom>
          <a:noFill/>
          <a:ln>
            <a:noFill/>
          </a:ln>
        </p:spPr>
      </p:pic>
      <p:pic>
        <p:nvPicPr>
          <p:cNvPr id="805" name="Google Shape;805;p147"/>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6857900" y="664650"/>
            <a:ext cx="2282700" cy="2590424"/>
          </a:xfrm>
          <a:prstGeom prst="rect">
            <a:avLst/>
          </a:prstGeom>
          <a:noFill/>
          <a:ln>
            <a:noFill/>
          </a:ln>
        </p:spPr>
      </p:pic>
      <p:pic>
        <p:nvPicPr>
          <p:cNvPr id="806" name="Google Shape;806;p147"/>
          <p:cNvPicPr preferRelativeResize="0"/>
          <p:nvPr/>
        </p:nvPicPr>
        <p:blipFill>
          <a:blip r:embed="rId6" cstate="screen">
            <a:alphaModFix/>
            <a:extLst>
              <a:ext uri="{28A0092B-C50C-407E-A947-70E740481C1C}">
                <a14:useLocalDpi xmlns:a14="http://schemas.microsoft.com/office/drawing/2010/main"/>
              </a:ext>
            </a:extLst>
          </a:blip>
          <a:stretch>
            <a:fillRect/>
          </a:stretch>
        </p:blipFill>
        <p:spPr>
          <a:xfrm>
            <a:off x="3425099" y="5444500"/>
            <a:ext cx="1430550" cy="999050"/>
          </a:xfrm>
          <a:prstGeom prst="rect">
            <a:avLst/>
          </a:prstGeom>
          <a:noFill/>
          <a:ln>
            <a:noFill/>
          </a:ln>
        </p:spPr>
      </p:pic>
      <p:sp>
        <p:nvSpPr>
          <p:cNvPr id="807" name="Google Shape;807;p147"/>
          <p:cNvSpPr txBox="1"/>
          <p:nvPr/>
        </p:nvSpPr>
        <p:spPr>
          <a:xfrm>
            <a:off x="167750" y="3429000"/>
            <a:ext cx="2739300" cy="289500"/>
          </a:xfrm>
          <a:prstGeom prst="rect">
            <a:avLst/>
          </a:prstGeom>
          <a:solidFill>
            <a:srgbClr val="4A86E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b="1">
                <a:latin typeface="Century Gothic"/>
                <a:ea typeface="Century Gothic"/>
                <a:cs typeface="Century Gothic"/>
                <a:sym typeface="Century Gothic"/>
              </a:rPr>
              <a:t>2018 “Picket Line”</a:t>
            </a:r>
            <a:endParaRPr b="1">
              <a:latin typeface="Century Gothic"/>
              <a:ea typeface="Century Gothic"/>
              <a:cs typeface="Century Gothic"/>
              <a:sym typeface="Century Gothic"/>
            </a:endParaRPr>
          </a:p>
        </p:txBody>
      </p:sp>
      <p:sp>
        <p:nvSpPr>
          <p:cNvPr id="808" name="Google Shape;808;p147"/>
          <p:cNvSpPr txBox="1"/>
          <p:nvPr/>
        </p:nvSpPr>
        <p:spPr>
          <a:xfrm>
            <a:off x="6731325" y="5659925"/>
            <a:ext cx="2282700" cy="568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300" u="sng">
                <a:solidFill>
                  <a:schemeClr val="hlink"/>
                </a:solidFill>
                <a:highlight>
                  <a:srgbClr val="FFFFFF"/>
                </a:highlight>
                <a:latin typeface="Roboto"/>
                <a:ea typeface="Roboto"/>
                <a:cs typeface="Roboto"/>
                <a:sym typeface="Roboto"/>
                <a:hlinkClick r:id="rId7"/>
              </a:rPr>
              <a:t>https://gliders.ioos.us/</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813"/>
        <p:cNvGrpSpPr/>
        <p:nvPr/>
      </p:nvGrpSpPr>
      <p:grpSpPr>
        <a:xfrm>
          <a:off x="0" y="0"/>
          <a:ext cx="0" cy="0"/>
          <a:chOff x="0" y="0"/>
          <a:chExt cx="0" cy="0"/>
        </a:xfrm>
      </p:grpSpPr>
      <p:sp>
        <p:nvSpPr>
          <p:cNvPr id="814" name="Google Shape;814;p148"/>
          <p:cNvSpPr txBox="1">
            <a:spLocks noGrp="1"/>
          </p:cNvSpPr>
          <p:nvPr>
            <p:ph type="title"/>
          </p:nvPr>
        </p:nvSpPr>
        <p:spPr>
          <a:xfrm>
            <a:off x="4762" y="17462"/>
            <a:ext cx="9139200" cy="5922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U.S. Animal Telemetry Network (ATN)</a:t>
            </a:r>
            <a:endParaRPr/>
          </a:p>
        </p:txBody>
      </p:sp>
      <p:sp>
        <p:nvSpPr>
          <p:cNvPr id="815" name="Google Shape;815;p148"/>
          <p:cNvSpPr txBox="1">
            <a:spLocks noGrp="1"/>
          </p:cNvSpPr>
          <p:nvPr>
            <p:ph type="body" idx="1"/>
          </p:nvPr>
        </p:nvSpPr>
        <p:spPr>
          <a:xfrm>
            <a:off x="148800" y="823450"/>
            <a:ext cx="8846400" cy="5532900"/>
          </a:xfrm>
          <a:prstGeom prst="rect">
            <a:avLst/>
          </a:prstGeom>
        </p:spPr>
        <p:txBody>
          <a:bodyPr spcFirstLastPara="1" wrap="square" lIns="91425" tIns="45700" rIns="91425" bIns="45700" anchor="t" anchorCtr="0">
            <a:noAutofit/>
          </a:bodyPr>
          <a:lstStyle/>
          <a:p>
            <a:pPr marL="457200" lvl="0" indent="-381000" algn="l" rtl="0">
              <a:spcBef>
                <a:spcPts val="480"/>
              </a:spcBef>
              <a:spcAft>
                <a:spcPts val="0"/>
              </a:spcAft>
              <a:buSzPts val="2400"/>
              <a:buChar char="●"/>
            </a:pPr>
            <a:r>
              <a:rPr lang="en-US" b="1"/>
              <a:t>FY18 Accomplishments and Funding </a:t>
            </a:r>
            <a:br>
              <a:rPr lang="en-US" b="1"/>
            </a:br>
            <a:endParaRPr b="1"/>
          </a:p>
          <a:p>
            <a:pPr marL="914400" lvl="1" indent="-342900" algn="l" rtl="0">
              <a:spcBef>
                <a:spcPts val="0"/>
              </a:spcBef>
              <a:spcAft>
                <a:spcPts val="0"/>
              </a:spcAft>
              <a:buSzPts val="1800"/>
              <a:buChar char="○"/>
            </a:pPr>
            <a:r>
              <a:rPr lang="en-US" sz="1800"/>
              <a:t>Three Workshops:GCOOS, PACIOOS, West Coast (NANOOS/CeNCOOS/SCCOOS)</a:t>
            </a:r>
            <a:br>
              <a:rPr lang="en-US" sz="1800"/>
            </a:br>
            <a:endParaRPr sz="1800"/>
          </a:p>
          <a:p>
            <a:pPr marL="914400" lvl="1" indent="-342900" algn="l" rtl="0">
              <a:spcBef>
                <a:spcPts val="0"/>
              </a:spcBef>
              <a:spcAft>
                <a:spcPts val="0"/>
              </a:spcAft>
              <a:buSzPts val="1800"/>
              <a:buChar char="○"/>
            </a:pPr>
            <a:r>
              <a:rPr lang="en-US" sz="1800"/>
              <a:t>Transitioned ATN DAC from research environment to operational location - Axiom</a:t>
            </a:r>
            <a:br>
              <a:rPr lang="en-US" sz="1800"/>
            </a:br>
            <a:endParaRPr sz="1800"/>
          </a:p>
          <a:p>
            <a:pPr marL="914400" lvl="1" indent="-342900" algn="l" rtl="0">
              <a:spcBef>
                <a:spcPts val="0"/>
              </a:spcBef>
              <a:spcAft>
                <a:spcPts val="0"/>
              </a:spcAft>
              <a:buSzPts val="1800"/>
              <a:buChar char="○"/>
            </a:pPr>
            <a:r>
              <a:rPr lang="en-US" sz="1800"/>
              <a:t>Hired Data Coordinator to be the primary interface between telemetry community and ATN DAC; posted at CeNCOOS</a:t>
            </a:r>
            <a:br>
              <a:rPr lang="en-US" sz="1800"/>
            </a:br>
            <a:endParaRPr sz="1800"/>
          </a:p>
          <a:p>
            <a:pPr marL="914400" lvl="1" indent="-342900" algn="l" rtl="0">
              <a:spcBef>
                <a:spcPts val="0"/>
              </a:spcBef>
              <a:spcAft>
                <a:spcPts val="0"/>
              </a:spcAft>
              <a:buSzPts val="1800"/>
              <a:buChar char="○"/>
            </a:pPr>
            <a:r>
              <a:rPr lang="en-US" sz="1800" u="sng"/>
              <a:t>Animal Telemetry Baseline infrastructure support</a:t>
            </a:r>
            <a:r>
              <a:rPr lang="en-US" sz="1800"/>
              <a:t>: Two regional acoustic network Data Wranglers (FACT &amp; ACT); Georgia Coastal Acoustic Receiver Array; Argos satellite fees payment program;  Develop Next generation animal movement analysis tools; Satellite/Acoustic Telemetry Asset Inventory </a:t>
            </a:r>
            <a:br>
              <a:rPr lang="en-US" sz="1800"/>
            </a:br>
            <a:endParaRPr sz="1800"/>
          </a:p>
          <a:p>
            <a:pPr marL="914400" lvl="1" indent="-342900" algn="l" rtl="0">
              <a:spcBef>
                <a:spcPts val="0"/>
              </a:spcBef>
              <a:spcAft>
                <a:spcPts val="0"/>
              </a:spcAft>
              <a:buSzPts val="1800"/>
              <a:buChar char="○"/>
            </a:pPr>
            <a:r>
              <a:rPr lang="en-US" sz="1800"/>
              <a:t>$1.35M Total investment from ONR, BOEM, NOAA </a:t>
            </a:r>
            <a:endParaRPr sz="1800"/>
          </a:p>
          <a:p>
            <a:pPr marL="0" lvl="0" indent="0" algn="l" rtl="0">
              <a:spcBef>
                <a:spcPts val="480"/>
              </a:spcBef>
              <a:spcAft>
                <a:spcPts val="0"/>
              </a:spcAft>
              <a:buNone/>
            </a:pPr>
            <a:endParaRPr/>
          </a:p>
          <a:p>
            <a:pPr marL="0" lvl="0" indent="0" algn="l" rtl="0">
              <a:spcBef>
                <a:spcPts val="480"/>
              </a:spcBef>
              <a:spcAft>
                <a:spcPts val="0"/>
              </a:spcAft>
              <a:buNone/>
            </a:pPr>
            <a:endParaRPr/>
          </a:p>
          <a:p>
            <a:pPr marL="0" lvl="0" indent="0" algn="l" rtl="0">
              <a:spcBef>
                <a:spcPts val="480"/>
              </a:spcBef>
              <a:spcAft>
                <a:spcPts val="0"/>
              </a:spcAft>
              <a:buNone/>
            </a:pPr>
            <a:endParaRPr/>
          </a:p>
        </p:txBody>
      </p:sp>
      <p:sp>
        <p:nvSpPr>
          <p:cNvPr id="816" name="Google Shape;816;p148"/>
          <p:cNvSpPr txBox="1">
            <a:spLocks noGrp="1"/>
          </p:cNvSpPr>
          <p:nvPr>
            <p:ph type="sldNum" idx="12"/>
          </p:nvPr>
        </p:nvSpPr>
        <p:spPr>
          <a:xfrm>
            <a:off x="457200" y="6356350"/>
            <a:ext cx="762000" cy="365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pPr marL="0" lvl="0" indent="0" algn="l" rtl="0">
                <a:spcBef>
                  <a:spcPts val="0"/>
                </a:spcBef>
                <a:spcAft>
                  <a:spcPts val="0"/>
                </a:spcAft>
                <a:buNone/>
              </a:pPr>
              <a:t>12</a:t>
            </a:fld>
            <a:endParaRPr/>
          </a:p>
        </p:txBody>
      </p:sp>
      <p:pic>
        <p:nvPicPr>
          <p:cNvPr id="817" name="Google Shape;817;p148"/>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6585150" y="698400"/>
            <a:ext cx="2473750" cy="1589700"/>
          </a:xfrm>
          <a:prstGeom prst="rect">
            <a:avLst/>
          </a:prstGeom>
          <a:noFill/>
          <a:ln>
            <a:noFill/>
          </a:ln>
        </p:spPr>
      </p:pic>
      <p:sp>
        <p:nvSpPr>
          <p:cNvPr id="818" name="Google Shape;818;p148"/>
          <p:cNvSpPr txBox="1"/>
          <p:nvPr/>
        </p:nvSpPr>
        <p:spPr>
          <a:xfrm>
            <a:off x="3072000" y="6327100"/>
            <a:ext cx="3000000" cy="42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u="sng">
                <a:solidFill>
                  <a:schemeClr val="hlink"/>
                </a:solidFill>
                <a:hlinkClick r:id="rId4"/>
              </a:rPr>
              <a:t>https://ioos.noaa.gov/project/atn/</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823"/>
        <p:cNvGrpSpPr/>
        <p:nvPr/>
      </p:nvGrpSpPr>
      <p:grpSpPr>
        <a:xfrm>
          <a:off x="0" y="0"/>
          <a:ext cx="0" cy="0"/>
          <a:chOff x="0" y="0"/>
          <a:chExt cx="0" cy="0"/>
        </a:xfrm>
      </p:grpSpPr>
      <p:sp>
        <p:nvSpPr>
          <p:cNvPr id="824" name="Google Shape;824;p149"/>
          <p:cNvSpPr txBox="1">
            <a:spLocks noGrp="1"/>
          </p:cNvSpPr>
          <p:nvPr>
            <p:ph type="title"/>
          </p:nvPr>
        </p:nvSpPr>
        <p:spPr>
          <a:xfrm>
            <a:off x="4762" y="17462"/>
            <a:ext cx="9139200" cy="5922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U.S. Animal Telemetry Network (ATN)</a:t>
            </a:r>
            <a:endParaRPr/>
          </a:p>
        </p:txBody>
      </p:sp>
      <p:sp>
        <p:nvSpPr>
          <p:cNvPr id="825" name="Google Shape;825;p149"/>
          <p:cNvSpPr txBox="1">
            <a:spLocks noGrp="1"/>
          </p:cNvSpPr>
          <p:nvPr>
            <p:ph type="body" idx="1"/>
          </p:nvPr>
        </p:nvSpPr>
        <p:spPr>
          <a:xfrm>
            <a:off x="148800" y="538500"/>
            <a:ext cx="8846400" cy="6319500"/>
          </a:xfrm>
          <a:prstGeom prst="rect">
            <a:avLst/>
          </a:prstGeom>
        </p:spPr>
        <p:txBody>
          <a:bodyPr spcFirstLastPara="1" wrap="square" lIns="91425" tIns="45700" rIns="91425" bIns="45700" anchor="t" anchorCtr="0">
            <a:noAutofit/>
          </a:bodyPr>
          <a:lstStyle/>
          <a:p>
            <a:pPr marL="457200" lvl="0" indent="-381000" algn="l" rtl="0">
              <a:spcBef>
                <a:spcPts val="480"/>
              </a:spcBef>
              <a:spcAft>
                <a:spcPts val="0"/>
              </a:spcAft>
              <a:buSzPts val="2400"/>
              <a:buChar char="●"/>
            </a:pPr>
            <a:r>
              <a:rPr lang="en-US" b="1"/>
              <a:t>FY19 Plans and Funding</a:t>
            </a:r>
            <a:endParaRPr b="1"/>
          </a:p>
          <a:p>
            <a:pPr marL="914400" lvl="1" indent="-342900" algn="l" rtl="0">
              <a:spcBef>
                <a:spcPts val="0"/>
              </a:spcBef>
              <a:spcAft>
                <a:spcPts val="0"/>
              </a:spcAft>
              <a:buSzPts val="1800"/>
              <a:buChar char="○"/>
            </a:pPr>
            <a:r>
              <a:rPr lang="en-US" sz="1800"/>
              <a:t>Greater stakeholder interaction and advocacy</a:t>
            </a:r>
            <a:br>
              <a:rPr lang="en-US" sz="1800"/>
            </a:br>
            <a:endParaRPr sz="1800"/>
          </a:p>
          <a:p>
            <a:pPr marL="914400" lvl="1" indent="-342900" algn="l" rtl="0">
              <a:spcBef>
                <a:spcPts val="0"/>
              </a:spcBef>
              <a:spcAft>
                <a:spcPts val="0"/>
              </a:spcAft>
              <a:buSzPts val="1800"/>
              <a:buChar char="○"/>
            </a:pPr>
            <a:r>
              <a:rPr lang="en-US" sz="1800"/>
              <a:t>Increase number of federal agencies supporting ATN and using DAC management capabilities for PARR compliance</a:t>
            </a:r>
            <a:br>
              <a:rPr lang="en-US" sz="1800"/>
            </a:br>
            <a:endParaRPr sz="1800"/>
          </a:p>
          <a:p>
            <a:pPr marL="914400" lvl="1" indent="-342900" algn="l" rtl="0">
              <a:spcBef>
                <a:spcPts val="0"/>
              </a:spcBef>
              <a:spcAft>
                <a:spcPts val="0"/>
              </a:spcAft>
              <a:buSzPts val="1800"/>
              <a:buChar char="○"/>
            </a:pPr>
            <a:r>
              <a:rPr lang="en-US" sz="1800"/>
              <a:t>Expand multi-agency collaborative baseline observations and infrastructure support</a:t>
            </a:r>
            <a:br>
              <a:rPr lang="en-US" sz="1800"/>
            </a:br>
            <a:endParaRPr sz="1800"/>
          </a:p>
          <a:p>
            <a:pPr marL="914400" lvl="1" indent="-342900" algn="l" rtl="0">
              <a:spcBef>
                <a:spcPts val="0"/>
              </a:spcBef>
              <a:spcAft>
                <a:spcPts val="0"/>
              </a:spcAft>
              <a:buSzPts val="1800"/>
              <a:buChar char="○"/>
            </a:pPr>
            <a:r>
              <a:rPr lang="en-US" sz="1800"/>
              <a:t>Expand and promote the use of animals as biological sensors</a:t>
            </a:r>
            <a:br>
              <a:rPr lang="en-US" sz="1800"/>
            </a:br>
            <a:endParaRPr sz="1800"/>
          </a:p>
          <a:p>
            <a:pPr marL="914400" lvl="1" indent="-342900" algn="l" rtl="0">
              <a:spcBef>
                <a:spcPts val="0"/>
              </a:spcBef>
              <a:spcAft>
                <a:spcPts val="0"/>
              </a:spcAft>
              <a:buSzPts val="1800"/>
              <a:buChar char="○"/>
            </a:pPr>
            <a:r>
              <a:rPr lang="en-US" sz="1800"/>
              <a:t>Innovative analytical and visualization tools &amp; data products</a:t>
            </a:r>
            <a:br>
              <a:rPr lang="en-US" sz="1800"/>
            </a:br>
            <a:endParaRPr sz="1800"/>
          </a:p>
          <a:p>
            <a:pPr marL="914400" lvl="1" indent="-342900" algn="l" rtl="0">
              <a:spcBef>
                <a:spcPts val="0"/>
              </a:spcBef>
              <a:spcAft>
                <a:spcPts val="0"/>
              </a:spcAft>
              <a:buSzPts val="1800"/>
              <a:buChar char="○"/>
            </a:pPr>
            <a:r>
              <a:rPr lang="en-US" sz="1800"/>
              <a:t>Anticipated FY-19 total funds ~$1.45M</a:t>
            </a:r>
            <a:br>
              <a:rPr lang="en-US" sz="1800"/>
            </a:br>
            <a:endParaRPr sz="1200"/>
          </a:p>
          <a:p>
            <a:pPr marL="457200" lvl="0" indent="-381000" algn="l" rtl="0">
              <a:spcBef>
                <a:spcPts val="0"/>
              </a:spcBef>
              <a:spcAft>
                <a:spcPts val="0"/>
              </a:spcAft>
              <a:buSzPts val="2400"/>
              <a:buChar char="●"/>
            </a:pPr>
            <a:r>
              <a:rPr lang="en-US" b="1"/>
              <a:t>Next Steps</a:t>
            </a:r>
            <a:endParaRPr b="1"/>
          </a:p>
          <a:p>
            <a:pPr marL="914400" lvl="1" indent="-342900" algn="l" rtl="0">
              <a:spcBef>
                <a:spcPts val="0"/>
              </a:spcBef>
              <a:spcAft>
                <a:spcPts val="0"/>
              </a:spcAft>
              <a:buSzPts val="1800"/>
              <a:buChar char="○"/>
            </a:pPr>
            <a:r>
              <a:rPr lang="en-US" sz="1800"/>
              <a:t>Complete Workshop reports; Distill &amp; combine </a:t>
            </a:r>
            <a:br>
              <a:rPr lang="en-US" sz="1800"/>
            </a:br>
            <a:r>
              <a:rPr lang="en-US" sz="1800"/>
              <a:t>all workshop conclusions into actionable items</a:t>
            </a:r>
            <a:br>
              <a:rPr lang="en-US" sz="1800"/>
            </a:br>
            <a:endParaRPr sz="1800"/>
          </a:p>
          <a:p>
            <a:pPr marL="914400" lvl="1" indent="-342900" algn="l" rtl="0">
              <a:spcBef>
                <a:spcPts val="0"/>
              </a:spcBef>
              <a:spcAft>
                <a:spcPts val="0"/>
              </a:spcAft>
              <a:buSzPts val="1800"/>
              <a:buChar char="○"/>
            </a:pPr>
            <a:r>
              <a:rPr lang="en-US" sz="1800"/>
              <a:t>Maintain strong collaboration with MBON to implement a sustained IOOS Bio-observing component </a:t>
            </a:r>
            <a:endParaRPr sz="1800"/>
          </a:p>
        </p:txBody>
      </p:sp>
      <p:sp>
        <p:nvSpPr>
          <p:cNvPr id="826" name="Google Shape;826;p149"/>
          <p:cNvSpPr txBox="1">
            <a:spLocks noGrp="1"/>
          </p:cNvSpPr>
          <p:nvPr>
            <p:ph type="sldNum" idx="12"/>
          </p:nvPr>
        </p:nvSpPr>
        <p:spPr>
          <a:xfrm>
            <a:off x="457200" y="6356350"/>
            <a:ext cx="762000" cy="365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pPr marL="0" lvl="0" indent="0" algn="l" rtl="0">
                <a:spcBef>
                  <a:spcPts val="0"/>
                </a:spcBef>
                <a:spcAft>
                  <a:spcPts val="0"/>
                </a:spcAft>
                <a:buNone/>
              </a:pPr>
              <a:t>13</a:t>
            </a:fld>
            <a:endParaRPr/>
          </a:p>
        </p:txBody>
      </p:sp>
      <p:pic>
        <p:nvPicPr>
          <p:cNvPr id="827" name="Google Shape;827;p149"/>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6371250" y="4097225"/>
            <a:ext cx="2727474" cy="186202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832"/>
        <p:cNvGrpSpPr/>
        <p:nvPr/>
      </p:nvGrpSpPr>
      <p:grpSpPr>
        <a:xfrm>
          <a:off x="0" y="0"/>
          <a:ext cx="0" cy="0"/>
          <a:chOff x="0" y="0"/>
          <a:chExt cx="0" cy="0"/>
        </a:xfrm>
      </p:grpSpPr>
      <p:sp>
        <p:nvSpPr>
          <p:cNvPr id="833" name="Google Shape;833;p150"/>
          <p:cNvSpPr txBox="1">
            <a:spLocks noGrp="1"/>
          </p:cNvSpPr>
          <p:nvPr>
            <p:ph type="title"/>
          </p:nvPr>
        </p:nvSpPr>
        <p:spPr>
          <a:xfrm>
            <a:off x="4762" y="17462"/>
            <a:ext cx="9139200" cy="5922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3000"/>
              <a:t>National Coastal Ecosystem Moorings</a:t>
            </a:r>
            <a:endParaRPr sz="3000"/>
          </a:p>
        </p:txBody>
      </p:sp>
      <p:sp>
        <p:nvSpPr>
          <p:cNvPr id="834" name="Google Shape;834;p150"/>
          <p:cNvSpPr txBox="1">
            <a:spLocks noGrp="1"/>
          </p:cNvSpPr>
          <p:nvPr>
            <p:ph type="body" idx="1"/>
          </p:nvPr>
        </p:nvSpPr>
        <p:spPr>
          <a:xfrm>
            <a:off x="111825" y="800100"/>
            <a:ext cx="6943500" cy="4210800"/>
          </a:xfrm>
          <a:prstGeom prst="rect">
            <a:avLst/>
          </a:prstGeom>
        </p:spPr>
        <p:txBody>
          <a:bodyPr spcFirstLastPara="1" wrap="square" lIns="91425" tIns="45700" rIns="91425" bIns="45700" anchor="t" anchorCtr="0">
            <a:noAutofit/>
          </a:bodyPr>
          <a:lstStyle/>
          <a:p>
            <a:pPr marL="457200" lvl="0" indent="-355600" algn="l" rtl="0">
              <a:spcBef>
                <a:spcPts val="480"/>
              </a:spcBef>
              <a:spcAft>
                <a:spcPts val="0"/>
              </a:spcAft>
              <a:buSzPts val="2000"/>
              <a:buChar char="●"/>
            </a:pPr>
            <a:r>
              <a:rPr lang="en-US" sz="2000" b="1"/>
              <a:t>FY18 Accomplishments </a:t>
            </a:r>
            <a:endParaRPr sz="2000" b="1"/>
          </a:p>
          <a:p>
            <a:pPr marL="914400" lvl="1" indent="-342900" algn="l" rtl="0">
              <a:spcBef>
                <a:spcPts val="0"/>
              </a:spcBef>
              <a:spcAft>
                <a:spcPts val="0"/>
              </a:spcAft>
              <a:buSzPts val="1800"/>
              <a:buChar char="○"/>
            </a:pPr>
            <a:r>
              <a:rPr lang="en-US" sz="1800"/>
              <a:t>Workshop held March 2018</a:t>
            </a:r>
            <a:endParaRPr sz="1800"/>
          </a:p>
          <a:p>
            <a:pPr marL="1371600" lvl="2" indent="-342900" algn="l" rtl="0">
              <a:spcBef>
                <a:spcPts val="0"/>
              </a:spcBef>
              <a:spcAft>
                <a:spcPts val="0"/>
              </a:spcAft>
              <a:buSzPts val="1800"/>
              <a:buChar char="■"/>
            </a:pPr>
            <a:r>
              <a:rPr lang="en-US"/>
              <a:t>Community of experts from academia, private industry, and federal agencies (NOAA, EPA, BOEM)</a:t>
            </a:r>
            <a:endParaRPr/>
          </a:p>
          <a:p>
            <a:pPr marL="1371600" lvl="2" indent="-342900" algn="l" rtl="0">
              <a:spcBef>
                <a:spcPts val="0"/>
              </a:spcBef>
              <a:spcAft>
                <a:spcPts val="0"/>
              </a:spcAft>
              <a:buSzPts val="1800"/>
              <a:buChar char="■"/>
            </a:pPr>
            <a:r>
              <a:rPr lang="en-US"/>
              <a:t>Produced recommendations to define coastal ecosystem moorings</a:t>
            </a:r>
            <a:endParaRPr/>
          </a:p>
          <a:p>
            <a:pPr marL="1371600" lvl="2" indent="-342900" algn="l" rtl="0">
              <a:spcBef>
                <a:spcPts val="0"/>
              </a:spcBef>
              <a:spcAft>
                <a:spcPts val="0"/>
              </a:spcAft>
              <a:buSzPts val="1800"/>
              <a:buChar char="■"/>
            </a:pPr>
            <a:r>
              <a:rPr lang="en-US"/>
              <a:t>Three-tiered mooring approach outlining levels of measuring requirements</a:t>
            </a:r>
            <a:endParaRPr/>
          </a:p>
          <a:p>
            <a:pPr marL="1371600" lvl="2" indent="-342900" algn="l" rtl="0">
              <a:spcBef>
                <a:spcPts val="0"/>
              </a:spcBef>
              <a:spcAft>
                <a:spcPts val="0"/>
              </a:spcAft>
              <a:buSzPts val="1800"/>
              <a:buChar char="■"/>
            </a:pPr>
            <a:r>
              <a:rPr lang="en-US"/>
              <a:t>Discussed best practices for mooring deployments, operations and maintenance</a:t>
            </a:r>
            <a:endParaRPr/>
          </a:p>
          <a:p>
            <a:pPr marL="1371600" lvl="2" indent="-342900" algn="l" rtl="0">
              <a:spcBef>
                <a:spcPts val="0"/>
              </a:spcBef>
              <a:spcAft>
                <a:spcPts val="0"/>
              </a:spcAft>
              <a:buSzPts val="1800"/>
              <a:buChar char="■"/>
            </a:pPr>
            <a:r>
              <a:rPr lang="en-US"/>
              <a:t>Report available: </a:t>
            </a:r>
            <a:r>
              <a:rPr lang="en-US" u="sng">
                <a:solidFill>
                  <a:schemeClr val="hlink"/>
                </a:solidFill>
                <a:hlinkClick r:id="rId3"/>
              </a:rPr>
              <a:t>http://www.act-us.info/Download/Workshops/2018/Ecosystem_Mooring_Workshop_Report.pdf </a:t>
            </a:r>
            <a:endParaRPr/>
          </a:p>
        </p:txBody>
      </p:sp>
      <p:sp>
        <p:nvSpPr>
          <p:cNvPr id="835" name="Google Shape;835;p150"/>
          <p:cNvSpPr txBox="1">
            <a:spLocks noGrp="1"/>
          </p:cNvSpPr>
          <p:nvPr>
            <p:ph type="sldNum" idx="12"/>
          </p:nvPr>
        </p:nvSpPr>
        <p:spPr>
          <a:xfrm>
            <a:off x="457200" y="6356350"/>
            <a:ext cx="762000" cy="365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pPr marL="0" lvl="0" indent="0" algn="l" rtl="0">
                <a:spcBef>
                  <a:spcPts val="0"/>
                </a:spcBef>
                <a:spcAft>
                  <a:spcPts val="0"/>
                </a:spcAft>
                <a:buNone/>
              </a:pPr>
              <a:t>14</a:t>
            </a:fld>
            <a:endParaRPr/>
          </a:p>
        </p:txBody>
      </p:sp>
      <p:pic>
        <p:nvPicPr>
          <p:cNvPr id="836" name="Google Shape;836;p150"/>
          <p:cNvPicPr preferRelativeResize="0"/>
          <p:nvPr/>
        </p:nvPicPr>
        <p:blipFill>
          <a:blip r:embed="rId4">
            <a:alphaModFix/>
          </a:blip>
          <a:stretch>
            <a:fillRect/>
          </a:stretch>
        </p:blipFill>
        <p:spPr>
          <a:xfrm>
            <a:off x="7055313" y="17450"/>
            <a:ext cx="2124075" cy="2724150"/>
          </a:xfrm>
          <a:prstGeom prst="rect">
            <a:avLst/>
          </a:prstGeom>
          <a:noFill/>
          <a:ln>
            <a:noFill/>
          </a:ln>
        </p:spPr>
      </p:pic>
      <p:sp>
        <p:nvSpPr>
          <p:cNvPr id="837" name="Google Shape;837;p150"/>
          <p:cNvSpPr txBox="1"/>
          <p:nvPr/>
        </p:nvSpPr>
        <p:spPr>
          <a:xfrm>
            <a:off x="271075" y="4875375"/>
            <a:ext cx="8457300" cy="1427700"/>
          </a:xfrm>
          <a:prstGeom prst="rect">
            <a:avLst/>
          </a:prstGeom>
          <a:noFill/>
          <a:ln>
            <a:noFill/>
          </a:ln>
        </p:spPr>
        <p:txBody>
          <a:bodyPr spcFirstLastPara="1" wrap="square" lIns="91425" tIns="91425" rIns="91425" bIns="91425" anchor="t" anchorCtr="0">
            <a:noAutofit/>
          </a:bodyPr>
          <a:lstStyle/>
          <a:p>
            <a:pPr marL="457200" lvl="0" indent="-355600" algn="l" rtl="0">
              <a:spcBef>
                <a:spcPts val="480"/>
              </a:spcBef>
              <a:spcAft>
                <a:spcPts val="0"/>
              </a:spcAft>
              <a:buClr>
                <a:schemeClr val="dk2"/>
              </a:buClr>
              <a:buSzPts val="2000"/>
              <a:buChar char="●"/>
            </a:pPr>
            <a:r>
              <a:rPr lang="en-US" sz="2000" b="1">
                <a:solidFill>
                  <a:schemeClr val="dk2"/>
                </a:solidFill>
                <a:latin typeface="Century Gothic"/>
                <a:ea typeface="Century Gothic"/>
                <a:cs typeface="Century Gothic"/>
                <a:sym typeface="Century Gothic"/>
              </a:rPr>
              <a:t>FY19 Next Steps</a:t>
            </a:r>
            <a:endParaRPr sz="2000" b="1">
              <a:solidFill>
                <a:schemeClr val="dk2"/>
              </a:solidFill>
              <a:latin typeface="Century Gothic"/>
              <a:ea typeface="Century Gothic"/>
              <a:cs typeface="Century Gothic"/>
              <a:sym typeface="Century Gothic"/>
            </a:endParaRPr>
          </a:p>
          <a:p>
            <a:pPr marL="914400" lvl="1" indent="-342900" algn="l" rtl="0">
              <a:spcBef>
                <a:spcPts val="0"/>
              </a:spcBef>
              <a:spcAft>
                <a:spcPts val="0"/>
              </a:spcAft>
              <a:buClr>
                <a:schemeClr val="dk2"/>
              </a:buClr>
              <a:buSzPts val="1800"/>
              <a:buChar char="○"/>
            </a:pPr>
            <a:r>
              <a:rPr lang="en-US" sz="1800">
                <a:solidFill>
                  <a:schemeClr val="dk2"/>
                </a:solidFill>
                <a:latin typeface="Century Gothic"/>
                <a:ea typeface="Century Gothic"/>
                <a:cs typeface="Century Gothic"/>
                <a:sym typeface="Century Gothic"/>
              </a:rPr>
              <a:t>OceanObs’19 - CWP </a:t>
            </a:r>
            <a:r>
              <a:rPr lang="en-US" sz="1800">
                <a:solidFill>
                  <a:srgbClr val="043185"/>
                </a:solidFill>
                <a:latin typeface="Century Gothic"/>
                <a:ea typeface="Century Gothic"/>
                <a:cs typeface="Century Gothic"/>
                <a:sym typeface="Century Gothic"/>
              </a:rPr>
              <a:t>(</a:t>
            </a:r>
            <a:r>
              <a:rPr lang="en-US" sz="1800" i="1">
                <a:solidFill>
                  <a:srgbClr val="043185"/>
                </a:solidFill>
                <a:latin typeface="Century Gothic"/>
                <a:ea typeface="Century Gothic"/>
                <a:cs typeface="Century Gothic"/>
                <a:sym typeface="Century Gothic"/>
              </a:rPr>
              <a:t>Coastal Mooring Observing Networks and their Data Products: Recommendations for the Next Decade</a:t>
            </a:r>
            <a:r>
              <a:rPr lang="en-US" sz="1800">
                <a:solidFill>
                  <a:srgbClr val="043185"/>
                </a:solidFill>
                <a:latin typeface="Century Gothic"/>
                <a:ea typeface="Century Gothic"/>
                <a:cs typeface="Century Gothic"/>
                <a:sym typeface="Century Gothic"/>
              </a:rPr>
              <a:t>)</a:t>
            </a:r>
            <a:r>
              <a:rPr lang="en-US" sz="1800">
                <a:solidFill>
                  <a:schemeClr val="dk2"/>
                </a:solidFill>
                <a:latin typeface="Century Gothic"/>
                <a:ea typeface="Century Gothic"/>
                <a:cs typeface="Century Gothic"/>
                <a:sym typeface="Century Gothic"/>
              </a:rPr>
              <a:t> and engagement with community to continue dialogue on moorings</a:t>
            </a:r>
            <a:endParaRPr sz="1800">
              <a:solidFill>
                <a:schemeClr val="dk2"/>
              </a:solidFill>
              <a:latin typeface="Century Gothic"/>
              <a:ea typeface="Century Gothic"/>
              <a:cs typeface="Century Gothic"/>
              <a:sym typeface="Century Gothic"/>
            </a:endParaRPr>
          </a:p>
          <a:p>
            <a:pPr marL="0" lvl="0" indent="0" algn="l" rtl="0">
              <a:spcBef>
                <a:spcPts val="0"/>
              </a:spcBef>
              <a:spcAft>
                <a:spcPts val="0"/>
              </a:spcAft>
              <a:buNone/>
            </a:pPr>
            <a:endParaRPr>
              <a:latin typeface="Century Gothic"/>
              <a:ea typeface="Century Gothic"/>
              <a:cs typeface="Century Gothic"/>
              <a:sym typeface="Century Gothic"/>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842"/>
        <p:cNvGrpSpPr/>
        <p:nvPr/>
      </p:nvGrpSpPr>
      <p:grpSpPr>
        <a:xfrm>
          <a:off x="0" y="0"/>
          <a:ext cx="0" cy="0"/>
          <a:chOff x="0" y="0"/>
          <a:chExt cx="0" cy="0"/>
        </a:xfrm>
      </p:grpSpPr>
      <p:sp>
        <p:nvSpPr>
          <p:cNvPr id="843" name="Google Shape;843;p151"/>
          <p:cNvSpPr txBox="1">
            <a:spLocks noGrp="1"/>
          </p:cNvSpPr>
          <p:nvPr>
            <p:ph type="title"/>
          </p:nvPr>
        </p:nvSpPr>
        <p:spPr>
          <a:xfrm>
            <a:off x="4762" y="17462"/>
            <a:ext cx="9139200" cy="5922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2800"/>
              <a:t>U.S. Marine Biodiversity Observation Network (MBON)</a:t>
            </a:r>
            <a:endParaRPr sz="2800"/>
          </a:p>
        </p:txBody>
      </p:sp>
      <p:sp>
        <p:nvSpPr>
          <p:cNvPr id="844" name="Google Shape;844;p151"/>
          <p:cNvSpPr txBox="1">
            <a:spLocks noGrp="1"/>
          </p:cNvSpPr>
          <p:nvPr>
            <p:ph type="body" idx="1"/>
          </p:nvPr>
        </p:nvSpPr>
        <p:spPr>
          <a:xfrm>
            <a:off x="4750" y="800100"/>
            <a:ext cx="6871200" cy="5257800"/>
          </a:xfrm>
          <a:prstGeom prst="rect">
            <a:avLst/>
          </a:prstGeom>
        </p:spPr>
        <p:txBody>
          <a:bodyPr spcFirstLastPara="1" wrap="square" lIns="91425" tIns="45700" rIns="91425" bIns="45700" anchor="t" anchorCtr="0">
            <a:noAutofit/>
          </a:bodyPr>
          <a:lstStyle/>
          <a:p>
            <a:pPr marL="457200" lvl="0" indent="-355600" algn="l" rtl="0">
              <a:spcBef>
                <a:spcPts val="480"/>
              </a:spcBef>
              <a:spcAft>
                <a:spcPts val="0"/>
              </a:spcAft>
              <a:buSzPts val="2000"/>
              <a:buChar char="●"/>
            </a:pPr>
            <a:r>
              <a:rPr lang="en-US" sz="2000" b="1"/>
              <a:t>FY18 Accomplishments and Funding</a:t>
            </a:r>
            <a:endParaRPr sz="2000" b="1"/>
          </a:p>
          <a:p>
            <a:pPr marL="742950" lvl="1" indent="-215900" algn="l" rtl="0">
              <a:spcBef>
                <a:spcPts val="0"/>
              </a:spcBef>
              <a:spcAft>
                <a:spcPts val="0"/>
              </a:spcAft>
              <a:buSzPts val="1600"/>
              <a:buChar char="○"/>
            </a:pPr>
            <a:r>
              <a:rPr lang="en-US" sz="1600"/>
              <a:t>eDNA best practices and demonstrations, including in AUVs</a:t>
            </a:r>
            <a:endParaRPr sz="1600"/>
          </a:p>
          <a:p>
            <a:pPr marL="742950" lvl="1" indent="-215900" algn="l" rtl="0">
              <a:spcBef>
                <a:spcPts val="0"/>
              </a:spcBef>
              <a:spcAft>
                <a:spcPts val="0"/>
              </a:spcAft>
              <a:buSzPts val="1600"/>
              <a:buChar char="○"/>
            </a:pPr>
            <a:r>
              <a:rPr lang="en-US" sz="1600"/>
              <a:t>MBON remote sensing-based seascapes products launched at CoastWatch</a:t>
            </a:r>
            <a:endParaRPr sz="1600"/>
          </a:p>
          <a:p>
            <a:pPr marL="742950" lvl="1" indent="-215900" algn="l" rtl="0">
              <a:spcBef>
                <a:spcPts val="0"/>
              </a:spcBef>
              <a:spcAft>
                <a:spcPts val="0"/>
              </a:spcAft>
              <a:buSzPts val="1600"/>
              <a:buChar char="○"/>
            </a:pPr>
            <a:r>
              <a:rPr lang="en-US" sz="1600"/>
              <a:t>Ongoing development of applications and ‘infographics’ for National Marine Sanctuary managers and regional Integrated Ecosystem Assessment (IEA) teams</a:t>
            </a:r>
            <a:endParaRPr sz="1600"/>
          </a:p>
          <a:p>
            <a:pPr marL="742950" lvl="1" indent="-215900" algn="l" rtl="0">
              <a:spcBef>
                <a:spcPts val="0"/>
              </a:spcBef>
              <a:spcAft>
                <a:spcPts val="0"/>
              </a:spcAft>
              <a:buSzPts val="1600"/>
              <a:buChar char="○"/>
            </a:pPr>
            <a:r>
              <a:rPr lang="en-US" sz="1600"/>
              <a:t>$2.7M total investment from NOAA, NASA and BOEM </a:t>
            </a:r>
            <a:endParaRPr sz="1600"/>
          </a:p>
          <a:p>
            <a:pPr marL="457200" lvl="0" indent="0" algn="l" rtl="0">
              <a:spcBef>
                <a:spcPts val="480"/>
              </a:spcBef>
              <a:spcAft>
                <a:spcPts val="0"/>
              </a:spcAft>
              <a:buNone/>
            </a:pPr>
            <a:endParaRPr sz="1600"/>
          </a:p>
          <a:p>
            <a:pPr marL="457200" lvl="0" indent="-355600" algn="l" rtl="0">
              <a:spcBef>
                <a:spcPts val="480"/>
              </a:spcBef>
              <a:spcAft>
                <a:spcPts val="0"/>
              </a:spcAft>
              <a:buSzPts val="2000"/>
              <a:buChar char="●"/>
            </a:pPr>
            <a:r>
              <a:rPr lang="en-US" sz="2000" b="1"/>
              <a:t>FY19 Plans and Funding</a:t>
            </a:r>
            <a:endParaRPr sz="2000" b="1"/>
          </a:p>
          <a:p>
            <a:pPr marL="742950" lvl="1" indent="-215900" algn="l" rtl="0">
              <a:spcBef>
                <a:spcPts val="0"/>
              </a:spcBef>
              <a:spcAft>
                <a:spcPts val="0"/>
              </a:spcAft>
              <a:buSzPts val="1600"/>
              <a:buChar char="○"/>
            </a:pPr>
            <a:r>
              <a:rPr lang="en-US" sz="1600"/>
              <a:t>New projects to be announced in Summer 2019</a:t>
            </a:r>
            <a:endParaRPr sz="1600"/>
          </a:p>
          <a:p>
            <a:pPr marL="742950" lvl="1" indent="-215900" algn="l" rtl="0">
              <a:spcBef>
                <a:spcPts val="0"/>
              </a:spcBef>
              <a:spcAft>
                <a:spcPts val="0"/>
              </a:spcAft>
              <a:buSzPts val="1600"/>
              <a:buChar char="○"/>
            </a:pPr>
            <a:r>
              <a:rPr lang="en-US" sz="1600"/>
              <a:t>Partnership with NOAA, NASA, BOEM + new partner ONR; working towards a unified MBON-ATN and joint FFO in FY22 </a:t>
            </a:r>
            <a:endParaRPr sz="1600"/>
          </a:p>
          <a:p>
            <a:pPr marL="742950" lvl="1" indent="-215900" algn="l" rtl="0">
              <a:spcBef>
                <a:spcPts val="0"/>
              </a:spcBef>
              <a:spcAft>
                <a:spcPts val="0"/>
              </a:spcAft>
              <a:buSzPts val="1600"/>
              <a:buChar char="○"/>
            </a:pPr>
            <a:r>
              <a:rPr lang="en-US" sz="1600"/>
              <a:t>Anticipate $1.5-2M per year for multiple projects</a:t>
            </a:r>
            <a:endParaRPr sz="1600"/>
          </a:p>
          <a:p>
            <a:pPr marL="742950" lvl="1" indent="-215900" algn="l" rtl="0">
              <a:spcBef>
                <a:spcPts val="0"/>
              </a:spcBef>
              <a:spcAft>
                <a:spcPts val="0"/>
              </a:spcAft>
              <a:buSzPts val="1600"/>
              <a:buChar char="○"/>
            </a:pPr>
            <a:r>
              <a:rPr lang="en-US" sz="1600"/>
              <a:t>Oceanography special issue: MBON methods &amp; technology </a:t>
            </a:r>
            <a:endParaRPr sz="1600"/>
          </a:p>
        </p:txBody>
      </p:sp>
      <p:sp>
        <p:nvSpPr>
          <p:cNvPr id="845" name="Google Shape;845;p151"/>
          <p:cNvSpPr txBox="1">
            <a:spLocks noGrp="1"/>
          </p:cNvSpPr>
          <p:nvPr>
            <p:ph type="sldNum" idx="12"/>
          </p:nvPr>
        </p:nvSpPr>
        <p:spPr>
          <a:xfrm>
            <a:off x="457200" y="6356350"/>
            <a:ext cx="762000" cy="365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pPr marL="0" lvl="0" indent="0" algn="l" rtl="0">
                <a:spcBef>
                  <a:spcPts val="0"/>
                </a:spcBef>
                <a:spcAft>
                  <a:spcPts val="0"/>
                </a:spcAft>
                <a:buNone/>
              </a:pPr>
              <a:t>15</a:t>
            </a:fld>
            <a:endParaRPr/>
          </a:p>
        </p:txBody>
      </p:sp>
      <p:pic>
        <p:nvPicPr>
          <p:cNvPr id="846" name="Google Shape;846;p151"/>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614431" y="5351300"/>
            <a:ext cx="1099038" cy="914401"/>
          </a:xfrm>
          <a:prstGeom prst="rect">
            <a:avLst/>
          </a:prstGeom>
          <a:noFill/>
          <a:ln>
            <a:noFill/>
          </a:ln>
        </p:spPr>
      </p:pic>
      <p:pic>
        <p:nvPicPr>
          <p:cNvPr id="847" name="Google Shape;847;p151"/>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3569047" y="5351301"/>
            <a:ext cx="914400" cy="914400"/>
          </a:xfrm>
          <a:prstGeom prst="rect">
            <a:avLst/>
          </a:prstGeom>
          <a:noFill/>
          <a:ln>
            <a:noFill/>
          </a:ln>
        </p:spPr>
      </p:pic>
      <p:pic>
        <p:nvPicPr>
          <p:cNvPr id="848" name="Google Shape;848;p151"/>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1713475" y="5465594"/>
            <a:ext cx="1724298" cy="685800"/>
          </a:xfrm>
          <a:prstGeom prst="rect">
            <a:avLst/>
          </a:prstGeom>
          <a:noFill/>
          <a:ln>
            <a:noFill/>
          </a:ln>
        </p:spPr>
      </p:pic>
      <p:pic>
        <p:nvPicPr>
          <p:cNvPr id="849" name="Google Shape;849;p151"/>
          <p:cNvPicPr preferRelativeResize="0"/>
          <p:nvPr/>
        </p:nvPicPr>
        <p:blipFill>
          <a:blip r:embed="rId6" cstate="screen">
            <a:alphaModFix/>
            <a:extLst>
              <a:ext uri="{28A0092B-C50C-407E-A947-70E740481C1C}">
                <a14:useLocalDpi xmlns:a14="http://schemas.microsoft.com/office/drawing/2010/main"/>
              </a:ext>
            </a:extLst>
          </a:blip>
          <a:stretch>
            <a:fillRect/>
          </a:stretch>
        </p:blipFill>
        <p:spPr>
          <a:xfrm>
            <a:off x="4614713" y="5351288"/>
            <a:ext cx="914400" cy="914400"/>
          </a:xfrm>
          <a:prstGeom prst="rect">
            <a:avLst/>
          </a:prstGeom>
          <a:noFill/>
          <a:ln>
            <a:noFill/>
          </a:ln>
        </p:spPr>
      </p:pic>
      <p:pic>
        <p:nvPicPr>
          <p:cNvPr id="850" name="Google Shape;850;p151"/>
          <p:cNvPicPr preferRelativeResize="0"/>
          <p:nvPr/>
        </p:nvPicPr>
        <p:blipFill>
          <a:blip r:embed="rId7" cstate="screen">
            <a:alphaModFix/>
            <a:extLst>
              <a:ext uri="{28A0092B-C50C-407E-A947-70E740481C1C}">
                <a14:useLocalDpi xmlns:a14="http://schemas.microsoft.com/office/drawing/2010/main"/>
              </a:ext>
            </a:extLst>
          </a:blip>
          <a:stretch>
            <a:fillRect/>
          </a:stretch>
        </p:blipFill>
        <p:spPr>
          <a:xfrm>
            <a:off x="7046850" y="800099"/>
            <a:ext cx="1869800" cy="1660175"/>
          </a:xfrm>
          <a:prstGeom prst="rect">
            <a:avLst/>
          </a:prstGeom>
          <a:noFill/>
          <a:ln>
            <a:noFill/>
          </a:ln>
        </p:spPr>
      </p:pic>
      <p:pic>
        <p:nvPicPr>
          <p:cNvPr id="851" name="Google Shape;851;p151"/>
          <p:cNvPicPr preferRelativeResize="0"/>
          <p:nvPr/>
        </p:nvPicPr>
        <p:blipFill>
          <a:blip r:embed="rId8" cstate="screen">
            <a:alphaModFix/>
            <a:extLst>
              <a:ext uri="{28A0092B-C50C-407E-A947-70E740481C1C}">
                <a14:useLocalDpi xmlns:a14="http://schemas.microsoft.com/office/drawing/2010/main"/>
              </a:ext>
            </a:extLst>
          </a:blip>
          <a:stretch>
            <a:fillRect/>
          </a:stretch>
        </p:blipFill>
        <p:spPr>
          <a:xfrm>
            <a:off x="6875950" y="4438360"/>
            <a:ext cx="2040700" cy="1419390"/>
          </a:xfrm>
          <a:prstGeom prst="rect">
            <a:avLst/>
          </a:prstGeom>
          <a:noFill/>
          <a:ln>
            <a:noFill/>
          </a:ln>
        </p:spPr>
      </p:pic>
      <p:pic>
        <p:nvPicPr>
          <p:cNvPr id="852" name="Google Shape;852;p151"/>
          <p:cNvPicPr preferRelativeResize="0"/>
          <p:nvPr/>
        </p:nvPicPr>
        <p:blipFill>
          <a:blip r:embed="rId9" cstate="screen">
            <a:alphaModFix/>
            <a:extLst>
              <a:ext uri="{28A0092B-C50C-407E-A947-70E740481C1C}">
                <a14:useLocalDpi xmlns:a14="http://schemas.microsoft.com/office/drawing/2010/main"/>
              </a:ext>
            </a:extLst>
          </a:blip>
          <a:stretch>
            <a:fillRect/>
          </a:stretch>
        </p:blipFill>
        <p:spPr>
          <a:xfrm>
            <a:off x="6441520" y="2611245"/>
            <a:ext cx="2475125" cy="150025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857"/>
        <p:cNvGrpSpPr/>
        <p:nvPr/>
      </p:nvGrpSpPr>
      <p:grpSpPr>
        <a:xfrm>
          <a:off x="0" y="0"/>
          <a:ext cx="0" cy="0"/>
          <a:chOff x="0" y="0"/>
          <a:chExt cx="0" cy="0"/>
        </a:xfrm>
      </p:grpSpPr>
      <p:sp>
        <p:nvSpPr>
          <p:cNvPr id="858" name="Google Shape;858;p152"/>
          <p:cNvSpPr txBox="1">
            <a:spLocks noGrp="1"/>
          </p:cNvSpPr>
          <p:nvPr>
            <p:ph type="title"/>
          </p:nvPr>
        </p:nvSpPr>
        <p:spPr>
          <a:xfrm>
            <a:off x="4762" y="17462"/>
            <a:ext cx="9139200" cy="5922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Program Office Highlights and Priorities</a:t>
            </a:r>
            <a:endParaRPr/>
          </a:p>
        </p:txBody>
      </p:sp>
      <p:sp>
        <p:nvSpPr>
          <p:cNvPr id="859" name="Google Shape;859;p152"/>
          <p:cNvSpPr txBox="1">
            <a:spLocks noGrp="1"/>
          </p:cNvSpPr>
          <p:nvPr>
            <p:ph type="body" idx="1"/>
          </p:nvPr>
        </p:nvSpPr>
        <p:spPr>
          <a:xfrm>
            <a:off x="457200" y="990600"/>
            <a:ext cx="8229600" cy="5257800"/>
          </a:xfrm>
          <a:prstGeom prst="rect">
            <a:avLst/>
          </a:prstGeom>
        </p:spPr>
        <p:txBody>
          <a:bodyPr spcFirstLastPara="1" wrap="square" lIns="91425" tIns="45700" rIns="91425" bIns="45700" anchor="t" anchorCtr="0">
            <a:noAutofit/>
          </a:bodyPr>
          <a:lstStyle/>
          <a:p>
            <a:pPr marL="457200" marR="0" lvl="0" indent="-419100" algn="l" rtl="0">
              <a:lnSpc>
                <a:spcPct val="100000"/>
              </a:lnSpc>
              <a:spcBef>
                <a:spcPts val="480"/>
              </a:spcBef>
              <a:spcAft>
                <a:spcPts val="0"/>
              </a:spcAft>
              <a:buClr>
                <a:schemeClr val="dk2"/>
              </a:buClr>
              <a:buSzPts val="3000"/>
              <a:buFont typeface="Arial"/>
              <a:buChar char="●"/>
            </a:pPr>
            <a:r>
              <a:rPr lang="en-US" sz="3000"/>
              <a:t>Highlights and Priorities</a:t>
            </a:r>
            <a:endParaRPr sz="3000"/>
          </a:p>
          <a:p>
            <a:pPr marL="914400" lvl="1" indent="-368300" algn="l" rtl="0">
              <a:spcBef>
                <a:spcPts val="0"/>
              </a:spcBef>
              <a:spcAft>
                <a:spcPts val="0"/>
              </a:spcAft>
              <a:buSzPts val="2200"/>
              <a:buChar char="○"/>
            </a:pPr>
            <a:r>
              <a:rPr lang="en-US" sz="2200"/>
              <a:t>FY19 Plans</a:t>
            </a:r>
            <a:endParaRPr sz="2200"/>
          </a:p>
          <a:p>
            <a:pPr marL="914400" lvl="1" indent="-368300" algn="l" rtl="0">
              <a:spcBef>
                <a:spcPts val="0"/>
              </a:spcBef>
              <a:spcAft>
                <a:spcPts val="0"/>
              </a:spcAft>
              <a:buSzPts val="2200"/>
              <a:buChar char="○"/>
            </a:pPr>
            <a:r>
              <a:rPr lang="en-US" sz="2200"/>
              <a:t>Budget info</a:t>
            </a:r>
            <a:endParaRPr sz="2200"/>
          </a:p>
          <a:p>
            <a:pPr marL="914400" marR="0" lvl="1" indent="-368300" algn="l" rtl="0">
              <a:lnSpc>
                <a:spcPct val="100000"/>
              </a:lnSpc>
              <a:spcBef>
                <a:spcPts val="0"/>
              </a:spcBef>
              <a:spcAft>
                <a:spcPts val="0"/>
              </a:spcAft>
              <a:buSzPts val="2200"/>
              <a:buChar char="○"/>
            </a:pPr>
            <a:r>
              <a:rPr lang="en-US" sz="2200"/>
              <a:t>Certification</a:t>
            </a:r>
            <a:endParaRPr sz="2200"/>
          </a:p>
          <a:p>
            <a:pPr marL="914400" marR="0" lvl="1" indent="-368300" algn="l" rtl="0">
              <a:lnSpc>
                <a:spcPct val="100000"/>
              </a:lnSpc>
              <a:spcBef>
                <a:spcPts val="0"/>
              </a:spcBef>
              <a:spcAft>
                <a:spcPts val="0"/>
              </a:spcAft>
              <a:buSzPts val="2200"/>
              <a:buChar char="○"/>
            </a:pPr>
            <a:r>
              <a:rPr lang="en-US" sz="2200"/>
              <a:t>Observing and Data Management</a:t>
            </a:r>
            <a:endParaRPr sz="2200"/>
          </a:p>
          <a:p>
            <a:pPr marL="914400" marR="0" lvl="1" indent="-368300" algn="l" rtl="0">
              <a:lnSpc>
                <a:spcPct val="100000"/>
              </a:lnSpc>
              <a:spcBef>
                <a:spcPts val="0"/>
              </a:spcBef>
              <a:spcAft>
                <a:spcPts val="0"/>
              </a:spcAft>
              <a:buSzPts val="2200"/>
              <a:buChar char="○"/>
            </a:pPr>
            <a:r>
              <a:rPr lang="en-US" sz="2200"/>
              <a:t>QARTOD</a:t>
            </a:r>
            <a:endParaRPr sz="2200"/>
          </a:p>
          <a:p>
            <a:pPr marL="914400" marR="0" lvl="1" indent="-368300" algn="l" rtl="0">
              <a:lnSpc>
                <a:spcPct val="100000"/>
              </a:lnSpc>
              <a:spcBef>
                <a:spcPts val="0"/>
              </a:spcBef>
              <a:spcAft>
                <a:spcPts val="0"/>
              </a:spcAft>
              <a:buSzPts val="2200"/>
              <a:buChar char="○"/>
            </a:pPr>
            <a:r>
              <a:rPr lang="en-US" sz="2200"/>
              <a:t>HABs</a:t>
            </a:r>
            <a:endParaRPr sz="2200"/>
          </a:p>
          <a:p>
            <a:pPr marL="914400" marR="0" lvl="1" indent="-368300" algn="l" rtl="0">
              <a:lnSpc>
                <a:spcPct val="100000"/>
              </a:lnSpc>
              <a:spcBef>
                <a:spcPts val="0"/>
              </a:spcBef>
              <a:spcAft>
                <a:spcPts val="0"/>
              </a:spcAft>
              <a:buSzPts val="2200"/>
              <a:buChar char="○"/>
            </a:pPr>
            <a:r>
              <a:rPr lang="en-US" sz="2200"/>
              <a:t>Modeling</a:t>
            </a:r>
            <a:endParaRPr sz="2200"/>
          </a:p>
          <a:p>
            <a:pPr marL="914400" marR="0" lvl="1" indent="-368300" algn="l" rtl="0">
              <a:lnSpc>
                <a:spcPct val="100000"/>
              </a:lnSpc>
              <a:spcBef>
                <a:spcPts val="0"/>
              </a:spcBef>
              <a:spcAft>
                <a:spcPts val="0"/>
              </a:spcAft>
              <a:buSzPts val="2200"/>
              <a:buChar char="○"/>
            </a:pPr>
            <a:r>
              <a:rPr lang="en-US" sz="2200"/>
              <a:t>Implementation</a:t>
            </a:r>
            <a:endParaRPr sz="2200"/>
          </a:p>
          <a:p>
            <a:pPr marL="914400" marR="0" lvl="0" indent="0" algn="l" rtl="0">
              <a:lnSpc>
                <a:spcPct val="100000"/>
              </a:lnSpc>
              <a:spcBef>
                <a:spcPts val="480"/>
              </a:spcBef>
              <a:spcAft>
                <a:spcPts val="0"/>
              </a:spcAft>
              <a:buNone/>
            </a:pPr>
            <a:endParaRPr/>
          </a:p>
          <a:p>
            <a:pPr marL="457200" marR="0" lvl="0" indent="-419100" algn="l" rtl="0">
              <a:lnSpc>
                <a:spcPct val="100000"/>
              </a:lnSpc>
              <a:spcBef>
                <a:spcPts val="480"/>
              </a:spcBef>
              <a:spcAft>
                <a:spcPts val="0"/>
              </a:spcAft>
              <a:buSzPts val="3000"/>
              <a:buChar char="●"/>
            </a:pPr>
            <a:r>
              <a:rPr lang="en-US" sz="3000"/>
              <a:t>Next 10 Years</a:t>
            </a:r>
            <a:endParaRPr sz="3000"/>
          </a:p>
        </p:txBody>
      </p:sp>
      <p:sp>
        <p:nvSpPr>
          <p:cNvPr id="860" name="Google Shape;860;p152"/>
          <p:cNvSpPr txBox="1">
            <a:spLocks noGrp="1"/>
          </p:cNvSpPr>
          <p:nvPr>
            <p:ph type="sldNum" idx="12"/>
          </p:nvPr>
        </p:nvSpPr>
        <p:spPr>
          <a:xfrm>
            <a:off x="457200" y="6356350"/>
            <a:ext cx="762000" cy="365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pPr marL="0" lvl="0" indent="0" algn="l" rtl="0">
                <a:spcBef>
                  <a:spcPts val="0"/>
                </a:spcBef>
                <a:spcAft>
                  <a:spcPts val="0"/>
                </a:spcAft>
                <a:buNone/>
              </a:pPr>
              <a:t>16</a:t>
            </a:fld>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864"/>
        <p:cNvGrpSpPr/>
        <p:nvPr/>
      </p:nvGrpSpPr>
      <p:grpSpPr>
        <a:xfrm>
          <a:off x="0" y="0"/>
          <a:ext cx="0" cy="0"/>
          <a:chOff x="0" y="0"/>
          <a:chExt cx="0" cy="0"/>
        </a:xfrm>
      </p:grpSpPr>
      <p:sp>
        <p:nvSpPr>
          <p:cNvPr id="865" name="Google Shape;865;p153"/>
          <p:cNvSpPr txBox="1">
            <a:spLocks noGrp="1"/>
          </p:cNvSpPr>
          <p:nvPr>
            <p:ph type="title"/>
          </p:nvPr>
        </p:nvSpPr>
        <p:spPr>
          <a:xfrm>
            <a:off x="4762" y="17462"/>
            <a:ext cx="9139200" cy="592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3200" b="0" i="0" u="none" strike="noStrike" cap="none">
                <a:solidFill>
                  <a:srgbClr val="F5F5F5"/>
                </a:solidFill>
                <a:latin typeface="Rockwell"/>
                <a:ea typeface="Rockwell"/>
                <a:cs typeface="Rockwell"/>
                <a:sym typeface="Rockwell"/>
              </a:rPr>
              <a:t>FY2019 IOOS PO Highlights</a:t>
            </a:r>
            <a:endParaRPr/>
          </a:p>
        </p:txBody>
      </p:sp>
      <p:sp>
        <p:nvSpPr>
          <p:cNvPr id="866" name="Google Shape;866;p153"/>
          <p:cNvSpPr txBox="1">
            <a:spLocks noGrp="1"/>
          </p:cNvSpPr>
          <p:nvPr>
            <p:ph type="body" idx="1"/>
          </p:nvPr>
        </p:nvSpPr>
        <p:spPr>
          <a:xfrm>
            <a:off x="33575" y="663112"/>
            <a:ext cx="7175400" cy="5895900"/>
          </a:xfrm>
          <a:prstGeom prst="rect">
            <a:avLst/>
          </a:prstGeom>
          <a:noFill/>
          <a:ln>
            <a:noFill/>
          </a:ln>
        </p:spPr>
        <p:txBody>
          <a:bodyPr spcFirstLastPara="1" wrap="square" lIns="91425" tIns="45700" rIns="91425" bIns="45700" anchor="t" anchorCtr="0">
            <a:noAutofit/>
          </a:bodyPr>
          <a:lstStyle/>
          <a:p>
            <a:pPr marL="457200" marR="0" lvl="0" indent="-342900" algn="l" rtl="0">
              <a:lnSpc>
                <a:spcPct val="100000"/>
              </a:lnSpc>
              <a:spcBef>
                <a:spcPts val="0"/>
              </a:spcBef>
              <a:spcAft>
                <a:spcPts val="0"/>
              </a:spcAft>
              <a:buClr>
                <a:srgbClr val="053285"/>
              </a:buClr>
              <a:buSzPts val="1800"/>
              <a:buFont typeface="Century Gothic"/>
              <a:buChar char="●"/>
            </a:pPr>
            <a:r>
              <a:rPr lang="en-US" sz="1800" b="1" i="0" u="none" strike="noStrike" cap="none">
                <a:solidFill>
                  <a:srgbClr val="053285"/>
                </a:solidFill>
                <a:latin typeface="Century Gothic"/>
                <a:ea typeface="Century Gothic"/>
                <a:cs typeface="Century Gothic"/>
                <a:sym typeface="Century Gothic"/>
              </a:rPr>
              <a:t>IOOS Advisory Committee - new members and new chair</a:t>
            </a:r>
            <a:endParaRPr sz="1800" b="1" i="0" u="none" strike="noStrike" cap="none">
              <a:solidFill>
                <a:srgbClr val="053285"/>
              </a:solidFill>
              <a:latin typeface="Century Gothic"/>
              <a:ea typeface="Century Gothic"/>
              <a:cs typeface="Century Gothic"/>
              <a:sym typeface="Century Gothic"/>
            </a:endParaRPr>
          </a:p>
          <a:p>
            <a:pPr marL="457200" marR="0" lvl="0" indent="0" algn="l" rtl="0">
              <a:lnSpc>
                <a:spcPct val="100000"/>
              </a:lnSpc>
              <a:spcBef>
                <a:spcPts val="0"/>
              </a:spcBef>
              <a:spcAft>
                <a:spcPts val="0"/>
              </a:spcAft>
              <a:buNone/>
            </a:pPr>
            <a:endParaRPr sz="600" b="1">
              <a:solidFill>
                <a:srgbClr val="053285"/>
              </a:solidFill>
            </a:endParaRPr>
          </a:p>
          <a:p>
            <a:pPr marL="457200" marR="0" lvl="0" indent="-342900" algn="l" rtl="0">
              <a:lnSpc>
                <a:spcPct val="100000"/>
              </a:lnSpc>
              <a:spcBef>
                <a:spcPts val="400"/>
              </a:spcBef>
              <a:spcAft>
                <a:spcPts val="0"/>
              </a:spcAft>
              <a:buClr>
                <a:srgbClr val="053285"/>
              </a:buClr>
              <a:buSzPts val="1800"/>
              <a:buFont typeface="Century Gothic"/>
              <a:buChar char="●"/>
            </a:pPr>
            <a:r>
              <a:rPr lang="en-US" sz="1800" b="1" i="0" u="none" strike="noStrike" cap="none">
                <a:solidFill>
                  <a:srgbClr val="053285"/>
                </a:solidFill>
                <a:latin typeface="Century Gothic"/>
                <a:ea typeface="Century Gothic"/>
                <a:cs typeface="Century Gothic"/>
                <a:sym typeface="Century Gothic"/>
              </a:rPr>
              <a:t>NOAA Weather Act – weather and water prediction</a:t>
            </a:r>
            <a:endParaRPr sz="1800" b="1" i="0" u="none" strike="noStrike" cap="none">
              <a:solidFill>
                <a:srgbClr val="053285"/>
              </a:solidFill>
              <a:latin typeface="Century Gothic"/>
              <a:ea typeface="Century Gothic"/>
              <a:cs typeface="Century Gothic"/>
              <a:sym typeface="Century Gothic"/>
            </a:endParaRPr>
          </a:p>
          <a:p>
            <a:pPr marL="457200" marR="0" lvl="0" indent="0" algn="l" rtl="0">
              <a:lnSpc>
                <a:spcPct val="100000"/>
              </a:lnSpc>
              <a:spcBef>
                <a:spcPts val="400"/>
              </a:spcBef>
              <a:spcAft>
                <a:spcPts val="0"/>
              </a:spcAft>
              <a:buNone/>
            </a:pPr>
            <a:endParaRPr sz="600" b="1">
              <a:solidFill>
                <a:srgbClr val="053285"/>
              </a:solidFill>
            </a:endParaRPr>
          </a:p>
          <a:p>
            <a:pPr marL="457200" marR="0" lvl="0" indent="-342900" algn="l" rtl="0">
              <a:lnSpc>
                <a:spcPct val="100000"/>
              </a:lnSpc>
              <a:spcBef>
                <a:spcPts val="400"/>
              </a:spcBef>
              <a:spcAft>
                <a:spcPts val="0"/>
              </a:spcAft>
              <a:buClr>
                <a:srgbClr val="053285"/>
              </a:buClr>
              <a:buSzPts val="1800"/>
              <a:buFont typeface="Century Gothic"/>
              <a:buChar char="●"/>
            </a:pPr>
            <a:r>
              <a:rPr lang="en-US" sz="1800" b="1" i="0" u="none" strike="noStrike" cap="none">
                <a:solidFill>
                  <a:srgbClr val="053285"/>
                </a:solidFill>
                <a:latin typeface="Century Gothic"/>
                <a:ea typeface="Century Gothic"/>
                <a:cs typeface="Century Gothic"/>
                <a:sym typeface="Century Gothic"/>
              </a:rPr>
              <a:t>Blue Economy – innovation</a:t>
            </a:r>
            <a:r>
              <a:rPr lang="en-US" sz="1800" b="1">
                <a:solidFill>
                  <a:srgbClr val="053285"/>
                </a:solidFill>
              </a:rPr>
              <a:t> </a:t>
            </a:r>
            <a:r>
              <a:rPr lang="en-US" sz="1800" b="0" i="0" u="none" strike="noStrike" cap="none">
                <a:solidFill>
                  <a:srgbClr val="053285"/>
                </a:solidFill>
                <a:latin typeface="Century Gothic"/>
                <a:ea typeface="Century Gothic"/>
                <a:cs typeface="Century Gothic"/>
                <a:sym typeface="Century Gothic"/>
              </a:rPr>
              <a:t>is boosting our </a:t>
            </a:r>
            <a:r>
              <a:rPr lang="en-US" sz="1800" b="1" i="0" u="none" strike="noStrike" cap="none">
                <a:solidFill>
                  <a:srgbClr val="053285"/>
                </a:solidFill>
                <a:latin typeface="Century Gothic"/>
                <a:ea typeface="Century Gothic"/>
                <a:cs typeface="Century Gothic"/>
                <a:sym typeface="Century Gothic"/>
              </a:rPr>
              <a:t>blue economy </a:t>
            </a:r>
            <a:endParaRPr sz="1800" b="1" i="0" u="none" strike="noStrike" cap="none">
              <a:solidFill>
                <a:srgbClr val="053285"/>
              </a:solidFill>
              <a:latin typeface="Century Gothic"/>
              <a:ea typeface="Century Gothic"/>
              <a:cs typeface="Century Gothic"/>
              <a:sym typeface="Century Gothic"/>
            </a:endParaRPr>
          </a:p>
          <a:p>
            <a:pPr marL="457200" marR="0" lvl="0" indent="0" algn="l" rtl="0">
              <a:lnSpc>
                <a:spcPct val="100000"/>
              </a:lnSpc>
              <a:spcBef>
                <a:spcPts val="400"/>
              </a:spcBef>
              <a:spcAft>
                <a:spcPts val="0"/>
              </a:spcAft>
              <a:buNone/>
            </a:pPr>
            <a:endParaRPr sz="800" b="1">
              <a:solidFill>
                <a:srgbClr val="053285"/>
              </a:solidFill>
            </a:endParaRPr>
          </a:p>
          <a:p>
            <a:pPr marL="457200" marR="0" lvl="0" indent="-342900" algn="l" rtl="0">
              <a:lnSpc>
                <a:spcPct val="100000"/>
              </a:lnSpc>
              <a:spcBef>
                <a:spcPts val="400"/>
              </a:spcBef>
              <a:spcAft>
                <a:spcPts val="0"/>
              </a:spcAft>
              <a:buClr>
                <a:srgbClr val="053285"/>
              </a:buClr>
              <a:buSzPts val="1800"/>
              <a:buChar char="●"/>
            </a:pPr>
            <a:r>
              <a:rPr lang="en-US" sz="1800" b="1">
                <a:solidFill>
                  <a:srgbClr val="053285"/>
                </a:solidFill>
              </a:rPr>
              <a:t>Model</a:t>
            </a:r>
            <a:r>
              <a:rPr lang="en-US" sz="1800" b="1"/>
              <a:t>ing</a:t>
            </a:r>
            <a:r>
              <a:rPr lang="en-US" sz="1800"/>
              <a:t>: through COMT - Revolutionize Water Modeling, Forecasting, and Prediction – Wx Act 2017 = NOAA priority! IOOS in key role for community approaches.</a:t>
            </a:r>
            <a:endParaRPr sz="1800"/>
          </a:p>
          <a:p>
            <a:pPr marL="457200" marR="0" lvl="0" indent="0" algn="l" rtl="0">
              <a:lnSpc>
                <a:spcPct val="100000"/>
              </a:lnSpc>
              <a:spcBef>
                <a:spcPts val="400"/>
              </a:spcBef>
              <a:spcAft>
                <a:spcPts val="0"/>
              </a:spcAft>
              <a:buNone/>
            </a:pPr>
            <a:endParaRPr sz="600"/>
          </a:p>
          <a:p>
            <a:pPr marL="457200" marR="0" lvl="0" indent="-342900" algn="l" rtl="0">
              <a:lnSpc>
                <a:spcPct val="100000"/>
              </a:lnSpc>
              <a:spcBef>
                <a:spcPts val="400"/>
              </a:spcBef>
              <a:spcAft>
                <a:spcPts val="0"/>
              </a:spcAft>
              <a:buClr>
                <a:srgbClr val="053285"/>
              </a:buClr>
              <a:buSzPts val="1800"/>
              <a:buFont typeface="Century Gothic"/>
              <a:buChar char="●"/>
            </a:pPr>
            <a:r>
              <a:rPr lang="en-US" sz="1800" b="1" i="0" u="none" strike="noStrike" cap="none">
                <a:solidFill>
                  <a:srgbClr val="053285"/>
                </a:solidFill>
                <a:latin typeface="Century Gothic"/>
                <a:ea typeface="Century Gothic"/>
                <a:cs typeface="Century Gothic"/>
                <a:sym typeface="Century Gothic"/>
              </a:rPr>
              <a:t>Ocean Technology Transition </a:t>
            </a:r>
            <a:r>
              <a:rPr lang="en-US" sz="1800" b="0" i="0" u="none" strike="noStrike" cap="none">
                <a:solidFill>
                  <a:srgbClr val="053285"/>
                </a:solidFill>
                <a:latin typeface="Century Gothic"/>
                <a:ea typeface="Century Gothic"/>
                <a:cs typeface="Century Gothic"/>
                <a:sym typeface="Century Gothic"/>
              </a:rPr>
              <a:t>– 2 new projects – geographic balance – late summer 2019 for next FFO for award in FY2020</a:t>
            </a:r>
            <a:endParaRPr sz="1800" b="0" i="0" u="none" strike="noStrike" cap="none">
              <a:solidFill>
                <a:srgbClr val="053285"/>
              </a:solidFill>
              <a:latin typeface="Century Gothic"/>
              <a:ea typeface="Century Gothic"/>
              <a:cs typeface="Century Gothic"/>
              <a:sym typeface="Century Gothic"/>
            </a:endParaRPr>
          </a:p>
          <a:p>
            <a:pPr marL="457200" marR="0" lvl="0" indent="0" algn="l" rtl="0">
              <a:lnSpc>
                <a:spcPct val="100000"/>
              </a:lnSpc>
              <a:spcBef>
                <a:spcPts val="400"/>
              </a:spcBef>
              <a:spcAft>
                <a:spcPts val="0"/>
              </a:spcAft>
              <a:buNone/>
            </a:pPr>
            <a:endParaRPr sz="600">
              <a:solidFill>
                <a:srgbClr val="053285"/>
              </a:solidFill>
            </a:endParaRPr>
          </a:p>
          <a:p>
            <a:pPr marL="457200" marR="0" lvl="0" indent="-342900" algn="l" rtl="0">
              <a:lnSpc>
                <a:spcPct val="100000"/>
              </a:lnSpc>
              <a:spcBef>
                <a:spcPts val="400"/>
              </a:spcBef>
              <a:spcAft>
                <a:spcPts val="0"/>
              </a:spcAft>
              <a:buClr>
                <a:srgbClr val="053285"/>
              </a:buClr>
              <a:buSzPts val="1800"/>
              <a:buFont typeface="Century Gothic"/>
              <a:buChar char="●"/>
            </a:pPr>
            <a:r>
              <a:rPr lang="en-US" sz="1800" b="1" i="0" u="none" strike="noStrike" cap="none">
                <a:solidFill>
                  <a:srgbClr val="053285"/>
                </a:solidFill>
                <a:latin typeface="Century Gothic"/>
                <a:ea typeface="Century Gothic"/>
                <a:cs typeface="Century Gothic"/>
                <a:sym typeface="Century Gothic"/>
              </a:rPr>
              <a:t>IOOS partnering and leveraging</a:t>
            </a:r>
            <a:r>
              <a:rPr lang="en-US" sz="1800" b="0" i="0" u="none" strike="noStrike" cap="none">
                <a:solidFill>
                  <a:srgbClr val="053285"/>
                </a:solidFill>
                <a:latin typeface="Century Gothic"/>
                <a:ea typeface="Century Gothic"/>
                <a:cs typeface="Century Gothic"/>
                <a:sym typeface="Century Gothic"/>
              </a:rPr>
              <a:t> – Ocean Acidification Program, Marine Bi</a:t>
            </a:r>
            <a:r>
              <a:rPr lang="en-US" sz="1800">
                <a:solidFill>
                  <a:srgbClr val="053285"/>
                </a:solidFill>
              </a:rPr>
              <a:t>odiversity </a:t>
            </a:r>
            <a:r>
              <a:rPr lang="en-US" sz="1800" b="0" i="0" u="none" strike="noStrike" cap="none">
                <a:solidFill>
                  <a:srgbClr val="053285"/>
                </a:solidFill>
                <a:latin typeface="Century Gothic"/>
                <a:ea typeface="Century Gothic"/>
                <a:cs typeface="Century Gothic"/>
                <a:sym typeface="Century Gothic"/>
              </a:rPr>
              <a:t>Obser</a:t>
            </a:r>
            <a:r>
              <a:rPr lang="en-US" sz="1800">
                <a:solidFill>
                  <a:srgbClr val="053285"/>
                </a:solidFill>
              </a:rPr>
              <a:t>vation</a:t>
            </a:r>
            <a:r>
              <a:rPr lang="en-US" sz="1800" b="0" i="0" u="none" strike="noStrike" cap="none">
                <a:solidFill>
                  <a:srgbClr val="053285"/>
                </a:solidFill>
                <a:latin typeface="Century Gothic"/>
                <a:ea typeface="Century Gothic"/>
                <a:cs typeface="Century Gothic"/>
                <a:sym typeface="Century Gothic"/>
              </a:rPr>
              <a:t> Network, Animal Telemetry Network, National Weather Service, National Ocean Service</a:t>
            </a:r>
            <a:r>
              <a:rPr lang="en-US" sz="1800">
                <a:solidFill>
                  <a:srgbClr val="053285"/>
                </a:solidFill>
              </a:rPr>
              <a:t>, Regional Ocean Partnerships</a:t>
            </a:r>
            <a:endParaRPr sz="1800">
              <a:solidFill>
                <a:srgbClr val="053285"/>
              </a:solidFill>
            </a:endParaRPr>
          </a:p>
          <a:p>
            <a:pPr marL="457200" marR="0" lvl="0" indent="0" algn="l" rtl="0">
              <a:lnSpc>
                <a:spcPct val="100000"/>
              </a:lnSpc>
              <a:spcBef>
                <a:spcPts val="400"/>
              </a:spcBef>
              <a:spcAft>
                <a:spcPts val="0"/>
              </a:spcAft>
              <a:buNone/>
            </a:pPr>
            <a:endParaRPr sz="600">
              <a:solidFill>
                <a:srgbClr val="053285"/>
              </a:solidFill>
            </a:endParaRPr>
          </a:p>
          <a:p>
            <a:pPr marL="457200" lvl="0" indent="-342900" algn="l" rtl="0">
              <a:spcBef>
                <a:spcPts val="400"/>
              </a:spcBef>
              <a:spcAft>
                <a:spcPts val="0"/>
              </a:spcAft>
              <a:buClr>
                <a:schemeClr val="dk2"/>
              </a:buClr>
              <a:buSzPts val="1800"/>
              <a:buFont typeface="Century Gothic"/>
              <a:buChar char="●"/>
            </a:pPr>
            <a:r>
              <a:rPr lang="en-US" sz="1800" b="1"/>
              <a:t>Filling IOOS gaps</a:t>
            </a:r>
            <a:endParaRPr sz="1800" b="1"/>
          </a:p>
          <a:p>
            <a:pPr marL="914400" lvl="1" indent="-342900" algn="l" rtl="0">
              <a:spcBef>
                <a:spcPts val="0"/>
              </a:spcBef>
              <a:spcAft>
                <a:spcPts val="0"/>
              </a:spcAft>
              <a:buSzPts val="1800"/>
              <a:buFont typeface="Century Gothic"/>
              <a:buChar char="○"/>
            </a:pPr>
            <a:r>
              <a:rPr lang="en-US" sz="1800"/>
              <a:t>FY19 $7.5M gap filling </a:t>
            </a:r>
            <a:endParaRPr sz="1800" b="1">
              <a:solidFill>
                <a:srgbClr val="053285"/>
              </a:solidFill>
            </a:endParaRPr>
          </a:p>
          <a:p>
            <a:pPr marL="0" lvl="0" indent="0" algn="l" rtl="0">
              <a:spcBef>
                <a:spcPts val="480"/>
              </a:spcBef>
              <a:spcAft>
                <a:spcPts val="0"/>
              </a:spcAft>
              <a:buNone/>
            </a:pPr>
            <a:endParaRPr sz="600" b="1">
              <a:solidFill>
                <a:srgbClr val="053285"/>
              </a:solidFill>
            </a:endParaRPr>
          </a:p>
          <a:p>
            <a:pPr marL="457200" marR="0" lvl="0" indent="-330200" algn="l" rtl="0">
              <a:lnSpc>
                <a:spcPct val="100000"/>
              </a:lnSpc>
              <a:spcBef>
                <a:spcPts val="400"/>
              </a:spcBef>
              <a:spcAft>
                <a:spcPts val="0"/>
              </a:spcAft>
              <a:buClr>
                <a:srgbClr val="053285"/>
              </a:buClr>
              <a:buSzPts val="1600"/>
              <a:buFont typeface="Century Gothic"/>
              <a:buChar char="●"/>
            </a:pPr>
            <a:r>
              <a:rPr lang="en-US" sz="1600" b="1" i="0" u="none" strike="noStrike" cap="none">
                <a:solidFill>
                  <a:srgbClr val="053285"/>
                </a:solidFill>
                <a:latin typeface="Century Gothic"/>
                <a:ea typeface="Century Gothic"/>
                <a:cs typeface="Century Gothic"/>
                <a:sym typeface="Century Gothic"/>
              </a:rPr>
              <a:t>ICOOS Act reauthorization</a:t>
            </a:r>
            <a:endParaRPr sz="1800" b="0" i="0" u="none" strike="noStrike" cap="none">
              <a:solidFill>
                <a:srgbClr val="053285"/>
              </a:solidFill>
              <a:latin typeface="Century Gothic"/>
              <a:ea typeface="Century Gothic"/>
              <a:cs typeface="Century Gothic"/>
              <a:sym typeface="Century Gothic"/>
            </a:endParaRPr>
          </a:p>
        </p:txBody>
      </p:sp>
      <p:sp>
        <p:nvSpPr>
          <p:cNvPr id="867" name="Google Shape;867;p153"/>
          <p:cNvSpPr txBox="1"/>
          <p:nvPr/>
        </p:nvSpPr>
        <p:spPr>
          <a:xfrm>
            <a:off x="457200" y="6356350"/>
            <a:ext cx="762000" cy="3651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53285"/>
              </a:buClr>
              <a:buSzPts val="1200"/>
              <a:buFont typeface="Century Gothic"/>
              <a:buNone/>
            </a:pPr>
            <a:fld id="{00000000-1234-1234-1234-123412341234}" type="slidenum">
              <a:rPr lang="en-US" sz="1200" b="0" i="0" u="none">
                <a:solidFill>
                  <a:srgbClr val="053285"/>
                </a:solidFill>
                <a:latin typeface="Century Gothic"/>
                <a:ea typeface="Century Gothic"/>
                <a:cs typeface="Century Gothic"/>
                <a:sym typeface="Century Gothic"/>
              </a:rPr>
              <a:pPr marL="0" marR="0" lvl="0" indent="0" algn="l" rtl="0">
                <a:lnSpc>
                  <a:spcPct val="100000"/>
                </a:lnSpc>
                <a:spcBef>
                  <a:spcPts val="0"/>
                </a:spcBef>
                <a:spcAft>
                  <a:spcPts val="0"/>
                </a:spcAft>
                <a:buClr>
                  <a:srgbClr val="053285"/>
                </a:buClr>
                <a:buSzPts val="1200"/>
                <a:buFont typeface="Century Gothic"/>
                <a:buNone/>
              </a:pPr>
              <a:t>17</a:t>
            </a:fld>
            <a:endParaRPr/>
          </a:p>
        </p:txBody>
      </p:sp>
      <p:pic>
        <p:nvPicPr>
          <p:cNvPr id="868" name="Google Shape;868;p153"/>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7136600" y="2177250"/>
            <a:ext cx="1965699" cy="1371600"/>
          </a:xfrm>
          <a:prstGeom prst="rect">
            <a:avLst/>
          </a:prstGeom>
          <a:noFill/>
          <a:ln>
            <a:noFill/>
          </a:ln>
        </p:spPr>
      </p:pic>
      <p:pic>
        <p:nvPicPr>
          <p:cNvPr id="869" name="Google Shape;869;p153"/>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4522675" y="5501900"/>
            <a:ext cx="2051349" cy="1219549"/>
          </a:xfrm>
          <a:prstGeom prst="rect">
            <a:avLst/>
          </a:prstGeom>
          <a:noFill/>
          <a:ln>
            <a:noFill/>
          </a:ln>
        </p:spPr>
      </p:pic>
      <p:pic>
        <p:nvPicPr>
          <p:cNvPr id="870" name="Google Shape;870;p153"/>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7136600" y="3843450"/>
            <a:ext cx="1965701" cy="1474249"/>
          </a:xfrm>
          <a:prstGeom prst="rect">
            <a:avLst/>
          </a:prstGeom>
          <a:noFill/>
          <a:ln>
            <a:noFill/>
          </a:ln>
        </p:spPr>
      </p:pic>
      <p:pic>
        <p:nvPicPr>
          <p:cNvPr id="871" name="Google Shape;871;p153"/>
          <p:cNvPicPr preferRelativeResize="0"/>
          <p:nvPr/>
        </p:nvPicPr>
        <p:blipFill>
          <a:blip r:embed="rId6" cstate="screen">
            <a:alphaModFix/>
            <a:extLst>
              <a:ext uri="{28A0092B-C50C-407E-A947-70E740481C1C}">
                <a14:useLocalDpi xmlns:a14="http://schemas.microsoft.com/office/drawing/2010/main"/>
              </a:ext>
            </a:extLst>
          </a:blip>
          <a:stretch>
            <a:fillRect/>
          </a:stretch>
        </p:blipFill>
        <p:spPr>
          <a:xfrm>
            <a:off x="7136601" y="729901"/>
            <a:ext cx="1965699" cy="1389098"/>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876"/>
        <p:cNvGrpSpPr/>
        <p:nvPr/>
      </p:nvGrpSpPr>
      <p:grpSpPr>
        <a:xfrm>
          <a:off x="0" y="0"/>
          <a:ext cx="0" cy="0"/>
          <a:chOff x="0" y="0"/>
          <a:chExt cx="0" cy="0"/>
        </a:xfrm>
      </p:grpSpPr>
      <p:sp>
        <p:nvSpPr>
          <p:cNvPr id="877" name="Google Shape;877;p154"/>
          <p:cNvSpPr txBox="1">
            <a:spLocks noGrp="1"/>
          </p:cNvSpPr>
          <p:nvPr>
            <p:ph type="title"/>
          </p:nvPr>
        </p:nvSpPr>
        <p:spPr>
          <a:xfrm>
            <a:off x="4762" y="17462"/>
            <a:ext cx="9139200" cy="5922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Ocean Technology Transition Program</a:t>
            </a:r>
            <a:endParaRPr/>
          </a:p>
        </p:txBody>
      </p:sp>
      <p:sp>
        <p:nvSpPr>
          <p:cNvPr id="878" name="Google Shape;878;p154"/>
          <p:cNvSpPr txBox="1">
            <a:spLocks noGrp="1"/>
          </p:cNvSpPr>
          <p:nvPr>
            <p:ph type="body" idx="1"/>
          </p:nvPr>
        </p:nvSpPr>
        <p:spPr>
          <a:xfrm>
            <a:off x="4750" y="661125"/>
            <a:ext cx="4368300" cy="2949000"/>
          </a:xfrm>
          <a:prstGeom prst="rect">
            <a:avLst/>
          </a:prstGeom>
        </p:spPr>
        <p:txBody>
          <a:bodyPr spcFirstLastPara="1" wrap="square" lIns="91425" tIns="45700" rIns="91425" bIns="45700" anchor="t" anchorCtr="0">
            <a:noAutofit/>
          </a:bodyPr>
          <a:lstStyle/>
          <a:p>
            <a:pPr marL="0" lvl="0" indent="0" algn="l" rtl="0">
              <a:spcBef>
                <a:spcPts val="480"/>
              </a:spcBef>
              <a:spcAft>
                <a:spcPts val="0"/>
              </a:spcAft>
              <a:buNone/>
            </a:pPr>
            <a:r>
              <a:rPr lang="en-US" b="1"/>
              <a:t>FY18 ($2.5M)</a:t>
            </a:r>
            <a:r>
              <a:rPr lang="en-US"/>
              <a:t> </a:t>
            </a:r>
            <a:endParaRPr/>
          </a:p>
          <a:p>
            <a:pPr marL="457200" lvl="0" indent="-342900" algn="l" rtl="0">
              <a:spcBef>
                <a:spcPts val="480"/>
              </a:spcBef>
              <a:spcAft>
                <a:spcPts val="0"/>
              </a:spcAft>
              <a:buSzPts val="1800"/>
              <a:buChar char="●"/>
            </a:pPr>
            <a:r>
              <a:rPr lang="en-US" sz="1800" b="1"/>
              <a:t>3 ongoing projects</a:t>
            </a:r>
            <a:endParaRPr sz="1800" b="1"/>
          </a:p>
          <a:p>
            <a:pPr marL="914400" lvl="1" indent="-330200" algn="l" rtl="0">
              <a:spcBef>
                <a:spcPts val="0"/>
              </a:spcBef>
              <a:spcAft>
                <a:spcPts val="0"/>
              </a:spcAft>
              <a:buSzPts val="1600"/>
              <a:buChar char="○"/>
            </a:pPr>
            <a:r>
              <a:rPr lang="en-US" sz="1600"/>
              <a:t>Lake Erie HABs/Hypoxia (GLOS) </a:t>
            </a:r>
            <a:endParaRPr sz="1600"/>
          </a:p>
          <a:p>
            <a:pPr marL="914400" lvl="1" indent="-330200" algn="l" rtl="0">
              <a:spcBef>
                <a:spcPts val="0"/>
              </a:spcBef>
              <a:spcAft>
                <a:spcPts val="0"/>
              </a:spcAft>
              <a:buSzPts val="1600"/>
              <a:buChar char="○"/>
            </a:pPr>
            <a:r>
              <a:rPr lang="en-US" sz="1600"/>
              <a:t>West Coast HABs (UCSC/ SCCOOS/CeNCOOS)</a:t>
            </a:r>
            <a:endParaRPr sz="1600"/>
          </a:p>
          <a:p>
            <a:pPr marL="914400" lvl="1" indent="-330200" algn="l" rtl="0">
              <a:spcBef>
                <a:spcPts val="0"/>
              </a:spcBef>
              <a:spcAft>
                <a:spcPts val="0"/>
              </a:spcAft>
              <a:buSzPts val="1600"/>
              <a:buChar char="○"/>
            </a:pPr>
            <a:r>
              <a:rPr lang="en-US" sz="1600"/>
              <a:t>Gulf of Maine Lobster Industry (NERACOOS)</a:t>
            </a:r>
            <a:endParaRPr sz="1600"/>
          </a:p>
          <a:p>
            <a:pPr marL="0" lvl="0" indent="0" algn="l" rtl="0">
              <a:spcBef>
                <a:spcPts val="0"/>
              </a:spcBef>
              <a:spcAft>
                <a:spcPts val="0"/>
              </a:spcAft>
              <a:buNone/>
            </a:pPr>
            <a:endParaRPr sz="600"/>
          </a:p>
          <a:p>
            <a:pPr marL="457200" lvl="0" indent="-342900" algn="l" rtl="0">
              <a:spcBef>
                <a:spcPts val="480"/>
              </a:spcBef>
              <a:spcAft>
                <a:spcPts val="0"/>
              </a:spcAft>
              <a:buSzPts val="1800"/>
              <a:buChar char="●"/>
            </a:pPr>
            <a:r>
              <a:rPr lang="en-US" sz="1800" b="1"/>
              <a:t>2 new projects</a:t>
            </a:r>
            <a:endParaRPr sz="1800" b="1"/>
          </a:p>
          <a:p>
            <a:pPr marL="914400" lvl="1" indent="-330200" algn="l" rtl="0">
              <a:spcBef>
                <a:spcPts val="0"/>
              </a:spcBef>
              <a:spcAft>
                <a:spcPts val="0"/>
              </a:spcAft>
              <a:buSzPts val="1600"/>
              <a:buChar char="○"/>
            </a:pPr>
            <a:r>
              <a:rPr lang="en-US" sz="1600"/>
              <a:t>MARACOOS/U of Delaware [</a:t>
            </a:r>
            <a:r>
              <a:rPr lang="en-US" sz="1600" i="1"/>
              <a:t>Data Integration and Web-based Model Validation Tool for NOAA CO-OPS</a:t>
            </a:r>
            <a:r>
              <a:rPr lang="en-US" sz="1600"/>
              <a:t>]</a:t>
            </a:r>
            <a:endParaRPr sz="1600"/>
          </a:p>
          <a:p>
            <a:pPr marL="914400" lvl="1" indent="-330200" algn="l" rtl="0">
              <a:spcBef>
                <a:spcPts val="0"/>
              </a:spcBef>
              <a:spcAft>
                <a:spcPts val="0"/>
              </a:spcAft>
              <a:buSzPts val="1600"/>
              <a:buChar char="○"/>
            </a:pPr>
            <a:r>
              <a:rPr lang="en-US" sz="1600"/>
              <a:t>U of Notre Dame [</a:t>
            </a:r>
            <a:r>
              <a:rPr lang="en-US" sz="1600" i="1"/>
              <a:t>Building Coupled Storm Surge and Wave Operational Forecasting Capacity for Western Alaska</a:t>
            </a:r>
            <a:r>
              <a:rPr lang="en-US" sz="1600"/>
              <a:t>]</a:t>
            </a:r>
            <a:endParaRPr sz="1600"/>
          </a:p>
          <a:p>
            <a:pPr marL="914400" lvl="0" indent="0" algn="l" rtl="0">
              <a:spcBef>
                <a:spcPts val="480"/>
              </a:spcBef>
              <a:spcAft>
                <a:spcPts val="0"/>
              </a:spcAft>
              <a:buNone/>
            </a:pPr>
            <a:endParaRPr sz="600"/>
          </a:p>
          <a:p>
            <a:pPr marL="457200" lvl="0" indent="-342900" algn="l" rtl="0">
              <a:spcBef>
                <a:spcPts val="0"/>
              </a:spcBef>
              <a:spcAft>
                <a:spcPts val="0"/>
              </a:spcAft>
              <a:buSzPts val="1800"/>
              <a:buChar char="●"/>
            </a:pPr>
            <a:r>
              <a:rPr lang="en-US" sz="1800" b="1"/>
              <a:t>Bio data pilot ‘seed’ projects</a:t>
            </a:r>
            <a:endParaRPr sz="1800" b="1"/>
          </a:p>
          <a:p>
            <a:pPr marL="457200" lvl="0" indent="0" algn="l" rtl="0">
              <a:spcBef>
                <a:spcPts val="0"/>
              </a:spcBef>
              <a:spcAft>
                <a:spcPts val="0"/>
              </a:spcAft>
              <a:buNone/>
            </a:pPr>
            <a:endParaRPr sz="600" b="1"/>
          </a:p>
          <a:p>
            <a:pPr marL="457200" lvl="0" indent="-342900" algn="l" rtl="0">
              <a:spcBef>
                <a:spcPts val="0"/>
              </a:spcBef>
              <a:spcAft>
                <a:spcPts val="0"/>
              </a:spcAft>
              <a:buSzPts val="1800"/>
              <a:buChar char="●"/>
            </a:pPr>
            <a:r>
              <a:rPr lang="en-US" sz="1800" b="1"/>
              <a:t>Submaran ASV/UUV</a:t>
            </a:r>
            <a:endParaRPr sz="1800" b="1"/>
          </a:p>
          <a:p>
            <a:pPr marL="457200" lvl="0" indent="0" algn="l" rtl="0">
              <a:spcBef>
                <a:spcPts val="0"/>
              </a:spcBef>
              <a:spcAft>
                <a:spcPts val="0"/>
              </a:spcAft>
              <a:buNone/>
            </a:pPr>
            <a:r>
              <a:rPr lang="en-US" sz="1800" b="1"/>
              <a:t> deployment</a:t>
            </a:r>
            <a:endParaRPr sz="1800" b="1"/>
          </a:p>
        </p:txBody>
      </p:sp>
      <p:sp>
        <p:nvSpPr>
          <p:cNvPr id="879" name="Google Shape;879;p154"/>
          <p:cNvSpPr txBox="1">
            <a:spLocks noGrp="1"/>
          </p:cNvSpPr>
          <p:nvPr>
            <p:ph type="sldNum" idx="12"/>
          </p:nvPr>
        </p:nvSpPr>
        <p:spPr>
          <a:xfrm>
            <a:off x="457200" y="6356350"/>
            <a:ext cx="762000" cy="365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pPr marL="0" lvl="0" indent="0" algn="l" rtl="0">
                <a:spcBef>
                  <a:spcPts val="0"/>
                </a:spcBef>
                <a:spcAft>
                  <a:spcPts val="0"/>
                </a:spcAft>
                <a:buNone/>
              </a:pPr>
              <a:t>18</a:t>
            </a:fld>
            <a:endParaRPr/>
          </a:p>
        </p:txBody>
      </p:sp>
      <p:sp>
        <p:nvSpPr>
          <p:cNvPr id="880" name="Google Shape;880;p154"/>
          <p:cNvSpPr txBox="1">
            <a:spLocks noGrp="1"/>
          </p:cNvSpPr>
          <p:nvPr>
            <p:ph type="body" idx="1"/>
          </p:nvPr>
        </p:nvSpPr>
        <p:spPr>
          <a:xfrm>
            <a:off x="4428250" y="3205888"/>
            <a:ext cx="4715700" cy="1651500"/>
          </a:xfrm>
          <a:prstGeom prst="rect">
            <a:avLst/>
          </a:prstGeom>
        </p:spPr>
        <p:txBody>
          <a:bodyPr spcFirstLastPara="1" wrap="square" lIns="91425" tIns="45700" rIns="91425" bIns="45700" anchor="t" anchorCtr="0">
            <a:noAutofit/>
          </a:bodyPr>
          <a:lstStyle/>
          <a:p>
            <a:pPr marL="0" marR="0" lvl="0" indent="0" algn="l" rtl="0">
              <a:lnSpc>
                <a:spcPct val="100000"/>
              </a:lnSpc>
              <a:spcBef>
                <a:spcPts val="480"/>
              </a:spcBef>
              <a:spcAft>
                <a:spcPts val="0"/>
              </a:spcAft>
              <a:buNone/>
            </a:pPr>
            <a:r>
              <a:rPr lang="en-US" b="1"/>
              <a:t>FY19 (~$2.75M) </a:t>
            </a:r>
            <a:endParaRPr b="1"/>
          </a:p>
          <a:p>
            <a:pPr marL="457200" marR="0" lvl="0" indent="-342900" algn="l" rtl="0">
              <a:lnSpc>
                <a:spcPct val="100000"/>
              </a:lnSpc>
              <a:spcBef>
                <a:spcPts val="480"/>
              </a:spcBef>
              <a:spcAft>
                <a:spcPts val="0"/>
              </a:spcAft>
              <a:buClr>
                <a:schemeClr val="dk2"/>
              </a:buClr>
              <a:buSzPts val="1800"/>
              <a:buFont typeface="Arial"/>
              <a:buChar char="●"/>
            </a:pPr>
            <a:r>
              <a:rPr lang="en-US" sz="1800" b="1"/>
              <a:t>4 ongoing projects &amp; new call for proposals</a:t>
            </a:r>
            <a:endParaRPr sz="1800"/>
          </a:p>
          <a:p>
            <a:pPr marL="914400" marR="0" lvl="1" indent="-330200" algn="l" rtl="0">
              <a:lnSpc>
                <a:spcPct val="100000"/>
              </a:lnSpc>
              <a:spcBef>
                <a:spcPts val="0"/>
              </a:spcBef>
              <a:spcAft>
                <a:spcPts val="0"/>
              </a:spcAft>
              <a:buClr>
                <a:schemeClr val="dk2"/>
              </a:buClr>
              <a:buSzPts val="1600"/>
              <a:buFont typeface="Arial"/>
              <a:buChar char="○"/>
            </a:pPr>
            <a:r>
              <a:rPr lang="en-US" sz="1600"/>
              <a:t>Lake Erie HABs/Hypoxia, </a:t>
            </a:r>
            <a:endParaRPr sz="1600"/>
          </a:p>
          <a:p>
            <a:pPr marL="914400" marR="0" lvl="1" indent="-330200" algn="l" rtl="0">
              <a:lnSpc>
                <a:spcPct val="100000"/>
              </a:lnSpc>
              <a:spcBef>
                <a:spcPts val="0"/>
              </a:spcBef>
              <a:spcAft>
                <a:spcPts val="0"/>
              </a:spcAft>
              <a:buClr>
                <a:schemeClr val="dk2"/>
              </a:buClr>
              <a:buSzPts val="1600"/>
              <a:buFont typeface="Arial"/>
              <a:buChar char="○"/>
            </a:pPr>
            <a:r>
              <a:rPr lang="en-US" sz="1600"/>
              <a:t>West Coast HABs </a:t>
            </a:r>
            <a:endParaRPr sz="1600"/>
          </a:p>
          <a:p>
            <a:pPr marL="914400" marR="0" lvl="1" indent="-330200" algn="l" rtl="0">
              <a:lnSpc>
                <a:spcPct val="100000"/>
              </a:lnSpc>
              <a:spcBef>
                <a:spcPts val="0"/>
              </a:spcBef>
              <a:spcAft>
                <a:spcPts val="0"/>
              </a:spcAft>
              <a:buClr>
                <a:schemeClr val="dk2"/>
              </a:buClr>
              <a:buSzPts val="1600"/>
              <a:buFont typeface="Arial"/>
              <a:buChar char="○"/>
            </a:pPr>
            <a:r>
              <a:rPr lang="en-US" sz="1600"/>
              <a:t>MARACOOS/U of Del, </a:t>
            </a:r>
            <a:endParaRPr sz="1600"/>
          </a:p>
          <a:p>
            <a:pPr marL="914400" marR="0" lvl="1" indent="-330200" algn="l" rtl="0">
              <a:lnSpc>
                <a:spcPct val="100000"/>
              </a:lnSpc>
              <a:spcBef>
                <a:spcPts val="0"/>
              </a:spcBef>
              <a:spcAft>
                <a:spcPts val="0"/>
              </a:spcAft>
              <a:buClr>
                <a:schemeClr val="dk2"/>
              </a:buClr>
              <a:buSzPts val="1600"/>
              <a:buFont typeface="Arial"/>
              <a:buChar char="○"/>
            </a:pPr>
            <a:r>
              <a:rPr lang="en-US" sz="1600"/>
              <a:t>U of Notre Dame/Alaska</a:t>
            </a:r>
            <a:endParaRPr sz="1600"/>
          </a:p>
          <a:p>
            <a:pPr marL="0" marR="0" lvl="0" indent="0" algn="l" rtl="0">
              <a:lnSpc>
                <a:spcPct val="100000"/>
              </a:lnSpc>
              <a:spcBef>
                <a:spcPts val="480"/>
              </a:spcBef>
              <a:spcAft>
                <a:spcPts val="0"/>
              </a:spcAft>
              <a:buNone/>
            </a:pPr>
            <a:endParaRPr/>
          </a:p>
        </p:txBody>
      </p:sp>
      <p:pic>
        <p:nvPicPr>
          <p:cNvPr id="881" name="Google Shape;881;p154"/>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6251924" y="609650"/>
            <a:ext cx="2809598" cy="2107199"/>
          </a:xfrm>
          <a:prstGeom prst="rect">
            <a:avLst/>
          </a:prstGeom>
          <a:noFill/>
          <a:ln>
            <a:noFill/>
          </a:ln>
        </p:spPr>
      </p:pic>
      <p:pic>
        <p:nvPicPr>
          <p:cNvPr id="882" name="Google Shape;882;p154"/>
          <p:cNvPicPr preferRelativeResize="0"/>
          <p:nvPr/>
        </p:nvPicPr>
        <p:blipFill>
          <a:blip r:embed="rId4">
            <a:alphaModFix/>
          </a:blip>
          <a:stretch>
            <a:fillRect/>
          </a:stretch>
        </p:blipFill>
        <p:spPr>
          <a:xfrm>
            <a:off x="4428246" y="1606284"/>
            <a:ext cx="2809600" cy="1531266"/>
          </a:xfrm>
          <a:prstGeom prst="rect">
            <a:avLst/>
          </a:prstGeom>
          <a:noFill/>
          <a:ln>
            <a:noFill/>
          </a:ln>
        </p:spPr>
      </p:pic>
      <p:pic>
        <p:nvPicPr>
          <p:cNvPr id="883" name="Google Shape;883;p154"/>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3769100" y="5270238"/>
            <a:ext cx="2340275" cy="1163275"/>
          </a:xfrm>
          <a:prstGeom prst="rect">
            <a:avLst/>
          </a:prstGeom>
          <a:noFill/>
          <a:ln>
            <a:noFill/>
          </a:ln>
        </p:spPr>
      </p:pic>
      <p:pic>
        <p:nvPicPr>
          <p:cNvPr id="884" name="Google Shape;884;p154"/>
          <p:cNvPicPr preferRelativeResize="0"/>
          <p:nvPr/>
        </p:nvPicPr>
        <p:blipFill>
          <a:blip r:embed="rId6" cstate="screen">
            <a:alphaModFix/>
            <a:extLst>
              <a:ext uri="{28A0092B-C50C-407E-A947-70E740481C1C}">
                <a14:useLocalDpi xmlns:a14="http://schemas.microsoft.com/office/drawing/2010/main"/>
              </a:ext>
            </a:extLst>
          </a:blip>
          <a:stretch>
            <a:fillRect/>
          </a:stretch>
        </p:blipFill>
        <p:spPr>
          <a:xfrm>
            <a:off x="5687483" y="5256250"/>
            <a:ext cx="3248617" cy="1100100"/>
          </a:xfrm>
          <a:prstGeom prst="rect">
            <a:avLst/>
          </a:prstGeom>
          <a:noFill/>
          <a:ln>
            <a:noFill/>
          </a:ln>
        </p:spPr>
      </p:pic>
      <p:sp>
        <p:nvSpPr>
          <p:cNvPr id="885" name="Google Shape;885;p154"/>
          <p:cNvSpPr txBox="1"/>
          <p:nvPr/>
        </p:nvSpPr>
        <p:spPr>
          <a:xfrm>
            <a:off x="1732000" y="6380500"/>
            <a:ext cx="5684700" cy="316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200" u="sng">
                <a:solidFill>
                  <a:schemeClr val="hlink"/>
                </a:solidFill>
                <a:highlight>
                  <a:srgbClr val="FFFFFF"/>
                </a:highlight>
                <a:latin typeface="Century Gothic"/>
                <a:ea typeface="Century Gothic"/>
                <a:cs typeface="Century Gothic"/>
                <a:sym typeface="Century Gothic"/>
                <a:hlinkClick r:id="rId7"/>
              </a:rPr>
              <a:t>https://ioos.noaa.gov/project/ocean-technology-transition/</a:t>
            </a:r>
            <a:endParaRPr sz="1200">
              <a:highlight>
                <a:srgbClr val="FFFFFF"/>
              </a:highlight>
              <a:latin typeface="Century Gothic"/>
              <a:ea typeface="Century Gothic"/>
              <a:cs typeface="Century Gothic"/>
              <a:sym typeface="Century Gothic"/>
            </a:endParaRPr>
          </a:p>
        </p:txBody>
      </p:sp>
      <p:sp>
        <p:nvSpPr>
          <p:cNvPr id="886" name="Google Shape;886;p154"/>
          <p:cNvSpPr txBox="1">
            <a:spLocks noGrp="1"/>
          </p:cNvSpPr>
          <p:nvPr>
            <p:ph type="sldNum" idx="12"/>
          </p:nvPr>
        </p:nvSpPr>
        <p:spPr>
          <a:xfrm>
            <a:off x="457200" y="6356350"/>
            <a:ext cx="762000" cy="365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pPr marL="0" lvl="0" indent="0" algn="l" rtl="0">
                <a:spcBef>
                  <a:spcPts val="0"/>
                </a:spcBef>
                <a:spcAft>
                  <a:spcPts val="0"/>
                </a:spcAft>
                <a:buClr>
                  <a:srgbClr val="000000"/>
                </a:buClr>
                <a:buFont typeface="Arial"/>
                <a:buNone/>
              </a:pPr>
              <a:t>18</a:t>
            </a:fld>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890"/>
        <p:cNvGrpSpPr/>
        <p:nvPr/>
      </p:nvGrpSpPr>
      <p:grpSpPr>
        <a:xfrm>
          <a:off x="0" y="0"/>
          <a:ext cx="0" cy="0"/>
          <a:chOff x="0" y="0"/>
          <a:chExt cx="0" cy="0"/>
        </a:xfrm>
      </p:grpSpPr>
      <p:sp>
        <p:nvSpPr>
          <p:cNvPr id="891" name="Google Shape;891;p155"/>
          <p:cNvSpPr txBox="1"/>
          <p:nvPr/>
        </p:nvSpPr>
        <p:spPr>
          <a:xfrm>
            <a:off x="457200" y="6356350"/>
            <a:ext cx="762000" cy="3651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53285"/>
              </a:buClr>
              <a:buSzPts val="1200"/>
              <a:buFont typeface="Century Gothic"/>
              <a:buNone/>
            </a:pPr>
            <a:fld id="{00000000-1234-1234-1234-123412341234}" type="slidenum">
              <a:rPr lang="en-US" sz="1200" b="0" i="0" u="none" strike="noStrike" cap="none">
                <a:solidFill>
                  <a:srgbClr val="053285"/>
                </a:solidFill>
                <a:latin typeface="Century Gothic"/>
                <a:ea typeface="Century Gothic"/>
                <a:cs typeface="Century Gothic"/>
                <a:sym typeface="Century Gothic"/>
              </a:rPr>
              <a:pPr marL="0" marR="0" lvl="0" indent="0" algn="l" rtl="0">
                <a:lnSpc>
                  <a:spcPct val="100000"/>
                </a:lnSpc>
                <a:spcBef>
                  <a:spcPts val="0"/>
                </a:spcBef>
                <a:spcAft>
                  <a:spcPts val="0"/>
                </a:spcAft>
                <a:buClr>
                  <a:srgbClr val="053285"/>
                </a:buClr>
                <a:buSzPts val="1200"/>
                <a:buFont typeface="Century Gothic"/>
                <a:buNone/>
              </a:pPr>
              <a:t>19</a:t>
            </a:fld>
            <a:endParaRPr/>
          </a:p>
        </p:txBody>
      </p:sp>
      <p:sp>
        <p:nvSpPr>
          <p:cNvPr id="892" name="Google Shape;892;p155"/>
          <p:cNvSpPr txBox="1"/>
          <p:nvPr/>
        </p:nvSpPr>
        <p:spPr>
          <a:xfrm>
            <a:off x="1219200" y="5859462"/>
            <a:ext cx="6043500" cy="993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100"/>
              <a:buFont typeface="Century Gothic"/>
              <a:buNone/>
            </a:pPr>
            <a:r>
              <a:rPr lang="en-US" sz="1100" b="0" i="0" u="none" strike="noStrike" cap="none">
                <a:solidFill>
                  <a:srgbClr val="000000"/>
                </a:solidFill>
                <a:latin typeface="Century Gothic"/>
                <a:ea typeface="Century Gothic"/>
                <a:cs typeface="Century Gothic"/>
                <a:sym typeface="Century Gothic"/>
              </a:rPr>
              <a:t>NOAA National Ocean Service </a:t>
            </a:r>
            <a:endParaRPr sz="1800" b="0" i="0" u="none" strike="noStrike" cap="none">
              <a:solidFill>
                <a:srgbClr val="000000"/>
              </a:solidFill>
              <a:latin typeface="Arial"/>
              <a:ea typeface="Arial"/>
              <a:cs typeface="Arial"/>
              <a:sym typeface="Arial"/>
            </a:endParaRPr>
          </a:p>
          <a:p>
            <a:pPr marL="0" marR="0" lvl="0" indent="-6350" algn="l" rtl="0">
              <a:lnSpc>
                <a:spcPct val="100000"/>
              </a:lnSpc>
              <a:spcBef>
                <a:spcPts val="0"/>
              </a:spcBef>
              <a:spcAft>
                <a:spcPts val="0"/>
              </a:spcAft>
              <a:buClr>
                <a:srgbClr val="000000"/>
              </a:buClr>
              <a:buSzPts val="100"/>
              <a:buFont typeface="Arial"/>
              <a:buChar char="•"/>
            </a:pPr>
            <a:r>
              <a:rPr lang="en-US" sz="1100" b="0" i="0" u="none" strike="noStrike" cap="none">
                <a:solidFill>
                  <a:srgbClr val="000000"/>
                </a:solidFill>
                <a:latin typeface="Century Gothic"/>
                <a:ea typeface="Century Gothic"/>
                <a:cs typeface="Century Gothic"/>
                <a:sym typeface="Century Gothic"/>
              </a:rPr>
              <a:t>Navigation, Observations, and Positioning: ‘National IOOS’ component FY19 Omnibus  $6.8M &amp; ‘Regional IOOS Observations’ $38.5M  ($1.5M for Reg.Oc Prtnrships)</a:t>
            </a:r>
            <a:endParaRPr sz="1800" b="0" i="0" u="none" strike="noStrike" cap="none">
              <a:solidFill>
                <a:srgbClr val="000000"/>
              </a:solidFill>
              <a:latin typeface="Arial"/>
              <a:ea typeface="Arial"/>
              <a:cs typeface="Arial"/>
              <a:sym typeface="Arial"/>
            </a:endParaRPr>
          </a:p>
          <a:p>
            <a:pPr marL="0" marR="0" lvl="0" indent="-6350" algn="l" rtl="0">
              <a:lnSpc>
                <a:spcPct val="100000"/>
              </a:lnSpc>
              <a:spcBef>
                <a:spcPts val="0"/>
              </a:spcBef>
              <a:spcAft>
                <a:spcPts val="0"/>
              </a:spcAft>
              <a:buClr>
                <a:srgbClr val="000000"/>
              </a:buClr>
              <a:buSzPts val="100"/>
              <a:buFont typeface="Arial"/>
              <a:buChar char="•"/>
            </a:pPr>
            <a:r>
              <a:rPr lang="en-US" sz="1100" b="0" i="0" u="none" strike="noStrike" cap="none">
                <a:solidFill>
                  <a:srgbClr val="000000"/>
                </a:solidFill>
                <a:latin typeface="Century Gothic"/>
                <a:ea typeface="Century Gothic"/>
                <a:cs typeface="Century Gothic"/>
                <a:sym typeface="Century Gothic"/>
              </a:rPr>
              <a:t>Estimated Enacted levels are ‘post rescission’ totals for each year</a:t>
            </a:r>
            <a:endParaRPr sz="1800" b="0" i="0" u="none" strike="noStrike" cap="none">
              <a:solidFill>
                <a:srgbClr val="000000"/>
              </a:solidFill>
              <a:latin typeface="Arial"/>
              <a:ea typeface="Arial"/>
              <a:cs typeface="Arial"/>
              <a:sym typeface="Arial"/>
            </a:endParaRPr>
          </a:p>
          <a:p>
            <a:pPr marL="0" marR="0" lvl="0" indent="-6350" algn="l" rtl="0">
              <a:lnSpc>
                <a:spcPct val="100000"/>
              </a:lnSpc>
              <a:spcBef>
                <a:spcPts val="0"/>
              </a:spcBef>
              <a:spcAft>
                <a:spcPts val="0"/>
              </a:spcAft>
              <a:buClr>
                <a:srgbClr val="000000"/>
              </a:buClr>
              <a:buSzPts val="100"/>
              <a:buFont typeface="Arial"/>
              <a:buChar char="•"/>
            </a:pPr>
            <a:r>
              <a:rPr lang="en-US" sz="1100" b="0" i="0" u="none" strike="noStrike" cap="none">
                <a:solidFill>
                  <a:srgbClr val="000000"/>
                </a:solidFill>
                <a:latin typeface="Century Gothic"/>
                <a:ea typeface="Century Gothic"/>
                <a:cs typeface="Century Gothic"/>
                <a:sym typeface="Century Gothic"/>
              </a:rPr>
              <a:t>‘Request’ = the President’s Budget Request</a:t>
            </a:r>
            <a:endParaRPr/>
          </a:p>
        </p:txBody>
      </p:sp>
      <p:sp>
        <p:nvSpPr>
          <p:cNvPr id="893" name="Google Shape;893;p155"/>
          <p:cNvSpPr txBox="1">
            <a:spLocks noGrp="1"/>
          </p:cNvSpPr>
          <p:nvPr>
            <p:ph type="title"/>
          </p:nvPr>
        </p:nvSpPr>
        <p:spPr>
          <a:xfrm>
            <a:off x="4762" y="17462"/>
            <a:ext cx="9139200" cy="5922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F5F5F5"/>
              </a:buClr>
              <a:buSzPts val="2900"/>
              <a:buFont typeface="Rockwell"/>
              <a:buNone/>
            </a:pPr>
            <a:r>
              <a:rPr lang="en-US" sz="2900" b="0" i="0" u="none">
                <a:solidFill>
                  <a:srgbClr val="F5F5F5"/>
                </a:solidFill>
                <a:latin typeface="Rockwell"/>
                <a:ea typeface="Rockwell"/>
                <a:cs typeface="Rockwell"/>
                <a:sym typeface="Rockwell"/>
              </a:rPr>
              <a:t>U.S. IOOS Enacted and President’s Budgets FY</a:t>
            </a:r>
            <a:r>
              <a:rPr lang="en-US" sz="2900">
                <a:solidFill>
                  <a:srgbClr val="F5F5F5"/>
                </a:solidFill>
              </a:rPr>
              <a:t>0</a:t>
            </a:r>
            <a:r>
              <a:rPr lang="en-US" sz="2900" b="0" i="0" u="none">
                <a:solidFill>
                  <a:srgbClr val="F5F5F5"/>
                </a:solidFill>
                <a:latin typeface="Rockwell"/>
                <a:ea typeface="Rockwell"/>
                <a:cs typeface="Rockwell"/>
                <a:sym typeface="Rockwell"/>
              </a:rPr>
              <a:t>4-19</a:t>
            </a:r>
            <a:endParaRPr/>
          </a:p>
        </p:txBody>
      </p:sp>
      <p:pic>
        <p:nvPicPr>
          <p:cNvPr id="894" name="Google Shape;894;p155"/>
          <p:cNvPicPr preferRelativeResize="0"/>
          <p:nvPr/>
        </p:nvPicPr>
        <p:blipFill rotWithShape="1">
          <a:blip r:embed="rId3">
            <a:alphaModFix/>
          </a:blip>
          <a:srcRect/>
          <a:stretch/>
        </p:blipFill>
        <p:spPr>
          <a:xfrm>
            <a:off x="-682625" y="609600"/>
            <a:ext cx="10312402" cy="6076949"/>
          </a:xfrm>
          <a:prstGeom prst="rect">
            <a:avLst/>
          </a:prstGeom>
          <a:noFill/>
          <a:ln>
            <a:noFill/>
          </a:ln>
        </p:spPr>
      </p:pic>
      <p:pic>
        <p:nvPicPr>
          <p:cNvPr id="895" name="Google Shape;895;p155"/>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7783225" y="736550"/>
            <a:ext cx="918074" cy="6344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01"/>
        <p:cNvGrpSpPr/>
        <p:nvPr/>
      </p:nvGrpSpPr>
      <p:grpSpPr>
        <a:xfrm>
          <a:off x="0" y="0"/>
          <a:ext cx="0" cy="0"/>
          <a:chOff x="0" y="0"/>
          <a:chExt cx="0" cy="0"/>
        </a:xfrm>
      </p:grpSpPr>
      <p:sp>
        <p:nvSpPr>
          <p:cNvPr id="702" name="Google Shape;702;p138"/>
          <p:cNvSpPr txBox="1">
            <a:spLocks noGrp="1"/>
          </p:cNvSpPr>
          <p:nvPr>
            <p:ph type="body" idx="1"/>
          </p:nvPr>
        </p:nvSpPr>
        <p:spPr>
          <a:xfrm>
            <a:off x="914400" y="2514600"/>
            <a:ext cx="6705600" cy="762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3200"/>
              <a:buFont typeface="Arial"/>
              <a:buNone/>
            </a:pPr>
            <a:r>
              <a:rPr lang="en-US" sz="3200" b="0" i="0" u="none" strike="noStrike" cap="none">
                <a:solidFill>
                  <a:schemeClr val="lt1"/>
                </a:solidFill>
                <a:latin typeface="Rockwell"/>
                <a:ea typeface="Rockwell"/>
                <a:cs typeface="Rockwell"/>
                <a:sym typeface="Rockwell"/>
              </a:rPr>
              <a:t>U.S. IOOS 2018 </a:t>
            </a:r>
            <a:r>
              <a:rPr lang="en-US"/>
              <a:t>Annual Report</a:t>
            </a:r>
            <a:endParaRPr/>
          </a:p>
        </p:txBody>
      </p:sp>
      <p:sp>
        <p:nvSpPr>
          <p:cNvPr id="703" name="Google Shape;703;p138"/>
          <p:cNvSpPr txBox="1">
            <a:spLocks noGrp="1"/>
          </p:cNvSpPr>
          <p:nvPr>
            <p:ph type="body" idx="1"/>
          </p:nvPr>
        </p:nvSpPr>
        <p:spPr>
          <a:xfrm>
            <a:off x="914400" y="3276600"/>
            <a:ext cx="6705600" cy="7092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187F9F"/>
              </a:buClr>
              <a:buSzPts val="2000"/>
              <a:buFont typeface="Arial"/>
              <a:buNone/>
            </a:pPr>
            <a:r>
              <a:rPr lang="en-US" sz="2000">
                <a:solidFill>
                  <a:srgbClr val="187F9F"/>
                </a:solidFill>
              </a:rPr>
              <a:t>IOOC Monthly Meeting</a:t>
            </a:r>
            <a:endParaRPr sz="2000">
              <a:solidFill>
                <a:srgbClr val="187F9F"/>
              </a:solidFill>
            </a:endParaRPr>
          </a:p>
          <a:p>
            <a:pPr marL="0" marR="0" lvl="0" indent="0" algn="l" rtl="0">
              <a:lnSpc>
                <a:spcPct val="100000"/>
              </a:lnSpc>
              <a:spcBef>
                <a:spcPts val="0"/>
              </a:spcBef>
              <a:spcAft>
                <a:spcPts val="0"/>
              </a:spcAft>
              <a:buClr>
                <a:srgbClr val="187F9F"/>
              </a:buClr>
              <a:buSzPts val="2000"/>
              <a:buFont typeface="Arial"/>
              <a:buNone/>
            </a:pPr>
            <a:r>
              <a:rPr lang="en-US" sz="2000">
                <a:solidFill>
                  <a:srgbClr val="187F9F"/>
                </a:solidFill>
              </a:rPr>
              <a:t>March 11, 2019</a:t>
            </a:r>
            <a:r>
              <a:rPr lang="en-US" sz="2000" b="0" i="0" u="none" strike="noStrike" cap="none">
                <a:solidFill>
                  <a:srgbClr val="187F9F"/>
                </a:solidFill>
                <a:latin typeface="Rockwell"/>
                <a:ea typeface="Rockwell"/>
                <a:cs typeface="Rockwell"/>
                <a:sym typeface="Rockwell"/>
              </a:rPr>
              <a:t> | Carl Gouldman</a:t>
            </a:r>
            <a:endParaRPr sz="2000" b="0" i="0" u="none" strike="noStrike" cap="none">
              <a:solidFill>
                <a:srgbClr val="187F9F"/>
              </a:solidFill>
              <a:latin typeface="Rockwell"/>
              <a:ea typeface="Rockwell"/>
              <a:cs typeface="Rockwell"/>
              <a:sym typeface="Rockwell"/>
            </a:endParaRPr>
          </a:p>
          <a:p>
            <a:pPr marL="0" marR="0" lvl="0" indent="0" algn="l" rtl="0">
              <a:lnSpc>
                <a:spcPct val="100000"/>
              </a:lnSpc>
              <a:spcBef>
                <a:spcPts val="0"/>
              </a:spcBef>
              <a:spcAft>
                <a:spcPts val="0"/>
              </a:spcAft>
              <a:buClr>
                <a:srgbClr val="187F9F"/>
              </a:buClr>
              <a:buSzPts val="2000"/>
              <a:buFont typeface="Arial"/>
              <a:buNone/>
            </a:pPr>
            <a:endParaRPr sz="2000">
              <a:solidFill>
                <a:srgbClr val="187F9F"/>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900"/>
        <p:cNvGrpSpPr/>
        <p:nvPr/>
      </p:nvGrpSpPr>
      <p:grpSpPr>
        <a:xfrm>
          <a:off x="0" y="0"/>
          <a:ext cx="0" cy="0"/>
          <a:chOff x="0" y="0"/>
          <a:chExt cx="0" cy="0"/>
        </a:xfrm>
      </p:grpSpPr>
      <p:sp>
        <p:nvSpPr>
          <p:cNvPr id="901" name="Google Shape;901;p156"/>
          <p:cNvSpPr txBox="1">
            <a:spLocks noGrp="1"/>
          </p:cNvSpPr>
          <p:nvPr>
            <p:ph type="sldNum" idx="12"/>
          </p:nvPr>
        </p:nvSpPr>
        <p:spPr>
          <a:xfrm>
            <a:off x="457200" y="6356350"/>
            <a:ext cx="762000" cy="3651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53285"/>
              </a:buClr>
              <a:buSzPts val="1200"/>
              <a:buFont typeface="Century Gothic"/>
              <a:buNone/>
            </a:pPr>
            <a:fld id="{00000000-1234-1234-1234-123412341234}" type="slidenum">
              <a:rPr lang="en-US" sz="1200" b="0" i="0" u="none" strike="noStrike" cap="none">
                <a:solidFill>
                  <a:srgbClr val="053285"/>
                </a:solidFill>
                <a:latin typeface="Century Gothic"/>
                <a:ea typeface="Century Gothic"/>
                <a:cs typeface="Century Gothic"/>
                <a:sym typeface="Century Gothic"/>
              </a:rPr>
              <a:pPr marL="0" marR="0" lvl="0" indent="0" algn="l" rtl="0">
                <a:lnSpc>
                  <a:spcPct val="100000"/>
                </a:lnSpc>
                <a:spcBef>
                  <a:spcPts val="0"/>
                </a:spcBef>
                <a:spcAft>
                  <a:spcPts val="0"/>
                </a:spcAft>
                <a:buClr>
                  <a:srgbClr val="053285"/>
                </a:buClr>
                <a:buSzPts val="1200"/>
                <a:buFont typeface="Century Gothic"/>
                <a:buNone/>
              </a:pPr>
              <a:t>20</a:t>
            </a:fld>
            <a:endParaRPr sz="1200" b="0" i="0" u="none" strike="noStrike" cap="none">
              <a:solidFill>
                <a:srgbClr val="053285"/>
              </a:solidFill>
              <a:latin typeface="Century Gothic"/>
              <a:ea typeface="Century Gothic"/>
              <a:cs typeface="Century Gothic"/>
              <a:sym typeface="Century Gothic"/>
            </a:endParaRPr>
          </a:p>
        </p:txBody>
      </p:sp>
      <p:sp>
        <p:nvSpPr>
          <p:cNvPr id="902" name="Google Shape;902;p156"/>
          <p:cNvSpPr txBox="1">
            <a:spLocks noGrp="1"/>
          </p:cNvSpPr>
          <p:nvPr>
            <p:ph type="title"/>
          </p:nvPr>
        </p:nvSpPr>
        <p:spPr>
          <a:xfrm>
            <a:off x="4762" y="17462"/>
            <a:ext cx="9139200" cy="5919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3200" b="0" i="0" u="none" strike="noStrike" cap="none">
                <a:solidFill>
                  <a:schemeClr val="lt1"/>
                </a:solidFill>
                <a:latin typeface="Rockwell"/>
                <a:ea typeface="Rockwell"/>
                <a:cs typeface="Rockwell"/>
                <a:sym typeface="Rockwell"/>
              </a:rPr>
              <a:t>Regional Grants Actions Summary FY18 V 17</a:t>
            </a:r>
            <a:endParaRPr sz="3200" b="0" i="0" u="none" strike="noStrike" cap="none">
              <a:solidFill>
                <a:schemeClr val="lt1"/>
              </a:solidFill>
              <a:latin typeface="Rockwell"/>
              <a:ea typeface="Rockwell"/>
              <a:cs typeface="Rockwell"/>
              <a:sym typeface="Rockwell"/>
            </a:endParaRPr>
          </a:p>
        </p:txBody>
      </p:sp>
      <p:graphicFrame>
        <p:nvGraphicFramePr>
          <p:cNvPr id="903" name="Google Shape;903;p156"/>
          <p:cNvGraphicFramePr/>
          <p:nvPr/>
        </p:nvGraphicFramePr>
        <p:xfrm>
          <a:off x="110638" y="798940"/>
          <a:ext cx="3000000" cy="3000000"/>
        </p:xfrm>
        <a:graphic>
          <a:graphicData uri="http://schemas.openxmlformats.org/drawingml/2006/table">
            <a:tbl>
              <a:tblPr>
                <a:noFill/>
                <a:tableStyleId>{00DFCEB7-D392-44DA-90B6-0500FB5F0C8B}</a:tableStyleId>
              </a:tblPr>
              <a:tblGrid>
                <a:gridCol w="5337800">
                  <a:extLst>
                    <a:ext uri="{9D8B030D-6E8A-4147-A177-3AD203B41FA5}">
                      <a16:colId xmlns:a16="http://schemas.microsoft.com/office/drawing/2014/main" val="20000"/>
                    </a:ext>
                  </a:extLst>
                </a:gridCol>
                <a:gridCol w="1574200">
                  <a:extLst>
                    <a:ext uri="{9D8B030D-6E8A-4147-A177-3AD203B41FA5}">
                      <a16:colId xmlns:a16="http://schemas.microsoft.com/office/drawing/2014/main" val="20001"/>
                    </a:ext>
                  </a:extLst>
                </a:gridCol>
                <a:gridCol w="1731825">
                  <a:extLst>
                    <a:ext uri="{9D8B030D-6E8A-4147-A177-3AD203B41FA5}">
                      <a16:colId xmlns:a16="http://schemas.microsoft.com/office/drawing/2014/main" val="20002"/>
                    </a:ext>
                  </a:extLst>
                </a:gridCol>
              </a:tblGrid>
              <a:tr h="277050">
                <a:tc gridSpan="3">
                  <a:txBody>
                    <a:bodyPr/>
                    <a:lstStyle/>
                    <a:p>
                      <a:pPr marL="0" marR="0" lvl="0" indent="0" algn="ctr" rtl="0">
                        <a:lnSpc>
                          <a:spcPct val="100000"/>
                        </a:lnSpc>
                        <a:spcBef>
                          <a:spcPts val="0"/>
                        </a:spcBef>
                        <a:spcAft>
                          <a:spcPts val="0"/>
                        </a:spcAft>
                        <a:buNone/>
                      </a:pPr>
                      <a:r>
                        <a:rPr lang="en-US" sz="1800" u="none" strike="noStrike" cap="none"/>
                        <a:t>Regional Grants Action Summary</a:t>
                      </a:r>
                      <a:endParaRPr sz="1800" b="1" i="0" u="none" strike="noStrike" cap="none">
                        <a:solidFill>
                          <a:srgbClr val="000000"/>
                        </a:solidFill>
                        <a:latin typeface="Calibri"/>
                        <a:ea typeface="Calibri"/>
                        <a:cs typeface="Calibri"/>
                        <a:sym typeface="Calibri"/>
                      </a:endParaRPr>
                    </a:p>
                  </a:txBody>
                  <a:tcPr marL="9525" marR="9525" marT="9525" marB="0" anchor="b"/>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277050">
                <a:tc>
                  <a:txBody>
                    <a:bodyPr/>
                    <a:lstStyle/>
                    <a:p>
                      <a:pPr marL="0" marR="0" lvl="0" indent="0" algn="ctr" rtl="0">
                        <a:lnSpc>
                          <a:spcPct val="100000"/>
                        </a:lnSpc>
                        <a:spcBef>
                          <a:spcPts val="0"/>
                        </a:spcBef>
                        <a:spcAft>
                          <a:spcPts val="0"/>
                        </a:spcAft>
                        <a:buNone/>
                      </a:pPr>
                      <a:r>
                        <a:rPr lang="en-US" sz="1800" u="none" strike="noStrike" cap="none"/>
                        <a:t>Task/Activity</a:t>
                      </a:r>
                      <a:endParaRPr sz="1800" b="1" i="0" u="none" strike="noStrike" cap="none">
                        <a:solidFill>
                          <a:srgbClr val="000000"/>
                        </a:solidFill>
                        <a:latin typeface="Calibri"/>
                        <a:ea typeface="Calibri"/>
                        <a:cs typeface="Calibri"/>
                        <a:sym typeface="Calibri"/>
                      </a:endParaRPr>
                    </a:p>
                  </a:txBody>
                  <a:tcPr marL="9525" marR="9525" marT="9525" marB="0" anchor="b">
                    <a:solidFill>
                      <a:srgbClr val="CCCCCC"/>
                    </a:solidFill>
                  </a:tcPr>
                </a:tc>
                <a:tc>
                  <a:txBody>
                    <a:bodyPr/>
                    <a:lstStyle/>
                    <a:p>
                      <a:pPr marL="0" marR="0" lvl="0" indent="0" algn="ctr" rtl="0">
                        <a:lnSpc>
                          <a:spcPct val="100000"/>
                        </a:lnSpc>
                        <a:spcBef>
                          <a:spcPts val="0"/>
                        </a:spcBef>
                        <a:spcAft>
                          <a:spcPts val="0"/>
                        </a:spcAft>
                        <a:buNone/>
                      </a:pPr>
                      <a:r>
                        <a:rPr lang="en-US" sz="1800" u="none" strike="noStrike" cap="none"/>
                        <a:t>FY 2017</a:t>
                      </a:r>
                      <a:endParaRPr sz="1800" b="1" i="0" u="none" strike="noStrike" cap="none">
                        <a:solidFill>
                          <a:srgbClr val="000000"/>
                        </a:solidFill>
                        <a:latin typeface="Calibri"/>
                        <a:ea typeface="Calibri"/>
                        <a:cs typeface="Calibri"/>
                        <a:sym typeface="Calibri"/>
                      </a:endParaRPr>
                    </a:p>
                  </a:txBody>
                  <a:tcPr marL="9525" marR="9525" marT="9525" marB="0" anchor="b">
                    <a:solidFill>
                      <a:srgbClr val="CCCCCC"/>
                    </a:solidFill>
                  </a:tcPr>
                </a:tc>
                <a:tc>
                  <a:txBody>
                    <a:bodyPr/>
                    <a:lstStyle/>
                    <a:p>
                      <a:pPr marL="0" marR="0" lvl="0" indent="0" algn="ctr" rtl="0">
                        <a:lnSpc>
                          <a:spcPct val="100000"/>
                        </a:lnSpc>
                        <a:spcBef>
                          <a:spcPts val="0"/>
                        </a:spcBef>
                        <a:spcAft>
                          <a:spcPts val="0"/>
                        </a:spcAft>
                        <a:buNone/>
                      </a:pPr>
                      <a:r>
                        <a:rPr lang="en-US" sz="1800" u="none" strike="noStrike" cap="none"/>
                        <a:t>FY2018</a:t>
                      </a:r>
                      <a:endParaRPr sz="1800" b="1" i="0" u="none" strike="noStrike" cap="none">
                        <a:solidFill>
                          <a:srgbClr val="000000"/>
                        </a:solidFill>
                        <a:latin typeface="Calibri"/>
                        <a:ea typeface="Calibri"/>
                        <a:cs typeface="Calibri"/>
                        <a:sym typeface="Calibri"/>
                      </a:endParaRPr>
                    </a:p>
                  </a:txBody>
                  <a:tcPr marL="9525" marR="9525" marT="9525" marB="0" anchor="b">
                    <a:solidFill>
                      <a:srgbClr val="CCCCCC"/>
                    </a:solidFill>
                  </a:tcPr>
                </a:tc>
                <a:extLst>
                  <a:ext uri="{0D108BD9-81ED-4DB2-BD59-A6C34878D82A}">
                    <a16:rowId xmlns:a16="http://schemas.microsoft.com/office/drawing/2014/main" val="10001"/>
                  </a:ext>
                </a:extLst>
              </a:tr>
              <a:tr h="334925">
                <a:tc>
                  <a:txBody>
                    <a:bodyPr/>
                    <a:lstStyle/>
                    <a:p>
                      <a:pPr marL="0" marR="0" lvl="0" indent="0" algn="l" rtl="0">
                        <a:lnSpc>
                          <a:spcPct val="100000"/>
                        </a:lnSpc>
                        <a:spcBef>
                          <a:spcPts val="0"/>
                        </a:spcBef>
                        <a:spcAft>
                          <a:spcPts val="0"/>
                        </a:spcAft>
                        <a:buNone/>
                      </a:pPr>
                      <a:r>
                        <a:rPr lang="en-US" sz="1800" u="none" strike="noStrike" cap="none"/>
                        <a:t>Total funding moved by IOOS Office</a:t>
                      </a:r>
                      <a:endParaRPr sz="1800" b="0" i="0" u="none" strike="noStrike" cap="none">
                        <a:solidFill>
                          <a:srgbClr val="000000"/>
                        </a:solidFill>
                        <a:latin typeface="Calibri"/>
                        <a:ea typeface="Calibri"/>
                        <a:cs typeface="Calibri"/>
                        <a:sym typeface="Calibri"/>
                      </a:endParaRPr>
                    </a:p>
                  </a:txBody>
                  <a:tcPr marL="9525" marR="9525" marT="9525" marB="0" anchor="b"/>
                </a:tc>
                <a:tc>
                  <a:txBody>
                    <a:bodyPr/>
                    <a:lstStyle/>
                    <a:p>
                      <a:pPr marL="0" marR="0" lvl="0" indent="0" algn="r" rtl="0">
                        <a:lnSpc>
                          <a:spcPct val="100000"/>
                        </a:lnSpc>
                        <a:spcBef>
                          <a:spcPts val="0"/>
                        </a:spcBef>
                        <a:spcAft>
                          <a:spcPts val="0"/>
                        </a:spcAft>
                        <a:buNone/>
                      </a:pPr>
                      <a:r>
                        <a:rPr lang="en-US" sz="1800" u="none" strike="noStrike" cap="none"/>
                        <a:t>$34,285,461</a:t>
                      </a:r>
                      <a:endParaRPr sz="1800" b="0" i="0" u="none" strike="noStrike" cap="none">
                        <a:solidFill>
                          <a:srgbClr val="000000"/>
                        </a:solidFill>
                        <a:latin typeface="Calibri"/>
                        <a:ea typeface="Calibri"/>
                        <a:cs typeface="Calibri"/>
                        <a:sym typeface="Calibri"/>
                      </a:endParaRPr>
                    </a:p>
                  </a:txBody>
                  <a:tcPr marL="9525" marR="9525" marT="9525" marB="0" anchor="b"/>
                </a:tc>
                <a:tc>
                  <a:txBody>
                    <a:bodyPr/>
                    <a:lstStyle/>
                    <a:p>
                      <a:pPr marL="0" marR="0" lvl="0" indent="0" algn="r" rtl="0">
                        <a:lnSpc>
                          <a:spcPct val="100000"/>
                        </a:lnSpc>
                        <a:spcBef>
                          <a:spcPts val="0"/>
                        </a:spcBef>
                        <a:spcAft>
                          <a:spcPts val="0"/>
                        </a:spcAft>
                        <a:buNone/>
                      </a:pPr>
                      <a:r>
                        <a:rPr lang="en-US" sz="1800" u="none" strike="noStrike" cap="none"/>
                        <a:t>$44,586,791</a:t>
                      </a:r>
                      <a:endParaRPr sz="1800" b="0" i="0" u="none" strike="noStrike" cap="none">
                        <a:solidFill>
                          <a:srgbClr val="000000"/>
                        </a:solidFill>
                        <a:latin typeface="Calibri"/>
                        <a:ea typeface="Calibri"/>
                        <a:cs typeface="Calibri"/>
                        <a:sym typeface="Calibri"/>
                      </a:endParaRPr>
                    </a:p>
                  </a:txBody>
                  <a:tcPr marL="9525" marR="9525" marT="9525" marB="0" anchor="b"/>
                </a:tc>
                <a:extLst>
                  <a:ext uri="{0D108BD9-81ED-4DB2-BD59-A6C34878D82A}">
                    <a16:rowId xmlns:a16="http://schemas.microsoft.com/office/drawing/2014/main" val="10002"/>
                  </a:ext>
                </a:extLst>
              </a:tr>
              <a:tr h="334925">
                <a:tc>
                  <a:txBody>
                    <a:bodyPr/>
                    <a:lstStyle/>
                    <a:p>
                      <a:pPr marL="0" marR="0" lvl="0" indent="0" algn="l" rtl="0">
                        <a:lnSpc>
                          <a:spcPct val="100000"/>
                        </a:lnSpc>
                        <a:spcBef>
                          <a:spcPts val="0"/>
                        </a:spcBef>
                        <a:spcAft>
                          <a:spcPts val="0"/>
                        </a:spcAft>
                        <a:buNone/>
                      </a:pPr>
                      <a:r>
                        <a:rPr lang="en-US" sz="1800" u="none" strike="noStrike" cap="none"/>
                        <a:t>Funding moved via Cooperative Agreements</a:t>
                      </a:r>
                      <a:endParaRPr sz="1800" b="0" i="0" u="none" strike="noStrike" cap="none">
                        <a:solidFill>
                          <a:srgbClr val="000000"/>
                        </a:solidFill>
                        <a:latin typeface="Calibri"/>
                        <a:ea typeface="Calibri"/>
                        <a:cs typeface="Calibri"/>
                        <a:sym typeface="Calibri"/>
                      </a:endParaRPr>
                    </a:p>
                  </a:txBody>
                  <a:tcPr marL="9525" marR="9525" marT="9525" marB="0" anchor="b">
                    <a:solidFill>
                      <a:srgbClr val="CCCCCC"/>
                    </a:solidFill>
                  </a:tcPr>
                </a:tc>
                <a:tc>
                  <a:txBody>
                    <a:bodyPr/>
                    <a:lstStyle/>
                    <a:p>
                      <a:pPr marL="0" marR="0" lvl="0" indent="0" algn="r" rtl="0">
                        <a:lnSpc>
                          <a:spcPct val="100000"/>
                        </a:lnSpc>
                        <a:spcBef>
                          <a:spcPts val="0"/>
                        </a:spcBef>
                        <a:spcAft>
                          <a:spcPts val="0"/>
                        </a:spcAft>
                        <a:buNone/>
                      </a:pPr>
                      <a:r>
                        <a:rPr lang="en-US" sz="1800" u="none" strike="noStrike" cap="none"/>
                        <a:t>$32,820,943</a:t>
                      </a:r>
                      <a:endParaRPr sz="1800" b="0" i="0" u="none" strike="noStrike" cap="none">
                        <a:solidFill>
                          <a:srgbClr val="000000"/>
                        </a:solidFill>
                        <a:latin typeface="Calibri"/>
                        <a:ea typeface="Calibri"/>
                        <a:cs typeface="Calibri"/>
                        <a:sym typeface="Calibri"/>
                      </a:endParaRPr>
                    </a:p>
                  </a:txBody>
                  <a:tcPr marL="9525" marR="9525" marT="9525" marB="0" anchor="b">
                    <a:solidFill>
                      <a:srgbClr val="CCCCCC"/>
                    </a:solidFill>
                  </a:tcPr>
                </a:tc>
                <a:tc>
                  <a:txBody>
                    <a:bodyPr/>
                    <a:lstStyle/>
                    <a:p>
                      <a:pPr marL="0" marR="0" lvl="0" indent="0" algn="r" rtl="0">
                        <a:lnSpc>
                          <a:spcPct val="100000"/>
                        </a:lnSpc>
                        <a:spcBef>
                          <a:spcPts val="0"/>
                        </a:spcBef>
                        <a:spcAft>
                          <a:spcPts val="0"/>
                        </a:spcAft>
                        <a:buNone/>
                      </a:pPr>
                      <a:r>
                        <a:rPr lang="en-US" sz="1800" u="none" strike="noStrike" cap="none"/>
                        <a:t>$41,909,281</a:t>
                      </a:r>
                      <a:endParaRPr sz="1800" b="0" i="0" u="none" strike="noStrike" cap="none">
                        <a:solidFill>
                          <a:srgbClr val="000000"/>
                        </a:solidFill>
                        <a:latin typeface="Calibri"/>
                        <a:ea typeface="Calibri"/>
                        <a:cs typeface="Calibri"/>
                        <a:sym typeface="Calibri"/>
                      </a:endParaRPr>
                    </a:p>
                  </a:txBody>
                  <a:tcPr marL="9525" marR="9525" marT="9525" marB="0" anchor="b">
                    <a:solidFill>
                      <a:srgbClr val="CCCCCC"/>
                    </a:solidFill>
                  </a:tcPr>
                </a:tc>
                <a:extLst>
                  <a:ext uri="{0D108BD9-81ED-4DB2-BD59-A6C34878D82A}">
                    <a16:rowId xmlns:a16="http://schemas.microsoft.com/office/drawing/2014/main" val="10003"/>
                  </a:ext>
                </a:extLst>
              </a:tr>
              <a:tr h="544875">
                <a:tc>
                  <a:txBody>
                    <a:bodyPr/>
                    <a:lstStyle/>
                    <a:p>
                      <a:pPr marL="0" marR="0" lvl="0" indent="0" algn="l" rtl="0">
                        <a:lnSpc>
                          <a:spcPct val="100000"/>
                        </a:lnSpc>
                        <a:spcBef>
                          <a:spcPts val="0"/>
                        </a:spcBef>
                        <a:spcAft>
                          <a:spcPts val="0"/>
                        </a:spcAft>
                        <a:buNone/>
                      </a:pPr>
                      <a:r>
                        <a:rPr lang="en-US" sz="1800" u="none" strike="noStrike" cap="none"/>
                        <a:t>Funding moved via </a:t>
                      </a:r>
                      <a:r>
                        <a:rPr lang="en-US" sz="1800"/>
                        <a:t>transfers</a:t>
                      </a:r>
                      <a:r>
                        <a:rPr lang="en-US" sz="1800" u="none" strike="noStrike" cap="none"/>
                        <a:t>/direct cite/contract</a:t>
                      </a:r>
                      <a:endParaRPr sz="1800" b="0" i="0" u="none" strike="noStrike" cap="none">
                        <a:solidFill>
                          <a:srgbClr val="000000"/>
                        </a:solidFill>
                        <a:latin typeface="Calibri"/>
                        <a:ea typeface="Calibri"/>
                        <a:cs typeface="Calibri"/>
                        <a:sym typeface="Calibri"/>
                      </a:endParaRPr>
                    </a:p>
                  </a:txBody>
                  <a:tcPr marL="9525" marR="9525" marT="9525" marB="0" anchor="b"/>
                </a:tc>
                <a:tc>
                  <a:txBody>
                    <a:bodyPr/>
                    <a:lstStyle/>
                    <a:p>
                      <a:pPr marL="0" marR="0" lvl="0" indent="0" algn="r" rtl="0">
                        <a:lnSpc>
                          <a:spcPct val="100000"/>
                        </a:lnSpc>
                        <a:spcBef>
                          <a:spcPts val="0"/>
                        </a:spcBef>
                        <a:spcAft>
                          <a:spcPts val="0"/>
                        </a:spcAft>
                        <a:buNone/>
                      </a:pPr>
                      <a:r>
                        <a:rPr lang="en-US" sz="1800" u="none" strike="noStrike" cap="none"/>
                        <a:t>$1,464,518</a:t>
                      </a:r>
                      <a:endParaRPr sz="1800" b="0" i="0" u="none" strike="noStrike" cap="none">
                        <a:solidFill>
                          <a:srgbClr val="000000"/>
                        </a:solidFill>
                        <a:latin typeface="Calibri"/>
                        <a:ea typeface="Calibri"/>
                        <a:cs typeface="Calibri"/>
                        <a:sym typeface="Calibri"/>
                      </a:endParaRPr>
                    </a:p>
                  </a:txBody>
                  <a:tcPr marL="9525" marR="9525" marT="9525" marB="0" anchor="b"/>
                </a:tc>
                <a:tc>
                  <a:txBody>
                    <a:bodyPr/>
                    <a:lstStyle/>
                    <a:p>
                      <a:pPr marL="0" marR="0" lvl="0" indent="0" algn="r" rtl="0">
                        <a:lnSpc>
                          <a:spcPct val="100000"/>
                        </a:lnSpc>
                        <a:spcBef>
                          <a:spcPts val="0"/>
                        </a:spcBef>
                        <a:spcAft>
                          <a:spcPts val="0"/>
                        </a:spcAft>
                        <a:buNone/>
                      </a:pPr>
                      <a:r>
                        <a:rPr lang="en-US" sz="1800" u="none" strike="noStrike" cap="none"/>
                        <a:t>$2,677,510</a:t>
                      </a:r>
                      <a:endParaRPr sz="1800" b="0" i="0" u="none" strike="noStrike" cap="none">
                        <a:solidFill>
                          <a:srgbClr val="000000"/>
                        </a:solidFill>
                        <a:latin typeface="Calibri"/>
                        <a:ea typeface="Calibri"/>
                        <a:cs typeface="Calibri"/>
                        <a:sym typeface="Calibri"/>
                      </a:endParaRPr>
                    </a:p>
                  </a:txBody>
                  <a:tcPr marL="9525" marR="9525" marT="9525" marB="0" anchor="b"/>
                </a:tc>
                <a:extLst>
                  <a:ext uri="{0D108BD9-81ED-4DB2-BD59-A6C34878D82A}">
                    <a16:rowId xmlns:a16="http://schemas.microsoft.com/office/drawing/2014/main" val="10004"/>
                  </a:ext>
                </a:extLst>
              </a:tr>
              <a:tr h="275200">
                <a:tc>
                  <a:txBody>
                    <a:bodyPr/>
                    <a:lstStyle/>
                    <a:p>
                      <a:pPr marL="0" marR="0" lvl="0" indent="0" algn="l" rtl="0">
                        <a:lnSpc>
                          <a:spcPct val="100000"/>
                        </a:lnSpc>
                        <a:spcBef>
                          <a:spcPts val="0"/>
                        </a:spcBef>
                        <a:spcAft>
                          <a:spcPts val="0"/>
                        </a:spcAft>
                        <a:buNone/>
                      </a:pPr>
                      <a:endParaRPr sz="1800" b="0" i="0" u="none" strike="noStrike" cap="none">
                        <a:solidFill>
                          <a:srgbClr val="000000"/>
                        </a:solidFill>
                        <a:latin typeface="Calibri"/>
                        <a:ea typeface="Calibri"/>
                        <a:cs typeface="Calibri"/>
                        <a:sym typeface="Calibri"/>
                      </a:endParaRPr>
                    </a:p>
                  </a:txBody>
                  <a:tcPr marL="9525" marR="9525" marT="9525" marB="0" anchor="b"/>
                </a:tc>
                <a:tc>
                  <a:txBody>
                    <a:bodyPr/>
                    <a:lstStyle/>
                    <a:p>
                      <a:pPr marL="0" marR="0" lvl="0" indent="0" algn="l" rtl="0">
                        <a:lnSpc>
                          <a:spcPct val="100000"/>
                        </a:lnSpc>
                        <a:spcBef>
                          <a:spcPts val="0"/>
                        </a:spcBef>
                        <a:spcAft>
                          <a:spcPts val="0"/>
                        </a:spcAft>
                        <a:buNone/>
                      </a:pPr>
                      <a:endParaRPr sz="1800" b="0" i="0" u="none" strike="noStrike" cap="none">
                        <a:solidFill>
                          <a:srgbClr val="000000"/>
                        </a:solidFill>
                        <a:latin typeface="Calibri"/>
                        <a:ea typeface="Calibri"/>
                        <a:cs typeface="Calibri"/>
                        <a:sym typeface="Calibri"/>
                      </a:endParaRPr>
                    </a:p>
                  </a:txBody>
                  <a:tcPr marL="9525" marR="9525" marT="9525" marB="0" anchor="b"/>
                </a:tc>
                <a:tc>
                  <a:txBody>
                    <a:bodyPr/>
                    <a:lstStyle/>
                    <a:p>
                      <a:pPr marL="0" marR="0" lvl="0" indent="0" algn="l" rtl="0">
                        <a:lnSpc>
                          <a:spcPct val="100000"/>
                        </a:lnSpc>
                        <a:spcBef>
                          <a:spcPts val="0"/>
                        </a:spcBef>
                        <a:spcAft>
                          <a:spcPts val="0"/>
                        </a:spcAft>
                        <a:buNone/>
                      </a:pPr>
                      <a:endParaRPr sz="1800" b="0" i="0" u="none" strike="noStrike" cap="none">
                        <a:solidFill>
                          <a:srgbClr val="000000"/>
                        </a:solidFill>
                        <a:latin typeface="Calibri"/>
                        <a:ea typeface="Calibri"/>
                        <a:cs typeface="Calibri"/>
                        <a:sym typeface="Calibri"/>
                      </a:endParaRPr>
                    </a:p>
                  </a:txBody>
                  <a:tcPr marL="9525" marR="9525" marT="9525" marB="0" anchor="b"/>
                </a:tc>
                <a:extLst>
                  <a:ext uri="{0D108BD9-81ED-4DB2-BD59-A6C34878D82A}">
                    <a16:rowId xmlns:a16="http://schemas.microsoft.com/office/drawing/2014/main" val="10005"/>
                  </a:ext>
                </a:extLst>
              </a:tr>
              <a:tr h="544875">
                <a:tc>
                  <a:txBody>
                    <a:bodyPr/>
                    <a:lstStyle/>
                    <a:p>
                      <a:pPr marL="0" marR="0" lvl="0" indent="0" algn="l" rtl="0">
                        <a:lnSpc>
                          <a:spcPct val="100000"/>
                        </a:lnSpc>
                        <a:spcBef>
                          <a:spcPts val="0"/>
                        </a:spcBef>
                        <a:spcAft>
                          <a:spcPts val="0"/>
                        </a:spcAft>
                        <a:buNone/>
                      </a:pPr>
                      <a:r>
                        <a:rPr lang="en-US" sz="1800" u="none" strike="noStrike" cap="none"/>
                        <a:t>Number of Award Renewals submitted to GMD</a:t>
                      </a:r>
                      <a:endParaRPr sz="1800" b="0" i="0" u="none" strike="noStrike" cap="none">
                        <a:solidFill>
                          <a:srgbClr val="000000"/>
                        </a:solidFill>
                        <a:latin typeface="Calibri"/>
                        <a:ea typeface="Calibri"/>
                        <a:cs typeface="Calibri"/>
                        <a:sym typeface="Calibri"/>
                      </a:endParaRPr>
                    </a:p>
                  </a:txBody>
                  <a:tcPr marL="9525" marR="9525" marT="9525" marB="0" anchor="b">
                    <a:solidFill>
                      <a:srgbClr val="CCCCCC"/>
                    </a:solidFill>
                  </a:tcPr>
                </a:tc>
                <a:tc>
                  <a:txBody>
                    <a:bodyPr/>
                    <a:lstStyle/>
                    <a:p>
                      <a:pPr marL="0" marR="0" lvl="0" indent="0" algn="ctr" rtl="0">
                        <a:lnSpc>
                          <a:spcPct val="100000"/>
                        </a:lnSpc>
                        <a:spcBef>
                          <a:spcPts val="0"/>
                        </a:spcBef>
                        <a:spcAft>
                          <a:spcPts val="0"/>
                        </a:spcAft>
                        <a:buNone/>
                      </a:pPr>
                      <a:r>
                        <a:rPr lang="en-US" sz="1800" u="none" strike="noStrike" cap="none"/>
                        <a:t>17</a:t>
                      </a:r>
                      <a:endParaRPr sz="1800" b="0" i="0" u="none" strike="noStrike" cap="none">
                        <a:solidFill>
                          <a:srgbClr val="000000"/>
                        </a:solidFill>
                        <a:latin typeface="Calibri"/>
                        <a:ea typeface="Calibri"/>
                        <a:cs typeface="Calibri"/>
                        <a:sym typeface="Calibri"/>
                      </a:endParaRPr>
                    </a:p>
                  </a:txBody>
                  <a:tcPr marL="9525" marR="9525" marT="9525" marB="0" anchor="b">
                    <a:solidFill>
                      <a:srgbClr val="CCCCCC"/>
                    </a:solidFill>
                  </a:tcPr>
                </a:tc>
                <a:tc>
                  <a:txBody>
                    <a:bodyPr/>
                    <a:lstStyle/>
                    <a:p>
                      <a:pPr marL="0" marR="0" lvl="0" indent="0" algn="ctr" rtl="0">
                        <a:lnSpc>
                          <a:spcPct val="100000"/>
                        </a:lnSpc>
                        <a:spcBef>
                          <a:spcPts val="0"/>
                        </a:spcBef>
                        <a:spcAft>
                          <a:spcPts val="0"/>
                        </a:spcAft>
                        <a:buNone/>
                      </a:pPr>
                      <a:r>
                        <a:rPr lang="en-US" sz="1800" u="none" strike="noStrike" cap="none"/>
                        <a:t>16</a:t>
                      </a:r>
                      <a:endParaRPr sz="1800" b="0" i="0" u="none" strike="noStrike" cap="none">
                        <a:solidFill>
                          <a:srgbClr val="000000"/>
                        </a:solidFill>
                        <a:latin typeface="Calibri"/>
                        <a:ea typeface="Calibri"/>
                        <a:cs typeface="Calibri"/>
                        <a:sym typeface="Calibri"/>
                      </a:endParaRPr>
                    </a:p>
                  </a:txBody>
                  <a:tcPr marL="9525" marR="9525" marT="9525" marB="0" anchor="b">
                    <a:solidFill>
                      <a:srgbClr val="CCCCCC"/>
                    </a:solidFill>
                  </a:tcPr>
                </a:tc>
                <a:extLst>
                  <a:ext uri="{0D108BD9-81ED-4DB2-BD59-A6C34878D82A}">
                    <a16:rowId xmlns:a16="http://schemas.microsoft.com/office/drawing/2014/main" val="10006"/>
                  </a:ext>
                </a:extLst>
              </a:tr>
              <a:tr h="334925">
                <a:tc>
                  <a:txBody>
                    <a:bodyPr/>
                    <a:lstStyle/>
                    <a:p>
                      <a:pPr marL="0" marR="0" lvl="0" indent="0" algn="l" rtl="0">
                        <a:lnSpc>
                          <a:spcPct val="100000"/>
                        </a:lnSpc>
                        <a:spcBef>
                          <a:spcPts val="0"/>
                        </a:spcBef>
                        <a:spcAft>
                          <a:spcPts val="0"/>
                        </a:spcAft>
                        <a:buNone/>
                      </a:pPr>
                      <a:r>
                        <a:rPr lang="en-US" sz="1800" u="none" strike="noStrike" cap="none"/>
                        <a:t>Number of New Awards submitted to GMD</a:t>
                      </a:r>
                      <a:endParaRPr sz="1800" b="0" i="0" u="none" strike="noStrike" cap="none">
                        <a:solidFill>
                          <a:srgbClr val="000000"/>
                        </a:solidFill>
                        <a:latin typeface="Calibri"/>
                        <a:ea typeface="Calibri"/>
                        <a:cs typeface="Calibri"/>
                        <a:sym typeface="Calibri"/>
                      </a:endParaRPr>
                    </a:p>
                  </a:txBody>
                  <a:tcPr marL="9525" marR="9525" marT="9525" marB="0" anchor="b"/>
                </a:tc>
                <a:tc>
                  <a:txBody>
                    <a:bodyPr/>
                    <a:lstStyle/>
                    <a:p>
                      <a:pPr marL="0" marR="0" lvl="0" indent="0" algn="ctr" rtl="0">
                        <a:lnSpc>
                          <a:spcPct val="100000"/>
                        </a:lnSpc>
                        <a:spcBef>
                          <a:spcPts val="0"/>
                        </a:spcBef>
                        <a:spcAft>
                          <a:spcPts val="0"/>
                        </a:spcAft>
                        <a:buNone/>
                      </a:pPr>
                      <a:r>
                        <a:rPr lang="en-US" sz="1800" u="none" strike="noStrike" cap="none"/>
                        <a:t>5</a:t>
                      </a:r>
                      <a:endParaRPr sz="1800" b="0" i="0" u="none" strike="noStrike" cap="none">
                        <a:solidFill>
                          <a:srgbClr val="000000"/>
                        </a:solidFill>
                        <a:latin typeface="Calibri"/>
                        <a:ea typeface="Calibri"/>
                        <a:cs typeface="Calibri"/>
                        <a:sym typeface="Calibri"/>
                      </a:endParaRPr>
                    </a:p>
                  </a:txBody>
                  <a:tcPr marL="9525" marR="9525" marT="9525" marB="0" anchor="b"/>
                </a:tc>
                <a:tc>
                  <a:txBody>
                    <a:bodyPr/>
                    <a:lstStyle/>
                    <a:p>
                      <a:pPr marL="0" marR="0" lvl="0" indent="0" algn="ctr" rtl="0">
                        <a:lnSpc>
                          <a:spcPct val="100000"/>
                        </a:lnSpc>
                        <a:spcBef>
                          <a:spcPts val="0"/>
                        </a:spcBef>
                        <a:spcAft>
                          <a:spcPts val="0"/>
                        </a:spcAft>
                        <a:buNone/>
                      </a:pPr>
                      <a:r>
                        <a:rPr lang="en-US" sz="1800" u="none" strike="noStrike" cap="none"/>
                        <a:t>10</a:t>
                      </a:r>
                      <a:endParaRPr sz="1800" b="0" i="0" u="none" strike="noStrike" cap="none">
                        <a:solidFill>
                          <a:srgbClr val="000000"/>
                        </a:solidFill>
                        <a:latin typeface="Calibri"/>
                        <a:ea typeface="Calibri"/>
                        <a:cs typeface="Calibri"/>
                        <a:sym typeface="Calibri"/>
                      </a:endParaRPr>
                    </a:p>
                  </a:txBody>
                  <a:tcPr marL="9525" marR="9525" marT="9525" marB="0" anchor="b"/>
                </a:tc>
                <a:extLst>
                  <a:ext uri="{0D108BD9-81ED-4DB2-BD59-A6C34878D82A}">
                    <a16:rowId xmlns:a16="http://schemas.microsoft.com/office/drawing/2014/main" val="10007"/>
                  </a:ext>
                </a:extLst>
              </a:tr>
              <a:tr h="334925">
                <a:tc>
                  <a:txBody>
                    <a:bodyPr/>
                    <a:lstStyle/>
                    <a:p>
                      <a:pPr marL="0" marR="0" lvl="0" indent="0" algn="l" rtl="0">
                        <a:lnSpc>
                          <a:spcPct val="100000"/>
                        </a:lnSpc>
                        <a:spcBef>
                          <a:spcPts val="0"/>
                        </a:spcBef>
                        <a:spcAft>
                          <a:spcPts val="0"/>
                        </a:spcAft>
                        <a:buNone/>
                      </a:pPr>
                      <a:r>
                        <a:rPr lang="en-US" sz="1800" u="none" strike="noStrike" cap="none"/>
                        <a:t>Lines of Funding for procurement awards</a:t>
                      </a:r>
                      <a:endParaRPr sz="1800" b="0" i="0" u="none" strike="noStrike" cap="none">
                        <a:solidFill>
                          <a:srgbClr val="000000"/>
                        </a:solidFill>
                        <a:latin typeface="Calibri"/>
                        <a:ea typeface="Calibri"/>
                        <a:cs typeface="Calibri"/>
                        <a:sym typeface="Calibri"/>
                      </a:endParaRPr>
                    </a:p>
                  </a:txBody>
                  <a:tcPr marL="9525" marR="9525" marT="9525" marB="0" anchor="b">
                    <a:solidFill>
                      <a:srgbClr val="CCCCCC"/>
                    </a:solidFill>
                  </a:tcPr>
                </a:tc>
                <a:tc>
                  <a:txBody>
                    <a:bodyPr/>
                    <a:lstStyle/>
                    <a:p>
                      <a:pPr marL="0" marR="0" lvl="0" indent="0" algn="ctr" rtl="0">
                        <a:lnSpc>
                          <a:spcPct val="100000"/>
                        </a:lnSpc>
                        <a:spcBef>
                          <a:spcPts val="0"/>
                        </a:spcBef>
                        <a:spcAft>
                          <a:spcPts val="0"/>
                        </a:spcAft>
                        <a:buNone/>
                      </a:pPr>
                      <a:r>
                        <a:rPr lang="en-US" sz="1800" u="none" strike="noStrike" cap="none"/>
                        <a:t>105</a:t>
                      </a:r>
                      <a:endParaRPr sz="1800" b="0" i="0" u="none" strike="noStrike" cap="none">
                        <a:solidFill>
                          <a:srgbClr val="000000"/>
                        </a:solidFill>
                        <a:latin typeface="Calibri"/>
                        <a:ea typeface="Calibri"/>
                        <a:cs typeface="Calibri"/>
                        <a:sym typeface="Calibri"/>
                      </a:endParaRPr>
                    </a:p>
                  </a:txBody>
                  <a:tcPr marL="9525" marR="9525" marT="9525" marB="0" anchor="b">
                    <a:solidFill>
                      <a:srgbClr val="CCCCCC"/>
                    </a:solidFill>
                  </a:tcPr>
                </a:tc>
                <a:tc>
                  <a:txBody>
                    <a:bodyPr/>
                    <a:lstStyle/>
                    <a:p>
                      <a:pPr marL="0" marR="0" lvl="0" indent="0" algn="ctr" rtl="0">
                        <a:lnSpc>
                          <a:spcPct val="100000"/>
                        </a:lnSpc>
                        <a:spcBef>
                          <a:spcPts val="0"/>
                        </a:spcBef>
                        <a:spcAft>
                          <a:spcPts val="0"/>
                        </a:spcAft>
                        <a:buNone/>
                      </a:pPr>
                      <a:r>
                        <a:rPr lang="en-US" sz="1800" u="none" strike="noStrike" cap="none"/>
                        <a:t>171</a:t>
                      </a:r>
                      <a:endParaRPr sz="1800" b="0" i="0" u="none" strike="noStrike" cap="none">
                        <a:solidFill>
                          <a:srgbClr val="000000"/>
                        </a:solidFill>
                        <a:latin typeface="Calibri"/>
                        <a:ea typeface="Calibri"/>
                        <a:cs typeface="Calibri"/>
                        <a:sym typeface="Calibri"/>
                      </a:endParaRPr>
                    </a:p>
                  </a:txBody>
                  <a:tcPr marL="9525" marR="9525" marT="9525" marB="0" anchor="b">
                    <a:solidFill>
                      <a:srgbClr val="CCCCCC"/>
                    </a:solidFill>
                  </a:tcPr>
                </a:tc>
                <a:extLst>
                  <a:ext uri="{0D108BD9-81ED-4DB2-BD59-A6C34878D82A}">
                    <a16:rowId xmlns:a16="http://schemas.microsoft.com/office/drawing/2014/main" val="10008"/>
                  </a:ext>
                </a:extLst>
              </a:tr>
              <a:tr h="334925">
                <a:tc>
                  <a:txBody>
                    <a:bodyPr/>
                    <a:lstStyle/>
                    <a:p>
                      <a:pPr marL="0" marR="0" lvl="0" indent="0" algn="l" rtl="0">
                        <a:lnSpc>
                          <a:spcPct val="100000"/>
                        </a:lnSpc>
                        <a:spcBef>
                          <a:spcPts val="0"/>
                        </a:spcBef>
                        <a:spcAft>
                          <a:spcPts val="0"/>
                        </a:spcAft>
                        <a:buNone/>
                      </a:pPr>
                      <a:r>
                        <a:rPr lang="en-US" sz="1800" u="none" strike="noStrike" cap="none"/>
                        <a:t>Hurricane Supplemental funding actions</a:t>
                      </a:r>
                      <a:endParaRPr sz="1800" b="0" i="0" u="none" strike="noStrike" cap="none">
                        <a:solidFill>
                          <a:srgbClr val="000000"/>
                        </a:solidFill>
                        <a:latin typeface="Calibri"/>
                        <a:ea typeface="Calibri"/>
                        <a:cs typeface="Calibri"/>
                        <a:sym typeface="Calibri"/>
                      </a:endParaRPr>
                    </a:p>
                  </a:txBody>
                  <a:tcPr marL="9525" marR="9525" marT="9525" marB="0" anchor="b"/>
                </a:tc>
                <a:tc>
                  <a:txBody>
                    <a:bodyPr/>
                    <a:lstStyle/>
                    <a:p>
                      <a:pPr marL="0" marR="0" lvl="0" indent="0" algn="ctr" rtl="0">
                        <a:lnSpc>
                          <a:spcPct val="100000"/>
                        </a:lnSpc>
                        <a:spcBef>
                          <a:spcPts val="0"/>
                        </a:spcBef>
                        <a:spcAft>
                          <a:spcPts val="0"/>
                        </a:spcAft>
                        <a:buNone/>
                      </a:pPr>
                      <a:r>
                        <a:rPr lang="en-US" sz="1800" u="none" strike="noStrike" cap="none"/>
                        <a:t>0</a:t>
                      </a:r>
                      <a:endParaRPr sz="1800" b="0" i="0" u="none" strike="noStrike" cap="none">
                        <a:solidFill>
                          <a:srgbClr val="000000"/>
                        </a:solidFill>
                        <a:latin typeface="Calibri"/>
                        <a:ea typeface="Calibri"/>
                        <a:cs typeface="Calibri"/>
                        <a:sym typeface="Calibri"/>
                      </a:endParaRPr>
                    </a:p>
                  </a:txBody>
                  <a:tcPr marL="9525" marR="9525" marT="9525" marB="0" anchor="b"/>
                </a:tc>
                <a:tc>
                  <a:txBody>
                    <a:bodyPr/>
                    <a:lstStyle/>
                    <a:p>
                      <a:pPr marL="0" marR="0" lvl="0" indent="0" algn="ctr" rtl="0">
                        <a:lnSpc>
                          <a:spcPct val="100000"/>
                        </a:lnSpc>
                        <a:spcBef>
                          <a:spcPts val="0"/>
                        </a:spcBef>
                        <a:spcAft>
                          <a:spcPts val="0"/>
                        </a:spcAft>
                        <a:buNone/>
                      </a:pPr>
                      <a:r>
                        <a:rPr lang="en-US" sz="1800" u="none" strike="noStrike" cap="none"/>
                        <a:t>5</a:t>
                      </a:r>
                      <a:endParaRPr sz="1800" b="0" i="0" u="none" strike="noStrike" cap="none">
                        <a:solidFill>
                          <a:srgbClr val="000000"/>
                        </a:solidFill>
                        <a:latin typeface="Calibri"/>
                        <a:ea typeface="Calibri"/>
                        <a:cs typeface="Calibri"/>
                        <a:sym typeface="Calibri"/>
                      </a:endParaRPr>
                    </a:p>
                  </a:txBody>
                  <a:tcPr marL="9525" marR="9525" marT="9525" marB="0" anchor="b"/>
                </a:tc>
                <a:extLst>
                  <a:ext uri="{0D108BD9-81ED-4DB2-BD59-A6C34878D82A}">
                    <a16:rowId xmlns:a16="http://schemas.microsoft.com/office/drawing/2014/main" val="10009"/>
                  </a:ext>
                </a:extLst>
              </a:tr>
              <a:tr h="334925">
                <a:tc>
                  <a:txBody>
                    <a:bodyPr/>
                    <a:lstStyle/>
                    <a:p>
                      <a:pPr marL="0" marR="0" lvl="0" indent="0" algn="l" rtl="0">
                        <a:lnSpc>
                          <a:spcPct val="100000"/>
                        </a:lnSpc>
                        <a:spcBef>
                          <a:spcPts val="0"/>
                        </a:spcBef>
                        <a:spcAft>
                          <a:spcPts val="0"/>
                        </a:spcAft>
                        <a:buNone/>
                      </a:pPr>
                      <a:r>
                        <a:rPr lang="en-US" sz="1800" u="none" strike="noStrike" cap="none"/>
                        <a:t>Late actions requested</a:t>
                      </a:r>
                      <a:endParaRPr sz="1800" b="0" i="0" u="none" strike="noStrike" cap="none">
                        <a:solidFill>
                          <a:srgbClr val="000000"/>
                        </a:solidFill>
                        <a:latin typeface="Calibri"/>
                        <a:ea typeface="Calibri"/>
                        <a:cs typeface="Calibri"/>
                        <a:sym typeface="Calibri"/>
                      </a:endParaRPr>
                    </a:p>
                  </a:txBody>
                  <a:tcPr marL="9525" marR="9525" marT="9525" marB="0" anchor="b">
                    <a:solidFill>
                      <a:srgbClr val="CCCCCC"/>
                    </a:solidFill>
                  </a:tcPr>
                </a:tc>
                <a:tc>
                  <a:txBody>
                    <a:bodyPr/>
                    <a:lstStyle/>
                    <a:p>
                      <a:pPr marL="0" marR="0" lvl="0" indent="0" algn="ctr" rtl="0">
                        <a:lnSpc>
                          <a:spcPct val="100000"/>
                        </a:lnSpc>
                        <a:spcBef>
                          <a:spcPts val="0"/>
                        </a:spcBef>
                        <a:spcAft>
                          <a:spcPts val="0"/>
                        </a:spcAft>
                        <a:buNone/>
                      </a:pPr>
                      <a:r>
                        <a:rPr lang="en-US" sz="1800" u="none" strike="noStrike" cap="none"/>
                        <a:t>0</a:t>
                      </a:r>
                      <a:endParaRPr sz="1800" b="0" i="0" u="none" strike="noStrike" cap="none">
                        <a:solidFill>
                          <a:srgbClr val="000000"/>
                        </a:solidFill>
                        <a:latin typeface="Calibri"/>
                        <a:ea typeface="Calibri"/>
                        <a:cs typeface="Calibri"/>
                        <a:sym typeface="Calibri"/>
                      </a:endParaRPr>
                    </a:p>
                  </a:txBody>
                  <a:tcPr marL="9525" marR="9525" marT="9525" marB="0" anchor="b">
                    <a:solidFill>
                      <a:srgbClr val="CCCCCC"/>
                    </a:solidFill>
                  </a:tcPr>
                </a:tc>
                <a:tc>
                  <a:txBody>
                    <a:bodyPr/>
                    <a:lstStyle/>
                    <a:p>
                      <a:pPr marL="0" marR="0" lvl="0" indent="0" algn="ctr" rtl="0">
                        <a:lnSpc>
                          <a:spcPct val="100000"/>
                        </a:lnSpc>
                        <a:spcBef>
                          <a:spcPts val="0"/>
                        </a:spcBef>
                        <a:spcAft>
                          <a:spcPts val="0"/>
                        </a:spcAft>
                        <a:buNone/>
                      </a:pPr>
                      <a:r>
                        <a:rPr lang="en-US" sz="1800" u="none" strike="noStrike" cap="none"/>
                        <a:t>9</a:t>
                      </a:r>
                      <a:endParaRPr sz="1800" b="0" i="0" u="none" strike="noStrike" cap="none">
                        <a:solidFill>
                          <a:srgbClr val="000000"/>
                        </a:solidFill>
                        <a:latin typeface="Calibri"/>
                        <a:ea typeface="Calibri"/>
                        <a:cs typeface="Calibri"/>
                        <a:sym typeface="Calibri"/>
                      </a:endParaRPr>
                    </a:p>
                  </a:txBody>
                  <a:tcPr marL="9525" marR="9525" marT="9525" marB="0" anchor="b">
                    <a:solidFill>
                      <a:srgbClr val="CCCCCC"/>
                    </a:solidFill>
                  </a:tcPr>
                </a:tc>
                <a:extLst>
                  <a:ext uri="{0D108BD9-81ED-4DB2-BD59-A6C34878D82A}">
                    <a16:rowId xmlns:a16="http://schemas.microsoft.com/office/drawing/2014/main" val="10010"/>
                  </a:ext>
                </a:extLst>
              </a:tr>
              <a:tr h="544875">
                <a:tc>
                  <a:txBody>
                    <a:bodyPr/>
                    <a:lstStyle/>
                    <a:p>
                      <a:pPr marL="0" marR="0" lvl="0" indent="0" algn="l" rtl="0">
                        <a:lnSpc>
                          <a:spcPct val="100000"/>
                        </a:lnSpc>
                        <a:spcBef>
                          <a:spcPts val="0"/>
                        </a:spcBef>
                        <a:spcAft>
                          <a:spcPts val="0"/>
                        </a:spcAft>
                        <a:buNone/>
                      </a:pPr>
                      <a:r>
                        <a:rPr lang="en-US" sz="1800"/>
                        <a:t># i</a:t>
                      </a:r>
                      <a:r>
                        <a:rPr lang="en-US" sz="1800" u="none" strike="noStrike" cap="none"/>
                        <a:t>ncoming </a:t>
                      </a:r>
                      <a:r>
                        <a:rPr lang="en-US" sz="1800"/>
                        <a:t>Transfers/</a:t>
                      </a:r>
                      <a:r>
                        <a:rPr lang="en-US" sz="1800" u="none" strike="noStrike" cap="none"/>
                        <a:t>direct cites processed </a:t>
                      </a:r>
                      <a:endParaRPr sz="1800" b="0" i="0" u="none" strike="noStrike" cap="none">
                        <a:solidFill>
                          <a:srgbClr val="000000"/>
                        </a:solidFill>
                        <a:latin typeface="Calibri"/>
                        <a:ea typeface="Calibri"/>
                        <a:cs typeface="Calibri"/>
                        <a:sym typeface="Calibri"/>
                      </a:endParaRPr>
                    </a:p>
                  </a:txBody>
                  <a:tcPr marL="9525" marR="9525" marT="9525" marB="0" anchor="b"/>
                </a:tc>
                <a:tc>
                  <a:txBody>
                    <a:bodyPr/>
                    <a:lstStyle/>
                    <a:p>
                      <a:pPr marL="0" marR="0" lvl="0" indent="0" algn="ctr" rtl="0">
                        <a:lnSpc>
                          <a:spcPct val="100000"/>
                        </a:lnSpc>
                        <a:spcBef>
                          <a:spcPts val="0"/>
                        </a:spcBef>
                        <a:spcAft>
                          <a:spcPts val="0"/>
                        </a:spcAft>
                        <a:buNone/>
                      </a:pPr>
                      <a:r>
                        <a:rPr lang="en-US" sz="1800" u="none" strike="noStrike" cap="none"/>
                        <a:t>11</a:t>
                      </a:r>
                      <a:endParaRPr sz="1800" b="0" i="0" u="none" strike="noStrike" cap="none">
                        <a:solidFill>
                          <a:srgbClr val="000000"/>
                        </a:solidFill>
                        <a:latin typeface="Calibri"/>
                        <a:ea typeface="Calibri"/>
                        <a:cs typeface="Calibri"/>
                        <a:sym typeface="Calibri"/>
                      </a:endParaRPr>
                    </a:p>
                  </a:txBody>
                  <a:tcPr marL="9525" marR="9525" marT="9525" marB="0" anchor="b"/>
                </a:tc>
                <a:tc>
                  <a:txBody>
                    <a:bodyPr/>
                    <a:lstStyle/>
                    <a:p>
                      <a:pPr marL="0" marR="0" lvl="0" indent="0" algn="ctr" rtl="0">
                        <a:lnSpc>
                          <a:spcPct val="100000"/>
                        </a:lnSpc>
                        <a:spcBef>
                          <a:spcPts val="0"/>
                        </a:spcBef>
                        <a:spcAft>
                          <a:spcPts val="0"/>
                        </a:spcAft>
                        <a:buNone/>
                      </a:pPr>
                      <a:r>
                        <a:rPr lang="en-US" sz="1800" u="none" strike="noStrike" cap="none"/>
                        <a:t>14</a:t>
                      </a:r>
                      <a:endParaRPr sz="1800" b="0" i="0" u="none" strike="noStrike" cap="none">
                        <a:solidFill>
                          <a:srgbClr val="000000"/>
                        </a:solidFill>
                        <a:latin typeface="Calibri"/>
                        <a:ea typeface="Calibri"/>
                        <a:cs typeface="Calibri"/>
                        <a:sym typeface="Calibri"/>
                      </a:endParaRPr>
                    </a:p>
                  </a:txBody>
                  <a:tcPr marL="9525" marR="9525" marT="9525" marB="0" anchor="b"/>
                </a:tc>
                <a:extLst>
                  <a:ext uri="{0D108BD9-81ED-4DB2-BD59-A6C34878D82A}">
                    <a16:rowId xmlns:a16="http://schemas.microsoft.com/office/drawing/2014/main" val="10011"/>
                  </a:ext>
                </a:extLst>
              </a:tr>
              <a:tr h="544875">
                <a:tc>
                  <a:txBody>
                    <a:bodyPr/>
                    <a:lstStyle/>
                    <a:p>
                      <a:pPr marL="0" marR="0" lvl="0" indent="0" algn="l" rtl="0">
                        <a:lnSpc>
                          <a:spcPct val="100000"/>
                        </a:lnSpc>
                        <a:spcBef>
                          <a:spcPts val="0"/>
                        </a:spcBef>
                        <a:spcAft>
                          <a:spcPts val="0"/>
                        </a:spcAft>
                        <a:buNone/>
                      </a:pPr>
                      <a:r>
                        <a:rPr lang="en-US" sz="1800"/>
                        <a:t># </a:t>
                      </a:r>
                      <a:r>
                        <a:rPr lang="en-US" sz="1800" u="none" strike="noStrike" cap="none"/>
                        <a:t>outgoing </a:t>
                      </a:r>
                      <a:r>
                        <a:rPr lang="en-US" sz="1800"/>
                        <a:t>Transfers /</a:t>
                      </a:r>
                      <a:r>
                        <a:rPr lang="en-US" sz="1800" u="none" strike="noStrike" cap="none"/>
                        <a:t> direct cites processed</a:t>
                      </a:r>
                      <a:endParaRPr sz="1800" b="0" i="0" u="none" strike="noStrike" cap="none">
                        <a:solidFill>
                          <a:srgbClr val="000000"/>
                        </a:solidFill>
                        <a:latin typeface="Calibri"/>
                        <a:ea typeface="Calibri"/>
                        <a:cs typeface="Calibri"/>
                        <a:sym typeface="Calibri"/>
                      </a:endParaRPr>
                    </a:p>
                  </a:txBody>
                  <a:tcPr marL="9525" marR="9525" marT="9525" marB="0" anchor="b">
                    <a:solidFill>
                      <a:srgbClr val="CCCCCC"/>
                    </a:solidFill>
                  </a:tcPr>
                </a:tc>
                <a:tc>
                  <a:txBody>
                    <a:bodyPr/>
                    <a:lstStyle/>
                    <a:p>
                      <a:pPr marL="0" marR="0" lvl="0" indent="0" algn="ctr" rtl="0">
                        <a:lnSpc>
                          <a:spcPct val="100000"/>
                        </a:lnSpc>
                        <a:spcBef>
                          <a:spcPts val="0"/>
                        </a:spcBef>
                        <a:spcAft>
                          <a:spcPts val="0"/>
                        </a:spcAft>
                        <a:buNone/>
                      </a:pPr>
                      <a:r>
                        <a:rPr lang="en-US" sz="1800" u="none" strike="noStrike" cap="none"/>
                        <a:t>14</a:t>
                      </a:r>
                      <a:endParaRPr sz="1800" b="0" i="0" u="none" strike="noStrike" cap="none">
                        <a:solidFill>
                          <a:srgbClr val="000000"/>
                        </a:solidFill>
                        <a:latin typeface="Calibri"/>
                        <a:ea typeface="Calibri"/>
                        <a:cs typeface="Calibri"/>
                        <a:sym typeface="Calibri"/>
                      </a:endParaRPr>
                    </a:p>
                  </a:txBody>
                  <a:tcPr marL="9525" marR="9525" marT="9525" marB="0" anchor="b">
                    <a:solidFill>
                      <a:srgbClr val="CCCCCC"/>
                    </a:solidFill>
                  </a:tcPr>
                </a:tc>
                <a:tc>
                  <a:txBody>
                    <a:bodyPr/>
                    <a:lstStyle/>
                    <a:p>
                      <a:pPr marL="0" marR="0" lvl="0" indent="0" algn="ctr" rtl="0">
                        <a:lnSpc>
                          <a:spcPct val="100000"/>
                        </a:lnSpc>
                        <a:spcBef>
                          <a:spcPts val="0"/>
                        </a:spcBef>
                        <a:spcAft>
                          <a:spcPts val="0"/>
                        </a:spcAft>
                        <a:buNone/>
                      </a:pPr>
                      <a:r>
                        <a:rPr lang="en-US" sz="1800" u="none" strike="noStrike" cap="none"/>
                        <a:t>25</a:t>
                      </a:r>
                      <a:endParaRPr sz="1800" b="0" i="0" u="none" strike="noStrike" cap="none">
                        <a:solidFill>
                          <a:srgbClr val="000000"/>
                        </a:solidFill>
                        <a:latin typeface="Calibri"/>
                        <a:ea typeface="Calibri"/>
                        <a:cs typeface="Calibri"/>
                        <a:sym typeface="Calibri"/>
                      </a:endParaRPr>
                    </a:p>
                  </a:txBody>
                  <a:tcPr marL="9525" marR="9525" marT="9525" marB="0" anchor="b">
                    <a:solidFill>
                      <a:srgbClr val="CCCCCC"/>
                    </a:solidFill>
                  </a:tcPr>
                </a:tc>
                <a:extLst>
                  <a:ext uri="{0D108BD9-81ED-4DB2-BD59-A6C34878D82A}">
                    <a16:rowId xmlns:a16="http://schemas.microsoft.com/office/drawing/2014/main" val="10012"/>
                  </a:ext>
                </a:extLst>
              </a:tr>
              <a:tr h="412775">
                <a:tc>
                  <a:txBody>
                    <a:bodyPr/>
                    <a:lstStyle/>
                    <a:p>
                      <a:pPr marL="0" marR="0" lvl="0" indent="0" algn="l" rtl="0">
                        <a:lnSpc>
                          <a:spcPct val="100000"/>
                        </a:lnSpc>
                        <a:spcBef>
                          <a:spcPts val="0"/>
                        </a:spcBef>
                        <a:spcAft>
                          <a:spcPts val="0"/>
                        </a:spcAft>
                        <a:buNone/>
                      </a:pPr>
                      <a:r>
                        <a:rPr lang="en-US" sz="1800" u="none" strike="noStrike" cap="none"/>
                        <a:t>Number of Interagency Agreements</a:t>
                      </a:r>
                      <a:endParaRPr sz="1800" b="0" i="0" u="none" strike="noStrike" cap="none">
                        <a:solidFill>
                          <a:srgbClr val="000000"/>
                        </a:solidFill>
                        <a:latin typeface="Calibri"/>
                        <a:ea typeface="Calibri"/>
                        <a:cs typeface="Calibri"/>
                        <a:sym typeface="Calibri"/>
                      </a:endParaRPr>
                    </a:p>
                  </a:txBody>
                  <a:tcPr marL="9525" marR="9525" marT="9525" marB="0" anchor="b"/>
                </a:tc>
                <a:tc>
                  <a:txBody>
                    <a:bodyPr/>
                    <a:lstStyle/>
                    <a:p>
                      <a:pPr marL="0" marR="0" lvl="0" indent="0" algn="ctr" rtl="0">
                        <a:lnSpc>
                          <a:spcPct val="100000"/>
                        </a:lnSpc>
                        <a:spcBef>
                          <a:spcPts val="0"/>
                        </a:spcBef>
                        <a:spcAft>
                          <a:spcPts val="0"/>
                        </a:spcAft>
                        <a:buNone/>
                      </a:pPr>
                      <a:r>
                        <a:rPr lang="en-US" sz="1800" u="none" strike="noStrike" cap="none"/>
                        <a:t>6</a:t>
                      </a:r>
                      <a:endParaRPr sz="1800" b="0" i="0" u="none" strike="noStrike" cap="none">
                        <a:solidFill>
                          <a:srgbClr val="000000"/>
                        </a:solidFill>
                        <a:latin typeface="Calibri"/>
                        <a:ea typeface="Calibri"/>
                        <a:cs typeface="Calibri"/>
                        <a:sym typeface="Calibri"/>
                      </a:endParaRPr>
                    </a:p>
                  </a:txBody>
                  <a:tcPr marL="9525" marR="9525" marT="9525" marB="0" anchor="b"/>
                </a:tc>
                <a:tc>
                  <a:txBody>
                    <a:bodyPr/>
                    <a:lstStyle/>
                    <a:p>
                      <a:pPr marL="0" marR="0" lvl="0" indent="0" algn="ctr" rtl="0">
                        <a:lnSpc>
                          <a:spcPct val="100000"/>
                        </a:lnSpc>
                        <a:spcBef>
                          <a:spcPts val="0"/>
                        </a:spcBef>
                        <a:spcAft>
                          <a:spcPts val="0"/>
                        </a:spcAft>
                        <a:buNone/>
                      </a:pPr>
                      <a:r>
                        <a:rPr lang="en-US" sz="1800" u="none" strike="noStrike" cap="none"/>
                        <a:t>8</a:t>
                      </a:r>
                      <a:endParaRPr sz="1800" b="0" i="0" u="none" strike="noStrike" cap="none">
                        <a:solidFill>
                          <a:srgbClr val="000000"/>
                        </a:solidFill>
                        <a:latin typeface="Calibri"/>
                        <a:ea typeface="Calibri"/>
                        <a:cs typeface="Calibri"/>
                        <a:sym typeface="Calibri"/>
                      </a:endParaRPr>
                    </a:p>
                  </a:txBody>
                  <a:tcPr marL="9525" marR="9525" marT="9525" marB="0" anchor="b"/>
                </a:tc>
                <a:extLst>
                  <a:ext uri="{0D108BD9-81ED-4DB2-BD59-A6C34878D82A}">
                    <a16:rowId xmlns:a16="http://schemas.microsoft.com/office/drawing/2014/main" val="10013"/>
                  </a:ext>
                </a:extLst>
              </a:tr>
            </a:tbl>
          </a:graphicData>
        </a:graphic>
      </p:graphicFrame>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907"/>
        <p:cNvGrpSpPr/>
        <p:nvPr/>
      </p:nvGrpSpPr>
      <p:grpSpPr>
        <a:xfrm>
          <a:off x="0" y="0"/>
          <a:ext cx="0" cy="0"/>
          <a:chOff x="0" y="0"/>
          <a:chExt cx="0" cy="0"/>
        </a:xfrm>
      </p:grpSpPr>
      <p:sp>
        <p:nvSpPr>
          <p:cNvPr id="908" name="Google Shape;908;p157"/>
          <p:cNvSpPr txBox="1"/>
          <p:nvPr/>
        </p:nvSpPr>
        <p:spPr>
          <a:xfrm>
            <a:off x="457200" y="6356350"/>
            <a:ext cx="762000" cy="3651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53285"/>
              </a:buClr>
              <a:buSzPts val="1200"/>
              <a:buFont typeface="Century Gothic"/>
              <a:buNone/>
            </a:pPr>
            <a:fld id="{00000000-1234-1234-1234-123412341234}" type="slidenum">
              <a:rPr lang="en-US" sz="1200" b="0" i="0" u="none" strike="noStrike" cap="none">
                <a:solidFill>
                  <a:srgbClr val="053285"/>
                </a:solidFill>
                <a:latin typeface="Century Gothic"/>
                <a:ea typeface="Century Gothic"/>
                <a:cs typeface="Century Gothic"/>
                <a:sym typeface="Century Gothic"/>
              </a:rPr>
              <a:pPr marL="0" marR="0" lvl="0" indent="0" algn="l" rtl="0">
                <a:lnSpc>
                  <a:spcPct val="100000"/>
                </a:lnSpc>
                <a:spcBef>
                  <a:spcPts val="0"/>
                </a:spcBef>
                <a:spcAft>
                  <a:spcPts val="0"/>
                </a:spcAft>
                <a:buClr>
                  <a:srgbClr val="053285"/>
                </a:buClr>
                <a:buSzPts val="1200"/>
                <a:buFont typeface="Century Gothic"/>
                <a:buNone/>
              </a:pPr>
              <a:t>21</a:t>
            </a:fld>
            <a:endParaRPr/>
          </a:p>
        </p:txBody>
      </p:sp>
      <p:sp>
        <p:nvSpPr>
          <p:cNvPr id="909" name="Google Shape;909;p157"/>
          <p:cNvSpPr txBox="1">
            <a:spLocks noGrp="1"/>
          </p:cNvSpPr>
          <p:nvPr>
            <p:ph type="title"/>
          </p:nvPr>
        </p:nvSpPr>
        <p:spPr>
          <a:xfrm>
            <a:off x="4762" y="17462"/>
            <a:ext cx="9139200" cy="5922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F5F5F5"/>
              </a:buClr>
              <a:buSzPts val="2900"/>
              <a:buFont typeface="Rockwell"/>
              <a:buNone/>
            </a:pPr>
            <a:r>
              <a:rPr lang="en-US" sz="2900" b="0" i="0" u="none">
                <a:solidFill>
                  <a:srgbClr val="F5F5F5"/>
                </a:solidFill>
                <a:latin typeface="Rockwell"/>
                <a:ea typeface="Rockwell"/>
                <a:cs typeface="Rockwell"/>
                <a:sym typeface="Rockwell"/>
              </a:rPr>
              <a:t>U.S. IOOS FY</a:t>
            </a:r>
            <a:r>
              <a:rPr lang="en-US" sz="2900">
                <a:solidFill>
                  <a:srgbClr val="F5F5F5"/>
                </a:solidFill>
              </a:rPr>
              <a:t>18 partner funding totals</a:t>
            </a:r>
            <a:endParaRPr/>
          </a:p>
        </p:txBody>
      </p:sp>
      <p:pic>
        <p:nvPicPr>
          <p:cNvPr id="910" name="Google Shape;910;p157"/>
          <p:cNvPicPr preferRelativeResize="0"/>
          <p:nvPr/>
        </p:nvPicPr>
        <p:blipFill>
          <a:blip r:embed="rId3">
            <a:alphaModFix/>
          </a:blip>
          <a:stretch>
            <a:fillRect/>
          </a:stretch>
        </p:blipFill>
        <p:spPr>
          <a:xfrm>
            <a:off x="786600" y="719200"/>
            <a:ext cx="7529799" cy="5240951"/>
          </a:xfrm>
          <a:prstGeom prst="rect">
            <a:avLst/>
          </a:prstGeom>
          <a:noFill/>
          <a:ln>
            <a:noFill/>
          </a:ln>
        </p:spPr>
      </p:pic>
      <p:sp>
        <p:nvSpPr>
          <p:cNvPr id="911" name="Google Shape;911;p157"/>
          <p:cNvSpPr txBox="1"/>
          <p:nvPr/>
        </p:nvSpPr>
        <p:spPr>
          <a:xfrm>
            <a:off x="1219200" y="5530650"/>
            <a:ext cx="5909100" cy="1221900"/>
          </a:xfrm>
          <a:prstGeom prst="rect">
            <a:avLst/>
          </a:prstGeom>
          <a:noFill/>
          <a:ln>
            <a:noFill/>
          </a:ln>
        </p:spPr>
        <p:txBody>
          <a:bodyPr spcFirstLastPara="1" wrap="square" lIns="91425" tIns="45700" rIns="91425" bIns="45700" anchor="t" anchorCtr="0">
            <a:noAutofit/>
          </a:bodyPr>
          <a:lstStyle/>
          <a:p>
            <a:pPr marL="0" marR="0" lvl="0" indent="-6350" algn="l" rtl="0">
              <a:lnSpc>
                <a:spcPct val="100000"/>
              </a:lnSpc>
              <a:spcBef>
                <a:spcPts val="0"/>
              </a:spcBef>
              <a:spcAft>
                <a:spcPts val="0"/>
              </a:spcAft>
              <a:buClr>
                <a:schemeClr val="dk2"/>
              </a:buClr>
              <a:buSzPts val="100"/>
              <a:buFont typeface="Arial"/>
              <a:buChar char="•"/>
            </a:pPr>
            <a:r>
              <a:rPr lang="en-US" sz="1100">
                <a:solidFill>
                  <a:schemeClr val="dk2"/>
                </a:solidFill>
                <a:latin typeface="Century Gothic"/>
                <a:ea typeface="Century Gothic"/>
                <a:cs typeface="Century Gothic"/>
                <a:sym typeface="Century Gothic"/>
              </a:rPr>
              <a:t>Funds from partners either process through the IOOS Office, or funded to projects by IOOS partner agencies (e.g. MBON projects through the NOPP)</a:t>
            </a:r>
            <a:endParaRPr sz="1100">
              <a:solidFill>
                <a:schemeClr val="dk2"/>
              </a:solidFill>
              <a:latin typeface="Century Gothic"/>
              <a:ea typeface="Century Gothic"/>
              <a:cs typeface="Century Gothic"/>
              <a:sym typeface="Century Gothic"/>
            </a:endParaRPr>
          </a:p>
          <a:p>
            <a:pPr marL="0" marR="0" lvl="0" indent="0" algn="l" rtl="0">
              <a:lnSpc>
                <a:spcPct val="100000"/>
              </a:lnSpc>
              <a:spcBef>
                <a:spcPts val="0"/>
              </a:spcBef>
              <a:spcAft>
                <a:spcPts val="0"/>
              </a:spcAft>
              <a:buNone/>
            </a:pPr>
            <a:endParaRPr sz="1100">
              <a:solidFill>
                <a:schemeClr val="dk2"/>
              </a:solidFill>
              <a:latin typeface="Century Gothic"/>
              <a:ea typeface="Century Gothic"/>
              <a:cs typeface="Century Gothic"/>
              <a:sym typeface="Century Gothic"/>
            </a:endParaRPr>
          </a:p>
          <a:p>
            <a:pPr marL="0" marR="0" lvl="0" indent="0" algn="l" rtl="0">
              <a:lnSpc>
                <a:spcPct val="100000"/>
              </a:lnSpc>
              <a:spcBef>
                <a:spcPts val="0"/>
              </a:spcBef>
              <a:spcAft>
                <a:spcPts val="0"/>
              </a:spcAft>
              <a:buNone/>
            </a:pPr>
            <a:r>
              <a:rPr lang="en-US" sz="800">
                <a:solidFill>
                  <a:schemeClr val="dk2"/>
                </a:solidFill>
                <a:latin typeface="Century Gothic"/>
                <a:ea typeface="Century Gothic"/>
                <a:cs typeface="Century Gothic"/>
                <a:sym typeface="Century Gothic"/>
              </a:rPr>
              <a:t>ACT = Alliance for Coastal Technologies, ATN = Animal Telemetry Network, COMT = Coastal and Ocean Modeling Testbed, DMAC = Data Management and Communications, MBON = Marine Biodiversity Observation Network, OAP = Ocean Acidifcation Program, OTT = Ocean Technology Transition, RCOOS = IOOS RAs coastal ocean</a:t>
            </a:r>
            <a:r>
              <a:rPr lang="en-US" sz="800">
                <a:latin typeface="Century Gothic"/>
                <a:ea typeface="Century Gothic"/>
                <a:cs typeface="Century Gothic"/>
                <a:sym typeface="Century Gothic"/>
              </a:rPr>
              <a:t> observing system</a:t>
            </a:r>
            <a:endParaRPr sz="800">
              <a:latin typeface="Century Gothic"/>
              <a:ea typeface="Century Gothic"/>
              <a:cs typeface="Century Gothic"/>
              <a:sym typeface="Century Gothic"/>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917"/>
        <p:cNvGrpSpPr/>
        <p:nvPr/>
      </p:nvGrpSpPr>
      <p:grpSpPr>
        <a:xfrm>
          <a:off x="0" y="0"/>
          <a:ext cx="0" cy="0"/>
          <a:chOff x="0" y="0"/>
          <a:chExt cx="0" cy="0"/>
        </a:xfrm>
      </p:grpSpPr>
      <p:sp>
        <p:nvSpPr>
          <p:cNvPr id="918" name="Google Shape;918;p158"/>
          <p:cNvSpPr txBox="1">
            <a:spLocks noGrp="1"/>
          </p:cNvSpPr>
          <p:nvPr>
            <p:ph type="body" idx="4294967295"/>
          </p:nvPr>
        </p:nvSpPr>
        <p:spPr>
          <a:xfrm>
            <a:off x="457200" y="798550"/>
            <a:ext cx="6561600" cy="555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2060"/>
              </a:buClr>
              <a:buSzPts val="2200"/>
              <a:buFont typeface="Arial"/>
              <a:buNone/>
            </a:pPr>
            <a:r>
              <a:rPr lang="en-US" sz="2200" b="1" i="0" u="none" strike="noStrike" cap="none">
                <a:solidFill>
                  <a:schemeClr val="dk2"/>
                </a:solidFill>
                <a:latin typeface="Century Gothic"/>
                <a:ea typeface="Century Gothic"/>
                <a:cs typeface="Century Gothic"/>
                <a:sym typeface="Century Gothic"/>
              </a:rPr>
              <a:t>Integrated Coastal and Ocean Observation System Act of 2009 (ICOOS Act)</a:t>
            </a:r>
            <a:endParaRPr>
              <a:solidFill>
                <a:schemeClr val="dk2"/>
              </a:solidFill>
            </a:endParaRPr>
          </a:p>
          <a:p>
            <a:pPr marL="0" marR="0" lvl="0" indent="-88900" algn="l" rtl="0">
              <a:lnSpc>
                <a:spcPct val="100000"/>
              </a:lnSpc>
              <a:spcBef>
                <a:spcPts val="360"/>
              </a:spcBef>
              <a:spcAft>
                <a:spcPts val="0"/>
              </a:spcAft>
              <a:buClr>
                <a:schemeClr val="dk2"/>
              </a:buClr>
              <a:buSzPts val="1400"/>
              <a:buFont typeface="Arial"/>
              <a:buAutoNum type="arabicPeriod"/>
            </a:pPr>
            <a:r>
              <a:rPr lang="en-US" sz="1400" b="0" i="0" u="none" strike="noStrike" cap="none">
                <a:solidFill>
                  <a:schemeClr val="dk2"/>
                </a:solidFill>
                <a:latin typeface="Century Gothic"/>
                <a:ea typeface="Century Gothic"/>
                <a:cs typeface="Century Gothic"/>
                <a:sym typeface="Century Gothic"/>
              </a:rPr>
              <a:t> IOOC defined high level criteria</a:t>
            </a:r>
            <a:endParaRPr sz="1400">
              <a:solidFill>
                <a:schemeClr val="dk2"/>
              </a:solidFill>
            </a:endParaRPr>
          </a:p>
          <a:p>
            <a:pPr marL="0" marR="0" lvl="0" indent="-88900" algn="l" rtl="0">
              <a:lnSpc>
                <a:spcPct val="100000"/>
              </a:lnSpc>
              <a:spcBef>
                <a:spcPts val="360"/>
              </a:spcBef>
              <a:spcAft>
                <a:spcPts val="0"/>
              </a:spcAft>
              <a:buClr>
                <a:schemeClr val="dk2"/>
              </a:buClr>
              <a:buSzPts val="1400"/>
              <a:buFont typeface="Arial"/>
              <a:buAutoNum type="arabicPeriod"/>
            </a:pPr>
            <a:r>
              <a:rPr lang="en-US" sz="1400" b="0" i="0" u="none" strike="noStrike" cap="none">
                <a:solidFill>
                  <a:schemeClr val="dk2"/>
                </a:solidFill>
                <a:latin typeface="Century Gothic"/>
                <a:ea typeface="Century Gothic"/>
                <a:cs typeface="Century Gothic"/>
                <a:sym typeface="Century Gothic"/>
              </a:rPr>
              <a:t> Conveys formal recognition of IOOS Regional Associations </a:t>
            </a:r>
            <a:endParaRPr sz="1400">
              <a:solidFill>
                <a:schemeClr val="dk2"/>
              </a:solidFill>
            </a:endParaRPr>
          </a:p>
          <a:p>
            <a:pPr marL="0" marR="0" lvl="0" indent="-88900" algn="l" rtl="0">
              <a:lnSpc>
                <a:spcPct val="100000"/>
              </a:lnSpc>
              <a:spcBef>
                <a:spcPts val="360"/>
              </a:spcBef>
              <a:spcAft>
                <a:spcPts val="0"/>
              </a:spcAft>
              <a:buClr>
                <a:schemeClr val="dk2"/>
              </a:buClr>
              <a:buSzPts val="1400"/>
              <a:buFont typeface="Arial"/>
              <a:buAutoNum type="arabicPeriod"/>
            </a:pPr>
            <a:r>
              <a:rPr lang="en-US" sz="1400" b="0" i="0" u="none" strike="noStrike" cap="none">
                <a:solidFill>
                  <a:schemeClr val="dk2"/>
                </a:solidFill>
                <a:latin typeface="Century Gothic"/>
                <a:ea typeface="Century Gothic"/>
                <a:cs typeface="Century Gothic"/>
                <a:sym typeface="Century Gothic"/>
              </a:rPr>
              <a:t> Extends </a:t>
            </a:r>
            <a:r>
              <a:rPr lang="en-US" sz="1400" b="1" i="0" u="sng" strike="noStrike" cap="none">
                <a:solidFill>
                  <a:schemeClr val="dk2"/>
                </a:solidFill>
                <a:latin typeface="Century Gothic"/>
                <a:ea typeface="Century Gothic"/>
                <a:cs typeface="Century Gothic"/>
                <a:sym typeface="Century Gothic"/>
              </a:rPr>
              <a:t>civil liability</a:t>
            </a:r>
            <a:r>
              <a:rPr lang="en-US" sz="1400" b="1" i="0" u="none" strike="noStrike" cap="none">
                <a:solidFill>
                  <a:schemeClr val="dk2"/>
                </a:solidFill>
                <a:latin typeface="Century Gothic"/>
                <a:ea typeface="Century Gothic"/>
                <a:cs typeface="Century Gothic"/>
                <a:sym typeface="Century Gothic"/>
              </a:rPr>
              <a:t> </a:t>
            </a:r>
            <a:r>
              <a:rPr lang="en-US" sz="1400" b="0" i="0" u="none" strike="noStrike" cap="none">
                <a:solidFill>
                  <a:schemeClr val="dk2"/>
                </a:solidFill>
                <a:latin typeface="Century Gothic"/>
                <a:ea typeface="Century Gothic"/>
                <a:cs typeface="Century Gothic"/>
                <a:sym typeface="Century Gothic"/>
              </a:rPr>
              <a:t>coverage for data use</a:t>
            </a:r>
            <a:endParaRPr sz="1400">
              <a:solidFill>
                <a:schemeClr val="dk2"/>
              </a:solidFill>
            </a:endParaRPr>
          </a:p>
          <a:p>
            <a:pPr marL="0" marR="0" lvl="0" indent="-88900" algn="l" rtl="0">
              <a:lnSpc>
                <a:spcPct val="100000"/>
              </a:lnSpc>
              <a:spcBef>
                <a:spcPts val="360"/>
              </a:spcBef>
              <a:spcAft>
                <a:spcPts val="0"/>
              </a:spcAft>
              <a:buClr>
                <a:schemeClr val="dk2"/>
              </a:buClr>
              <a:buSzPts val="1400"/>
              <a:buFont typeface="Arial"/>
              <a:buAutoNum type="arabicPeriod"/>
            </a:pPr>
            <a:r>
              <a:rPr lang="en-US" sz="1400" b="0" i="0" u="none" strike="noStrike" cap="none">
                <a:solidFill>
                  <a:schemeClr val="dk2"/>
                </a:solidFill>
                <a:latin typeface="Century Gothic"/>
                <a:ea typeface="Century Gothic"/>
                <a:cs typeface="Century Gothic"/>
                <a:sym typeface="Century Gothic"/>
              </a:rPr>
              <a:t> Establish minimum criteria for how a RICE operates</a:t>
            </a:r>
            <a:endParaRPr sz="1400">
              <a:solidFill>
                <a:schemeClr val="dk2"/>
              </a:solidFill>
            </a:endParaRPr>
          </a:p>
          <a:p>
            <a:pPr marL="0" marR="0" lvl="0" indent="-88900" algn="l" rtl="0">
              <a:lnSpc>
                <a:spcPct val="100000"/>
              </a:lnSpc>
              <a:spcBef>
                <a:spcPts val="360"/>
              </a:spcBef>
              <a:spcAft>
                <a:spcPts val="0"/>
              </a:spcAft>
              <a:buClr>
                <a:schemeClr val="dk2"/>
              </a:buClr>
              <a:buSzPts val="1400"/>
              <a:buFont typeface="Arial"/>
              <a:buAutoNum type="arabicPeriod"/>
            </a:pPr>
            <a:r>
              <a:rPr lang="en-US" sz="1400" b="0" i="0" u="none" strike="noStrike" cap="none">
                <a:solidFill>
                  <a:schemeClr val="dk2"/>
                </a:solidFill>
                <a:latin typeface="Century Gothic"/>
                <a:ea typeface="Century Gothic"/>
                <a:cs typeface="Century Gothic"/>
                <a:sym typeface="Century Gothic"/>
              </a:rPr>
              <a:t> Adherence to data management best practices</a:t>
            </a:r>
            <a:endParaRPr sz="1400">
              <a:solidFill>
                <a:schemeClr val="dk2"/>
              </a:solidFill>
            </a:endParaRPr>
          </a:p>
          <a:p>
            <a:pPr marL="0" marR="0" lvl="0" indent="-88900" algn="l" rtl="0">
              <a:lnSpc>
                <a:spcPct val="100000"/>
              </a:lnSpc>
              <a:spcBef>
                <a:spcPts val="360"/>
              </a:spcBef>
              <a:spcAft>
                <a:spcPts val="0"/>
              </a:spcAft>
              <a:buClr>
                <a:schemeClr val="dk2"/>
              </a:buClr>
              <a:buSzPts val="1400"/>
              <a:buFont typeface="Arial"/>
              <a:buAutoNum type="arabicPeriod"/>
            </a:pPr>
            <a:r>
              <a:rPr lang="en-US" sz="1400" b="0" i="0" u="none" strike="noStrike" cap="none">
                <a:solidFill>
                  <a:schemeClr val="dk2"/>
                </a:solidFill>
                <a:latin typeface="Century Gothic"/>
                <a:ea typeface="Century Gothic"/>
                <a:cs typeface="Century Gothic"/>
                <a:sym typeface="Century Gothic"/>
              </a:rPr>
              <a:t> Enhance delivery and quality of data and information</a:t>
            </a:r>
            <a:endParaRPr sz="1400">
              <a:solidFill>
                <a:schemeClr val="dk2"/>
              </a:solidFill>
            </a:endParaRPr>
          </a:p>
          <a:p>
            <a:pPr marL="0" marR="0" lvl="0" indent="0" algn="l" rtl="0">
              <a:lnSpc>
                <a:spcPct val="100000"/>
              </a:lnSpc>
              <a:spcBef>
                <a:spcPts val="360"/>
              </a:spcBef>
              <a:spcAft>
                <a:spcPts val="0"/>
              </a:spcAft>
              <a:buClr>
                <a:schemeClr val="dk1"/>
              </a:buClr>
              <a:buSzPts val="1800"/>
              <a:buFont typeface="Arial"/>
              <a:buNone/>
            </a:pPr>
            <a:endParaRPr sz="1800">
              <a:solidFill>
                <a:schemeClr val="dk2"/>
              </a:solidFill>
            </a:endParaRPr>
          </a:p>
          <a:p>
            <a:pPr marL="0" marR="0" lvl="0" indent="0" algn="l" rtl="0">
              <a:lnSpc>
                <a:spcPct val="100000"/>
              </a:lnSpc>
              <a:spcBef>
                <a:spcPts val="360"/>
              </a:spcBef>
              <a:spcAft>
                <a:spcPts val="0"/>
              </a:spcAft>
              <a:buClr>
                <a:schemeClr val="dk1"/>
              </a:buClr>
              <a:buSzPts val="1800"/>
              <a:buFont typeface="Arial"/>
              <a:buNone/>
            </a:pPr>
            <a:endParaRPr sz="1800">
              <a:solidFill>
                <a:schemeClr val="dk2"/>
              </a:solidFill>
            </a:endParaRPr>
          </a:p>
          <a:p>
            <a:pPr marL="0" marR="0" lvl="0" indent="0" algn="l" rtl="0">
              <a:lnSpc>
                <a:spcPct val="100000"/>
              </a:lnSpc>
              <a:spcBef>
                <a:spcPts val="360"/>
              </a:spcBef>
              <a:spcAft>
                <a:spcPts val="0"/>
              </a:spcAft>
              <a:buClr>
                <a:schemeClr val="dk1"/>
              </a:buClr>
              <a:buSzPts val="1800"/>
              <a:buFont typeface="Arial"/>
              <a:buNone/>
            </a:pPr>
            <a:endParaRPr sz="1800">
              <a:solidFill>
                <a:schemeClr val="dk2"/>
              </a:solidFill>
            </a:endParaRPr>
          </a:p>
          <a:p>
            <a:pPr marL="0" marR="0" lvl="0" indent="-114300" algn="l" rtl="0">
              <a:lnSpc>
                <a:spcPct val="100000"/>
              </a:lnSpc>
              <a:spcBef>
                <a:spcPts val="360"/>
              </a:spcBef>
              <a:spcAft>
                <a:spcPts val="0"/>
              </a:spcAft>
              <a:buClr>
                <a:schemeClr val="dk2"/>
              </a:buClr>
              <a:buSzPts val="1800"/>
              <a:buFont typeface="Noto Sans Symbols"/>
              <a:buChar char="➢"/>
            </a:pPr>
            <a:r>
              <a:rPr lang="en-US" sz="1800" b="1">
                <a:solidFill>
                  <a:schemeClr val="dk2"/>
                </a:solidFill>
              </a:rPr>
              <a:t> All 11 IOOS Regions are now certified!</a:t>
            </a:r>
            <a:r>
              <a:rPr lang="en-US" sz="1800">
                <a:solidFill>
                  <a:schemeClr val="dk2"/>
                </a:solidFill>
              </a:rPr>
              <a:t> (Aug 2018)</a:t>
            </a:r>
            <a:endParaRPr sz="1800">
              <a:solidFill>
                <a:schemeClr val="dk2"/>
              </a:solidFill>
            </a:endParaRPr>
          </a:p>
          <a:p>
            <a:pPr marL="0" marR="0" lvl="0" indent="-114300" algn="l" rtl="0">
              <a:lnSpc>
                <a:spcPct val="100000"/>
              </a:lnSpc>
              <a:spcBef>
                <a:spcPts val="360"/>
              </a:spcBef>
              <a:spcAft>
                <a:spcPts val="0"/>
              </a:spcAft>
              <a:buClr>
                <a:schemeClr val="dk2"/>
              </a:buClr>
              <a:buSzPts val="1800"/>
              <a:buFont typeface="Noto Sans Symbols"/>
              <a:buChar char="➢"/>
            </a:pPr>
            <a:r>
              <a:rPr lang="en-US" sz="1800">
                <a:solidFill>
                  <a:schemeClr val="dk2"/>
                </a:solidFill>
              </a:rPr>
              <a:t> Re-certification of regions will begin in 2020</a:t>
            </a:r>
            <a:endParaRPr sz="1800">
              <a:solidFill>
                <a:schemeClr val="dk2"/>
              </a:solidFill>
            </a:endParaRPr>
          </a:p>
          <a:p>
            <a:pPr marL="0" marR="0" lvl="0" indent="-114300" algn="l" rtl="0">
              <a:lnSpc>
                <a:spcPct val="100000"/>
              </a:lnSpc>
              <a:spcBef>
                <a:spcPts val="360"/>
              </a:spcBef>
              <a:spcAft>
                <a:spcPts val="0"/>
              </a:spcAft>
              <a:buClr>
                <a:schemeClr val="dk2"/>
              </a:buClr>
              <a:buSzPts val="1800"/>
              <a:buFont typeface="Noto Sans Symbols"/>
              <a:buChar char="➢"/>
            </a:pPr>
            <a:r>
              <a:rPr lang="en-US" sz="1800">
                <a:solidFill>
                  <a:schemeClr val="dk2"/>
                </a:solidFill>
              </a:rPr>
              <a:t> Program Office developing process for recertification</a:t>
            </a:r>
            <a:endParaRPr sz="1800">
              <a:solidFill>
                <a:schemeClr val="dk2"/>
              </a:solidFill>
            </a:endParaRPr>
          </a:p>
          <a:p>
            <a:pPr marL="0" marR="0" lvl="0" indent="0" algn="l" rtl="0">
              <a:lnSpc>
                <a:spcPct val="100000"/>
              </a:lnSpc>
              <a:spcBef>
                <a:spcPts val="640"/>
              </a:spcBef>
              <a:spcAft>
                <a:spcPts val="0"/>
              </a:spcAft>
              <a:buClr>
                <a:schemeClr val="dk1"/>
              </a:buClr>
              <a:buSzPts val="3200"/>
              <a:buFont typeface="Arial"/>
              <a:buNone/>
            </a:pPr>
            <a:endParaRPr sz="3200" b="0" i="0" u="none" strike="noStrike" cap="none">
              <a:solidFill>
                <a:srgbClr val="002060"/>
              </a:solidFill>
              <a:latin typeface="Century Gothic"/>
              <a:ea typeface="Century Gothic"/>
              <a:cs typeface="Century Gothic"/>
              <a:sym typeface="Century Gothic"/>
            </a:endParaRPr>
          </a:p>
          <a:p>
            <a:pPr marL="0" marR="0" lvl="0" indent="0" algn="l" rtl="0">
              <a:spcBef>
                <a:spcPts val="640"/>
              </a:spcBef>
              <a:spcAft>
                <a:spcPts val="0"/>
              </a:spcAft>
              <a:buNone/>
            </a:pPr>
            <a:endParaRPr sz="3200" b="0" i="0" u="none">
              <a:solidFill>
                <a:srgbClr val="002060"/>
              </a:solidFill>
              <a:latin typeface="Century Gothic"/>
              <a:ea typeface="Century Gothic"/>
              <a:cs typeface="Century Gothic"/>
              <a:sym typeface="Century Gothic"/>
            </a:endParaRPr>
          </a:p>
        </p:txBody>
      </p:sp>
      <p:sp>
        <p:nvSpPr>
          <p:cNvPr id="919" name="Google Shape;919;p158"/>
          <p:cNvSpPr txBox="1"/>
          <p:nvPr/>
        </p:nvSpPr>
        <p:spPr>
          <a:xfrm>
            <a:off x="8534400" y="6324600"/>
            <a:ext cx="609600" cy="4572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5F5F5"/>
              </a:buClr>
              <a:buSzPts val="1400"/>
              <a:buFont typeface="Arial"/>
              <a:buNone/>
            </a:pPr>
            <a:fld id="{00000000-1234-1234-1234-123412341234}" type="slidenum">
              <a:rPr lang="en-US" sz="1400" b="0" i="0" u="none">
                <a:solidFill>
                  <a:srgbClr val="F5F5F5"/>
                </a:solidFill>
                <a:latin typeface="Arial"/>
                <a:ea typeface="Arial"/>
                <a:cs typeface="Arial"/>
                <a:sym typeface="Arial"/>
              </a:rPr>
              <a:pPr marL="0" marR="0" lvl="0" indent="0" algn="ctr" rtl="0">
                <a:lnSpc>
                  <a:spcPct val="100000"/>
                </a:lnSpc>
                <a:spcBef>
                  <a:spcPts val="0"/>
                </a:spcBef>
                <a:spcAft>
                  <a:spcPts val="0"/>
                </a:spcAft>
                <a:buClr>
                  <a:srgbClr val="F5F5F5"/>
                </a:buClr>
                <a:buSzPts val="1400"/>
                <a:buFont typeface="Arial"/>
                <a:buNone/>
              </a:pPr>
              <a:t>22</a:t>
            </a:fld>
            <a:endParaRPr/>
          </a:p>
        </p:txBody>
      </p:sp>
      <p:sp>
        <p:nvSpPr>
          <p:cNvPr id="920" name="Google Shape;920;p158"/>
          <p:cNvSpPr txBox="1"/>
          <p:nvPr/>
        </p:nvSpPr>
        <p:spPr>
          <a:xfrm>
            <a:off x="67050" y="0"/>
            <a:ext cx="9009900" cy="572100"/>
          </a:xfrm>
          <a:prstGeom prst="rect">
            <a:avLst/>
          </a:prstGeom>
          <a:noFill/>
          <a:ln>
            <a:noFill/>
          </a:ln>
        </p:spPr>
        <p:txBody>
          <a:bodyPr spcFirstLastPara="1" wrap="square" lIns="91400" tIns="45700" rIns="91400" bIns="45700" anchor="ctr" anchorCtr="0">
            <a:noAutofit/>
          </a:bodyPr>
          <a:lstStyle/>
          <a:p>
            <a:pPr marL="0" marR="0" lvl="0" indent="0" algn="l" rtl="0">
              <a:lnSpc>
                <a:spcPct val="100000"/>
              </a:lnSpc>
              <a:spcBef>
                <a:spcPts val="0"/>
              </a:spcBef>
              <a:spcAft>
                <a:spcPts val="0"/>
              </a:spcAft>
              <a:buClr>
                <a:srgbClr val="FFFFFF"/>
              </a:buClr>
              <a:buSzPts val="2600"/>
              <a:buFont typeface="Rockwell"/>
              <a:buNone/>
            </a:pPr>
            <a:r>
              <a:rPr lang="en-US" sz="3200" b="0" i="0" u="none">
                <a:solidFill>
                  <a:srgbClr val="FFFFFF"/>
                </a:solidFill>
                <a:latin typeface="Rockwell"/>
                <a:ea typeface="Rockwell"/>
                <a:cs typeface="Rockwell"/>
                <a:sym typeface="Rockwell"/>
              </a:rPr>
              <a:t>Certification </a:t>
            </a:r>
            <a:r>
              <a:rPr lang="en-US" sz="3200">
                <a:solidFill>
                  <a:srgbClr val="FFFFFF"/>
                </a:solidFill>
                <a:latin typeface="Rockwell"/>
                <a:ea typeface="Rockwell"/>
                <a:cs typeface="Rockwell"/>
                <a:sym typeface="Rockwell"/>
              </a:rPr>
              <a:t>of all non-federal IOOS Regions</a:t>
            </a:r>
            <a:endParaRPr sz="3200"/>
          </a:p>
        </p:txBody>
      </p:sp>
      <p:sp>
        <p:nvSpPr>
          <p:cNvPr id="921" name="Google Shape;921;p158"/>
          <p:cNvSpPr txBox="1"/>
          <p:nvPr/>
        </p:nvSpPr>
        <p:spPr>
          <a:xfrm>
            <a:off x="6248400" y="6330950"/>
            <a:ext cx="7620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53285"/>
              </a:buClr>
              <a:buSzPts val="1800"/>
              <a:buFont typeface="Rockwell"/>
              <a:buNone/>
            </a:pPr>
            <a:endParaRPr/>
          </a:p>
        </p:txBody>
      </p:sp>
      <p:pic>
        <p:nvPicPr>
          <p:cNvPr id="922" name="Google Shape;922;p158"/>
          <p:cNvPicPr preferRelativeResize="0"/>
          <p:nvPr/>
        </p:nvPicPr>
        <p:blipFill>
          <a:blip r:embed="rId3">
            <a:alphaModFix/>
          </a:blip>
          <a:stretch>
            <a:fillRect/>
          </a:stretch>
        </p:blipFill>
        <p:spPr>
          <a:xfrm>
            <a:off x="6248400" y="1249600"/>
            <a:ext cx="2895600" cy="2895600"/>
          </a:xfrm>
          <a:prstGeom prst="rect">
            <a:avLst/>
          </a:prstGeom>
          <a:noFill/>
          <a:ln>
            <a:noFill/>
          </a:ln>
        </p:spPr>
      </p:pic>
      <p:sp>
        <p:nvSpPr>
          <p:cNvPr id="923" name="Google Shape;923;p158"/>
          <p:cNvSpPr txBox="1">
            <a:spLocks noGrp="1"/>
          </p:cNvSpPr>
          <p:nvPr>
            <p:ph type="sldNum" idx="12"/>
          </p:nvPr>
        </p:nvSpPr>
        <p:spPr>
          <a:xfrm>
            <a:off x="457200" y="6356350"/>
            <a:ext cx="762000" cy="365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pPr marL="0" lvl="0" indent="0" algn="l" rtl="0">
                <a:spcBef>
                  <a:spcPts val="0"/>
                </a:spcBef>
                <a:spcAft>
                  <a:spcPts val="0"/>
                </a:spcAft>
                <a:buClr>
                  <a:srgbClr val="000000"/>
                </a:buClr>
                <a:buFont typeface="Arial"/>
                <a:buNone/>
              </a:pPr>
              <a:t>22</a:t>
            </a:fld>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928"/>
        <p:cNvGrpSpPr/>
        <p:nvPr/>
      </p:nvGrpSpPr>
      <p:grpSpPr>
        <a:xfrm>
          <a:off x="0" y="0"/>
          <a:ext cx="0" cy="0"/>
          <a:chOff x="0" y="0"/>
          <a:chExt cx="0" cy="0"/>
        </a:xfrm>
      </p:grpSpPr>
      <p:sp>
        <p:nvSpPr>
          <p:cNvPr id="929" name="Google Shape;929;p159"/>
          <p:cNvSpPr txBox="1">
            <a:spLocks noGrp="1"/>
          </p:cNvSpPr>
          <p:nvPr>
            <p:ph type="title"/>
          </p:nvPr>
        </p:nvSpPr>
        <p:spPr>
          <a:xfrm>
            <a:off x="4354" y="17417"/>
            <a:ext cx="9139500" cy="592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a:t>Flow to the GTS across the IOOS Enterprise</a:t>
            </a:r>
            <a:endParaRPr/>
          </a:p>
        </p:txBody>
      </p:sp>
      <p:sp>
        <p:nvSpPr>
          <p:cNvPr id="930" name="Google Shape;930;p159"/>
          <p:cNvSpPr txBox="1">
            <a:spLocks noGrp="1"/>
          </p:cNvSpPr>
          <p:nvPr>
            <p:ph type="sldNum" idx="12"/>
          </p:nvPr>
        </p:nvSpPr>
        <p:spPr>
          <a:xfrm>
            <a:off x="457200" y="6356350"/>
            <a:ext cx="762000" cy="365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pPr marL="0" lvl="0" indent="0" algn="l" rtl="0">
                <a:spcBef>
                  <a:spcPts val="0"/>
                </a:spcBef>
                <a:spcAft>
                  <a:spcPts val="0"/>
                </a:spcAft>
                <a:buClr>
                  <a:srgbClr val="000000"/>
                </a:buClr>
                <a:buFont typeface="Arial"/>
                <a:buNone/>
              </a:pPr>
              <a:t>23</a:t>
            </a:fld>
            <a:endParaRPr/>
          </a:p>
        </p:txBody>
      </p:sp>
      <p:sp>
        <p:nvSpPr>
          <p:cNvPr id="931" name="Google Shape;931;p159"/>
          <p:cNvSpPr txBox="1"/>
          <p:nvPr/>
        </p:nvSpPr>
        <p:spPr>
          <a:xfrm>
            <a:off x="450025" y="5018775"/>
            <a:ext cx="6231900" cy="1187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b="1"/>
              <a:t>Sum of </a:t>
            </a:r>
            <a:r>
              <a:rPr lang="en-US" b="1" i="1"/>
              <a:t>in situ </a:t>
            </a:r>
            <a:r>
              <a:rPr lang="en-US" b="1"/>
              <a:t>obs delivered over CY2018: </a:t>
            </a:r>
            <a:r>
              <a:rPr lang="en-US"/>
              <a:t>71,211,630</a:t>
            </a:r>
            <a:endParaRPr/>
          </a:p>
          <a:p>
            <a:pPr marL="0" lvl="0" indent="0" algn="l" rtl="0">
              <a:spcBef>
                <a:spcPts val="0"/>
              </a:spcBef>
              <a:spcAft>
                <a:spcPts val="0"/>
              </a:spcAft>
              <a:buNone/>
            </a:pPr>
            <a:endParaRPr/>
          </a:p>
          <a:p>
            <a:pPr marL="0" lvl="0" indent="0" algn="l" rtl="0">
              <a:spcBef>
                <a:spcPts val="0"/>
              </a:spcBef>
              <a:spcAft>
                <a:spcPts val="0"/>
              </a:spcAft>
              <a:buNone/>
            </a:pPr>
            <a:r>
              <a:rPr lang="en-US"/>
              <a:t>All observations from NDBC + non-NDBC partner + IOOS-regional.  </a:t>
            </a:r>
            <a:endParaRPr/>
          </a:p>
          <a:p>
            <a:pPr marL="0" lvl="0" indent="0" algn="l" rtl="0">
              <a:spcBef>
                <a:spcPts val="0"/>
              </a:spcBef>
              <a:spcAft>
                <a:spcPts val="0"/>
              </a:spcAft>
              <a:buNone/>
            </a:pPr>
            <a:r>
              <a:rPr lang="en-US"/>
              <a:t>Does not include HF Radar, Gliders.</a:t>
            </a:r>
            <a:endParaRPr/>
          </a:p>
          <a:p>
            <a:pPr marL="0" lvl="0" indent="0" algn="l" rtl="0">
              <a:spcBef>
                <a:spcPts val="0"/>
              </a:spcBef>
              <a:spcAft>
                <a:spcPts val="0"/>
              </a:spcAft>
              <a:buNone/>
            </a:pPr>
            <a:r>
              <a:rPr lang="en-US"/>
              <a:t>Does not include water level or biogeochemical data</a:t>
            </a:r>
            <a:endParaRPr/>
          </a:p>
        </p:txBody>
      </p:sp>
      <p:pic>
        <p:nvPicPr>
          <p:cNvPr id="932" name="Google Shape;932;p159"/>
          <p:cNvPicPr preferRelativeResize="0"/>
          <p:nvPr/>
        </p:nvPicPr>
        <p:blipFill>
          <a:blip r:embed="rId3">
            <a:alphaModFix/>
          </a:blip>
          <a:stretch>
            <a:fillRect/>
          </a:stretch>
        </p:blipFill>
        <p:spPr>
          <a:xfrm>
            <a:off x="1607050" y="865088"/>
            <a:ext cx="5934075" cy="370522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937"/>
        <p:cNvGrpSpPr/>
        <p:nvPr/>
      </p:nvGrpSpPr>
      <p:grpSpPr>
        <a:xfrm>
          <a:off x="0" y="0"/>
          <a:ext cx="0" cy="0"/>
          <a:chOff x="0" y="0"/>
          <a:chExt cx="0" cy="0"/>
        </a:xfrm>
      </p:grpSpPr>
      <p:sp>
        <p:nvSpPr>
          <p:cNvPr id="938" name="Google Shape;938;p160"/>
          <p:cNvSpPr txBox="1">
            <a:spLocks noGrp="1"/>
          </p:cNvSpPr>
          <p:nvPr>
            <p:ph type="title"/>
          </p:nvPr>
        </p:nvSpPr>
        <p:spPr>
          <a:xfrm>
            <a:off x="4762" y="17462"/>
            <a:ext cx="9139200" cy="5922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HF Radar Network Development</a:t>
            </a:r>
            <a:endParaRPr/>
          </a:p>
        </p:txBody>
      </p:sp>
      <p:sp>
        <p:nvSpPr>
          <p:cNvPr id="939" name="Google Shape;939;p160"/>
          <p:cNvSpPr txBox="1">
            <a:spLocks noGrp="1"/>
          </p:cNvSpPr>
          <p:nvPr>
            <p:ph type="body" idx="1"/>
          </p:nvPr>
        </p:nvSpPr>
        <p:spPr>
          <a:xfrm>
            <a:off x="-25300" y="975175"/>
            <a:ext cx="4122900" cy="2589000"/>
          </a:xfrm>
          <a:prstGeom prst="rect">
            <a:avLst/>
          </a:prstGeom>
        </p:spPr>
        <p:txBody>
          <a:bodyPr spcFirstLastPara="1" wrap="square" lIns="91425" tIns="45700" rIns="91425" bIns="45700" anchor="t" anchorCtr="0">
            <a:noAutofit/>
          </a:bodyPr>
          <a:lstStyle/>
          <a:p>
            <a:pPr marL="457200" lvl="0" indent="-355600" algn="l" rtl="0">
              <a:spcBef>
                <a:spcPts val="480"/>
              </a:spcBef>
              <a:spcAft>
                <a:spcPts val="0"/>
              </a:spcAft>
              <a:buSzPts val="2000"/>
              <a:buChar char="●"/>
            </a:pPr>
            <a:r>
              <a:rPr lang="en-US" sz="2000" b="1"/>
              <a:t>Filling gaps - new radars in FY18</a:t>
            </a:r>
            <a:endParaRPr sz="2000" b="1"/>
          </a:p>
          <a:p>
            <a:pPr marL="914400" lvl="1" indent="-355600" algn="l" rtl="0">
              <a:spcBef>
                <a:spcPts val="0"/>
              </a:spcBef>
              <a:spcAft>
                <a:spcPts val="0"/>
              </a:spcAft>
              <a:buSzPts val="2000"/>
              <a:buChar char="○"/>
            </a:pPr>
            <a:r>
              <a:rPr lang="en-US"/>
              <a:t>2 in Alaska</a:t>
            </a:r>
            <a:endParaRPr/>
          </a:p>
          <a:p>
            <a:pPr marL="914400" lvl="1" indent="-355600" algn="l" rtl="0">
              <a:spcBef>
                <a:spcPts val="0"/>
              </a:spcBef>
              <a:spcAft>
                <a:spcPts val="0"/>
              </a:spcAft>
              <a:buSzPts val="2000"/>
              <a:buChar char="○"/>
            </a:pPr>
            <a:r>
              <a:rPr lang="en-US"/>
              <a:t>4 in Southeast</a:t>
            </a:r>
            <a:endParaRPr/>
          </a:p>
          <a:p>
            <a:pPr marL="914400" lvl="1" indent="-355600" algn="l" rtl="0">
              <a:spcBef>
                <a:spcPts val="0"/>
              </a:spcBef>
              <a:spcAft>
                <a:spcPts val="0"/>
              </a:spcAft>
              <a:buSzPts val="2000"/>
              <a:buChar char="○"/>
            </a:pPr>
            <a:r>
              <a:rPr lang="en-US"/>
              <a:t>Site selection for FY17 funded 4 radars in Gulf of Mexico and Pacific Northwest</a:t>
            </a:r>
            <a:endParaRPr/>
          </a:p>
          <a:p>
            <a:pPr marL="457200" lvl="0" indent="0" algn="l" rtl="0">
              <a:spcBef>
                <a:spcPts val="480"/>
              </a:spcBef>
              <a:spcAft>
                <a:spcPts val="0"/>
              </a:spcAft>
              <a:buNone/>
            </a:pPr>
            <a:endParaRPr/>
          </a:p>
          <a:p>
            <a:pPr marL="0" lvl="0" indent="0" algn="l" rtl="0">
              <a:spcBef>
                <a:spcPts val="480"/>
              </a:spcBef>
              <a:spcAft>
                <a:spcPts val="0"/>
              </a:spcAft>
              <a:buNone/>
            </a:pPr>
            <a:endParaRPr sz="2000"/>
          </a:p>
          <a:p>
            <a:pPr marL="0" lvl="0" indent="0" algn="l" rtl="0">
              <a:spcBef>
                <a:spcPts val="480"/>
              </a:spcBef>
              <a:spcAft>
                <a:spcPts val="0"/>
              </a:spcAft>
              <a:buNone/>
            </a:pPr>
            <a:endParaRPr sz="2000" i="1"/>
          </a:p>
        </p:txBody>
      </p:sp>
      <p:sp>
        <p:nvSpPr>
          <p:cNvPr id="940" name="Google Shape;940;p160"/>
          <p:cNvSpPr txBox="1">
            <a:spLocks noGrp="1"/>
          </p:cNvSpPr>
          <p:nvPr>
            <p:ph type="sldNum" idx="12"/>
          </p:nvPr>
        </p:nvSpPr>
        <p:spPr>
          <a:xfrm>
            <a:off x="457200" y="6356350"/>
            <a:ext cx="762000" cy="365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chemeClr val="dk2"/>
              </a:buClr>
              <a:buSzPts val="1200"/>
              <a:buFont typeface="Century Gothic"/>
              <a:buNone/>
            </a:pPr>
            <a:fld id="{00000000-1234-1234-1234-123412341234}" type="slidenum">
              <a:rPr lang="en-US"/>
              <a:pPr marL="0" lvl="0" indent="0" algn="l" rtl="0">
                <a:spcBef>
                  <a:spcPts val="0"/>
                </a:spcBef>
                <a:spcAft>
                  <a:spcPts val="0"/>
                </a:spcAft>
                <a:buClr>
                  <a:schemeClr val="dk2"/>
                </a:buClr>
                <a:buSzPts val="1200"/>
                <a:buFont typeface="Century Gothic"/>
                <a:buNone/>
              </a:pPr>
              <a:t>24</a:t>
            </a:fld>
            <a:endParaRPr/>
          </a:p>
        </p:txBody>
      </p:sp>
      <p:pic>
        <p:nvPicPr>
          <p:cNvPr id="941" name="Google Shape;941;p160"/>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790652" y="3668825"/>
            <a:ext cx="2490996" cy="2184300"/>
          </a:xfrm>
          <a:prstGeom prst="rect">
            <a:avLst/>
          </a:prstGeom>
          <a:noFill/>
          <a:ln>
            <a:noFill/>
          </a:ln>
        </p:spPr>
      </p:pic>
      <p:sp>
        <p:nvSpPr>
          <p:cNvPr id="942" name="Google Shape;942;p160"/>
          <p:cNvSpPr txBox="1"/>
          <p:nvPr/>
        </p:nvSpPr>
        <p:spPr>
          <a:xfrm>
            <a:off x="418250" y="5874788"/>
            <a:ext cx="3235800" cy="459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u="sng">
                <a:solidFill>
                  <a:schemeClr val="hlink"/>
                </a:solidFill>
                <a:hlinkClick r:id="rId4"/>
              </a:rPr>
              <a:t>https://ioos.noaa.gov/project/hf-radar/</a:t>
            </a:r>
            <a:endParaRPr/>
          </a:p>
        </p:txBody>
      </p:sp>
      <p:pic>
        <p:nvPicPr>
          <p:cNvPr id="943" name="Google Shape;943;p160"/>
          <p:cNvPicPr preferRelativeResize="0"/>
          <p:nvPr/>
        </p:nvPicPr>
        <p:blipFill>
          <a:blip r:embed="rId5">
            <a:alphaModFix/>
          </a:blip>
          <a:stretch>
            <a:fillRect/>
          </a:stretch>
        </p:blipFill>
        <p:spPr>
          <a:xfrm>
            <a:off x="3991250" y="677775"/>
            <a:ext cx="5152699" cy="3892325"/>
          </a:xfrm>
          <a:prstGeom prst="rect">
            <a:avLst/>
          </a:prstGeom>
          <a:noFill/>
          <a:ln>
            <a:noFill/>
          </a:ln>
        </p:spPr>
      </p:pic>
      <p:sp>
        <p:nvSpPr>
          <p:cNvPr id="944" name="Google Shape;944;p160"/>
          <p:cNvSpPr txBox="1"/>
          <p:nvPr/>
        </p:nvSpPr>
        <p:spPr>
          <a:xfrm>
            <a:off x="4176450" y="4056900"/>
            <a:ext cx="4849800" cy="2184300"/>
          </a:xfrm>
          <a:prstGeom prst="rect">
            <a:avLst/>
          </a:prstGeom>
          <a:noFill/>
          <a:ln>
            <a:noFill/>
          </a:ln>
        </p:spPr>
        <p:txBody>
          <a:bodyPr spcFirstLastPara="1" wrap="square" lIns="91425" tIns="91425" rIns="91425" bIns="91425" anchor="t" anchorCtr="0">
            <a:noAutofit/>
          </a:bodyPr>
          <a:lstStyle/>
          <a:p>
            <a:pPr marL="457200" lvl="0" indent="-355600" algn="l" rtl="0">
              <a:spcBef>
                <a:spcPts val="480"/>
              </a:spcBef>
              <a:spcAft>
                <a:spcPts val="0"/>
              </a:spcAft>
              <a:buClr>
                <a:schemeClr val="dk2"/>
              </a:buClr>
              <a:buSzPts val="2000"/>
              <a:buChar char="●"/>
            </a:pPr>
            <a:r>
              <a:rPr lang="en-US" sz="2000" b="1">
                <a:solidFill>
                  <a:schemeClr val="dk2"/>
                </a:solidFill>
                <a:latin typeface="Century Gothic"/>
                <a:ea typeface="Century Gothic"/>
                <a:cs typeface="Century Gothic"/>
                <a:sym typeface="Century Gothic"/>
              </a:rPr>
              <a:t>FY19</a:t>
            </a:r>
            <a:endParaRPr sz="2000" b="1">
              <a:solidFill>
                <a:schemeClr val="dk2"/>
              </a:solidFill>
              <a:latin typeface="Century Gothic"/>
              <a:ea typeface="Century Gothic"/>
              <a:cs typeface="Century Gothic"/>
              <a:sym typeface="Century Gothic"/>
            </a:endParaRPr>
          </a:p>
          <a:p>
            <a:pPr marL="914400" lvl="1" indent="-342900" algn="l" rtl="0">
              <a:spcBef>
                <a:spcPts val="0"/>
              </a:spcBef>
              <a:spcAft>
                <a:spcPts val="0"/>
              </a:spcAft>
              <a:buClr>
                <a:schemeClr val="dk2"/>
              </a:buClr>
              <a:buSzPts val="1800"/>
              <a:buChar char="○"/>
            </a:pPr>
            <a:r>
              <a:rPr lang="en-US" sz="1800">
                <a:solidFill>
                  <a:schemeClr val="dk2"/>
                </a:solidFill>
                <a:latin typeface="Century Gothic"/>
                <a:ea typeface="Century Gothic"/>
                <a:cs typeface="Century Gothic"/>
                <a:sym typeface="Century Gothic"/>
              </a:rPr>
              <a:t>New Restore Act funds ‘Gulf Loop Current Study’ - </a:t>
            </a:r>
            <a:r>
              <a:rPr lang="en-US" sz="1800" b="1">
                <a:solidFill>
                  <a:schemeClr val="dk2"/>
                </a:solidFill>
                <a:latin typeface="Century Gothic"/>
                <a:ea typeface="Century Gothic"/>
                <a:cs typeface="Century Gothic"/>
                <a:sym typeface="Century Gothic"/>
              </a:rPr>
              <a:t>7 new sites</a:t>
            </a:r>
            <a:r>
              <a:rPr lang="en-US" sz="1800">
                <a:solidFill>
                  <a:schemeClr val="dk2"/>
                </a:solidFill>
                <a:latin typeface="Century Gothic"/>
                <a:ea typeface="Century Gothic"/>
                <a:cs typeface="Century Gothic"/>
                <a:sym typeface="Century Gothic"/>
              </a:rPr>
              <a:t>  LA/MS, Mexico, FL straights</a:t>
            </a:r>
            <a:endParaRPr sz="1800">
              <a:solidFill>
                <a:schemeClr val="dk2"/>
              </a:solidFill>
              <a:latin typeface="Century Gothic"/>
              <a:ea typeface="Century Gothic"/>
              <a:cs typeface="Century Gothic"/>
              <a:sym typeface="Century Gothic"/>
            </a:endParaRPr>
          </a:p>
          <a:p>
            <a:pPr marL="914400" lvl="1" indent="-342900" algn="l" rtl="0">
              <a:spcBef>
                <a:spcPts val="0"/>
              </a:spcBef>
              <a:spcAft>
                <a:spcPts val="0"/>
              </a:spcAft>
              <a:buClr>
                <a:schemeClr val="dk2"/>
              </a:buClr>
              <a:buSzPts val="1800"/>
              <a:buChar char="○"/>
            </a:pPr>
            <a:r>
              <a:rPr lang="en-US" sz="1800">
                <a:solidFill>
                  <a:schemeClr val="dk2"/>
                </a:solidFill>
                <a:latin typeface="Century Gothic"/>
                <a:ea typeface="Century Gothic"/>
                <a:cs typeface="Century Gothic"/>
                <a:sym typeface="Century Gothic"/>
              </a:rPr>
              <a:t>5 New sites in 3 IOOS regions </a:t>
            </a:r>
            <a:endParaRPr sz="1800">
              <a:solidFill>
                <a:schemeClr val="dk2"/>
              </a:solidFill>
              <a:latin typeface="Century Gothic"/>
              <a:ea typeface="Century Gothic"/>
              <a:cs typeface="Century Gothic"/>
              <a:sym typeface="Century Gothic"/>
            </a:endParaRPr>
          </a:p>
          <a:p>
            <a:pPr marL="1371600" lvl="2" indent="-342900" algn="l" rtl="0">
              <a:spcBef>
                <a:spcPts val="0"/>
              </a:spcBef>
              <a:spcAft>
                <a:spcPts val="0"/>
              </a:spcAft>
              <a:buClr>
                <a:schemeClr val="dk2"/>
              </a:buClr>
              <a:buSzPts val="1800"/>
              <a:buFont typeface="Courier New"/>
              <a:buChar char="■"/>
            </a:pPr>
            <a:r>
              <a:rPr lang="en-US" sz="1800">
                <a:solidFill>
                  <a:schemeClr val="dk2"/>
                </a:solidFill>
                <a:latin typeface="Century Gothic"/>
                <a:ea typeface="Century Gothic"/>
                <a:cs typeface="Century Gothic"/>
                <a:sym typeface="Century Gothic"/>
              </a:rPr>
              <a:t>Pacific Islands</a:t>
            </a:r>
            <a:endParaRPr sz="1800">
              <a:solidFill>
                <a:schemeClr val="dk2"/>
              </a:solidFill>
              <a:latin typeface="Century Gothic"/>
              <a:ea typeface="Century Gothic"/>
              <a:cs typeface="Century Gothic"/>
              <a:sym typeface="Century Gothic"/>
            </a:endParaRPr>
          </a:p>
          <a:p>
            <a:pPr marL="1371600" lvl="2" indent="-342900" algn="l" rtl="0">
              <a:spcBef>
                <a:spcPts val="0"/>
              </a:spcBef>
              <a:spcAft>
                <a:spcPts val="0"/>
              </a:spcAft>
              <a:buClr>
                <a:schemeClr val="dk2"/>
              </a:buClr>
              <a:buSzPts val="1800"/>
              <a:buFont typeface="Courier New"/>
              <a:buChar char="■"/>
            </a:pPr>
            <a:r>
              <a:rPr lang="en-US" sz="1800">
                <a:solidFill>
                  <a:schemeClr val="dk2"/>
                </a:solidFill>
                <a:latin typeface="Century Gothic"/>
                <a:ea typeface="Century Gothic"/>
                <a:cs typeface="Century Gothic"/>
                <a:sym typeface="Century Gothic"/>
              </a:rPr>
              <a:t>Northeast</a:t>
            </a:r>
            <a:endParaRPr sz="1800">
              <a:solidFill>
                <a:schemeClr val="dk2"/>
              </a:solidFill>
              <a:latin typeface="Century Gothic"/>
              <a:ea typeface="Century Gothic"/>
              <a:cs typeface="Century Gothic"/>
              <a:sym typeface="Century Gothic"/>
            </a:endParaRPr>
          </a:p>
          <a:p>
            <a:pPr marL="1371600" lvl="2" indent="-342900" algn="l" rtl="0">
              <a:spcBef>
                <a:spcPts val="0"/>
              </a:spcBef>
              <a:spcAft>
                <a:spcPts val="0"/>
              </a:spcAft>
              <a:buClr>
                <a:schemeClr val="dk2"/>
              </a:buClr>
              <a:buSzPts val="1800"/>
              <a:buFont typeface="Courier New"/>
              <a:buChar char="■"/>
            </a:pPr>
            <a:r>
              <a:rPr lang="en-US" sz="1800">
                <a:solidFill>
                  <a:schemeClr val="dk2"/>
                </a:solidFill>
                <a:latin typeface="Century Gothic"/>
                <a:ea typeface="Century Gothic"/>
                <a:cs typeface="Century Gothic"/>
                <a:sym typeface="Century Gothic"/>
              </a:rPr>
              <a:t>Caribbean</a:t>
            </a:r>
            <a:endParaRPr sz="1800">
              <a:solidFill>
                <a:schemeClr val="dk2"/>
              </a:solidFill>
              <a:latin typeface="Century Gothic"/>
              <a:ea typeface="Century Gothic"/>
              <a:cs typeface="Century Gothic"/>
              <a:sym typeface="Century Gothic"/>
            </a:endParaRPr>
          </a:p>
          <a:p>
            <a:pPr marL="0" lvl="0" indent="0" algn="l" rtl="0">
              <a:spcBef>
                <a:spcPts val="0"/>
              </a:spcBef>
              <a:spcAft>
                <a:spcPts val="0"/>
              </a:spcAft>
              <a:buNone/>
            </a:pPr>
            <a:endParaRPr>
              <a:latin typeface="Century Gothic"/>
              <a:ea typeface="Century Gothic"/>
              <a:cs typeface="Century Gothic"/>
              <a:sym typeface="Century Gothic"/>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949"/>
        <p:cNvGrpSpPr/>
        <p:nvPr/>
      </p:nvGrpSpPr>
      <p:grpSpPr>
        <a:xfrm>
          <a:off x="0" y="0"/>
          <a:ext cx="0" cy="0"/>
          <a:chOff x="0" y="0"/>
          <a:chExt cx="0" cy="0"/>
        </a:xfrm>
      </p:grpSpPr>
      <p:sp>
        <p:nvSpPr>
          <p:cNvPr id="950" name="Google Shape;950;p161"/>
          <p:cNvSpPr txBox="1">
            <a:spLocks noGrp="1"/>
          </p:cNvSpPr>
          <p:nvPr>
            <p:ph type="title"/>
          </p:nvPr>
        </p:nvSpPr>
        <p:spPr>
          <a:xfrm>
            <a:off x="4762" y="17462"/>
            <a:ext cx="9139200" cy="5922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National DMAC</a:t>
            </a:r>
            <a:endParaRPr/>
          </a:p>
        </p:txBody>
      </p:sp>
      <p:sp>
        <p:nvSpPr>
          <p:cNvPr id="951" name="Google Shape;951;p161"/>
          <p:cNvSpPr txBox="1">
            <a:spLocks noGrp="1"/>
          </p:cNvSpPr>
          <p:nvPr>
            <p:ph type="body" idx="1"/>
          </p:nvPr>
        </p:nvSpPr>
        <p:spPr>
          <a:xfrm>
            <a:off x="278800" y="854100"/>
            <a:ext cx="4478100" cy="3387000"/>
          </a:xfrm>
          <a:prstGeom prst="rect">
            <a:avLst/>
          </a:prstGeom>
        </p:spPr>
        <p:txBody>
          <a:bodyPr spcFirstLastPara="1" wrap="square" lIns="91425" tIns="45700" rIns="91425" bIns="45700" anchor="t" anchorCtr="0">
            <a:noAutofit/>
          </a:bodyPr>
          <a:lstStyle/>
          <a:p>
            <a:pPr marL="0" lvl="0" indent="0" algn="l" rtl="0">
              <a:spcBef>
                <a:spcPts val="480"/>
              </a:spcBef>
              <a:spcAft>
                <a:spcPts val="0"/>
              </a:spcAft>
              <a:buClr>
                <a:srgbClr val="000000"/>
              </a:buClr>
              <a:buSzPts val="1100"/>
              <a:buFont typeface="Arial"/>
              <a:buNone/>
            </a:pPr>
            <a:r>
              <a:rPr lang="en-US" sz="2200" b="1"/>
              <a:t>FY18 ($1.4M - National DMAC)</a:t>
            </a:r>
            <a:r>
              <a:rPr lang="en-US" sz="2200"/>
              <a:t> </a:t>
            </a:r>
            <a:endParaRPr sz="2200"/>
          </a:p>
          <a:p>
            <a:pPr marL="457200" lvl="0" indent="-342900" algn="l" rtl="0">
              <a:lnSpc>
                <a:spcPct val="100000"/>
              </a:lnSpc>
              <a:spcBef>
                <a:spcPts val="1000"/>
              </a:spcBef>
              <a:spcAft>
                <a:spcPts val="0"/>
              </a:spcAft>
              <a:buSzPts val="1800"/>
              <a:buFont typeface="Calibri"/>
              <a:buChar char="●"/>
            </a:pPr>
            <a:r>
              <a:rPr lang="en-US" sz="1800">
                <a:latin typeface="Calibri"/>
                <a:ea typeface="Calibri"/>
                <a:cs typeface="Calibri"/>
                <a:sym typeface="Calibri"/>
              </a:rPr>
              <a:t>Progress toward IOOS-wide common ERDDAP implementation - simpler and more approachable interface to access IOOS data</a:t>
            </a:r>
            <a:endParaRPr sz="1800">
              <a:latin typeface="Calibri"/>
              <a:ea typeface="Calibri"/>
              <a:cs typeface="Calibri"/>
              <a:sym typeface="Calibri"/>
            </a:endParaRPr>
          </a:p>
          <a:p>
            <a:pPr marL="457200" lvl="0" indent="-342900" algn="l" rtl="0">
              <a:spcBef>
                <a:spcPts val="1000"/>
              </a:spcBef>
              <a:spcAft>
                <a:spcPts val="0"/>
              </a:spcAft>
              <a:buSzPts val="1800"/>
              <a:buFont typeface="Calibri"/>
              <a:buChar char="●"/>
            </a:pPr>
            <a:r>
              <a:rPr lang="en-US" sz="1800">
                <a:latin typeface="Calibri"/>
                <a:ea typeface="Calibri"/>
                <a:cs typeface="Calibri"/>
                <a:sym typeface="Calibri"/>
              </a:rPr>
              <a:t>OceanObs’19 Community Whitepapers:</a:t>
            </a:r>
            <a:endParaRPr sz="1800">
              <a:latin typeface="Calibri"/>
              <a:ea typeface="Calibri"/>
              <a:cs typeface="Calibri"/>
              <a:sym typeface="Calibri"/>
            </a:endParaRPr>
          </a:p>
          <a:p>
            <a:pPr marL="914400" lvl="1" indent="-342900" algn="l" rtl="0">
              <a:spcBef>
                <a:spcPts val="0"/>
              </a:spcBef>
              <a:spcAft>
                <a:spcPts val="1000"/>
              </a:spcAft>
              <a:buSzPts val="1800"/>
              <a:buFont typeface="Calibri"/>
              <a:buChar char="○"/>
            </a:pPr>
            <a:r>
              <a:rPr lang="en-US" sz="1800">
                <a:latin typeface="Calibri"/>
                <a:ea typeface="Calibri"/>
                <a:cs typeface="Calibri"/>
                <a:sym typeface="Calibri"/>
              </a:rPr>
              <a:t>Cloud Computing, Global Data Interoperability, Coastal Moorings, Global BioDiversity Observations, Quality Assurance Vision</a:t>
            </a:r>
            <a:endParaRPr sz="1800">
              <a:latin typeface="Calibri"/>
              <a:ea typeface="Calibri"/>
              <a:cs typeface="Calibri"/>
              <a:sym typeface="Calibri"/>
            </a:endParaRPr>
          </a:p>
        </p:txBody>
      </p:sp>
      <p:sp>
        <p:nvSpPr>
          <p:cNvPr id="952" name="Google Shape;952;p161"/>
          <p:cNvSpPr txBox="1">
            <a:spLocks noGrp="1"/>
          </p:cNvSpPr>
          <p:nvPr>
            <p:ph type="sldNum" idx="12"/>
          </p:nvPr>
        </p:nvSpPr>
        <p:spPr>
          <a:xfrm>
            <a:off x="457200" y="6356350"/>
            <a:ext cx="762000" cy="365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pPr marL="0" lvl="0" indent="0" algn="l" rtl="0">
                <a:spcBef>
                  <a:spcPts val="0"/>
                </a:spcBef>
                <a:spcAft>
                  <a:spcPts val="0"/>
                </a:spcAft>
                <a:buNone/>
              </a:pPr>
              <a:t>25</a:t>
            </a:fld>
            <a:endParaRPr/>
          </a:p>
        </p:txBody>
      </p:sp>
      <p:pic>
        <p:nvPicPr>
          <p:cNvPr id="953" name="Google Shape;953;p161"/>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4885750" y="1000962"/>
            <a:ext cx="4144824" cy="2813026"/>
          </a:xfrm>
          <a:prstGeom prst="rect">
            <a:avLst/>
          </a:prstGeom>
          <a:noFill/>
          <a:ln>
            <a:noFill/>
          </a:ln>
        </p:spPr>
      </p:pic>
      <p:sp>
        <p:nvSpPr>
          <p:cNvPr id="954" name="Google Shape;954;p161"/>
          <p:cNvSpPr txBox="1">
            <a:spLocks noGrp="1"/>
          </p:cNvSpPr>
          <p:nvPr>
            <p:ph type="body" idx="1"/>
          </p:nvPr>
        </p:nvSpPr>
        <p:spPr>
          <a:xfrm>
            <a:off x="278800" y="4066550"/>
            <a:ext cx="8323500" cy="2200500"/>
          </a:xfrm>
          <a:prstGeom prst="rect">
            <a:avLst/>
          </a:prstGeom>
        </p:spPr>
        <p:txBody>
          <a:bodyPr spcFirstLastPara="1" wrap="square" lIns="91425" tIns="45700" rIns="91425" bIns="45700" anchor="t" anchorCtr="0">
            <a:noAutofit/>
          </a:bodyPr>
          <a:lstStyle/>
          <a:p>
            <a:pPr marL="457200" lvl="0" indent="-342900" algn="l" rtl="0">
              <a:lnSpc>
                <a:spcPct val="100000"/>
              </a:lnSpc>
              <a:spcBef>
                <a:spcPts val="0"/>
              </a:spcBef>
              <a:spcAft>
                <a:spcPts val="0"/>
              </a:spcAft>
              <a:buSzPts val="1800"/>
              <a:buFont typeface="Calibri"/>
              <a:buChar char="●"/>
            </a:pPr>
            <a:r>
              <a:rPr lang="en-US" sz="1800">
                <a:latin typeface="Calibri"/>
                <a:ea typeface="Calibri"/>
                <a:cs typeface="Calibri"/>
                <a:sym typeface="Calibri"/>
              </a:rPr>
              <a:t>Community Building, Training, and Technical Outreach Efforts:</a:t>
            </a:r>
            <a:endParaRPr sz="1800">
              <a:latin typeface="Calibri"/>
              <a:ea typeface="Calibri"/>
              <a:cs typeface="Calibri"/>
              <a:sym typeface="Calibri"/>
            </a:endParaRPr>
          </a:p>
          <a:p>
            <a:pPr marL="914400" lvl="1" indent="-342900" algn="l" rtl="0">
              <a:lnSpc>
                <a:spcPct val="100000"/>
              </a:lnSpc>
              <a:spcBef>
                <a:spcPts val="0"/>
              </a:spcBef>
              <a:spcAft>
                <a:spcPts val="0"/>
              </a:spcAft>
              <a:buSzPts val="1800"/>
              <a:buFont typeface="Calibri"/>
              <a:buChar char="○"/>
            </a:pPr>
            <a:r>
              <a:rPr lang="en-US" sz="1800">
                <a:latin typeface="Calibri"/>
                <a:ea typeface="Calibri"/>
                <a:cs typeface="Calibri"/>
                <a:sym typeface="Calibri"/>
              </a:rPr>
              <a:t>IOOS Biological Data Training #1, Seattle, WA February 2018</a:t>
            </a:r>
            <a:endParaRPr sz="1800">
              <a:latin typeface="Calibri"/>
              <a:ea typeface="Calibri"/>
              <a:cs typeface="Calibri"/>
              <a:sym typeface="Calibri"/>
            </a:endParaRPr>
          </a:p>
          <a:p>
            <a:pPr marL="914400" lvl="1" indent="-342900" algn="l" rtl="0">
              <a:lnSpc>
                <a:spcPct val="100000"/>
              </a:lnSpc>
              <a:spcBef>
                <a:spcPts val="0"/>
              </a:spcBef>
              <a:spcAft>
                <a:spcPts val="0"/>
              </a:spcAft>
              <a:buSzPts val="1800"/>
              <a:buFont typeface="Calibri"/>
              <a:buChar char="○"/>
            </a:pPr>
            <a:r>
              <a:rPr lang="en-US" sz="1800">
                <a:latin typeface="Calibri"/>
                <a:ea typeface="Calibri"/>
                <a:cs typeface="Calibri"/>
                <a:sym typeface="Calibri"/>
              </a:rPr>
              <a:t>Planning for IOOS Code Sprint #1 (to be held in Ann Arbor, MI October 2019)</a:t>
            </a:r>
            <a:endParaRPr sz="1800">
              <a:latin typeface="Calibri"/>
              <a:ea typeface="Calibri"/>
              <a:cs typeface="Calibri"/>
              <a:sym typeface="Calibri"/>
            </a:endParaRPr>
          </a:p>
          <a:p>
            <a:pPr marL="914400" lvl="1" indent="-342900" algn="l" rtl="0">
              <a:lnSpc>
                <a:spcPct val="100000"/>
              </a:lnSpc>
              <a:spcBef>
                <a:spcPts val="0"/>
              </a:spcBef>
              <a:spcAft>
                <a:spcPts val="0"/>
              </a:spcAft>
              <a:buSzPts val="1800"/>
              <a:buFont typeface="Calibri"/>
              <a:buChar char="○"/>
            </a:pPr>
            <a:r>
              <a:rPr lang="en-US" sz="1800">
                <a:latin typeface="Calibri"/>
                <a:ea typeface="Calibri"/>
                <a:cs typeface="Calibri"/>
                <a:sym typeface="Calibri"/>
              </a:rPr>
              <a:t>IOOS Data Demo Center: making IOOS data &amp; services accessible and usable</a:t>
            </a:r>
            <a:endParaRPr sz="1800">
              <a:latin typeface="Calibri"/>
              <a:ea typeface="Calibri"/>
              <a:cs typeface="Calibri"/>
              <a:sym typeface="Calibri"/>
            </a:endParaRPr>
          </a:p>
          <a:p>
            <a:pPr marL="457200" lvl="0" indent="-342900" algn="l" rtl="0">
              <a:spcBef>
                <a:spcPts val="1000"/>
              </a:spcBef>
              <a:spcAft>
                <a:spcPts val="1000"/>
              </a:spcAft>
              <a:buSzPts val="1800"/>
              <a:buFont typeface="Calibri"/>
              <a:buChar char="●"/>
            </a:pPr>
            <a:r>
              <a:rPr lang="en-US" sz="1800">
                <a:latin typeface="Calibri"/>
                <a:ea typeface="Calibri"/>
                <a:cs typeface="Calibri"/>
                <a:sym typeface="Calibri"/>
              </a:rPr>
              <a:t>Held DMAC Annual Meeting with 95% positive feedback (e.g. ‘One of the best DMAC meetings to date’)</a:t>
            </a:r>
            <a:endParaRPr sz="1800">
              <a:latin typeface="Calibri"/>
              <a:ea typeface="Calibri"/>
              <a:cs typeface="Calibri"/>
              <a:sym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959"/>
        <p:cNvGrpSpPr/>
        <p:nvPr/>
      </p:nvGrpSpPr>
      <p:grpSpPr>
        <a:xfrm>
          <a:off x="0" y="0"/>
          <a:ext cx="0" cy="0"/>
          <a:chOff x="0" y="0"/>
          <a:chExt cx="0" cy="0"/>
        </a:xfrm>
      </p:grpSpPr>
      <p:sp>
        <p:nvSpPr>
          <p:cNvPr id="960" name="Google Shape;960;p162"/>
          <p:cNvSpPr txBox="1">
            <a:spLocks noGrp="1"/>
          </p:cNvSpPr>
          <p:nvPr>
            <p:ph type="title"/>
          </p:nvPr>
        </p:nvSpPr>
        <p:spPr>
          <a:xfrm>
            <a:off x="4354" y="17417"/>
            <a:ext cx="9139500" cy="592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a:t>QARTOD</a:t>
            </a:r>
            <a:endParaRPr/>
          </a:p>
        </p:txBody>
      </p:sp>
      <p:sp>
        <p:nvSpPr>
          <p:cNvPr id="961" name="Google Shape;961;p162"/>
          <p:cNvSpPr txBox="1">
            <a:spLocks noGrp="1"/>
          </p:cNvSpPr>
          <p:nvPr>
            <p:ph type="sldNum" idx="12"/>
          </p:nvPr>
        </p:nvSpPr>
        <p:spPr>
          <a:xfrm>
            <a:off x="457200" y="6356350"/>
            <a:ext cx="762000" cy="365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pPr marL="0" lvl="0" indent="0" algn="l" rtl="0">
                <a:spcBef>
                  <a:spcPts val="0"/>
                </a:spcBef>
                <a:spcAft>
                  <a:spcPts val="0"/>
                </a:spcAft>
                <a:buClr>
                  <a:srgbClr val="000000"/>
                </a:buClr>
                <a:buFont typeface="Arial"/>
                <a:buNone/>
              </a:pPr>
              <a:t>26</a:t>
            </a:fld>
            <a:endParaRPr/>
          </a:p>
        </p:txBody>
      </p:sp>
      <p:sp>
        <p:nvSpPr>
          <p:cNvPr id="962" name="Google Shape;962;p162"/>
          <p:cNvSpPr txBox="1"/>
          <p:nvPr/>
        </p:nvSpPr>
        <p:spPr>
          <a:xfrm>
            <a:off x="128275" y="730200"/>
            <a:ext cx="6828300" cy="6084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b="1">
                <a:latin typeface="Century Gothic"/>
                <a:ea typeface="Century Gothic"/>
                <a:cs typeface="Century Gothic"/>
                <a:sym typeface="Century Gothic"/>
              </a:rPr>
              <a:t>F</a:t>
            </a:r>
            <a:r>
              <a:rPr lang="en-US" sz="1800" b="1">
                <a:solidFill>
                  <a:srgbClr val="002060"/>
                </a:solidFill>
                <a:latin typeface="Century Gothic"/>
                <a:ea typeface="Century Gothic"/>
                <a:cs typeface="Century Gothic"/>
                <a:sym typeface="Century Gothic"/>
              </a:rPr>
              <a:t>Y18 QARTOD manuals completed and published to ioos.noaa.gov:</a:t>
            </a:r>
            <a:endParaRPr sz="1800" b="1">
              <a:solidFill>
                <a:srgbClr val="002060"/>
              </a:solidFill>
              <a:latin typeface="Century Gothic"/>
              <a:ea typeface="Century Gothic"/>
              <a:cs typeface="Century Gothic"/>
              <a:sym typeface="Century Gothic"/>
            </a:endParaRPr>
          </a:p>
          <a:p>
            <a:pPr marL="457200" lvl="0" indent="-342900" algn="l" rtl="0">
              <a:spcBef>
                <a:spcPts val="0"/>
              </a:spcBef>
              <a:spcAft>
                <a:spcPts val="0"/>
              </a:spcAft>
              <a:buClr>
                <a:srgbClr val="002060"/>
              </a:buClr>
              <a:buSzPts val="1800"/>
              <a:buFont typeface="Century Gothic"/>
              <a:buChar char="●"/>
            </a:pPr>
            <a:r>
              <a:rPr lang="en-US" sz="1800">
                <a:solidFill>
                  <a:srgbClr val="002060"/>
                </a:solidFill>
                <a:latin typeface="Century Gothic"/>
                <a:ea typeface="Century Gothic"/>
                <a:cs typeface="Century Gothic"/>
                <a:sym typeface="Century Gothic"/>
              </a:rPr>
              <a:t>New Stream Flow Manual (Sept 2018)</a:t>
            </a:r>
            <a:endParaRPr sz="1800">
              <a:solidFill>
                <a:srgbClr val="002060"/>
              </a:solidFill>
              <a:latin typeface="Century Gothic"/>
              <a:ea typeface="Century Gothic"/>
              <a:cs typeface="Century Gothic"/>
              <a:sym typeface="Century Gothic"/>
            </a:endParaRPr>
          </a:p>
          <a:p>
            <a:pPr marL="457200" lvl="0" indent="-342900" algn="l" rtl="0">
              <a:spcBef>
                <a:spcPts val="0"/>
              </a:spcBef>
              <a:spcAft>
                <a:spcPts val="0"/>
              </a:spcAft>
              <a:buClr>
                <a:srgbClr val="002060"/>
              </a:buClr>
              <a:buSzPts val="1800"/>
              <a:buFont typeface="Century Gothic"/>
              <a:buChar char="●"/>
            </a:pPr>
            <a:r>
              <a:rPr lang="en-US" sz="1800">
                <a:solidFill>
                  <a:srgbClr val="002060"/>
                </a:solidFill>
                <a:latin typeface="Century Gothic"/>
                <a:ea typeface="Century Gothic"/>
                <a:cs typeface="Century Gothic"/>
                <a:sym typeface="Century Gothic"/>
              </a:rPr>
              <a:t>Update to Dissolved Nutrients manual (Feb 2018)</a:t>
            </a:r>
            <a:endParaRPr sz="1800">
              <a:solidFill>
                <a:srgbClr val="002060"/>
              </a:solidFill>
              <a:latin typeface="Century Gothic"/>
              <a:ea typeface="Century Gothic"/>
              <a:cs typeface="Century Gothic"/>
              <a:sym typeface="Century Gothic"/>
            </a:endParaRPr>
          </a:p>
          <a:p>
            <a:pPr marL="457200" lvl="0" indent="-342900" algn="l" rtl="0">
              <a:spcBef>
                <a:spcPts val="0"/>
              </a:spcBef>
              <a:spcAft>
                <a:spcPts val="0"/>
              </a:spcAft>
              <a:buClr>
                <a:srgbClr val="002060"/>
              </a:buClr>
              <a:buSzPts val="1800"/>
              <a:buFont typeface="Century Gothic"/>
              <a:buChar char="●"/>
            </a:pPr>
            <a:r>
              <a:rPr lang="en-US" sz="1800">
                <a:solidFill>
                  <a:srgbClr val="002060"/>
                </a:solidFill>
                <a:latin typeface="Century Gothic"/>
                <a:ea typeface="Century Gothic"/>
                <a:cs typeface="Century Gothic"/>
                <a:sym typeface="Century Gothic"/>
              </a:rPr>
              <a:t>Update to Dissolved Oxygen manual  (Aug 2018)</a:t>
            </a:r>
            <a:endParaRPr sz="1800">
              <a:solidFill>
                <a:srgbClr val="002060"/>
              </a:solidFill>
              <a:latin typeface="Century Gothic"/>
              <a:ea typeface="Century Gothic"/>
              <a:cs typeface="Century Gothic"/>
              <a:sym typeface="Century Gothic"/>
            </a:endParaRPr>
          </a:p>
          <a:p>
            <a:pPr marL="457200" lvl="0" indent="0" algn="l" rtl="0">
              <a:spcBef>
                <a:spcPts val="0"/>
              </a:spcBef>
              <a:spcAft>
                <a:spcPts val="0"/>
              </a:spcAft>
              <a:buNone/>
            </a:pPr>
            <a:endParaRPr sz="1800">
              <a:solidFill>
                <a:srgbClr val="002060"/>
              </a:solidFill>
              <a:latin typeface="Century Gothic"/>
              <a:ea typeface="Century Gothic"/>
              <a:cs typeface="Century Gothic"/>
              <a:sym typeface="Century Gothic"/>
            </a:endParaRPr>
          </a:p>
          <a:p>
            <a:pPr marL="0" lvl="0" indent="0" algn="l" rtl="0">
              <a:spcBef>
                <a:spcPts val="0"/>
              </a:spcBef>
              <a:spcAft>
                <a:spcPts val="0"/>
              </a:spcAft>
              <a:buNone/>
            </a:pPr>
            <a:r>
              <a:rPr lang="en-US" sz="1800" b="1">
                <a:solidFill>
                  <a:srgbClr val="002060"/>
                </a:solidFill>
                <a:latin typeface="Century Gothic"/>
                <a:ea typeface="Century Gothic"/>
                <a:cs typeface="Century Gothic"/>
                <a:sym typeface="Century Gothic"/>
              </a:rPr>
              <a:t>FY19 QARTOD manuals planned/completed:</a:t>
            </a:r>
            <a:endParaRPr sz="1800" b="1">
              <a:solidFill>
                <a:srgbClr val="002060"/>
              </a:solidFill>
              <a:latin typeface="Century Gothic"/>
              <a:ea typeface="Century Gothic"/>
              <a:cs typeface="Century Gothic"/>
              <a:sym typeface="Century Gothic"/>
            </a:endParaRPr>
          </a:p>
          <a:p>
            <a:pPr marL="457200" lvl="0" indent="-342900" algn="l" rtl="0">
              <a:spcBef>
                <a:spcPts val="0"/>
              </a:spcBef>
              <a:spcAft>
                <a:spcPts val="0"/>
              </a:spcAft>
              <a:buClr>
                <a:srgbClr val="002060"/>
              </a:buClr>
              <a:buSzPts val="1800"/>
              <a:buFont typeface="Century Gothic"/>
              <a:buChar char="●"/>
            </a:pPr>
            <a:r>
              <a:rPr lang="en-US" sz="1800">
                <a:solidFill>
                  <a:srgbClr val="002060"/>
                </a:solidFill>
                <a:latin typeface="Century Gothic"/>
                <a:ea typeface="Century Gothic"/>
                <a:cs typeface="Century Gothic"/>
                <a:sym typeface="Century Gothic"/>
              </a:rPr>
              <a:t>Update to in-situ surface waves manual. Completed/published Feb 2019</a:t>
            </a:r>
            <a:endParaRPr sz="1800">
              <a:solidFill>
                <a:srgbClr val="002060"/>
              </a:solidFill>
              <a:latin typeface="Century Gothic"/>
              <a:ea typeface="Century Gothic"/>
              <a:cs typeface="Century Gothic"/>
              <a:sym typeface="Century Gothic"/>
            </a:endParaRPr>
          </a:p>
          <a:p>
            <a:pPr marL="457200" lvl="0" indent="-342900" algn="l" rtl="0">
              <a:spcBef>
                <a:spcPts val="0"/>
              </a:spcBef>
              <a:spcAft>
                <a:spcPts val="0"/>
              </a:spcAft>
              <a:buClr>
                <a:srgbClr val="002060"/>
              </a:buClr>
              <a:buSzPts val="1800"/>
              <a:buFont typeface="Century Gothic"/>
              <a:buChar char="●"/>
            </a:pPr>
            <a:r>
              <a:rPr lang="en-US" sz="1800">
                <a:solidFill>
                  <a:srgbClr val="002060"/>
                </a:solidFill>
                <a:latin typeface="Century Gothic"/>
                <a:ea typeface="Century Gothic"/>
                <a:cs typeface="Century Gothic"/>
                <a:sym typeface="Century Gothic"/>
              </a:rPr>
              <a:t>New QA Manual, development in partnership with AtlantOS, ACT, JCOMM</a:t>
            </a:r>
            <a:endParaRPr sz="1800">
              <a:solidFill>
                <a:srgbClr val="002060"/>
              </a:solidFill>
              <a:latin typeface="Century Gothic"/>
              <a:ea typeface="Century Gothic"/>
              <a:cs typeface="Century Gothic"/>
              <a:sym typeface="Century Gothic"/>
            </a:endParaRPr>
          </a:p>
          <a:p>
            <a:pPr marL="457200" lvl="0" indent="-342900" algn="l" rtl="0">
              <a:spcBef>
                <a:spcPts val="0"/>
              </a:spcBef>
              <a:spcAft>
                <a:spcPts val="0"/>
              </a:spcAft>
              <a:buClr>
                <a:srgbClr val="002060"/>
              </a:buClr>
              <a:buSzPts val="1800"/>
              <a:buFont typeface="Century Gothic"/>
              <a:buChar char="●"/>
            </a:pPr>
            <a:r>
              <a:rPr lang="en-US" sz="1800">
                <a:solidFill>
                  <a:srgbClr val="002060"/>
                </a:solidFill>
                <a:latin typeface="Century Gothic"/>
                <a:ea typeface="Century Gothic"/>
                <a:cs typeface="Century Gothic"/>
                <a:sym typeface="Century Gothic"/>
              </a:rPr>
              <a:t>In review with Frontiers in Marine Science research topic Best Practices in Ocean Observing.  If accepted, will be published in Frontiers and published to ioos.noaa.gov.</a:t>
            </a:r>
            <a:endParaRPr sz="1800">
              <a:solidFill>
                <a:srgbClr val="002060"/>
              </a:solidFill>
              <a:latin typeface="Century Gothic"/>
              <a:ea typeface="Century Gothic"/>
              <a:cs typeface="Century Gothic"/>
              <a:sym typeface="Century Gothic"/>
            </a:endParaRPr>
          </a:p>
          <a:p>
            <a:pPr marL="457200" lvl="0" indent="-342900" algn="l" rtl="0">
              <a:spcBef>
                <a:spcPts val="0"/>
              </a:spcBef>
              <a:spcAft>
                <a:spcPts val="0"/>
              </a:spcAft>
              <a:buClr>
                <a:srgbClr val="002060"/>
              </a:buClr>
              <a:buSzPts val="1800"/>
              <a:buFont typeface="Century Gothic"/>
              <a:buChar char="●"/>
            </a:pPr>
            <a:r>
              <a:rPr lang="en-US" sz="1800">
                <a:solidFill>
                  <a:srgbClr val="002060"/>
                </a:solidFill>
                <a:latin typeface="Century Gothic"/>
                <a:ea typeface="Century Gothic"/>
                <a:cs typeface="Century Gothic"/>
                <a:sym typeface="Century Gothic"/>
              </a:rPr>
              <a:t>New pH manual.  Est complete by Aug 2019</a:t>
            </a:r>
            <a:endParaRPr sz="1800">
              <a:solidFill>
                <a:srgbClr val="002060"/>
              </a:solidFill>
              <a:latin typeface="Century Gothic"/>
              <a:ea typeface="Century Gothic"/>
              <a:cs typeface="Century Gothic"/>
              <a:sym typeface="Century Gothic"/>
            </a:endParaRPr>
          </a:p>
          <a:p>
            <a:pPr marL="457200" lvl="0" indent="-342900" algn="l" rtl="0">
              <a:spcBef>
                <a:spcPts val="0"/>
              </a:spcBef>
              <a:spcAft>
                <a:spcPts val="0"/>
              </a:spcAft>
              <a:buClr>
                <a:srgbClr val="002060"/>
              </a:buClr>
              <a:buSzPts val="1800"/>
              <a:buFont typeface="Century Gothic"/>
              <a:buChar char="●"/>
            </a:pPr>
            <a:r>
              <a:rPr lang="en-US" sz="1800">
                <a:solidFill>
                  <a:srgbClr val="002060"/>
                </a:solidFill>
                <a:latin typeface="Century Gothic"/>
                <a:ea typeface="Century Gothic"/>
                <a:cs typeface="Century Gothic"/>
                <a:sym typeface="Century Gothic"/>
              </a:rPr>
              <a:t>Update to in-situ currents manual. Est complete by August 2019</a:t>
            </a:r>
            <a:endParaRPr sz="1800">
              <a:solidFill>
                <a:srgbClr val="002060"/>
              </a:solidFill>
              <a:latin typeface="Century Gothic"/>
              <a:ea typeface="Century Gothic"/>
              <a:cs typeface="Century Gothic"/>
              <a:sym typeface="Century Gothic"/>
            </a:endParaRPr>
          </a:p>
          <a:p>
            <a:pPr marL="457200" lvl="0" indent="0" algn="l" rtl="0">
              <a:spcBef>
                <a:spcPts val="0"/>
              </a:spcBef>
              <a:spcAft>
                <a:spcPts val="0"/>
              </a:spcAft>
              <a:buNone/>
            </a:pPr>
            <a:endParaRPr sz="1800">
              <a:solidFill>
                <a:srgbClr val="002060"/>
              </a:solidFill>
              <a:latin typeface="Century Gothic"/>
              <a:ea typeface="Century Gothic"/>
              <a:cs typeface="Century Gothic"/>
              <a:sym typeface="Century Gothic"/>
            </a:endParaRPr>
          </a:p>
          <a:p>
            <a:pPr marL="0" lvl="0" indent="0" algn="l" rtl="0">
              <a:spcBef>
                <a:spcPts val="0"/>
              </a:spcBef>
              <a:spcAft>
                <a:spcPts val="0"/>
              </a:spcAft>
              <a:buNone/>
            </a:pPr>
            <a:r>
              <a:rPr lang="en-US" sz="1800">
                <a:solidFill>
                  <a:srgbClr val="002060"/>
                </a:solidFill>
                <a:latin typeface="Century Gothic"/>
                <a:ea typeface="Century Gothic"/>
                <a:cs typeface="Century Gothic"/>
                <a:sym typeface="Century Gothic"/>
              </a:rPr>
              <a:t>All manuals are included in the Ocean Best Practices repository.</a:t>
            </a:r>
            <a:endParaRPr sz="1800">
              <a:solidFill>
                <a:srgbClr val="002060"/>
              </a:solidFill>
              <a:latin typeface="Century Gothic"/>
              <a:ea typeface="Century Gothic"/>
              <a:cs typeface="Century Gothic"/>
              <a:sym typeface="Century Gothic"/>
            </a:endParaRPr>
          </a:p>
          <a:p>
            <a:pPr marL="0" lvl="0" indent="0" algn="ctr" rtl="0">
              <a:spcBef>
                <a:spcPts val="0"/>
              </a:spcBef>
              <a:spcAft>
                <a:spcPts val="0"/>
              </a:spcAft>
              <a:buNone/>
            </a:pPr>
            <a:r>
              <a:rPr lang="en-US" sz="1200" u="sng">
                <a:solidFill>
                  <a:schemeClr val="hlink"/>
                </a:solidFill>
                <a:latin typeface="Century Gothic"/>
                <a:ea typeface="Century Gothic"/>
                <a:cs typeface="Century Gothic"/>
                <a:sym typeface="Century Gothic"/>
                <a:hlinkClick r:id="rId3"/>
              </a:rPr>
              <a:t>https://ioos.noaa.gov/project/qartod/</a:t>
            </a:r>
            <a:endParaRPr sz="1200">
              <a:solidFill>
                <a:srgbClr val="002060"/>
              </a:solidFill>
              <a:latin typeface="Century Gothic"/>
              <a:ea typeface="Century Gothic"/>
              <a:cs typeface="Century Gothic"/>
              <a:sym typeface="Century Gothic"/>
            </a:endParaRPr>
          </a:p>
        </p:txBody>
      </p:sp>
      <p:pic>
        <p:nvPicPr>
          <p:cNvPr id="963" name="Google Shape;963;p162"/>
          <p:cNvPicPr preferRelativeResize="0"/>
          <p:nvPr/>
        </p:nvPicPr>
        <p:blipFill>
          <a:blip r:embed="rId4">
            <a:alphaModFix/>
          </a:blip>
          <a:stretch>
            <a:fillRect/>
          </a:stretch>
        </p:blipFill>
        <p:spPr>
          <a:xfrm>
            <a:off x="6161675" y="730192"/>
            <a:ext cx="1882625" cy="2429712"/>
          </a:xfrm>
          <a:prstGeom prst="rect">
            <a:avLst/>
          </a:prstGeom>
          <a:noFill/>
          <a:ln>
            <a:noFill/>
          </a:ln>
        </p:spPr>
      </p:pic>
      <p:pic>
        <p:nvPicPr>
          <p:cNvPr id="964" name="Google Shape;964;p162"/>
          <p:cNvPicPr preferRelativeResize="0"/>
          <p:nvPr/>
        </p:nvPicPr>
        <p:blipFill>
          <a:blip r:embed="rId5">
            <a:alphaModFix/>
          </a:blip>
          <a:stretch>
            <a:fillRect/>
          </a:stretch>
        </p:blipFill>
        <p:spPr>
          <a:xfrm>
            <a:off x="7271250" y="1822250"/>
            <a:ext cx="1791150" cy="2272800"/>
          </a:xfrm>
          <a:prstGeom prst="rect">
            <a:avLst/>
          </a:prstGeom>
          <a:noFill/>
          <a:ln>
            <a:noFill/>
          </a:ln>
        </p:spPr>
      </p:pic>
      <p:pic>
        <p:nvPicPr>
          <p:cNvPr id="965" name="Google Shape;965;p162"/>
          <p:cNvPicPr preferRelativeResize="0"/>
          <p:nvPr/>
        </p:nvPicPr>
        <p:blipFill>
          <a:blip r:embed="rId6">
            <a:alphaModFix/>
          </a:blip>
          <a:stretch>
            <a:fillRect/>
          </a:stretch>
        </p:blipFill>
        <p:spPr>
          <a:xfrm>
            <a:off x="6956575" y="3662957"/>
            <a:ext cx="1882625" cy="2349326"/>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970"/>
        <p:cNvGrpSpPr/>
        <p:nvPr/>
      </p:nvGrpSpPr>
      <p:grpSpPr>
        <a:xfrm>
          <a:off x="0" y="0"/>
          <a:ext cx="0" cy="0"/>
          <a:chOff x="0" y="0"/>
          <a:chExt cx="0" cy="0"/>
        </a:xfrm>
      </p:grpSpPr>
      <p:sp>
        <p:nvSpPr>
          <p:cNvPr id="971" name="Google Shape;971;p163"/>
          <p:cNvSpPr txBox="1">
            <a:spLocks noGrp="1"/>
          </p:cNvSpPr>
          <p:nvPr>
            <p:ph type="title"/>
          </p:nvPr>
        </p:nvSpPr>
        <p:spPr>
          <a:xfrm>
            <a:off x="4354" y="17417"/>
            <a:ext cx="9139500" cy="5922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HAB forecasting ‘system’</a:t>
            </a:r>
            <a:endParaRPr/>
          </a:p>
        </p:txBody>
      </p:sp>
      <p:sp>
        <p:nvSpPr>
          <p:cNvPr id="972" name="Google Shape;972;p163"/>
          <p:cNvSpPr txBox="1">
            <a:spLocks noGrp="1"/>
          </p:cNvSpPr>
          <p:nvPr>
            <p:ph type="sldNum" idx="12"/>
          </p:nvPr>
        </p:nvSpPr>
        <p:spPr>
          <a:xfrm>
            <a:off x="457200" y="6356350"/>
            <a:ext cx="762000" cy="365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pPr marL="0" lvl="0" indent="0" algn="l" rtl="0">
                <a:spcBef>
                  <a:spcPts val="0"/>
                </a:spcBef>
                <a:spcAft>
                  <a:spcPts val="0"/>
                </a:spcAft>
                <a:buClr>
                  <a:srgbClr val="000000"/>
                </a:buClr>
                <a:buFont typeface="Arial"/>
                <a:buNone/>
              </a:pPr>
              <a:t>27</a:t>
            </a:fld>
            <a:endParaRPr/>
          </a:p>
        </p:txBody>
      </p:sp>
      <p:pic>
        <p:nvPicPr>
          <p:cNvPr id="973" name="Google Shape;973;p163"/>
          <p:cNvPicPr preferRelativeResize="0"/>
          <p:nvPr/>
        </p:nvPicPr>
        <p:blipFill>
          <a:blip r:embed="rId3">
            <a:alphaModFix/>
          </a:blip>
          <a:stretch>
            <a:fillRect/>
          </a:stretch>
        </p:blipFill>
        <p:spPr>
          <a:xfrm>
            <a:off x="815758" y="721975"/>
            <a:ext cx="7512492" cy="5634375"/>
          </a:xfrm>
          <a:prstGeom prst="rect">
            <a:avLst/>
          </a:prstGeom>
          <a:noFill/>
          <a:ln>
            <a:noFill/>
          </a:ln>
        </p:spPr>
      </p:pic>
      <p:pic>
        <p:nvPicPr>
          <p:cNvPr id="974" name="Google Shape;974;p163"/>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6738925" y="4784075"/>
            <a:ext cx="1589323" cy="1153475"/>
          </a:xfrm>
          <a:prstGeom prst="rect">
            <a:avLst/>
          </a:prstGeom>
          <a:noFill/>
          <a:ln>
            <a:noFill/>
          </a:ln>
        </p:spPr>
      </p:pic>
      <p:sp>
        <p:nvSpPr>
          <p:cNvPr id="975" name="Google Shape;975;p163"/>
          <p:cNvSpPr txBox="1"/>
          <p:nvPr/>
        </p:nvSpPr>
        <p:spPr>
          <a:xfrm>
            <a:off x="6143947" y="3895445"/>
            <a:ext cx="3144000" cy="2460900"/>
          </a:xfrm>
          <a:prstGeom prst="rect">
            <a:avLst/>
          </a:prstGeom>
          <a:noFill/>
          <a:ln>
            <a:noFill/>
          </a:ln>
        </p:spPr>
        <p:txBody>
          <a:bodyPr spcFirstLastPara="1" wrap="square" lIns="91425" tIns="91425" rIns="91425" bIns="91425" anchor="t" anchorCtr="0">
            <a:noAutofit/>
          </a:bodyPr>
          <a:lstStyle/>
          <a:p>
            <a:pPr marL="457200" lvl="0" indent="0" algn="l" rtl="0">
              <a:spcBef>
                <a:spcPts val="480"/>
              </a:spcBef>
              <a:spcAft>
                <a:spcPts val="0"/>
              </a:spcAft>
              <a:buNone/>
            </a:pPr>
            <a:r>
              <a:rPr lang="en-US" sz="1200">
                <a:solidFill>
                  <a:srgbClr val="FFFF00"/>
                </a:solidFill>
                <a:latin typeface="Century Gothic"/>
                <a:ea typeface="Century Gothic"/>
                <a:cs typeface="Century Gothic"/>
                <a:sym typeface="Century Gothic"/>
              </a:rPr>
              <a:t>GCOOS new exp. res</a:t>
            </a:r>
            <a:r>
              <a:rPr lang="en-US" sz="1200">
                <a:latin typeface="Century Gothic"/>
                <a:ea typeface="Century Gothic"/>
                <a:cs typeface="Century Gothic"/>
                <a:sym typeface="Century Gothic"/>
              </a:rPr>
              <a:t>piratory </a:t>
            </a:r>
            <a:r>
              <a:rPr lang="en-US" sz="1200">
                <a:solidFill>
                  <a:srgbClr val="FFFF00"/>
                </a:solidFill>
                <a:latin typeface="Century Gothic"/>
                <a:ea typeface="Century Gothic"/>
                <a:cs typeface="Century Gothic"/>
                <a:sym typeface="Century Gothic"/>
              </a:rPr>
              <a:t>forecast for Pinellas c</a:t>
            </a:r>
            <a:r>
              <a:rPr lang="en-US" sz="1200">
                <a:latin typeface="Century Gothic"/>
                <a:ea typeface="Century Gothic"/>
                <a:cs typeface="Century Gothic"/>
                <a:sym typeface="Century Gothic"/>
              </a:rPr>
              <a:t>ounty FL </a:t>
            </a:r>
            <a:r>
              <a:rPr lang="en-US" sz="1200">
                <a:solidFill>
                  <a:srgbClr val="00FFFF"/>
                </a:solidFill>
                <a:latin typeface="Century Gothic"/>
                <a:ea typeface="Century Gothic"/>
                <a:cs typeface="Century Gothic"/>
                <a:sym typeface="Century Gothic"/>
              </a:rPr>
              <a:t>https://gcoos.org/red-tide-forecast/</a:t>
            </a:r>
            <a:endParaRPr sz="1200">
              <a:solidFill>
                <a:srgbClr val="00FFFF"/>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980"/>
        <p:cNvGrpSpPr/>
        <p:nvPr/>
      </p:nvGrpSpPr>
      <p:grpSpPr>
        <a:xfrm>
          <a:off x="0" y="0"/>
          <a:ext cx="0" cy="0"/>
          <a:chOff x="0" y="0"/>
          <a:chExt cx="0" cy="0"/>
        </a:xfrm>
      </p:grpSpPr>
      <p:sp>
        <p:nvSpPr>
          <p:cNvPr id="981" name="Google Shape;981;p164"/>
          <p:cNvSpPr txBox="1">
            <a:spLocks noGrp="1"/>
          </p:cNvSpPr>
          <p:nvPr>
            <p:ph type="title"/>
          </p:nvPr>
        </p:nvSpPr>
        <p:spPr>
          <a:xfrm>
            <a:off x="4762" y="17462"/>
            <a:ext cx="9139200" cy="5922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Modeling Advancements</a:t>
            </a:r>
            <a:endParaRPr/>
          </a:p>
        </p:txBody>
      </p:sp>
      <p:sp>
        <p:nvSpPr>
          <p:cNvPr id="982" name="Google Shape;982;p164"/>
          <p:cNvSpPr txBox="1">
            <a:spLocks noGrp="1"/>
          </p:cNvSpPr>
          <p:nvPr>
            <p:ph type="body" idx="1"/>
          </p:nvPr>
        </p:nvSpPr>
        <p:spPr>
          <a:xfrm>
            <a:off x="123900" y="741900"/>
            <a:ext cx="8635200" cy="5257800"/>
          </a:xfrm>
          <a:prstGeom prst="rect">
            <a:avLst/>
          </a:prstGeom>
        </p:spPr>
        <p:txBody>
          <a:bodyPr spcFirstLastPara="1" wrap="square" lIns="91425" tIns="45700" rIns="91425" bIns="45700" anchor="t" anchorCtr="0">
            <a:noAutofit/>
          </a:bodyPr>
          <a:lstStyle/>
          <a:p>
            <a:pPr marL="457200" lvl="0" indent="-381000" algn="l" rtl="0">
              <a:spcBef>
                <a:spcPts val="480"/>
              </a:spcBef>
              <a:spcAft>
                <a:spcPts val="0"/>
              </a:spcAft>
              <a:buSzPts val="2400"/>
              <a:buChar char="●"/>
            </a:pPr>
            <a:r>
              <a:rPr lang="en-US"/>
              <a:t>NOAA Water Initiative</a:t>
            </a:r>
            <a:endParaRPr/>
          </a:p>
          <a:p>
            <a:pPr marL="914400" lvl="1" indent="-355600" algn="l" rtl="0">
              <a:spcBef>
                <a:spcPts val="0"/>
              </a:spcBef>
              <a:spcAft>
                <a:spcPts val="0"/>
              </a:spcAft>
              <a:buSzPts val="2000"/>
              <a:buChar char="○"/>
            </a:pPr>
            <a:r>
              <a:rPr lang="en-US"/>
              <a:t>New product development</a:t>
            </a:r>
            <a:endParaRPr/>
          </a:p>
          <a:p>
            <a:pPr marL="457200" lvl="0" indent="0" algn="l" rtl="0">
              <a:spcBef>
                <a:spcPts val="480"/>
              </a:spcBef>
              <a:spcAft>
                <a:spcPts val="0"/>
              </a:spcAft>
              <a:buNone/>
            </a:pPr>
            <a:endParaRPr sz="800"/>
          </a:p>
          <a:p>
            <a:pPr marL="457200" lvl="0" indent="-381000" algn="l" rtl="0">
              <a:spcBef>
                <a:spcPts val="480"/>
              </a:spcBef>
              <a:spcAft>
                <a:spcPts val="0"/>
              </a:spcAft>
              <a:buSzPts val="2400"/>
              <a:buChar char="●"/>
            </a:pPr>
            <a:r>
              <a:rPr lang="en-US"/>
              <a:t>National Ocean Service </a:t>
            </a:r>
            <a:endParaRPr/>
          </a:p>
          <a:p>
            <a:pPr marL="457200" lvl="0" indent="0" algn="l" rtl="0">
              <a:spcBef>
                <a:spcPts val="480"/>
              </a:spcBef>
              <a:spcAft>
                <a:spcPts val="0"/>
              </a:spcAft>
              <a:buNone/>
            </a:pPr>
            <a:r>
              <a:rPr lang="en-US"/>
              <a:t>Modeling Portfolio Manager</a:t>
            </a:r>
            <a:endParaRPr/>
          </a:p>
          <a:p>
            <a:pPr marL="0" lvl="0" indent="0" algn="l" rtl="0">
              <a:spcBef>
                <a:spcPts val="480"/>
              </a:spcBef>
              <a:spcAft>
                <a:spcPts val="0"/>
              </a:spcAft>
              <a:buNone/>
            </a:pPr>
            <a:endParaRPr sz="800"/>
          </a:p>
          <a:p>
            <a:pPr marL="457200" lvl="0" indent="-381000" algn="l" rtl="0">
              <a:spcBef>
                <a:spcPts val="480"/>
              </a:spcBef>
              <a:spcAft>
                <a:spcPts val="0"/>
              </a:spcAft>
              <a:buSzPts val="2400"/>
              <a:buChar char="●"/>
            </a:pPr>
            <a:r>
              <a:rPr lang="en-US"/>
              <a:t>EDS Model Viewer Advancements</a:t>
            </a:r>
            <a:endParaRPr/>
          </a:p>
          <a:p>
            <a:pPr marL="457200" lvl="0" indent="0" algn="l" rtl="0">
              <a:spcBef>
                <a:spcPts val="480"/>
              </a:spcBef>
              <a:spcAft>
                <a:spcPts val="0"/>
              </a:spcAft>
              <a:buNone/>
            </a:pPr>
            <a:endParaRPr sz="800"/>
          </a:p>
          <a:p>
            <a:pPr marL="457200" lvl="0" indent="-381000" algn="l" rtl="0">
              <a:spcBef>
                <a:spcPts val="480"/>
              </a:spcBef>
              <a:spcAft>
                <a:spcPts val="0"/>
              </a:spcAft>
              <a:buSzPts val="2400"/>
              <a:buChar char="●"/>
            </a:pPr>
            <a:r>
              <a:rPr lang="en-US"/>
              <a:t>IOOS Coastal &amp; Ocean </a:t>
            </a:r>
            <a:endParaRPr/>
          </a:p>
          <a:p>
            <a:pPr marL="457200" lvl="0" indent="0" algn="l" rtl="0">
              <a:spcBef>
                <a:spcPts val="480"/>
              </a:spcBef>
              <a:spcAft>
                <a:spcPts val="0"/>
              </a:spcAft>
              <a:buNone/>
            </a:pPr>
            <a:r>
              <a:rPr lang="en-US"/>
              <a:t>Modeling Testbed</a:t>
            </a:r>
            <a:endParaRPr sz="1200"/>
          </a:p>
          <a:p>
            <a:pPr marL="457200" lvl="0" indent="0" algn="l" rtl="0">
              <a:spcBef>
                <a:spcPts val="480"/>
              </a:spcBef>
              <a:spcAft>
                <a:spcPts val="0"/>
              </a:spcAft>
              <a:buNone/>
            </a:pPr>
            <a:endParaRPr sz="800"/>
          </a:p>
          <a:p>
            <a:pPr marL="457200" lvl="0" indent="-381000" algn="l" rtl="0">
              <a:spcBef>
                <a:spcPts val="480"/>
              </a:spcBef>
              <a:spcAft>
                <a:spcPts val="0"/>
              </a:spcAft>
              <a:buSzPts val="2400"/>
              <a:buChar char="●"/>
            </a:pPr>
            <a:r>
              <a:rPr lang="en-US"/>
              <a:t>Ocean Modeling Sandbox </a:t>
            </a:r>
            <a:endParaRPr/>
          </a:p>
          <a:p>
            <a:pPr marL="457200" lvl="0" indent="0" algn="l" rtl="0">
              <a:spcBef>
                <a:spcPts val="480"/>
              </a:spcBef>
              <a:spcAft>
                <a:spcPts val="0"/>
              </a:spcAft>
              <a:buNone/>
            </a:pPr>
            <a:r>
              <a:rPr lang="en-US"/>
              <a:t>and Cloud Computing</a:t>
            </a:r>
            <a:endParaRPr/>
          </a:p>
          <a:p>
            <a:pPr marL="0" lvl="0" indent="0" algn="l" rtl="0">
              <a:spcBef>
                <a:spcPts val="480"/>
              </a:spcBef>
              <a:spcAft>
                <a:spcPts val="0"/>
              </a:spcAft>
              <a:buNone/>
            </a:pPr>
            <a:endParaRPr/>
          </a:p>
        </p:txBody>
      </p:sp>
      <p:sp>
        <p:nvSpPr>
          <p:cNvPr id="983" name="Google Shape;983;p164"/>
          <p:cNvSpPr txBox="1">
            <a:spLocks noGrp="1"/>
          </p:cNvSpPr>
          <p:nvPr>
            <p:ph type="sldNum" idx="12"/>
          </p:nvPr>
        </p:nvSpPr>
        <p:spPr>
          <a:xfrm>
            <a:off x="457200" y="6356350"/>
            <a:ext cx="762000" cy="365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chemeClr val="dk2"/>
              </a:buClr>
              <a:buSzPts val="1200"/>
              <a:buFont typeface="Century Gothic"/>
              <a:buNone/>
            </a:pPr>
            <a:fld id="{00000000-1234-1234-1234-123412341234}" type="slidenum">
              <a:rPr lang="en-US"/>
              <a:pPr marL="0" lvl="0" indent="0" algn="l" rtl="0">
                <a:spcBef>
                  <a:spcPts val="0"/>
                </a:spcBef>
                <a:spcAft>
                  <a:spcPts val="0"/>
                </a:spcAft>
                <a:buClr>
                  <a:schemeClr val="dk2"/>
                </a:buClr>
                <a:buSzPts val="1200"/>
                <a:buFont typeface="Century Gothic"/>
                <a:buNone/>
              </a:pPr>
              <a:t>28</a:t>
            </a:fld>
            <a:endParaRPr/>
          </a:p>
        </p:txBody>
      </p:sp>
      <p:pic>
        <p:nvPicPr>
          <p:cNvPr id="984" name="Google Shape;984;p164"/>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4572000" y="876700"/>
            <a:ext cx="4531099" cy="733125"/>
          </a:xfrm>
          <a:prstGeom prst="rect">
            <a:avLst/>
          </a:prstGeom>
          <a:noFill/>
          <a:ln>
            <a:noFill/>
          </a:ln>
        </p:spPr>
      </p:pic>
      <p:pic>
        <p:nvPicPr>
          <p:cNvPr id="985" name="Google Shape;985;p164"/>
          <p:cNvPicPr preferRelativeResize="0"/>
          <p:nvPr/>
        </p:nvPicPr>
        <p:blipFill>
          <a:blip r:embed="rId4">
            <a:alphaModFix/>
          </a:blip>
          <a:stretch>
            <a:fillRect/>
          </a:stretch>
        </p:blipFill>
        <p:spPr>
          <a:xfrm>
            <a:off x="5867625" y="1724250"/>
            <a:ext cx="3228389" cy="2005650"/>
          </a:xfrm>
          <a:prstGeom prst="rect">
            <a:avLst/>
          </a:prstGeom>
          <a:noFill/>
          <a:ln>
            <a:noFill/>
          </a:ln>
        </p:spPr>
      </p:pic>
      <p:pic>
        <p:nvPicPr>
          <p:cNvPr id="986" name="Google Shape;986;p164"/>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4703125" y="3239425"/>
            <a:ext cx="2874400" cy="2005650"/>
          </a:xfrm>
          <a:prstGeom prst="rect">
            <a:avLst/>
          </a:prstGeom>
          <a:noFill/>
          <a:ln>
            <a:noFill/>
          </a:ln>
        </p:spPr>
      </p:pic>
      <p:pic>
        <p:nvPicPr>
          <p:cNvPr id="987" name="Google Shape;987;p164"/>
          <p:cNvPicPr preferRelativeResize="0"/>
          <p:nvPr/>
        </p:nvPicPr>
        <p:blipFill>
          <a:blip r:embed="rId6" cstate="screen">
            <a:alphaModFix/>
            <a:extLst>
              <a:ext uri="{28A0092B-C50C-407E-A947-70E740481C1C}">
                <a14:useLocalDpi xmlns:a14="http://schemas.microsoft.com/office/drawing/2010/main"/>
              </a:ext>
            </a:extLst>
          </a:blip>
          <a:stretch>
            <a:fillRect/>
          </a:stretch>
        </p:blipFill>
        <p:spPr>
          <a:xfrm>
            <a:off x="5442289" y="4693101"/>
            <a:ext cx="3653724" cy="21649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992"/>
        <p:cNvGrpSpPr/>
        <p:nvPr/>
      </p:nvGrpSpPr>
      <p:grpSpPr>
        <a:xfrm>
          <a:off x="0" y="0"/>
          <a:ext cx="0" cy="0"/>
          <a:chOff x="0" y="0"/>
          <a:chExt cx="0" cy="0"/>
        </a:xfrm>
      </p:grpSpPr>
      <p:sp>
        <p:nvSpPr>
          <p:cNvPr id="993" name="Google Shape;993;p165"/>
          <p:cNvSpPr txBox="1">
            <a:spLocks noGrp="1"/>
          </p:cNvSpPr>
          <p:nvPr>
            <p:ph type="title"/>
          </p:nvPr>
        </p:nvSpPr>
        <p:spPr>
          <a:xfrm>
            <a:off x="4762" y="17462"/>
            <a:ext cx="9139200" cy="5922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IOOS Implementation</a:t>
            </a:r>
            <a:endParaRPr/>
          </a:p>
        </p:txBody>
      </p:sp>
      <p:sp>
        <p:nvSpPr>
          <p:cNvPr id="994" name="Google Shape;994;p165"/>
          <p:cNvSpPr txBox="1">
            <a:spLocks noGrp="1"/>
          </p:cNvSpPr>
          <p:nvPr>
            <p:ph type="body" idx="1"/>
          </p:nvPr>
        </p:nvSpPr>
        <p:spPr>
          <a:xfrm>
            <a:off x="309375" y="647700"/>
            <a:ext cx="8319000" cy="5921400"/>
          </a:xfrm>
          <a:prstGeom prst="rect">
            <a:avLst/>
          </a:prstGeom>
        </p:spPr>
        <p:txBody>
          <a:bodyPr spcFirstLastPara="1" wrap="square" lIns="91425" tIns="45700" rIns="91425" bIns="45700" anchor="t" anchorCtr="0">
            <a:noAutofit/>
          </a:bodyPr>
          <a:lstStyle/>
          <a:p>
            <a:pPr marL="457200" lvl="0" indent="-381000" algn="l" rtl="0">
              <a:spcBef>
                <a:spcPts val="480"/>
              </a:spcBef>
              <a:spcAft>
                <a:spcPts val="0"/>
              </a:spcAft>
              <a:buSzPts val="2400"/>
              <a:buChar char="●"/>
            </a:pPr>
            <a:r>
              <a:rPr lang="en-US"/>
              <a:t>IOOS Office Annual Guidance Memo AGM - planning process March-May </a:t>
            </a:r>
            <a:r>
              <a:rPr lang="en-US" b="1"/>
              <a:t>Seeking IOOC input!</a:t>
            </a:r>
            <a:endParaRPr b="1"/>
          </a:p>
          <a:p>
            <a:pPr marL="457200" lvl="0" indent="-381000" algn="l" rtl="0">
              <a:spcBef>
                <a:spcPts val="0"/>
              </a:spcBef>
              <a:spcAft>
                <a:spcPts val="0"/>
              </a:spcAft>
              <a:buSzPts val="2400"/>
              <a:buChar char="●"/>
            </a:pPr>
            <a:r>
              <a:rPr lang="en-US"/>
              <a:t>Ocean Technology Transition </a:t>
            </a:r>
            <a:endParaRPr/>
          </a:p>
          <a:p>
            <a:pPr marL="0" lvl="0" indent="0" algn="l" rtl="0">
              <a:spcBef>
                <a:spcPts val="480"/>
              </a:spcBef>
              <a:spcAft>
                <a:spcPts val="0"/>
              </a:spcAft>
              <a:buNone/>
            </a:pPr>
            <a:r>
              <a:rPr lang="en-US" sz="1800" b="1"/>
              <a:t>Governing plans and documents:</a:t>
            </a:r>
            <a:endParaRPr sz="1800" b="1"/>
          </a:p>
          <a:p>
            <a:pPr marL="457200" lvl="0" indent="-342900" algn="l" rtl="0">
              <a:spcBef>
                <a:spcPts val="480"/>
              </a:spcBef>
              <a:spcAft>
                <a:spcPts val="0"/>
              </a:spcAft>
              <a:buSzPts val="1800"/>
              <a:buChar char="●"/>
            </a:pPr>
            <a:r>
              <a:rPr lang="en-US" sz="1800"/>
              <a:t>DMAC Plans</a:t>
            </a:r>
            <a:endParaRPr sz="1800"/>
          </a:p>
          <a:p>
            <a:pPr marL="457200" lvl="0" indent="-342900" algn="l" rtl="0">
              <a:spcBef>
                <a:spcPts val="0"/>
              </a:spcBef>
              <a:spcAft>
                <a:spcPts val="0"/>
              </a:spcAft>
              <a:buSzPts val="1800"/>
              <a:buChar char="●"/>
            </a:pPr>
            <a:r>
              <a:rPr lang="en-US" sz="1800"/>
              <a:t>Coastal Moorings Strategy</a:t>
            </a:r>
            <a:endParaRPr sz="1800"/>
          </a:p>
          <a:p>
            <a:pPr marL="457200" lvl="0" indent="-342900" algn="l" rtl="0">
              <a:spcBef>
                <a:spcPts val="0"/>
              </a:spcBef>
              <a:spcAft>
                <a:spcPts val="0"/>
              </a:spcAft>
              <a:buSzPts val="1800"/>
              <a:buChar char="●"/>
            </a:pPr>
            <a:r>
              <a:rPr lang="en-US" sz="1800"/>
              <a:t>Waves Plan</a:t>
            </a:r>
            <a:endParaRPr sz="1800"/>
          </a:p>
          <a:p>
            <a:pPr marL="457200" lvl="0" indent="-342900" algn="l" rtl="0">
              <a:spcBef>
                <a:spcPts val="0"/>
              </a:spcBef>
              <a:spcAft>
                <a:spcPts val="0"/>
              </a:spcAft>
              <a:buSzPts val="1800"/>
              <a:buChar char="●"/>
            </a:pPr>
            <a:r>
              <a:rPr lang="en-US" sz="1800"/>
              <a:t>HF Radar/Surface Currents Plan</a:t>
            </a:r>
            <a:endParaRPr sz="1800"/>
          </a:p>
          <a:p>
            <a:pPr marL="457200" lvl="0" indent="-342900" algn="l" rtl="0">
              <a:spcBef>
                <a:spcPts val="0"/>
              </a:spcBef>
              <a:spcAft>
                <a:spcPts val="0"/>
              </a:spcAft>
              <a:buSzPts val="1800"/>
              <a:buChar char="●"/>
            </a:pPr>
            <a:r>
              <a:rPr lang="en-US" sz="1800"/>
              <a:t>Coastal Modeling Strategy - (IOOC TT Report published in Journal of Operational Oceanography)</a:t>
            </a:r>
            <a:endParaRPr sz="1800"/>
          </a:p>
          <a:p>
            <a:pPr marL="457200" lvl="0" indent="-342900" algn="l" rtl="0">
              <a:spcBef>
                <a:spcPts val="0"/>
              </a:spcBef>
              <a:spcAft>
                <a:spcPts val="0"/>
              </a:spcAft>
              <a:buSzPts val="1800"/>
              <a:buChar char="●"/>
            </a:pPr>
            <a:r>
              <a:rPr lang="en-US" sz="1800"/>
              <a:t>NOAA Water Initiative - https://www.noaa.gov/water/</a:t>
            </a:r>
            <a:endParaRPr sz="1800"/>
          </a:p>
          <a:p>
            <a:pPr marL="457200" lvl="0" indent="-342900" algn="l" rtl="0">
              <a:spcBef>
                <a:spcPts val="0"/>
              </a:spcBef>
              <a:spcAft>
                <a:spcPts val="0"/>
              </a:spcAft>
              <a:buSzPts val="1800"/>
              <a:buChar char="●"/>
            </a:pPr>
            <a:r>
              <a:rPr lang="en-US" sz="1800"/>
              <a:t>ATN Implementation Plan (2016-2021)</a:t>
            </a:r>
            <a:endParaRPr sz="1800"/>
          </a:p>
          <a:p>
            <a:pPr marL="457200" lvl="0" indent="-342900" algn="l" rtl="0">
              <a:spcBef>
                <a:spcPts val="0"/>
              </a:spcBef>
              <a:spcAft>
                <a:spcPts val="0"/>
              </a:spcAft>
              <a:buSzPts val="1800"/>
              <a:buChar char="●"/>
            </a:pPr>
            <a:r>
              <a:rPr lang="en-US" sz="1800"/>
              <a:t>Toward a US IOOS Underwater Glider Network Plan</a:t>
            </a:r>
            <a:endParaRPr sz="1800"/>
          </a:p>
          <a:p>
            <a:pPr marL="457200" lvl="0" indent="-342900" algn="l" rtl="0">
              <a:spcBef>
                <a:spcPts val="0"/>
              </a:spcBef>
              <a:spcAft>
                <a:spcPts val="0"/>
              </a:spcAft>
              <a:buSzPts val="1800"/>
              <a:buChar char="●"/>
            </a:pPr>
            <a:r>
              <a:rPr lang="en-US" sz="1800"/>
              <a:t>NOAA’s Ecological Forecasting Roadmap </a:t>
            </a:r>
            <a:endParaRPr sz="1800"/>
          </a:p>
          <a:p>
            <a:pPr marL="457200" lvl="0" indent="-342900" algn="l" rtl="0">
              <a:spcBef>
                <a:spcPts val="0"/>
              </a:spcBef>
              <a:spcAft>
                <a:spcPts val="0"/>
              </a:spcAft>
              <a:buSzPts val="1800"/>
              <a:buChar char="●"/>
            </a:pPr>
            <a:r>
              <a:rPr lang="en-US" sz="1800"/>
              <a:t>QARTOD Project Plan (2017-2021) </a:t>
            </a:r>
            <a:endParaRPr sz="1800"/>
          </a:p>
          <a:p>
            <a:pPr marL="457200" lvl="0" indent="-342900" algn="l" rtl="0">
              <a:spcBef>
                <a:spcPts val="0"/>
              </a:spcBef>
              <a:spcAft>
                <a:spcPts val="0"/>
              </a:spcAft>
              <a:buSzPts val="1800"/>
              <a:buChar char="●"/>
            </a:pPr>
            <a:r>
              <a:rPr lang="en-US" sz="1800"/>
              <a:t>NOAA ‘Omics Roadmap(2019 </a:t>
            </a:r>
            <a:r>
              <a:rPr lang="en-US" sz="1800" i="1"/>
              <a:t>draft out very soon</a:t>
            </a:r>
            <a:r>
              <a:rPr lang="en-US" sz="1800"/>
              <a:t>)</a:t>
            </a:r>
            <a:endParaRPr sz="1800"/>
          </a:p>
          <a:p>
            <a:pPr marL="457200" lvl="0" indent="-342900" algn="l" rtl="0">
              <a:spcBef>
                <a:spcPts val="0"/>
              </a:spcBef>
              <a:spcAft>
                <a:spcPts val="0"/>
              </a:spcAft>
              <a:buSzPts val="1800"/>
              <a:buChar char="●"/>
            </a:pPr>
            <a:r>
              <a:rPr lang="en-US" sz="1800"/>
              <a:t>Noise </a:t>
            </a:r>
            <a:endParaRPr sz="1800"/>
          </a:p>
          <a:p>
            <a:pPr marL="914400" lvl="1" indent="-330200" algn="l" rtl="0">
              <a:spcBef>
                <a:spcPts val="0"/>
              </a:spcBef>
              <a:spcAft>
                <a:spcPts val="0"/>
              </a:spcAft>
              <a:buSzPts val="1600"/>
              <a:buChar char="○"/>
            </a:pPr>
            <a:r>
              <a:rPr lang="en-US" sz="1600"/>
              <a:t>NOAA Ocean Noise Strategy Roadmap https://cetsound.noaa.gov/road-map</a:t>
            </a:r>
            <a:endParaRPr sz="1600"/>
          </a:p>
          <a:p>
            <a:pPr marL="914400" lvl="1" indent="-330200" algn="l" rtl="0">
              <a:spcBef>
                <a:spcPts val="0"/>
              </a:spcBef>
              <a:spcAft>
                <a:spcPts val="0"/>
              </a:spcAft>
              <a:buSzPts val="1600"/>
              <a:buChar char="○"/>
            </a:pPr>
            <a:r>
              <a:rPr lang="en-US" sz="1600"/>
              <a:t>OST TF on Ocean Noise and Marine Life draft work plan</a:t>
            </a:r>
            <a:endParaRPr sz="1600"/>
          </a:p>
        </p:txBody>
      </p:sp>
      <p:sp>
        <p:nvSpPr>
          <p:cNvPr id="995" name="Google Shape;995;p165"/>
          <p:cNvSpPr txBox="1">
            <a:spLocks noGrp="1"/>
          </p:cNvSpPr>
          <p:nvPr>
            <p:ph type="sldNum" idx="12"/>
          </p:nvPr>
        </p:nvSpPr>
        <p:spPr>
          <a:xfrm>
            <a:off x="457200" y="6356350"/>
            <a:ext cx="762000" cy="365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chemeClr val="dk2"/>
              </a:buClr>
              <a:buSzPts val="1200"/>
              <a:buFont typeface="Century Gothic"/>
              <a:buNone/>
            </a:pPr>
            <a:fld id="{00000000-1234-1234-1234-123412341234}" type="slidenum">
              <a:rPr lang="en-US"/>
              <a:pPr marL="0" lvl="0" indent="0" algn="l" rtl="0">
                <a:spcBef>
                  <a:spcPts val="0"/>
                </a:spcBef>
                <a:spcAft>
                  <a:spcPts val="0"/>
                </a:spcAft>
                <a:buClr>
                  <a:schemeClr val="dk2"/>
                </a:buClr>
                <a:buSzPts val="1200"/>
                <a:buFont typeface="Century Gothic"/>
                <a:buNone/>
              </a:pPr>
              <a:t>29</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08"/>
        <p:cNvGrpSpPr/>
        <p:nvPr/>
      </p:nvGrpSpPr>
      <p:grpSpPr>
        <a:xfrm>
          <a:off x="0" y="0"/>
          <a:ext cx="0" cy="0"/>
          <a:chOff x="0" y="0"/>
          <a:chExt cx="0" cy="0"/>
        </a:xfrm>
      </p:grpSpPr>
      <p:sp>
        <p:nvSpPr>
          <p:cNvPr id="709" name="Google Shape;709;p139"/>
          <p:cNvSpPr txBox="1">
            <a:spLocks noGrp="1"/>
          </p:cNvSpPr>
          <p:nvPr>
            <p:ph type="title"/>
          </p:nvPr>
        </p:nvSpPr>
        <p:spPr>
          <a:xfrm>
            <a:off x="4354" y="17417"/>
            <a:ext cx="9139500" cy="5922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Agenda</a:t>
            </a:r>
            <a:endParaRPr/>
          </a:p>
        </p:txBody>
      </p:sp>
      <p:sp>
        <p:nvSpPr>
          <p:cNvPr id="710" name="Google Shape;710;p139"/>
          <p:cNvSpPr txBox="1">
            <a:spLocks noGrp="1"/>
          </p:cNvSpPr>
          <p:nvPr>
            <p:ph type="body" idx="1"/>
          </p:nvPr>
        </p:nvSpPr>
        <p:spPr>
          <a:xfrm>
            <a:off x="457200" y="990601"/>
            <a:ext cx="8229600" cy="5257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r>
              <a:rPr lang="en-US"/>
              <a:t>ICOOS act - “report annually to the Interagency Ocean Observing Committee on the accomplishments, operational needs, and performance of the System to contribute to the annual and long-term plans…”</a:t>
            </a:r>
            <a:endParaRPr/>
          </a:p>
          <a:p>
            <a:pPr marL="0" lvl="0" indent="0" algn="l" rtl="0">
              <a:spcBef>
                <a:spcPts val="360"/>
              </a:spcBef>
              <a:spcAft>
                <a:spcPts val="0"/>
              </a:spcAft>
              <a:buNone/>
            </a:pPr>
            <a:endParaRPr/>
          </a:p>
          <a:p>
            <a:pPr marL="0" lvl="0" indent="0" algn="l" rtl="0">
              <a:spcBef>
                <a:spcPts val="360"/>
              </a:spcBef>
              <a:spcAft>
                <a:spcPts val="0"/>
              </a:spcAft>
              <a:buNone/>
            </a:pPr>
            <a:r>
              <a:rPr lang="en-US"/>
              <a:t>Approach - FY18 accomplishments - and FY19 look ahead</a:t>
            </a:r>
            <a:endParaRPr/>
          </a:p>
          <a:p>
            <a:pPr marL="457200" lvl="0" indent="-342900" algn="l" rtl="0">
              <a:spcBef>
                <a:spcPts val="360"/>
              </a:spcBef>
              <a:spcAft>
                <a:spcPts val="0"/>
              </a:spcAft>
              <a:buSzPts val="1800"/>
              <a:buChar char="●"/>
            </a:pPr>
            <a:r>
              <a:rPr lang="en-US"/>
              <a:t>Strategic vision, mission, and goals</a:t>
            </a:r>
            <a:endParaRPr/>
          </a:p>
          <a:p>
            <a:pPr marL="457200" lvl="0" indent="-342900" algn="l" rtl="0">
              <a:spcBef>
                <a:spcPts val="0"/>
              </a:spcBef>
              <a:spcAft>
                <a:spcPts val="0"/>
              </a:spcAft>
              <a:buSzPts val="1800"/>
              <a:buChar char="●"/>
            </a:pPr>
            <a:r>
              <a:rPr lang="en-US"/>
              <a:t>Portfolio updates and agency highlights</a:t>
            </a:r>
            <a:endParaRPr/>
          </a:p>
          <a:p>
            <a:pPr marL="457200" lvl="0" indent="-342900" algn="l" rtl="0">
              <a:spcBef>
                <a:spcPts val="0"/>
              </a:spcBef>
              <a:spcAft>
                <a:spcPts val="0"/>
              </a:spcAft>
              <a:buSzPts val="1800"/>
              <a:buChar char="●"/>
            </a:pPr>
            <a:r>
              <a:rPr lang="en-US"/>
              <a:t>IOOS Program office items</a:t>
            </a:r>
            <a:endParaRPr/>
          </a:p>
          <a:p>
            <a:pPr marL="0" lvl="0" indent="457200" algn="l" rtl="0">
              <a:spcBef>
                <a:spcPts val="360"/>
              </a:spcBef>
              <a:spcAft>
                <a:spcPts val="0"/>
              </a:spcAft>
              <a:buNone/>
            </a:pPr>
            <a:endParaRPr/>
          </a:p>
        </p:txBody>
      </p:sp>
      <p:sp>
        <p:nvSpPr>
          <p:cNvPr id="711" name="Google Shape;711;p139"/>
          <p:cNvSpPr txBox="1">
            <a:spLocks noGrp="1"/>
          </p:cNvSpPr>
          <p:nvPr>
            <p:ph type="sldNum" idx="12"/>
          </p:nvPr>
        </p:nvSpPr>
        <p:spPr>
          <a:xfrm>
            <a:off x="457200" y="6356350"/>
            <a:ext cx="762000" cy="365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pPr marL="0" lvl="0" indent="0" algn="l" rtl="0">
                <a:spcBef>
                  <a:spcPts val="0"/>
                </a:spcBef>
                <a:spcAft>
                  <a:spcPts val="0"/>
                </a:spcAft>
                <a:buClr>
                  <a:srgbClr val="000000"/>
                </a:buClr>
                <a:buFont typeface="Arial"/>
                <a:buNone/>
              </a:pPr>
              <a:t>3</a:t>
            </a:fld>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000"/>
        <p:cNvGrpSpPr/>
        <p:nvPr/>
      </p:nvGrpSpPr>
      <p:grpSpPr>
        <a:xfrm>
          <a:off x="0" y="0"/>
          <a:ext cx="0" cy="0"/>
          <a:chOff x="0" y="0"/>
          <a:chExt cx="0" cy="0"/>
        </a:xfrm>
      </p:grpSpPr>
      <p:sp>
        <p:nvSpPr>
          <p:cNvPr id="1001" name="Google Shape;1001;p166"/>
          <p:cNvSpPr txBox="1">
            <a:spLocks noGrp="1"/>
          </p:cNvSpPr>
          <p:nvPr>
            <p:ph type="title"/>
          </p:nvPr>
        </p:nvSpPr>
        <p:spPr>
          <a:xfrm>
            <a:off x="4762" y="17462"/>
            <a:ext cx="9139200" cy="5922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Looking forward </a:t>
            </a:r>
            <a:endParaRPr/>
          </a:p>
        </p:txBody>
      </p:sp>
      <p:sp>
        <p:nvSpPr>
          <p:cNvPr id="1002" name="Google Shape;1002;p166"/>
          <p:cNvSpPr txBox="1">
            <a:spLocks noGrp="1"/>
          </p:cNvSpPr>
          <p:nvPr>
            <p:ph type="body" idx="1"/>
          </p:nvPr>
        </p:nvSpPr>
        <p:spPr>
          <a:xfrm>
            <a:off x="457200" y="672350"/>
            <a:ext cx="8229600" cy="5684100"/>
          </a:xfrm>
          <a:prstGeom prst="rect">
            <a:avLst/>
          </a:prstGeom>
        </p:spPr>
        <p:txBody>
          <a:bodyPr spcFirstLastPara="1" wrap="square" lIns="91425" tIns="45700" rIns="91425" bIns="45700" anchor="t" anchorCtr="0">
            <a:noAutofit/>
          </a:bodyPr>
          <a:lstStyle/>
          <a:p>
            <a:pPr marL="457200" lvl="0" indent="-317500" algn="l" rtl="0">
              <a:spcBef>
                <a:spcPts val="480"/>
              </a:spcBef>
              <a:spcAft>
                <a:spcPts val="0"/>
              </a:spcAft>
              <a:buSzPts val="1400"/>
              <a:buChar char="●"/>
            </a:pPr>
            <a:r>
              <a:rPr lang="en-US"/>
              <a:t>Connecting Global and Coastal observations</a:t>
            </a:r>
            <a:endParaRPr/>
          </a:p>
          <a:p>
            <a:pPr marL="457200" lvl="0" indent="-317500" algn="l" rtl="0">
              <a:spcBef>
                <a:spcPts val="0"/>
              </a:spcBef>
              <a:spcAft>
                <a:spcPts val="0"/>
              </a:spcAft>
              <a:buSzPts val="1400"/>
              <a:buChar char="●"/>
            </a:pPr>
            <a:r>
              <a:rPr lang="en-US"/>
              <a:t>OceanObs’19 - Regional - Coastal - Global</a:t>
            </a:r>
            <a:endParaRPr/>
          </a:p>
          <a:p>
            <a:pPr marL="457200" lvl="0" indent="-317500" algn="l" rtl="0">
              <a:spcBef>
                <a:spcPts val="0"/>
              </a:spcBef>
              <a:spcAft>
                <a:spcPts val="0"/>
              </a:spcAft>
              <a:buSzPts val="1400"/>
              <a:buChar char="●"/>
            </a:pPr>
            <a:r>
              <a:rPr lang="en-US"/>
              <a:t>Essential Ocean Variables and Communities of Practice development</a:t>
            </a:r>
            <a:endParaRPr/>
          </a:p>
          <a:p>
            <a:pPr marL="457200" lvl="0" indent="-317500" algn="l" rtl="0">
              <a:spcBef>
                <a:spcPts val="0"/>
              </a:spcBef>
              <a:spcAft>
                <a:spcPts val="0"/>
              </a:spcAft>
              <a:buSzPts val="1400"/>
              <a:buChar char="●"/>
            </a:pPr>
            <a:r>
              <a:rPr lang="en-US"/>
              <a:t>UN Decade of Ocean Science for Sustainable Development</a:t>
            </a:r>
            <a:endParaRPr/>
          </a:p>
          <a:p>
            <a:pPr marL="457200" lvl="0" indent="-317500" algn="l" rtl="0">
              <a:spcBef>
                <a:spcPts val="0"/>
              </a:spcBef>
              <a:spcAft>
                <a:spcPts val="0"/>
              </a:spcAft>
              <a:buSzPts val="1400"/>
              <a:buChar char="●"/>
            </a:pPr>
            <a:r>
              <a:rPr lang="en-US"/>
              <a:t>OSTP’s Science and Tech for Oceans: A Decadal Vision</a:t>
            </a:r>
            <a:endParaRPr/>
          </a:p>
        </p:txBody>
      </p:sp>
      <p:sp>
        <p:nvSpPr>
          <p:cNvPr id="1003" name="Google Shape;1003;p166"/>
          <p:cNvSpPr txBox="1">
            <a:spLocks noGrp="1"/>
          </p:cNvSpPr>
          <p:nvPr>
            <p:ph type="sldNum" idx="12"/>
          </p:nvPr>
        </p:nvSpPr>
        <p:spPr>
          <a:xfrm>
            <a:off x="457200" y="6356350"/>
            <a:ext cx="762000" cy="365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53285"/>
              </a:buClr>
              <a:buSzPts val="1200"/>
              <a:buFont typeface="Century Gothic"/>
              <a:buNone/>
            </a:pPr>
            <a:fld id="{00000000-1234-1234-1234-123412341234}" type="slidenum">
              <a:rPr lang="en-US"/>
              <a:pPr marL="0" lvl="0" indent="0" algn="l" rtl="0">
                <a:spcBef>
                  <a:spcPts val="0"/>
                </a:spcBef>
                <a:spcAft>
                  <a:spcPts val="0"/>
                </a:spcAft>
                <a:buClr>
                  <a:srgbClr val="053285"/>
                </a:buClr>
                <a:buSzPts val="1200"/>
                <a:buFont typeface="Century Gothic"/>
                <a:buNone/>
              </a:pPr>
              <a:t>30</a:t>
            </a:fld>
            <a:endParaRPr/>
          </a:p>
        </p:txBody>
      </p:sp>
      <p:pic>
        <p:nvPicPr>
          <p:cNvPr id="1004" name="Google Shape;1004;p166"/>
          <p:cNvPicPr preferRelativeResize="0"/>
          <p:nvPr/>
        </p:nvPicPr>
        <p:blipFill>
          <a:blip r:embed="rId3">
            <a:alphaModFix/>
          </a:blip>
          <a:stretch>
            <a:fillRect/>
          </a:stretch>
        </p:blipFill>
        <p:spPr>
          <a:xfrm>
            <a:off x="796675" y="3994350"/>
            <a:ext cx="1829500" cy="1829500"/>
          </a:xfrm>
          <a:prstGeom prst="rect">
            <a:avLst/>
          </a:prstGeom>
          <a:noFill/>
          <a:ln>
            <a:noFill/>
          </a:ln>
        </p:spPr>
      </p:pic>
      <p:pic>
        <p:nvPicPr>
          <p:cNvPr id="1005" name="Google Shape;1005;p166"/>
          <p:cNvPicPr preferRelativeResize="0"/>
          <p:nvPr/>
        </p:nvPicPr>
        <p:blipFill>
          <a:blip r:embed="rId4">
            <a:alphaModFix/>
          </a:blip>
          <a:stretch>
            <a:fillRect/>
          </a:stretch>
        </p:blipFill>
        <p:spPr>
          <a:xfrm>
            <a:off x="3116557" y="3887998"/>
            <a:ext cx="2861481" cy="2042150"/>
          </a:xfrm>
          <a:prstGeom prst="rect">
            <a:avLst/>
          </a:prstGeom>
          <a:noFill/>
          <a:ln>
            <a:noFill/>
          </a:ln>
        </p:spPr>
      </p:pic>
      <p:pic>
        <p:nvPicPr>
          <p:cNvPr id="1006" name="Google Shape;1006;p166"/>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6273600" y="3472224"/>
            <a:ext cx="2024325" cy="2621425"/>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011"/>
        <p:cNvGrpSpPr/>
        <p:nvPr/>
      </p:nvGrpSpPr>
      <p:grpSpPr>
        <a:xfrm>
          <a:off x="0" y="0"/>
          <a:ext cx="0" cy="0"/>
          <a:chOff x="0" y="0"/>
          <a:chExt cx="0" cy="0"/>
        </a:xfrm>
      </p:grpSpPr>
      <p:sp>
        <p:nvSpPr>
          <p:cNvPr id="1012" name="Google Shape;1012;p167"/>
          <p:cNvSpPr txBox="1">
            <a:spLocks noGrp="1"/>
          </p:cNvSpPr>
          <p:nvPr>
            <p:ph type="body" idx="1"/>
          </p:nvPr>
        </p:nvSpPr>
        <p:spPr>
          <a:xfrm>
            <a:off x="914400" y="2514600"/>
            <a:ext cx="6705600" cy="762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4800"/>
              <a:buFont typeface="Arial"/>
              <a:buNone/>
            </a:pPr>
            <a:r>
              <a:rPr lang="en-US" sz="4800" b="0" i="0" u="none" strike="noStrike" cap="none">
                <a:solidFill>
                  <a:schemeClr val="lt1"/>
                </a:solidFill>
                <a:latin typeface="Rockwell"/>
                <a:ea typeface="Rockwell"/>
                <a:cs typeface="Rockwell"/>
                <a:sym typeface="Rockwell"/>
              </a:rPr>
              <a:t>U.S. IOOS – Back up slides</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017"/>
        <p:cNvGrpSpPr/>
        <p:nvPr/>
      </p:nvGrpSpPr>
      <p:grpSpPr>
        <a:xfrm>
          <a:off x="0" y="0"/>
          <a:ext cx="0" cy="0"/>
          <a:chOff x="0" y="0"/>
          <a:chExt cx="0" cy="0"/>
        </a:xfrm>
      </p:grpSpPr>
      <p:pic>
        <p:nvPicPr>
          <p:cNvPr id="1018" name="Google Shape;1018;p168" descr="moorings-group.jpg"/>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6049" y="751688"/>
            <a:ext cx="9143999" cy="6084540"/>
          </a:xfrm>
          <a:prstGeom prst="rect">
            <a:avLst/>
          </a:prstGeom>
          <a:noFill/>
          <a:ln>
            <a:noFill/>
          </a:ln>
        </p:spPr>
      </p:pic>
      <p:sp>
        <p:nvSpPr>
          <p:cNvPr id="1019" name="Google Shape;1019;p168"/>
          <p:cNvSpPr txBox="1"/>
          <p:nvPr/>
        </p:nvSpPr>
        <p:spPr>
          <a:xfrm>
            <a:off x="-6049" y="0"/>
            <a:ext cx="9150000" cy="861900"/>
          </a:xfrm>
          <a:prstGeom prst="rect">
            <a:avLst/>
          </a:prstGeom>
          <a:solidFill>
            <a:srgbClr val="FFFFFF"/>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600" b="1">
                <a:solidFill>
                  <a:schemeClr val="dk1"/>
                </a:solidFill>
                <a:latin typeface="Century Gothic"/>
                <a:ea typeface="Century Gothic"/>
                <a:cs typeface="Century Gothic"/>
                <a:sym typeface="Century Gothic"/>
              </a:rPr>
              <a:t>NATIONAL COASTAL ECOSYSTEM MOORINGS WORKSHOP</a:t>
            </a:r>
            <a:endParaRPr/>
          </a:p>
          <a:p>
            <a:pPr marL="0" marR="0" lvl="0" indent="0" algn="ctr" rtl="0">
              <a:spcBef>
                <a:spcPts val="0"/>
              </a:spcBef>
              <a:spcAft>
                <a:spcPts val="0"/>
              </a:spcAft>
              <a:buNone/>
            </a:pPr>
            <a:r>
              <a:rPr lang="en-US" sz="1600" b="1">
                <a:solidFill>
                  <a:schemeClr val="dk1"/>
                </a:solidFill>
                <a:latin typeface="Century Gothic"/>
                <a:ea typeface="Century Gothic"/>
                <a:cs typeface="Century Gothic"/>
                <a:sym typeface="Century Gothic"/>
              </a:rPr>
              <a:t>University of Washington</a:t>
            </a:r>
            <a:endParaRPr/>
          </a:p>
          <a:p>
            <a:pPr marL="0" marR="0" lvl="0" indent="0" algn="ctr" rtl="0">
              <a:spcBef>
                <a:spcPts val="0"/>
              </a:spcBef>
              <a:spcAft>
                <a:spcPts val="0"/>
              </a:spcAft>
              <a:buNone/>
            </a:pPr>
            <a:r>
              <a:rPr lang="en-US" sz="1600" b="1">
                <a:solidFill>
                  <a:schemeClr val="dk1"/>
                </a:solidFill>
                <a:latin typeface="Century Gothic"/>
                <a:ea typeface="Century Gothic"/>
                <a:cs typeface="Century Gothic"/>
                <a:sym typeface="Century Gothic"/>
              </a:rPr>
              <a:t>March 20 - 21, 2018</a:t>
            </a:r>
            <a:endParaRPr sz="1600" b="1">
              <a:solidFill>
                <a:schemeClr val="dk1"/>
              </a:solidFill>
              <a:latin typeface="Century Gothic"/>
              <a:ea typeface="Century Gothic"/>
              <a:cs typeface="Century Gothic"/>
              <a:sym typeface="Century Gothic"/>
            </a:endParaRPr>
          </a:p>
        </p:txBody>
      </p:sp>
      <p:pic>
        <p:nvPicPr>
          <p:cNvPr id="1020" name="Google Shape;1020;p168"/>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7467600" y="76200"/>
            <a:ext cx="1566158" cy="685816"/>
          </a:xfrm>
          <a:prstGeom prst="rect">
            <a:avLst/>
          </a:prstGeom>
          <a:noFill/>
          <a:ln>
            <a:noFill/>
          </a:ln>
        </p:spPr>
      </p:pic>
      <p:pic>
        <p:nvPicPr>
          <p:cNvPr id="1021" name="Google Shape;1021;p168" descr="ACT Logo"/>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76200" y="115382"/>
            <a:ext cx="1653444" cy="683635"/>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025"/>
        <p:cNvGrpSpPr/>
        <p:nvPr/>
      </p:nvGrpSpPr>
      <p:grpSpPr>
        <a:xfrm>
          <a:off x="0" y="0"/>
          <a:ext cx="0" cy="0"/>
          <a:chOff x="0" y="0"/>
          <a:chExt cx="0" cy="0"/>
        </a:xfrm>
      </p:grpSpPr>
      <p:sp>
        <p:nvSpPr>
          <p:cNvPr id="1026" name="Google Shape;1026;p169"/>
          <p:cNvSpPr txBox="1"/>
          <p:nvPr/>
        </p:nvSpPr>
        <p:spPr>
          <a:xfrm>
            <a:off x="457200" y="6356350"/>
            <a:ext cx="762000" cy="3651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53285"/>
              </a:buClr>
              <a:buSzPts val="1200"/>
              <a:buFont typeface="Century Gothic"/>
              <a:buNone/>
            </a:pPr>
            <a:fld id="{00000000-1234-1234-1234-123412341234}" type="slidenum">
              <a:rPr lang="en-US" sz="1200" b="0" i="0" u="none" strike="noStrike" cap="none">
                <a:solidFill>
                  <a:srgbClr val="053285"/>
                </a:solidFill>
                <a:latin typeface="Century Gothic"/>
                <a:ea typeface="Century Gothic"/>
                <a:cs typeface="Century Gothic"/>
                <a:sym typeface="Century Gothic"/>
              </a:rPr>
              <a:pPr marL="0" marR="0" lvl="0" indent="0" algn="l" rtl="0">
                <a:lnSpc>
                  <a:spcPct val="100000"/>
                </a:lnSpc>
                <a:spcBef>
                  <a:spcPts val="0"/>
                </a:spcBef>
                <a:spcAft>
                  <a:spcPts val="0"/>
                </a:spcAft>
                <a:buClr>
                  <a:srgbClr val="053285"/>
                </a:buClr>
                <a:buSzPts val="1200"/>
                <a:buFont typeface="Century Gothic"/>
                <a:buNone/>
              </a:pPr>
              <a:t>33</a:t>
            </a:fld>
            <a:endParaRPr/>
          </a:p>
        </p:txBody>
      </p:sp>
      <p:sp>
        <p:nvSpPr>
          <p:cNvPr id="1027" name="Google Shape;1027;p169"/>
          <p:cNvSpPr txBox="1">
            <a:spLocks noGrp="1"/>
          </p:cNvSpPr>
          <p:nvPr>
            <p:ph type="title"/>
          </p:nvPr>
        </p:nvSpPr>
        <p:spPr>
          <a:xfrm>
            <a:off x="4762" y="17462"/>
            <a:ext cx="9139200" cy="5922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F5F5F5"/>
              </a:buClr>
              <a:buSzPts val="2900"/>
              <a:buFont typeface="Rockwell"/>
              <a:buNone/>
            </a:pPr>
            <a:r>
              <a:rPr lang="en-US" sz="2900" b="0" i="0" u="none">
                <a:solidFill>
                  <a:srgbClr val="F5F5F5"/>
                </a:solidFill>
                <a:latin typeface="Rockwell"/>
                <a:ea typeface="Rockwell"/>
                <a:cs typeface="Rockwell"/>
                <a:sym typeface="Rockwell"/>
              </a:rPr>
              <a:t>U.S. IOOS Enacted and President’s Budgets FY15-19</a:t>
            </a:r>
            <a:endParaRPr/>
          </a:p>
        </p:txBody>
      </p:sp>
      <p:pic>
        <p:nvPicPr>
          <p:cNvPr id="1028" name="Google Shape;1028;p169"/>
          <p:cNvPicPr preferRelativeResize="0"/>
          <p:nvPr/>
        </p:nvPicPr>
        <p:blipFill rotWithShape="1">
          <a:blip r:embed="rId3">
            <a:alphaModFix/>
          </a:blip>
          <a:srcRect/>
          <a:stretch/>
        </p:blipFill>
        <p:spPr>
          <a:xfrm>
            <a:off x="-434975" y="444500"/>
            <a:ext cx="10312402" cy="6076949"/>
          </a:xfrm>
          <a:prstGeom prst="rect">
            <a:avLst/>
          </a:prstGeom>
          <a:noFill/>
          <a:ln>
            <a:noFill/>
          </a:ln>
        </p:spPr>
      </p:pic>
      <p:sp>
        <p:nvSpPr>
          <p:cNvPr id="1029" name="Google Shape;1029;p169"/>
          <p:cNvSpPr txBox="1"/>
          <p:nvPr/>
        </p:nvSpPr>
        <p:spPr>
          <a:xfrm>
            <a:off x="1414462" y="5726112"/>
            <a:ext cx="6043500" cy="995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100"/>
              <a:buFont typeface="Century Gothic"/>
              <a:buNone/>
            </a:pPr>
            <a:r>
              <a:rPr lang="en-US" sz="1100" b="0" i="0" u="none" strike="noStrike" cap="none">
                <a:solidFill>
                  <a:srgbClr val="000000"/>
                </a:solidFill>
                <a:latin typeface="Century Gothic"/>
                <a:ea typeface="Century Gothic"/>
                <a:cs typeface="Century Gothic"/>
                <a:sym typeface="Century Gothic"/>
              </a:rPr>
              <a:t>NOAA National Ocean Service </a:t>
            </a:r>
            <a:endParaRPr sz="1800" b="0" i="0" u="none" strike="noStrike" cap="none">
              <a:solidFill>
                <a:srgbClr val="000000"/>
              </a:solidFill>
              <a:latin typeface="Arial"/>
              <a:ea typeface="Arial"/>
              <a:cs typeface="Arial"/>
              <a:sym typeface="Arial"/>
            </a:endParaRPr>
          </a:p>
          <a:p>
            <a:pPr marL="0" marR="0" lvl="0" indent="-6350" algn="l" rtl="0">
              <a:lnSpc>
                <a:spcPct val="100000"/>
              </a:lnSpc>
              <a:spcBef>
                <a:spcPts val="0"/>
              </a:spcBef>
              <a:spcAft>
                <a:spcPts val="0"/>
              </a:spcAft>
              <a:buClr>
                <a:srgbClr val="000000"/>
              </a:buClr>
              <a:buSzPts val="100"/>
              <a:buFont typeface="Arial"/>
              <a:buChar char="•"/>
            </a:pPr>
            <a:r>
              <a:rPr lang="en-US" sz="1100" b="0" i="0" u="none" strike="noStrike" cap="none">
                <a:solidFill>
                  <a:srgbClr val="000000"/>
                </a:solidFill>
                <a:latin typeface="Century Gothic"/>
                <a:ea typeface="Century Gothic"/>
                <a:cs typeface="Century Gothic"/>
                <a:sym typeface="Century Gothic"/>
              </a:rPr>
              <a:t>Navigation, Observations, and Positioning: ‘National IOOS’ component FY19 Omnibus  $6.8M &amp; ‘Regional IOOS Observations’ $38.5M  ($1.5M for Reg.Oc Prtnrships)</a:t>
            </a:r>
            <a:endParaRPr sz="1800" b="0" i="0" u="none" strike="noStrike" cap="none">
              <a:solidFill>
                <a:srgbClr val="000000"/>
              </a:solidFill>
              <a:latin typeface="Arial"/>
              <a:ea typeface="Arial"/>
              <a:cs typeface="Arial"/>
              <a:sym typeface="Arial"/>
            </a:endParaRPr>
          </a:p>
          <a:p>
            <a:pPr marL="0" marR="0" lvl="0" indent="-6350" algn="l" rtl="0">
              <a:lnSpc>
                <a:spcPct val="100000"/>
              </a:lnSpc>
              <a:spcBef>
                <a:spcPts val="0"/>
              </a:spcBef>
              <a:spcAft>
                <a:spcPts val="0"/>
              </a:spcAft>
              <a:buClr>
                <a:srgbClr val="000000"/>
              </a:buClr>
              <a:buSzPts val="100"/>
              <a:buFont typeface="Arial"/>
              <a:buChar char="•"/>
            </a:pPr>
            <a:r>
              <a:rPr lang="en-US" sz="1100" b="0" i="0" u="none" strike="noStrike" cap="none">
                <a:solidFill>
                  <a:srgbClr val="000000"/>
                </a:solidFill>
                <a:latin typeface="Century Gothic"/>
                <a:ea typeface="Century Gothic"/>
                <a:cs typeface="Century Gothic"/>
                <a:sym typeface="Century Gothic"/>
              </a:rPr>
              <a:t>Estimated Enacted levels are ‘post rescission’ totals for each year</a:t>
            </a:r>
            <a:endParaRPr sz="1800" b="0" i="0" u="none" strike="noStrike" cap="none">
              <a:solidFill>
                <a:srgbClr val="000000"/>
              </a:solidFill>
              <a:latin typeface="Arial"/>
              <a:ea typeface="Arial"/>
              <a:cs typeface="Arial"/>
              <a:sym typeface="Arial"/>
            </a:endParaRPr>
          </a:p>
          <a:p>
            <a:pPr marL="0" marR="0" lvl="0" indent="-6350" algn="l" rtl="0">
              <a:lnSpc>
                <a:spcPct val="100000"/>
              </a:lnSpc>
              <a:spcBef>
                <a:spcPts val="0"/>
              </a:spcBef>
              <a:spcAft>
                <a:spcPts val="0"/>
              </a:spcAft>
              <a:buClr>
                <a:srgbClr val="000000"/>
              </a:buClr>
              <a:buSzPts val="100"/>
              <a:buFont typeface="Arial"/>
              <a:buChar char="•"/>
            </a:pPr>
            <a:r>
              <a:rPr lang="en-US" sz="1100" b="0" i="0" u="none" strike="noStrike" cap="none">
                <a:solidFill>
                  <a:srgbClr val="000000"/>
                </a:solidFill>
                <a:latin typeface="Century Gothic"/>
                <a:ea typeface="Century Gothic"/>
                <a:cs typeface="Century Gothic"/>
                <a:sym typeface="Century Gothic"/>
              </a:rPr>
              <a:t>‘Request’ = the President’s Budget Request</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033"/>
        <p:cNvGrpSpPr/>
        <p:nvPr/>
      </p:nvGrpSpPr>
      <p:grpSpPr>
        <a:xfrm>
          <a:off x="0" y="0"/>
          <a:ext cx="0" cy="0"/>
          <a:chOff x="0" y="0"/>
          <a:chExt cx="0" cy="0"/>
        </a:xfrm>
      </p:grpSpPr>
      <p:sp>
        <p:nvSpPr>
          <p:cNvPr id="1034" name="Google Shape;1034;p170"/>
          <p:cNvSpPr txBox="1">
            <a:spLocks noGrp="1"/>
          </p:cNvSpPr>
          <p:nvPr>
            <p:ph type="title"/>
          </p:nvPr>
        </p:nvSpPr>
        <p:spPr>
          <a:xfrm>
            <a:off x="4762" y="17462"/>
            <a:ext cx="9139200" cy="592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3200" b="0" i="0" u="none" strike="noStrike" cap="none">
                <a:solidFill>
                  <a:srgbClr val="F5F5F5"/>
                </a:solidFill>
                <a:latin typeface="Rockwell"/>
                <a:ea typeface="Rockwell"/>
                <a:cs typeface="Rockwell"/>
                <a:sym typeface="Rockwell"/>
              </a:rPr>
              <a:t>U.S. IOOS: Program Timeline</a:t>
            </a:r>
            <a:endParaRPr/>
          </a:p>
        </p:txBody>
      </p:sp>
      <p:sp>
        <p:nvSpPr>
          <p:cNvPr id="1035" name="Google Shape;1035;p170"/>
          <p:cNvSpPr txBox="1"/>
          <p:nvPr/>
        </p:nvSpPr>
        <p:spPr>
          <a:xfrm>
            <a:off x="47625" y="685800"/>
            <a:ext cx="9212100" cy="6172200"/>
          </a:xfrm>
          <a:prstGeom prst="rect">
            <a:avLst/>
          </a:prstGeom>
          <a:noFill/>
          <a:ln>
            <a:noFill/>
          </a:ln>
        </p:spPr>
        <p:txBody>
          <a:bodyPr spcFirstLastPara="1" wrap="square" lIns="91400" tIns="45700" rIns="91400" bIns="45700" anchor="t" anchorCtr="0">
            <a:noAutofit/>
          </a:bodyPr>
          <a:lstStyle/>
          <a:p>
            <a:pPr marL="231775" marR="0" lvl="1" indent="-228600" algn="l" rtl="0">
              <a:lnSpc>
                <a:spcPct val="90000"/>
              </a:lnSpc>
              <a:spcBef>
                <a:spcPts val="0"/>
              </a:spcBef>
              <a:spcAft>
                <a:spcPts val="0"/>
              </a:spcAft>
              <a:buClr>
                <a:srgbClr val="053285"/>
              </a:buClr>
              <a:buSzPts val="1800"/>
              <a:buFont typeface="Century Gothic"/>
              <a:buNone/>
            </a:pPr>
            <a:r>
              <a:rPr lang="en-US" sz="1800" b="1" i="0" u="none" strike="noStrike" cap="none">
                <a:solidFill>
                  <a:srgbClr val="053285"/>
                </a:solidFill>
                <a:latin typeface="Century Gothic"/>
                <a:ea typeface="Century Gothic"/>
                <a:cs typeface="Century Gothic"/>
                <a:sym typeface="Century Gothic"/>
              </a:rPr>
              <a:t>1990s – </a:t>
            </a:r>
            <a:r>
              <a:rPr lang="en-US" sz="1800" b="0" i="0" u="none" strike="noStrike" cap="none">
                <a:solidFill>
                  <a:srgbClr val="053285"/>
                </a:solidFill>
                <a:latin typeface="Century Gothic"/>
                <a:ea typeface="Century Gothic"/>
                <a:cs typeface="Century Gothic"/>
                <a:sym typeface="Century Gothic"/>
              </a:rPr>
              <a:t>US ocean observing community planning for IOOS</a:t>
            </a:r>
            <a:endParaRPr sz="1400" b="0" i="0" u="none" strike="noStrike" cap="none">
              <a:solidFill>
                <a:srgbClr val="000000"/>
              </a:solidFill>
              <a:latin typeface="Arial"/>
              <a:ea typeface="Arial"/>
              <a:cs typeface="Arial"/>
              <a:sym typeface="Arial"/>
            </a:endParaRPr>
          </a:p>
          <a:p>
            <a:pPr marL="231775" marR="0" lvl="1" indent="-228600" algn="l" rtl="0">
              <a:lnSpc>
                <a:spcPct val="90000"/>
              </a:lnSpc>
              <a:spcBef>
                <a:spcPts val="0"/>
              </a:spcBef>
              <a:spcAft>
                <a:spcPts val="0"/>
              </a:spcAft>
              <a:buClr>
                <a:srgbClr val="000000"/>
              </a:buClr>
              <a:buSzPts val="1800"/>
              <a:buFont typeface="Arial"/>
              <a:buNone/>
            </a:pPr>
            <a:endParaRPr sz="1800" b="0" i="0" u="none" strike="noStrike" cap="none">
              <a:solidFill>
                <a:srgbClr val="053285"/>
              </a:solidFill>
              <a:latin typeface="Century Gothic"/>
              <a:ea typeface="Century Gothic"/>
              <a:cs typeface="Century Gothic"/>
              <a:sym typeface="Century Gothic"/>
            </a:endParaRPr>
          </a:p>
          <a:p>
            <a:pPr marL="231775" marR="0" lvl="1" indent="-228600" algn="l" rtl="0">
              <a:lnSpc>
                <a:spcPct val="90000"/>
              </a:lnSpc>
              <a:spcBef>
                <a:spcPts val="0"/>
              </a:spcBef>
              <a:spcAft>
                <a:spcPts val="0"/>
              </a:spcAft>
              <a:buClr>
                <a:srgbClr val="053285"/>
              </a:buClr>
              <a:buSzPts val="1800"/>
              <a:buFont typeface="Century Gothic"/>
              <a:buNone/>
            </a:pPr>
            <a:r>
              <a:rPr lang="en-US" sz="1800" b="1" i="0" u="none" strike="noStrike" cap="none">
                <a:solidFill>
                  <a:srgbClr val="053285"/>
                </a:solidFill>
                <a:latin typeface="Century Gothic"/>
                <a:ea typeface="Century Gothic"/>
                <a:cs typeface="Century Gothic"/>
                <a:sym typeface="Century Gothic"/>
              </a:rPr>
              <a:t>2000-2001 </a:t>
            </a:r>
            <a:r>
              <a:rPr lang="en-US" sz="1800" b="0" i="0" u="none" strike="noStrike" cap="none">
                <a:solidFill>
                  <a:srgbClr val="053285"/>
                </a:solidFill>
                <a:latin typeface="Century Gothic"/>
                <a:ea typeface="Century Gothic"/>
                <a:cs typeface="Century Gothic"/>
                <a:sym typeface="Century Gothic"/>
              </a:rPr>
              <a:t>Navy, NASA, NSF, NOAA (4 “Ns) EPA, USCG, USACOE, et. al</a:t>
            </a:r>
            <a:endParaRPr sz="1400" b="0" i="0" u="none" strike="noStrike" cap="none">
              <a:solidFill>
                <a:srgbClr val="000000"/>
              </a:solidFill>
              <a:latin typeface="Arial"/>
              <a:ea typeface="Arial"/>
              <a:cs typeface="Arial"/>
              <a:sym typeface="Arial"/>
            </a:endParaRPr>
          </a:p>
          <a:p>
            <a:pPr marL="231775" marR="0" lvl="1" indent="-228600" algn="l" rtl="0">
              <a:lnSpc>
                <a:spcPct val="90000"/>
              </a:lnSpc>
              <a:spcBef>
                <a:spcPts val="0"/>
              </a:spcBef>
              <a:spcAft>
                <a:spcPts val="0"/>
              </a:spcAft>
              <a:buClr>
                <a:srgbClr val="053285"/>
              </a:buClr>
              <a:buSzPts val="1800"/>
              <a:buFont typeface="Century Gothic"/>
              <a:buNone/>
            </a:pPr>
            <a:r>
              <a:rPr lang="en-US" sz="1800" b="0" i="0" u="none" strike="noStrike" cap="none">
                <a:solidFill>
                  <a:srgbClr val="053285"/>
                </a:solidFill>
                <a:latin typeface="Century Gothic"/>
                <a:ea typeface="Century Gothic"/>
                <a:cs typeface="Century Gothic"/>
                <a:sym typeface="Century Gothic"/>
              </a:rPr>
              <a:t>Signing MOU to establish Ocean.US</a:t>
            </a:r>
            <a:endParaRPr sz="1400" b="0" i="0" u="none" strike="noStrike" cap="none">
              <a:solidFill>
                <a:srgbClr val="000000"/>
              </a:solidFill>
              <a:latin typeface="Arial"/>
              <a:ea typeface="Arial"/>
              <a:cs typeface="Arial"/>
              <a:sym typeface="Arial"/>
            </a:endParaRPr>
          </a:p>
          <a:p>
            <a:pPr marL="231775" marR="0" lvl="1" indent="-228600" algn="l" rtl="0">
              <a:lnSpc>
                <a:spcPct val="90000"/>
              </a:lnSpc>
              <a:spcBef>
                <a:spcPts val="0"/>
              </a:spcBef>
              <a:spcAft>
                <a:spcPts val="0"/>
              </a:spcAft>
              <a:buClr>
                <a:srgbClr val="000000"/>
              </a:buClr>
              <a:buSzPts val="1800"/>
              <a:buFont typeface="Arial"/>
              <a:buNone/>
            </a:pPr>
            <a:endParaRPr sz="1800" b="0" i="0" u="none" strike="noStrike" cap="none">
              <a:solidFill>
                <a:srgbClr val="053285"/>
              </a:solidFill>
              <a:latin typeface="Century Gothic"/>
              <a:ea typeface="Century Gothic"/>
              <a:cs typeface="Century Gothic"/>
              <a:sym typeface="Century Gothic"/>
            </a:endParaRPr>
          </a:p>
          <a:p>
            <a:pPr marL="231775" marR="0" lvl="1" indent="-228600" algn="l" rtl="0">
              <a:lnSpc>
                <a:spcPct val="90000"/>
              </a:lnSpc>
              <a:spcBef>
                <a:spcPts val="0"/>
              </a:spcBef>
              <a:spcAft>
                <a:spcPts val="0"/>
              </a:spcAft>
              <a:buClr>
                <a:srgbClr val="053285"/>
              </a:buClr>
              <a:buSzPts val="1800"/>
              <a:buFont typeface="Century Gothic"/>
              <a:buNone/>
            </a:pPr>
            <a:r>
              <a:rPr lang="en-US" sz="1800" b="1" i="0" u="none" strike="noStrike" cap="none">
                <a:solidFill>
                  <a:srgbClr val="053285"/>
                </a:solidFill>
                <a:latin typeface="Century Gothic"/>
                <a:ea typeface="Century Gothic"/>
                <a:cs typeface="Century Gothic"/>
                <a:sym typeface="Century Gothic"/>
              </a:rPr>
              <a:t>2002</a:t>
            </a:r>
            <a:r>
              <a:rPr lang="en-US" sz="1800" b="0" i="0" u="none" strike="noStrike" cap="none">
                <a:solidFill>
                  <a:srgbClr val="053285"/>
                </a:solidFill>
                <a:latin typeface="Century Gothic"/>
                <a:ea typeface="Century Gothic"/>
                <a:cs typeface="Century Gothic"/>
                <a:sym typeface="Century Gothic"/>
              </a:rPr>
              <a:t> - IOOS planning Summit – “aka Airlie House Report</a:t>
            </a:r>
            <a:r>
              <a:rPr lang="en-US" sz="1800">
                <a:solidFill>
                  <a:srgbClr val="053285"/>
                </a:solidFill>
                <a:latin typeface="Century Gothic"/>
                <a:ea typeface="Century Gothic"/>
                <a:cs typeface="Century Gothic"/>
                <a:sym typeface="Century Gothic"/>
              </a:rPr>
              <a:t>”</a:t>
            </a:r>
            <a:r>
              <a:rPr lang="en-US" sz="1800" b="0" i="0" u="none" strike="noStrike" cap="none">
                <a:solidFill>
                  <a:srgbClr val="053285"/>
                </a:solidFill>
                <a:latin typeface="Century Gothic"/>
                <a:ea typeface="Century Gothic"/>
                <a:cs typeface="Century Gothic"/>
                <a:sym typeface="Century Gothic"/>
              </a:rPr>
              <a:t> </a:t>
            </a:r>
            <a:endParaRPr sz="1400" b="0" i="0" u="none" strike="noStrike" cap="none">
              <a:solidFill>
                <a:srgbClr val="000000"/>
              </a:solidFill>
              <a:latin typeface="Arial"/>
              <a:ea typeface="Arial"/>
              <a:cs typeface="Arial"/>
              <a:sym typeface="Arial"/>
            </a:endParaRPr>
          </a:p>
          <a:p>
            <a:pPr marL="231775" marR="0" lvl="1" indent="-228600" algn="l" rtl="0">
              <a:lnSpc>
                <a:spcPct val="90000"/>
              </a:lnSpc>
              <a:spcBef>
                <a:spcPts val="0"/>
              </a:spcBef>
              <a:spcAft>
                <a:spcPts val="0"/>
              </a:spcAft>
              <a:buClr>
                <a:srgbClr val="000000"/>
              </a:buClr>
              <a:buSzPts val="1800"/>
              <a:buFont typeface="Arial"/>
              <a:buNone/>
            </a:pPr>
            <a:endParaRPr sz="1800" b="0" i="0" u="none" strike="noStrike" cap="none">
              <a:solidFill>
                <a:srgbClr val="053285"/>
              </a:solidFill>
              <a:latin typeface="Century Gothic"/>
              <a:ea typeface="Century Gothic"/>
              <a:cs typeface="Century Gothic"/>
              <a:sym typeface="Century Gothic"/>
            </a:endParaRPr>
          </a:p>
          <a:p>
            <a:pPr marL="231775" marR="0" lvl="1" indent="-228600" algn="l" rtl="0">
              <a:lnSpc>
                <a:spcPct val="90000"/>
              </a:lnSpc>
              <a:spcBef>
                <a:spcPts val="0"/>
              </a:spcBef>
              <a:spcAft>
                <a:spcPts val="0"/>
              </a:spcAft>
              <a:buClr>
                <a:srgbClr val="053285"/>
              </a:buClr>
              <a:buSzPts val="1800"/>
              <a:buFont typeface="Century Gothic"/>
              <a:buNone/>
            </a:pPr>
            <a:r>
              <a:rPr lang="en-US" sz="1800" b="1" i="0" u="none" strike="noStrike" cap="none">
                <a:solidFill>
                  <a:srgbClr val="053285"/>
                </a:solidFill>
                <a:latin typeface="Century Gothic"/>
                <a:ea typeface="Century Gothic"/>
                <a:cs typeface="Century Gothic"/>
                <a:sym typeface="Century Gothic"/>
              </a:rPr>
              <a:t>2004</a:t>
            </a:r>
            <a:r>
              <a:rPr lang="en-US" sz="1800" b="0" i="0" u="none" strike="noStrike" cap="none">
                <a:solidFill>
                  <a:srgbClr val="053285"/>
                </a:solidFill>
                <a:latin typeface="Century Gothic"/>
                <a:ea typeface="Century Gothic"/>
                <a:cs typeface="Century Gothic"/>
                <a:sym typeface="Century Gothic"/>
              </a:rPr>
              <a:t> - Pew and US Commissions on Ocean Policy &amp;</a:t>
            </a:r>
            <a:r>
              <a:rPr lang="en-US"/>
              <a:t> </a:t>
            </a:r>
            <a:r>
              <a:rPr lang="en-US" sz="1800" b="0" i="0" u="none" strike="noStrike" cap="none">
                <a:solidFill>
                  <a:srgbClr val="053285"/>
                </a:solidFill>
                <a:latin typeface="Century Gothic"/>
                <a:ea typeface="Century Gothic"/>
                <a:cs typeface="Century Gothic"/>
                <a:sym typeface="Century Gothic"/>
              </a:rPr>
              <a:t>First US IOOS Development Plan</a:t>
            </a:r>
            <a:endParaRPr sz="1400" b="0" i="0" u="none" strike="noStrike" cap="none">
              <a:solidFill>
                <a:srgbClr val="000000"/>
              </a:solidFill>
              <a:latin typeface="Arial"/>
              <a:ea typeface="Arial"/>
              <a:cs typeface="Arial"/>
              <a:sym typeface="Arial"/>
            </a:endParaRPr>
          </a:p>
          <a:p>
            <a:pPr marL="231775" marR="0" lvl="1" indent="-228600" algn="l" rtl="0">
              <a:lnSpc>
                <a:spcPct val="90000"/>
              </a:lnSpc>
              <a:spcBef>
                <a:spcPts val="0"/>
              </a:spcBef>
              <a:spcAft>
                <a:spcPts val="0"/>
              </a:spcAft>
              <a:buClr>
                <a:srgbClr val="000000"/>
              </a:buClr>
              <a:buSzPts val="1800"/>
              <a:buFont typeface="Arial"/>
              <a:buNone/>
            </a:pPr>
            <a:endParaRPr sz="1800" b="0" i="0" u="none" strike="noStrike" cap="none">
              <a:solidFill>
                <a:srgbClr val="053285"/>
              </a:solidFill>
              <a:latin typeface="Century Gothic"/>
              <a:ea typeface="Century Gothic"/>
              <a:cs typeface="Century Gothic"/>
              <a:sym typeface="Century Gothic"/>
            </a:endParaRPr>
          </a:p>
          <a:p>
            <a:pPr marL="231775" marR="0" lvl="1" indent="-228600" algn="l" rtl="0">
              <a:lnSpc>
                <a:spcPct val="90000"/>
              </a:lnSpc>
              <a:spcBef>
                <a:spcPts val="0"/>
              </a:spcBef>
              <a:spcAft>
                <a:spcPts val="0"/>
              </a:spcAft>
              <a:buClr>
                <a:srgbClr val="053285"/>
              </a:buClr>
              <a:buSzPts val="1800"/>
              <a:buFont typeface="Century Gothic"/>
              <a:buNone/>
            </a:pPr>
            <a:r>
              <a:rPr lang="en-US" sz="1800" b="1" i="0" u="none" strike="noStrike" cap="none">
                <a:solidFill>
                  <a:srgbClr val="053285"/>
                </a:solidFill>
                <a:latin typeface="Century Gothic"/>
                <a:ea typeface="Century Gothic"/>
                <a:cs typeface="Century Gothic"/>
                <a:sym typeface="Century Gothic"/>
              </a:rPr>
              <a:t>2006 </a:t>
            </a:r>
            <a:r>
              <a:rPr lang="en-US" sz="1800" b="0" i="0" u="none" strike="noStrike" cap="none">
                <a:solidFill>
                  <a:srgbClr val="053285"/>
                </a:solidFill>
                <a:latin typeface="Century Gothic"/>
                <a:ea typeface="Century Gothic"/>
                <a:cs typeface="Century Gothic"/>
                <a:sym typeface="Century Gothic"/>
              </a:rPr>
              <a:t>– NOAA IOOS Office and program established</a:t>
            </a:r>
            <a:r>
              <a:rPr lang="en-US" sz="1800">
                <a:solidFill>
                  <a:srgbClr val="053285"/>
                </a:solidFill>
                <a:latin typeface="Century Gothic"/>
                <a:ea typeface="Century Gothic"/>
                <a:cs typeface="Century Gothic"/>
                <a:sym typeface="Century Gothic"/>
              </a:rPr>
              <a:t> </a:t>
            </a:r>
            <a:r>
              <a:rPr lang="en-US" sz="1800" b="0" i="0" u="none" strike="noStrike" cap="none">
                <a:solidFill>
                  <a:srgbClr val="053285"/>
                </a:solidFill>
                <a:latin typeface="Century Gothic"/>
                <a:ea typeface="Century Gothic"/>
                <a:cs typeface="Century Gothic"/>
                <a:sym typeface="Century Gothic"/>
              </a:rPr>
              <a:t> </a:t>
            </a:r>
            <a:endParaRPr sz="1400" b="0" i="0" u="none" strike="noStrike" cap="none">
              <a:solidFill>
                <a:srgbClr val="000000"/>
              </a:solidFill>
              <a:latin typeface="Arial"/>
              <a:ea typeface="Arial"/>
              <a:cs typeface="Arial"/>
              <a:sym typeface="Arial"/>
            </a:endParaRPr>
          </a:p>
          <a:p>
            <a:pPr marL="231775" marR="0" lvl="1" indent="-228600" algn="l" rtl="0">
              <a:lnSpc>
                <a:spcPct val="9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a:p>
            <a:pPr marL="231775" marR="0" lvl="1" indent="-228600" algn="l" rtl="0">
              <a:lnSpc>
                <a:spcPct val="90000"/>
              </a:lnSpc>
              <a:spcBef>
                <a:spcPts val="0"/>
              </a:spcBef>
              <a:spcAft>
                <a:spcPts val="0"/>
              </a:spcAft>
              <a:buClr>
                <a:srgbClr val="053285"/>
              </a:buClr>
              <a:buSzPts val="1800"/>
              <a:buFont typeface="Century Gothic"/>
              <a:buNone/>
            </a:pPr>
            <a:r>
              <a:rPr lang="en-US" sz="1800" b="1">
                <a:solidFill>
                  <a:srgbClr val="053285"/>
                </a:solidFill>
                <a:latin typeface="Century Gothic"/>
                <a:ea typeface="Century Gothic"/>
                <a:cs typeface="Century Gothic"/>
                <a:sym typeface="Century Gothic"/>
              </a:rPr>
              <a:t>2008 &amp; </a:t>
            </a:r>
            <a:r>
              <a:rPr lang="en-US" sz="1800" b="1" i="0" u="none" strike="noStrike" cap="none">
                <a:solidFill>
                  <a:srgbClr val="053285"/>
                </a:solidFill>
                <a:latin typeface="Century Gothic"/>
                <a:ea typeface="Century Gothic"/>
                <a:cs typeface="Century Gothic"/>
                <a:sym typeface="Century Gothic"/>
              </a:rPr>
              <a:t>2009</a:t>
            </a:r>
            <a:r>
              <a:rPr lang="en-US" sz="1800" b="0" i="0" u="none" strike="noStrike" cap="none">
                <a:solidFill>
                  <a:srgbClr val="053285"/>
                </a:solidFill>
                <a:latin typeface="Century Gothic"/>
                <a:ea typeface="Century Gothic"/>
                <a:cs typeface="Century Gothic"/>
                <a:sym typeface="Century Gothic"/>
              </a:rPr>
              <a:t> –  </a:t>
            </a:r>
            <a:r>
              <a:rPr lang="en-US" sz="1800">
                <a:solidFill>
                  <a:srgbClr val="053285"/>
                </a:solidFill>
                <a:latin typeface="Century Gothic"/>
                <a:ea typeface="Century Gothic"/>
                <a:cs typeface="Century Gothic"/>
                <a:sym typeface="Century Gothic"/>
              </a:rPr>
              <a:t>“IOOS” in President’s Budget &amp; </a:t>
            </a:r>
            <a:r>
              <a:rPr lang="en-US" sz="1800" b="0" i="0" u="none" strike="noStrike" cap="none">
                <a:solidFill>
                  <a:srgbClr val="053285"/>
                </a:solidFill>
                <a:latin typeface="Century Gothic"/>
                <a:ea typeface="Century Gothic"/>
                <a:cs typeface="Century Gothic"/>
                <a:sym typeface="Century Gothic"/>
              </a:rPr>
              <a:t>ICOOS Act passes PL 111-11</a:t>
            </a:r>
            <a:endParaRPr sz="1400" b="0" i="0" u="none" strike="noStrike" cap="none">
              <a:solidFill>
                <a:srgbClr val="000000"/>
              </a:solidFill>
              <a:latin typeface="Arial"/>
              <a:ea typeface="Arial"/>
              <a:cs typeface="Arial"/>
              <a:sym typeface="Arial"/>
            </a:endParaRPr>
          </a:p>
          <a:p>
            <a:pPr marL="231775" marR="0" lvl="1" indent="-228600" algn="l" rtl="0">
              <a:lnSpc>
                <a:spcPct val="90000"/>
              </a:lnSpc>
              <a:spcBef>
                <a:spcPts val="0"/>
              </a:spcBef>
              <a:spcAft>
                <a:spcPts val="0"/>
              </a:spcAft>
              <a:buClr>
                <a:srgbClr val="000000"/>
              </a:buClr>
              <a:buSzPts val="1800"/>
              <a:buFont typeface="Arial"/>
              <a:buNone/>
            </a:pPr>
            <a:endParaRPr sz="1800" b="0" i="0" u="none" strike="noStrike" cap="none">
              <a:solidFill>
                <a:srgbClr val="053285"/>
              </a:solidFill>
              <a:latin typeface="Century Gothic"/>
              <a:ea typeface="Century Gothic"/>
              <a:cs typeface="Century Gothic"/>
              <a:sym typeface="Century Gothic"/>
            </a:endParaRPr>
          </a:p>
          <a:p>
            <a:pPr marL="231775" marR="0" lvl="1" indent="-228600" algn="l" rtl="0">
              <a:lnSpc>
                <a:spcPct val="90000"/>
              </a:lnSpc>
              <a:spcBef>
                <a:spcPts val="0"/>
              </a:spcBef>
              <a:spcAft>
                <a:spcPts val="0"/>
              </a:spcAft>
              <a:buClr>
                <a:srgbClr val="053285"/>
              </a:buClr>
              <a:buSzPts val="1800"/>
              <a:buFont typeface="Century Gothic"/>
              <a:buNone/>
            </a:pPr>
            <a:r>
              <a:rPr lang="en-US" sz="1800" b="1" i="0" u="none" strike="noStrike" cap="none">
                <a:solidFill>
                  <a:srgbClr val="053285"/>
                </a:solidFill>
                <a:latin typeface="Century Gothic"/>
                <a:ea typeface="Century Gothic"/>
                <a:cs typeface="Century Gothic"/>
                <a:sym typeface="Century Gothic"/>
              </a:rPr>
              <a:t>2012</a:t>
            </a:r>
            <a:r>
              <a:rPr lang="en-US" sz="1800" b="0" i="0" u="none" strike="noStrike" cap="none">
                <a:solidFill>
                  <a:srgbClr val="053285"/>
                </a:solidFill>
                <a:latin typeface="Century Gothic"/>
                <a:ea typeface="Century Gothic"/>
                <a:cs typeface="Century Gothic"/>
                <a:sym typeface="Century Gothic"/>
              </a:rPr>
              <a:t> – US IOOS Summit</a:t>
            </a:r>
            <a:endParaRPr sz="1400" b="0" i="0" u="none" strike="noStrike" cap="none">
              <a:solidFill>
                <a:srgbClr val="000000"/>
              </a:solidFill>
              <a:latin typeface="Arial"/>
              <a:ea typeface="Arial"/>
              <a:cs typeface="Arial"/>
              <a:sym typeface="Arial"/>
            </a:endParaRPr>
          </a:p>
          <a:p>
            <a:pPr marL="231775" marR="0" lvl="1" indent="-228600" algn="l" rtl="0">
              <a:lnSpc>
                <a:spcPct val="90000"/>
              </a:lnSpc>
              <a:spcBef>
                <a:spcPts val="0"/>
              </a:spcBef>
              <a:spcAft>
                <a:spcPts val="0"/>
              </a:spcAft>
              <a:buClr>
                <a:srgbClr val="000000"/>
              </a:buClr>
              <a:buSzPts val="1800"/>
              <a:buFont typeface="Arial"/>
              <a:buNone/>
            </a:pPr>
            <a:endParaRPr sz="1800" b="0" i="0" u="none" strike="noStrike" cap="none">
              <a:solidFill>
                <a:srgbClr val="053285"/>
              </a:solidFill>
              <a:latin typeface="Century Gothic"/>
              <a:ea typeface="Century Gothic"/>
              <a:cs typeface="Century Gothic"/>
              <a:sym typeface="Century Gothic"/>
            </a:endParaRPr>
          </a:p>
          <a:p>
            <a:pPr marL="231775" marR="0" lvl="1" indent="-228600" algn="l" rtl="0">
              <a:lnSpc>
                <a:spcPct val="90000"/>
              </a:lnSpc>
              <a:spcBef>
                <a:spcPts val="0"/>
              </a:spcBef>
              <a:spcAft>
                <a:spcPts val="0"/>
              </a:spcAft>
              <a:buClr>
                <a:srgbClr val="053285"/>
              </a:buClr>
              <a:buSzPts val="1800"/>
              <a:buFont typeface="Century Gothic"/>
              <a:buNone/>
            </a:pPr>
            <a:r>
              <a:rPr lang="en-US" sz="1800" b="1" i="0" u="none" strike="noStrike" cap="none">
                <a:solidFill>
                  <a:srgbClr val="053285"/>
                </a:solidFill>
                <a:latin typeface="Century Gothic"/>
                <a:ea typeface="Century Gothic"/>
                <a:cs typeface="Century Gothic"/>
                <a:sym typeface="Century Gothic"/>
              </a:rPr>
              <a:t>2018</a:t>
            </a:r>
            <a:r>
              <a:rPr lang="en-US" sz="1800" b="0" i="0" u="none" strike="noStrike" cap="none">
                <a:solidFill>
                  <a:srgbClr val="053285"/>
                </a:solidFill>
                <a:latin typeface="Century Gothic"/>
                <a:ea typeface="Century Gothic"/>
                <a:cs typeface="Century Gothic"/>
                <a:sym typeface="Century Gothic"/>
              </a:rPr>
              <a:t> – US IOOS Enterprise Strategic Plan</a:t>
            </a:r>
            <a:endParaRPr sz="1400" b="0" i="0" u="none" strike="noStrike" cap="none">
              <a:solidFill>
                <a:srgbClr val="000000"/>
              </a:solidFill>
              <a:latin typeface="Arial"/>
              <a:ea typeface="Arial"/>
              <a:cs typeface="Arial"/>
              <a:sym typeface="Arial"/>
            </a:endParaRPr>
          </a:p>
          <a:p>
            <a:pPr marL="231775" marR="0" lvl="1" indent="-228600" algn="l" rtl="0">
              <a:lnSpc>
                <a:spcPct val="90000"/>
              </a:lnSpc>
              <a:spcBef>
                <a:spcPts val="0"/>
              </a:spcBef>
              <a:spcAft>
                <a:spcPts val="0"/>
              </a:spcAft>
              <a:buClr>
                <a:srgbClr val="000000"/>
              </a:buClr>
              <a:buSzPts val="1800"/>
              <a:buFont typeface="Arial"/>
              <a:buNone/>
            </a:pPr>
            <a:endParaRPr sz="1800" b="0" i="0" u="none" strike="noStrike" cap="none">
              <a:solidFill>
                <a:srgbClr val="053285"/>
              </a:solidFill>
              <a:latin typeface="Century Gothic"/>
              <a:ea typeface="Century Gothic"/>
              <a:cs typeface="Century Gothic"/>
              <a:sym typeface="Century Gothic"/>
            </a:endParaRPr>
          </a:p>
          <a:p>
            <a:pPr marL="231775" marR="0" lvl="1" indent="-228600" algn="l" rtl="0">
              <a:lnSpc>
                <a:spcPct val="90000"/>
              </a:lnSpc>
              <a:spcBef>
                <a:spcPts val="0"/>
              </a:spcBef>
              <a:spcAft>
                <a:spcPts val="0"/>
              </a:spcAft>
              <a:buClr>
                <a:srgbClr val="053285"/>
              </a:buClr>
              <a:buSzPts val="1800"/>
              <a:buFont typeface="Century Gothic"/>
              <a:buNone/>
            </a:pPr>
            <a:r>
              <a:rPr lang="en-US" sz="1800" b="1" i="0" u="none" strike="noStrike" cap="none">
                <a:solidFill>
                  <a:srgbClr val="053285"/>
                </a:solidFill>
                <a:latin typeface="Century Gothic"/>
                <a:ea typeface="Century Gothic"/>
                <a:cs typeface="Century Gothic"/>
                <a:sym typeface="Century Gothic"/>
              </a:rPr>
              <a:t>2019</a:t>
            </a:r>
            <a:r>
              <a:rPr lang="en-US" sz="1800" b="0" i="0" u="none" strike="noStrike" cap="none">
                <a:solidFill>
                  <a:srgbClr val="053285"/>
                </a:solidFill>
                <a:latin typeface="Century Gothic"/>
                <a:ea typeface="Century Gothic"/>
                <a:cs typeface="Century Gothic"/>
                <a:sym typeface="Century Gothic"/>
              </a:rPr>
              <a:t> – Ocean Obs ‘19 global and coastal observing coming together</a:t>
            </a:r>
            <a:endParaRPr sz="1800" b="0" i="0" u="none" strike="noStrike" cap="none">
              <a:solidFill>
                <a:srgbClr val="053285"/>
              </a:solidFill>
              <a:latin typeface="Century Gothic"/>
              <a:ea typeface="Century Gothic"/>
              <a:cs typeface="Century Gothic"/>
              <a:sym typeface="Century Gothic"/>
            </a:endParaRPr>
          </a:p>
          <a:p>
            <a:pPr marL="231775" marR="0" lvl="1" indent="-228600" algn="l" rtl="0">
              <a:lnSpc>
                <a:spcPct val="90000"/>
              </a:lnSpc>
              <a:spcBef>
                <a:spcPts val="0"/>
              </a:spcBef>
              <a:spcAft>
                <a:spcPts val="0"/>
              </a:spcAft>
              <a:buClr>
                <a:srgbClr val="053285"/>
              </a:buClr>
              <a:buSzPts val="1800"/>
              <a:buFont typeface="Century Gothic"/>
              <a:buNone/>
            </a:pPr>
            <a:endParaRPr sz="1800">
              <a:solidFill>
                <a:srgbClr val="053285"/>
              </a:solidFill>
              <a:latin typeface="Century Gothic"/>
              <a:ea typeface="Century Gothic"/>
              <a:cs typeface="Century Gothic"/>
              <a:sym typeface="Century Gothic"/>
            </a:endParaRPr>
          </a:p>
          <a:p>
            <a:pPr marL="231775" marR="0" lvl="1" indent="-228600" algn="l" rtl="0">
              <a:lnSpc>
                <a:spcPct val="90000"/>
              </a:lnSpc>
              <a:spcBef>
                <a:spcPts val="0"/>
              </a:spcBef>
              <a:spcAft>
                <a:spcPts val="0"/>
              </a:spcAft>
              <a:buClr>
                <a:srgbClr val="053285"/>
              </a:buClr>
              <a:buSzPts val="1800"/>
              <a:buFont typeface="Century Gothic"/>
              <a:buNone/>
            </a:pPr>
            <a:r>
              <a:rPr lang="en-US" sz="1800" b="1">
                <a:solidFill>
                  <a:srgbClr val="053285"/>
                </a:solidFill>
                <a:latin typeface="Century Gothic"/>
                <a:ea typeface="Century Gothic"/>
                <a:cs typeface="Century Gothic"/>
                <a:sym typeface="Century Gothic"/>
              </a:rPr>
              <a:t>2021-30</a:t>
            </a:r>
            <a:r>
              <a:rPr lang="en-US" sz="1800">
                <a:solidFill>
                  <a:srgbClr val="053285"/>
                </a:solidFill>
                <a:latin typeface="Century Gothic"/>
                <a:ea typeface="Century Gothic"/>
                <a:cs typeface="Century Gothic"/>
                <a:sym typeface="Century Gothic"/>
              </a:rPr>
              <a:t> - UN Decade of Ocean Science</a:t>
            </a:r>
            <a:endParaRPr sz="1800">
              <a:solidFill>
                <a:srgbClr val="053285"/>
              </a:solidFill>
              <a:latin typeface="Century Gothic"/>
              <a:ea typeface="Century Gothic"/>
              <a:cs typeface="Century Gothic"/>
              <a:sym typeface="Century Gothic"/>
            </a:endParaRPr>
          </a:p>
          <a:p>
            <a:pPr marL="0" marR="0" lvl="0" indent="0" algn="l" rtl="0">
              <a:lnSpc>
                <a:spcPct val="100000"/>
              </a:lnSpc>
              <a:spcBef>
                <a:spcPts val="0"/>
              </a:spcBef>
              <a:spcAft>
                <a:spcPts val="0"/>
              </a:spcAft>
              <a:buNone/>
            </a:pPr>
            <a:endParaRPr sz="1800" b="0" i="0" u="none" strike="noStrike" cap="none">
              <a:solidFill>
                <a:srgbClr val="053285"/>
              </a:solidFill>
              <a:latin typeface="Century Gothic"/>
              <a:ea typeface="Century Gothic"/>
              <a:cs typeface="Century Gothic"/>
              <a:sym typeface="Century Gothic"/>
            </a:endParaRPr>
          </a:p>
        </p:txBody>
      </p:sp>
      <p:grpSp>
        <p:nvGrpSpPr>
          <p:cNvPr id="1036" name="Google Shape;1036;p170"/>
          <p:cNvGrpSpPr/>
          <p:nvPr/>
        </p:nvGrpSpPr>
        <p:grpSpPr>
          <a:xfrm>
            <a:off x="228600" y="5867400"/>
            <a:ext cx="0" cy="0"/>
            <a:chOff x="0" y="0"/>
            <a:chExt cx="2147483646" cy="2147483647"/>
          </a:xfrm>
        </p:grpSpPr>
        <p:pic>
          <p:nvPicPr>
            <p:cNvPr id="1037" name="Google Shape;1037;p170" descr="NASA.png"/>
            <p:cNvPicPr preferRelativeResize="0"/>
            <p:nvPr/>
          </p:nvPicPr>
          <p:blipFill rotWithShape="1">
            <a:blip r:embed="rId3">
              <a:alphaModFix/>
            </a:blip>
            <a:srcRect/>
            <a:stretch/>
          </p:blipFill>
          <p:spPr>
            <a:xfrm>
              <a:off x="311657714" y="0"/>
              <a:ext cx="242100407" cy="1224375057"/>
            </a:xfrm>
            <a:prstGeom prst="rect">
              <a:avLst/>
            </a:prstGeom>
            <a:noFill/>
            <a:ln>
              <a:noFill/>
            </a:ln>
          </p:spPr>
        </p:pic>
        <p:pic>
          <p:nvPicPr>
            <p:cNvPr id="1038" name="Google Shape;1038;p170" descr="NOAA.png"/>
            <p:cNvPicPr preferRelativeResize="0"/>
            <p:nvPr/>
          </p:nvPicPr>
          <p:blipFill rotWithShape="1">
            <a:blip r:embed="rId4">
              <a:alphaModFix/>
            </a:blip>
            <a:srcRect/>
            <a:stretch/>
          </p:blipFill>
          <p:spPr>
            <a:xfrm>
              <a:off x="62027777" y="28330338"/>
              <a:ext cx="236854716" cy="1197846108"/>
            </a:xfrm>
            <a:prstGeom prst="rect">
              <a:avLst/>
            </a:prstGeom>
            <a:noFill/>
            <a:ln>
              <a:noFill/>
            </a:ln>
          </p:spPr>
        </p:pic>
        <p:pic>
          <p:nvPicPr>
            <p:cNvPr id="1039" name="Google Shape;1039;p170" descr="NSF.png"/>
            <p:cNvPicPr preferRelativeResize="0"/>
            <p:nvPr/>
          </p:nvPicPr>
          <p:blipFill rotWithShape="1">
            <a:blip r:embed="rId5">
              <a:alphaModFix/>
            </a:blip>
            <a:srcRect/>
            <a:stretch/>
          </p:blipFill>
          <p:spPr>
            <a:xfrm>
              <a:off x="554341689" y="20208744"/>
              <a:ext cx="221061521" cy="1117975103"/>
            </a:xfrm>
            <a:prstGeom prst="rect">
              <a:avLst/>
            </a:prstGeom>
            <a:noFill/>
            <a:ln>
              <a:noFill/>
            </a:ln>
          </p:spPr>
        </p:pic>
        <p:pic>
          <p:nvPicPr>
            <p:cNvPr id="1040" name="Google Shape;1040;p170" descr="USACE.gif"/>
            <p:cNvPicPr preferRelativeResize="0"/>
            <p:nvPr/>
          </p:nvPicPr>
          <p:blipFill rotWithShape="1">
            <a:blip r:embed="rId6">
              <a:alphaModFix/>
            </a:blip>
            <a:srcRect/>
            <a:stretch/>
          </p:blipFill>
          <p:spPr>
            <a:xfrm>
              <a:off x="702460988" y="1123444691"/>
              <a:ext cx="193097561" cy="976552973"/>
            </a:xfrm>
            <a:prstGeom prst="rect">
              <a:avLst/>
            </a:prstGeom>
            <a:noFill/>
            <a:ln>
              <a:noFill/>
            </a:ln>
          </p:spPr>
        </p:pic>
        <p:pic>
          <p:nvPicPr>
            <p:cNvPr id="1041" name="Google Shape;1041;p170" descr="USGS.gif"/>
            <p:cNvPicPr preferRelativeResize="0"/>
            <p:nvPr/>
          </p:nvPicPr>
          <p:blipFill rotWithShape="1">
            <a:blip r:embed="rId7">
              <a:alphaModFix/>
            </a:blip>
            <a:srcRect/>
            <a:stretch/>
          </p:blipFill>
          <p:spPr>
            <a:xfrm>
              <a:off x="0" y="1337366194"/>
              <a:ext cx="347507414" cy="646387878"/>
            </a:xfrm>
            <a:prstGeom prst="rect">
              <a:avLst/>
            </a:prstGeom>
            <a:noFill/>
            <a:ln>
              <a:noFill/>
            </a:ln>
          </p:spPr>
        </p:pic>
        <p:pic>
          <p:nvPicPr>
            <p:cNvPr id="1042" name="Google Shape;1042;p170" descr="DOE.gif"/>
            <p:cNvPicPr preferRelativeResize="0"/>
            <p:nvPr/>
          </p:nvPicPr>
          <p:blipFill rotWithShape="1">
            <a:blip r:embed="rId8">
              <a:alphaModFix/>
            </a:blip>
            <a:srcRect/>
            <a:stretch/>
          </p:blipFill>
          <p:spPr>
            <a:xfrm>
              <a:off x="1233982281" y="73799551"/>
              <a:ext cx="205381801" cy="1038677899"/>
            </a:xfrm>
            <a:prstGeom prst="rect">
              <a:avLst/>
            </a:prstGeom>
            <a:noFill/>
            <a:ln>
              <a:noFill/>
            </a:ln>
          </p:spPr>
        </p:pic>
        <p:pic>
          <p:nvPicPr>
            <p:cNvPr id="1043" name="Google Shape;1043;p170" descr="ONR.gif"/>
            <p:cNvPicPr preferRelativeResize="0"/>
            <p:nvPr/>
          </p:nvPicPr>
          <p:blipFill rotWithShape="1">
            <a:blip r:embed="rId9">
              <a:alphaModFix/>
            </a:blip>
            <a:srcRect/>
            <a:stretch/>
          </p:blipFill>
          <p:spPr>
            <a:xfrm>
              <a:off x="908030525" y="1188409445"/>
              <a:ext cx="369188597" cy="838767379"/>
            </a:xfrm>
            <a:prstGeom prst="rect">
              <a:avLst/>
            </a:prstGeom>
            <a:noFill/>
            <a:ln>
              <a:noFill/>
            </a:ln>
          </p:spPr>
        </p:pic>
        <p:pic>
          <p:nvPicPr>
            <p:cNvPr id="1044" name="Google Shape;1044;p170" descr="EPA.png"/>
            <p:cNvPicPr preferRelativeResize="0"/>
            <p:nvPr/>
          </p:nvPicPr>
          <p:blipFill rotWithShape="1">
            <a:blip r:embed="rId10">
              <a:alphaModFix/>
            </a:blip>
            <a:srcRect/>
            <a:stretch/>
          </p:blipFill>
          <p:spPr>
            <a:xfrm>
              <a:off x="1025033510" y="54798162"/>
              <a:ext cx="196281920" cy="992653509"/>
            </a:xfrm>
            <a:prstGeom prst="rect">
              <a:avLst/>
            </a:prstGeom>
            <a:noFill/>
            <a:ln>
              <a:noFill/>
            </a:ln>
          </p:spPr>
        </p:pic>
        <p:pic>
          <p:nvPicPr>
            <p:cNvPr id="1045" name="Google Shape;1045;p170" descr="MMC.gif"/>
            <p:cNvPicPr preferRelativeResize="0"/>
            <p:nvPr/>
          </p:nvPicPr>
          <p:blipFill rotWithShape="1">
            <a:blip r:embed="rId11">
              <a:alphaModFix/>
            </a:blip>
            <a:srcRect/>
            <a:stretch/>
          </p:blipFill>
          <p:spPr>
            <a:xfrm>
              <a:off x="803388430" y="73799551"/>
              <a:ext cx="196281189" cy="992653458"/>
            </a:xfrm>
            <a:prstGeom prst="rect">
              <a:avLst/>
            </a:prstGeom>
            <a:noFill/>
            <a:ln>
              <a:noFill/>
            </a:ln>
          </p:spPr>
        </p:pic>
        <p:pic>
          <p:nvPicPr>
            <p:cNvPr id="1046" name="Google Shape;1046;p170" descr="USCG.gif"/>
            <p:cNvPicPr preferRelativeResize="0"/>
            <p:nvPr/>
          </p:nvPicPr>
          <p:blipFill rotWithShape="1">
            <a:blip r:embed="rId12">
              <a:alphaModFix/>
            </a:blip>
            <a:srcRect/>
            <a:stretch/>
          </p:blipFill>
          <p:spPr>
            <a:xfrm>
              <a:off x="1694240073" y="62715718"/>
              <a:ext cx="218208421" cy="1103546158"/>
            </a:xfrm>
            <a:prstGeom prst="rect">
              <a:avLst/>
            </a:prstGeom>
            <a:noFill/>
            <a:ln>
              <a:noFill/>
            </a:ln>
          </p:spPr>
        </p:pic>
        <p:pic>
          <p:nvPicPr>
            <p:cNvPr id="1047" name="Google Shape;1047;p170"/>
            <p:cNvPicPr preferRelativeResize="0"/>
            <p:nvPr/>
          </p:nvPicPr>
          <p:blipFill rotWithShape="1">
            <a:blip r:embed="rId13">
              <a:alphaModFix/>
            </a:blip>
            <a:srcRect/>
            <a:stretch/>
          </p:blipFill>
          <p:spPr>
            <a:xfrm>
              <a:off x="350327051" y="1307035669"/>
              <a:ext cx="336787277" cy="674580925"/>
            </a:xfrm>
            <a:prstGeom prst="rect">
              <a:avLst/>
            </a:prstGeom>
            <a:noFill/>
            <a:ln>
              <a:noFill/>
            </a:ln>
          </p:spPr>
        </p:pic>
        <p:pic>
          <p:nvPicPr>
            <p:cNvPr id="1048" name="Google Shape;1048;p170" descr="CSREES.gif"/>
            <p:cNvPicPr preferRelativeResize="0"/>
            <p:nvPr/>
          </p:nvPicPr>
          <p:blipFill rotWithShape="1">
            <a:blip r:embed="rId14">
              <a:alphaModFix/>
            </a:blip>
            <a:srcRect/>
            <a:stretch/>
          </p:blipFill>
          <p:spPr>
            <a:xfrm>
              <a:off x="1291841540" y="1259022163"/>
              <a:ext cx="148680504" cy="751922346"/>
            </a:xfrm>
            <a:prstGeom prst="rect">
              <a:avLst/>
            </a:prstGeom>
            <a:noFill/>
            <a:ln>
              <a:noFill/>
            </a:ln>
          </p:spPr>
        </p:pic>
        <p:pic>
          <p:nvPicPr>
            <p:cNvPr id="1049" name="Google Shape;1049;p170" descr="DOS.gif"/>
            <p:cNvPicPr preferRelativeResize="0"/>
            <p:nvPr/>
          </p:nvPicPr>
          <p:blipFill rotWithShape="1">
            <a:blip r:embed="rId15">
              <a:alphaModFix/>
            </a:blip>
            <a:srcRect/>
            <a:stretch/>
          </p:blipFill>
          <p:spPr>
            <a:xfrm>
              <a:off x="1945720290" y="1127105161"/>
              <a:ext cx="201763356" cy="1020378485"/>
            </a:xfrm>
            <a:prstGeom prst="rect">
              <a:avLst/>
            </a:prstGeom>
            <a:noFill/>
            <a:ln>
              <a:noFill/>
            </a:ln>
          </p:spPr>
        </p:pic>
        <p:pic>
          <p:nvPicPr>
            <p:cNvPr id="1050" name="Google Shape;1050;p170" descr="DOT.gif"/>
            <p:cNvPicPr preferRelativeResize="0"/>
            <p:nvPr/>
          </p:nvPicPr>
          <p:blipFill rotWithShape="1">
            <a:blip r:embed="rId16">
              <a:alphaModFix/>
            </a:blip>
            <a:srcRect/>
            <a:stretch/>
          </p:blipFill>
          <p:spPr>
            <a:xfrm>
              <a:off x="1728886042" y="1134931940"/>
              <a:ext cx="193238972" cy="977267984"/>
            </a:xfrm>
            <a:prstGeom prst="rect">
              <a:avLst/>
            </a:prstGeom>
            <a:noFill/>
            <a:ln>
              <a:noFill/>
            </a:ln>
          </p:spPr>
        </p:pic>
        <p:pic>
          <p:nvPicPr>
            <p:cNvPr id="1051" name="Google Shape;1051;p170" descr="FDA.gif"/>
            <p:cNvPicPr preferRelativeResize="0"/>
            <p:nvPr/>
          </p:nvPicPr>
          <p:blipFill rotWithShape="1">
            <a:blip r:embed="rId17">
              <a:alphaModFix/>
            </a:blip>
            <a:srcRect/>
            <a:stretch/>
          </p:blipFill>
          <p:spPr>
            <a:xfrm>
              <a:off x="1455144484" y="1366296855"/>
              <a:ext cx="263175264" cy="537374705"/>
            </a:xfrm>
            <a:prstGeom prst="rect">
              <a:avLst/>
            </a:prstGeom>
            <a:noFill/>
            <a:ln>
              <a:noFill/>
            </a:ln>
          </p:spPr>
        </p:pic>
        <p:pic>
          <p:nvPicPr>
            <p:cNvPr id="1052" name="Google Shape;1052;p170" descr="JCS.gif"/>
            <p:cNvPicPr preferRelativeResize="0"/>
            <p:nvPr/>
          </p:nvPicPr>
          <p:blipFill rotWithShape="1">
            <a:blip r:embed="rId18">
              <a:alphaModFix/>
            </a:blip>
            <a:srcRect/>
            <a:stretch/>
          </p:blipFill>
          <p:spPr>
            <a:xfrm>
              <a:off x="1463545735" y="61006699"/>
              <a:ext cx="216348705" cy="1094141030"/>
            </a:xfrm>
            <a:prstGeom prst="rect">
              <a:avLst/>
            </a:prstGeom>
            <a:noFill/>
            <a:ln>
              <a:noFill/>
            </a:ln>
          </p:spPr>
        </p:pic>
        <p:pic>
          <p:nvPicPr>
            <p:cNvPr id="1053" name="Google Shape;1053;p170" descr="USARC.gif"/>
            <p:cNvPicPr preferRelativeResize="0"/>
            <p:nvPr/>
          </p:nvPicPr>
          <p:blipFill rotWithShape="1">
            <a:blip r:embed="rId19">
              <a:alphaModFix/>
            </a:blip>
            <a:srcRect/>
            <a:stretch/>
          </p:blipFill>
          <p:spPr>
            <a:xfrm>
              <a:off x="1941464836" y="105296622"/>
              <a:ext cx="197380352" cy="998212236"/>
            </a:xfrm>
            <a:prstGeom prst="rect">
              <a:avLst/>
            </a:prstGeom>
            <a:noFill/>
            <a:ln>
              <a:noFill/>
            </a:ln>
          </p:spPr>
        </p:pic>
      </p:gr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058"/>
        <p:cNvGrpSpPr/>
        <p:nvPr/>
      </p:nvGrpSpPr>
      <p:grpSpPr>
        <a:xfrm>
          <a:off x="0" y="0"/>
          <a:ext cx="0" cy="0"/>
          <a:chOff x="0" y="0"/>
          <a:chExt cx="0" cy="0"/>
        </a:xfrm>
      </p:grpSpPr>
      <p:sp>
        <p:nvSpPr>
          <p:cNvPr id="1059" name="Google Shape;1059;p171"/>
          <p:cNvSpPr txBox="1">
            <a:spLocks noGrp="1"/>
          </p:cNvSpPr>
          <p:nvPr>
            <p:ph type="title"/>
          </p:nvPr>
        </p:nvSpPr>
        <p:spPr>
          <a:xfrm>
            <a:off x="4354" y="17417"/>
            <a:ext cx="9139500" cy="5922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“IOOS” budget 2010-2019</a:t>
            </a:r>
            <a:endParaRPr/>
          </a:p>
        </p:txBody>
      </p:sp>
      <p:sp>
        <p:nvSpPr>
          <p:cNvPr id="1060" name="Google Shape;1060;p171"/>
          <p:cNvSpPr txBox="1">
            <a:spLocks noGrp="1"/>
          </p:cNvSpPr>
          <p:nvPr>
            <p:ph type="sldNum" idx="12"/>
          </p:nvPr>
        </p:nvSpPr>
        <p:spPr>
          <a:xfrm>
            <a:off x="457200" y="6356350"/>
            <a:ext cx="762000" cy="365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pPr marL="0" lvl="0" indent="0" algn="l" rtl="0">
                <a:spcBef>
                  <a:spcPts val="0"/>
                </a:spcBef>
                <a:spcAft>
                  <a:spcPts val="0"/>
                </a:spcAft>
                <a:buClr>
                  <a:srgbClr val="000000"/>
                </a:buClr>
                <a:buFont typeface="Arial"/>
                <a:buNone/>
              </a:pPr>
              <a:t>35</a:t>
            </a:fld>
            <a:endParaRPr/>
          </a:p>
        </p:txBody>
      </p:sp>
      <p:pic>
        <p:nvPicPr>
          <p:cNvPr id="1061" name="Google Shape;1061;p171"/>
          <p:cNvPicPr preferRelativeResize="0"/>
          <p:nvPr/>
        </p:nvPicPr>
        <p:blipFill>
          <a:blip r:embed="rId3">
            <a:alphaModFix/>
          </a:blip>
          <a:stretch>
            <a:fillRect/>
          </a:stretch>
        </p:blipFill>
        <p:spPr>
          <a:xfrm>
            <a:off x="4349" y="609624"/>
            <a:ext cx="9139500" cy="5440553"/>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065"/>
        <p:cNvGrpSpPr/>
        <p:nvPr/>
      </p:nvGrpSpPr>
      <p:grpSpPr>
        <a:xfrm>
          <a:off x="0" y="0"/>
          <a:ext cx="0" cy="0"/>
          <a:chOff x="0" y="0"/>
          <a:chExt cx="0" cy="0"/>
        </a:xfrm>
      </p:grpSpPr>
      <p:sp>
        <p:nvSpPr>
          <p:cNvPr id="1066" name="Google Shape;1066;p172"/>
          <p:cNvSpPr txBox="1">
            <a:spLocks noGrp="1"/>
          </p:cNvSpPr>
          <p:nvPr>
            <p:ph type="title"/>
          </p:nvPr>
        </p:nvSpPr>
        <p:spPr>
          <a:xfrm>
            <a:off x="4762" y="17462"/>
            <a:ext cx="9139200" cy="5922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z="3200" b="0" i="0" u="none">
                <a:solidFill>
                  <a:srgbClr val="F5F5F5"/>
                </a:solidFill>
                <a:latin typeface="Rockwell"/>
                <a:ea typeface="Rockwell"/>
                <a:cs typeface="Rockwell"/>
                <a:sym typeface="Rockwell"/>
              </a:rPr>
              <a:t>IOOS </a:t>
            </a:r>
            <a:r>
              <a:rPr lang="en-US" sz="3200" b="0" i="1" u="none">
                <a:solidFill>
                  <a:srgbClr val="F5F5F5"/>
                </a:solidFill>
                <a:latin typeface="Rockwell"/>
                <a:ea typeface="Rockwell"/>
                <a:cs typeface="Rockwell"/>
                <a:sym typeface="Rockwell"/>
              </a:rPr>
              <a:t>refreshed</a:t>
            </a:r>
            <a:r>
              <a:rPr lang="en-US" sz="3200" b="0" i="0" u="none">
                <a:solidFill>
                  <a:srgbClr val="F5F5F5"/>
                </a:solidFill>
                <a:latin typeface="Rockwell"/>
                <a:ea typeface="Rockwell"/>
                <a:cs typeface="Rockwell"/>
                <a:sym typeface="Rockwell"/>
              </a:rPr>
              <a:t> Core Variables</a:t>
            </a:r>
            <a:endParaRPr/>
          </a:p>
        </p:txBody>
      </p:sp>
      <p:sp>
        <p:nvSpPr>
          <p:cNvPr id="1067" name="Google Shape;1067;p172"/>
          <p:cNvSpPr txBox="1"/>
          <p:nvPr/>
        </p:nvSpPr>
        <p:spPr>
          <a:xfrm>
            <a:off x="457200" y="6356350"/>
            <a:ext cx="762000" cy="3651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53285"/>
              </a:buClr>
              <a:buSzPts val="1200"/>
              <a:buFont typeface="Century Gothic"/>
              <a:buNone/>
            </a:pPr>
            <a:fld id="{00000000-1234-1234-1234-123412341234}" type="slidenum">
              <a:rPr lang="en-US" sz="1200" b="0" i="0" u="none">
                <a:solidFill>
                  <a:srgbClr val="053285"/>
                </a:solidFill>
                <a:latin typeface="Century Gothic"/>
                <a:ea typeface="Century Gothic"/>
                <a:cs typeface="Century Gothic"/>
                <a:sym typeface="Century Gothic"/>
              </a:rPr>
              <a:pPr marL="0" marR="0" lvl="0" indent="0" algn="l" rtl="0">
                <a:lnSpc>
                  <a:spcPct val="100000"/>
                </a:lnSpc>
                <a:spcBef>
                  <a:spcPts val="0"/>
                </a:spcBef>
                <a:spcAft>
                  <a:spcPts val="0"/>
                </a:spcAft>
                <a:buClr>
                  <a:srgbClr val="053285"/>
                </a:buClr>
                <a:buSzPts val="1200"/>
                <a:buFont typeface="Century Gothic"/>
                <a:buNone/>
              </a:pPr>
              <a:t>36</a:t>
            </a:fld>
            <a:endParaRPr/>
          </a:p>
        </p:txBody>
      </p:sp>
      <p:sp>
        <p:nvSpPr>
          <p:cNvPr id="1068" name="Google Shape;1068;p172"/>
          <p:cNvSpPr txBox="1"/>
          <p:nvPr/>
        </p:nvSpPr>
        <p:spPr>
          <a:xfrm>
            <a:off x="152400" y="990600"/>
            <a:ext cx="2514600" cy="3324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53285"/>
              </a:buClr>
              <a:buSzPts val="1800"/>
              <a:buFont typeface="Century Gothic"/>
              <a:buNone/>
            </a:pPr>
            <a:r>
              <a:rPr lang="en-US" sz="1800" b="1" i="0" u="none">
                <a:solidFill>
                  <a:srgbClr val="053285"/>
                </a:solidFill>
                <a:latin typeface="Century Gothic"/>
                <a:ea typeface="Century Gothic"/>
                <a:cs typeface="Century Gothic"/>
                <a:sym typeface="Century Gothic"/>
              </a:rPr>
              <a:t>PHYSICS</a:t>
            </a:r>
            <a:endParaRPr sz="1400" b="0" i="0" u="none">
              <a:solidFill>
                <a:srgbClr val="000000"/>
              </a:solidFill>
              <a:latin typeface="Arial"/>
              <a:ea typeface="Arial"/>
              <a:cs typeface="Arial"/>
              <a:sym typeface="Arial"/>
            </a:endParaRPr>
          </a:p>
          <a:p>
            <a:pPr marL="0" marR="0" lvl="0" indent="-12700" algn="l" rtl="0">
              <a:lnSpc>
                <a:spcPct val="100000"/>
              </a:lnSpc>
              <a:spcBef>
                <a:spcPts val="0"/>
              </a:spcBef>
              <a:spcAft>
                <a:spcPts val="0"/>
              </a:spcAft>
              <a:buClr>
                <a:srgbClr val="053285"/>
              </a:buClr>
              <a:buSzPts val="200"/>
              <a:buFont typeface="Arial"/>
              <a:buChar char="•"/>
            </a:pPr>
            <a:r>
              <a:rPr lang="en-US" sz="1600" b="0" i="0" u="none">
                <a:solidFill>
                  <a:srgbClr val="053285"/>
                </a:solidFill>
                <a:latin typeface="Century Gothic"/>
                <a:ea typeface="Century Gothic"/>
                <a:cs typeface="Century Gothic"/>
                <a:sym typeface="Century Gothic"/>
              </a:rPr>
              <a:t>Bathymetry</a:t>
            </a:r>
            <a:endParaRPr sz="1400" b="0" i="0" u="none">
              <a:solidFill>
                <a:srgbClr val="000000"/>
              </a:solidFill>
              <a:latin typeface="Arial"/>
              <a:ea typeface="Arial"/>
              <a:cs typeface="Arial"/>
              <a:sym typeface="Arial"/>
            </a:endParaRPr>
          </a:p>
          <a:p>
            <a:pPr marL="0" marR="0" lvl="0" indent="-12700" algn="l" rtl="0">
              <a:lnSpc>
                <a:spcPct val="100000"/>
              </a:lnSpc>
              <a:spcBef>
                <a:spcPts val="0"/>
              </a:spcBef>
              <a:spcAft>
                <a:spcPts val="0"/>
              </a:spcAft>
              <a:buClr>
                <a:srgbClr val="053285"/>
              </a:buClr>
              <a:buSzPts val="200"/>
              <a:buFont typeface="Arial"/>
              <a:buChar char="•"/>
            </a:pPr>
            <a:r>
              <a:rPr lang="en-US" sz="1600" b="0" i="0" u="none">
                <a:solidFill>
                  <a:srgbClr val="053285"/>
                </a:solidFill>
                <a:latin typeface="Century Gothic"/>
                <a:ea typeface="Century Gothic"/>
                <a:cs typeface="Century Gothic"/>
                <a:sym typeface="Century Gothic"/>
              </a:rPr>
              <a:t>Bottom character</a:t>
            </a:r>
            <a:endParaRPr sz="1400" b="0" i="0" u="none">
              <a:solidFill>
                <a:srgbClr val="000000"/>
              </a:solidFill>
              <a:latin typeface="Arial"/>
              <a:ea typeface="Arial"/>
              <a:cs typeface="Arial"/>
              <a:sym typeface="Arial"/>
            </a:endParaRPr>
          </a:p>
          <a:p>
            <a:pPr marL="0" marR="0" lvl="0" indent="-12700" algn="l" rtl="0">
              <a:lnSpc>
                <a:spcPct val="100000"/>
              </a:lnSpc>
              <a:spcBef>
                <a:spcPts val="0"/>
              </a:spcBef>
              <a:spcAft>
                <a:spcPts val="0"/>
              </a:spcAft>
              <a:buClr>
                <a:srgbClr val="053285"/>
              </a:buClr>
              <a:buSzPts val="200"/>
              <a:buFont typeface="Arial"/>
              <a:buChar char="•"/>
            </a:pPr>
            <a:r>
              <a:rPr lang="en-US" sz="1600" b="0" i="0" u="none">
                <a:solidFill>
                  <a:srgbClr val="053285"/>
                </a:solidFill>
                <a:latin typeface="Century Gothic"/>
                <a:ea typeface="Century Gothic"/>
                <a:cs typeface="Century Gothic"/>
                <a:sym typeface="Century Gothic"/>
              </a:rPr>
              <a:t>Currents</a:t>
            </a:r>
            <a:endParaRPr sz="1400" b="0" i="0" u="none">
              <a:solidFill>
                <a:srgbClr val="000000"/>
              </a:solidFill>
              <a:latin typeface="Arial"/>
              <a:ea typeface="Arial"/>
              <a:cs typeface="Arial"/>
              <a:sym typeface="Arial"/>
            </a:endParaRPr>
          </a:p>
          <a:p>
            <a:pPr marL="0" marR="0" lvl="0" indent="-12700" algn="l" rtl="0">
              <a:lnSpc>
                <a:spcPct val="100000"/>
              </a:lnSpc>
              <a:spcBef>
                <a:spcPts val="0"/>
              </a:spcBef>
              <a:spcAft>
                <a:spcPts val="0"/>
              </a:spcAft>
              <a:buClr>
                <a:srgbClr val="053285"/>
              </a:buClr>
              <a:buSzPts val="200"/>
              <a:buFont typeface="Arial"/>
              <a:buChar char="•"/>
            </a:pPr>
            <a:r>
              <a:rPr lang="en-US" sz="1600" b="0" i="0" u="none">
                <a:solidFill>
                  <a:srgbClr val="053285"/>
                </a:solidFill>
                <a:latin typeface="Century Gothic"/>
                <a:ea typeface="Century Gothic"/>
                <a:cs typeface="Century Gothic"/>
                <a:sym typeface="Century Gothic"/>
              </a:rPr>
              <a:t>Heat flux</a:t>
            </a:r>
            <a:endParaRPr sz="1400" b="0" i="0" u="none">
              <a:solidFill>
                <a:srgbClr val="000000"/>
              </a:solidFill>
              <a:latin typeface="Arial"/>
              <a:ea typeface="Arial"/>
              <a:cs typeface="Arial"/>
              <a:sym typeface="Arial"/>
            </a:endParaRPr>
          </a:p>
          <a:p>
            <a:pPr marL="0" marR="0" lvl="0" indent="-12700" algn="l" rtl="0">
              <a:lnSpc>
                <a:spcPct val="100000"/>
              </a:lnSpc>
              <a:spcBef>
                <a:spcPts val="0"/>
              </a:spcBef>
              <a:spcAft>
                <a:spcPts val="0"/>
              </a:spcAft>
              <a:buClr>
                <a:srgbClr val="053285"/>
              </a:buClr>
              <a:buSzPts val="200"/>
              <a:buFont typeface="Arial"/>
              <a:buChar char="•"/>
            </a:pPr>
            <a:r>
              <a:rPr lang="en-US" sz="1600" b="0" i="0" u="none">
                <a:solidFill>
                  <a:srgbClr val="053285"/>
                </a:solidFill>
                <a:latin typeface="Century Gothic"/>
                <a:ea typeface="Century Gothic"/>
                <a:cs typeface="Century Gothic"/>
                <a:sym typeface="Century Gothic"/>
              </a:rPr>
              <a:t>Ice distribution</a:t>
            </a:r>
            <a:endParaRPr sz="1400" b="0" i="0" u="none">
              <a:solidFill>
                <a:srgbClr val="000000"/>
              </a:solidFill>
              <a:latin typeface="Arial"/>
              <a:ea typeface="Arial"/>
              <a:cs typeface="Arial"/>
              <a:sym typeface="Arial"/>
            </a:endParaRPr>
          </a:p>
          <a:p>
            <a:pPr marL="0" marR="0" lvl="0" indent="-12700" algn="l" rtl="0">
              <a:lnSpc>
                <a:spcPct val="100000"/>
              </a:lnSpc>
              <a:spcBef>
                <a:spcPts val="0"/>
              </a:spcBef>
              <a:spcAft>
                <a:spcPts val="0"/>
              </a:spcAft>
              <a:buClr>
                <a:srgbClr val="053285"/>
              </a:buClr>
              <a:buSzPts val="200"/>
              <a:buFont typeface="Arial"/>
              <a:buChar char="•"/>
            </a:pPr>
            <a:r>
              <a:rPr lang="en-US" sz="1600" b="0" i="0" u="none">
                <a:solidFill>
                  <a:srgbClr val="053285"/>
                </a:solidFill>
                <a:latin typeface="Century Gothic"/>
                <a:ea typeface="Century Gothic"/>
                <a:cs typeface="Century Gothic"/>
                <a:sym typeface="Century Gothic"/>
              </a:rPr>
              <a:t>Salinity</a:t>
            </a:r>
            <a:endParaRPr sz="1400" b="0" i="0" u="none">
              <a:solidFill>
                <a:srgbClr val="000000"/>
              </a:solidFill>
              <a:latin typeface="Arial"/>
              <a:ea typeface="Arial"/>
              <a:cs typeface="Arial"/>
              <a:sym typeface="Arial"/>
            </a:endParaRPr>
          </a:p>
          <a:p>
            <a:pPr marL="0" marR="0" lvl="0" indent="-12700" algn="l" rtl="0">
              <a:lnSpc>
                <a:spcPct val="100000"/>
              </a:lnSpc>
              <a:spcBef>
                <a:spcPts val="0"/>
              </a:spcBef>
              <a:spcAft>
                <a:spcPts val="0"/>
              </a:spcAft>
              <a:buClr>
                <a:srgbClr val="053285"/>
              </a:buClr>
              <a:buSzPts val="200"/>
              <a:buFont typeface="Arial"/>
              <a:buChar char="•"/>
            </a:pPr>
            <a:r>
              <a:rPr lang="en-US" sz="1600" b="0" i="0" u="none">
                <a:solidFill>
                  <a:srgbClr val="053285"/>
                </a:solidFill>
                <a:latin typeface="Century Gothic"/>
                <a:ea typeface="Century Gothic"/>
                <a:cs typeface="Century Gothic"/>
                <a:sym typeface="Century Gothic"/>
              </a:rPr>
              <a:t>Sea level </a:t>
            </a:r>
            <a:endParaRPr sz="1400" b="0" i="0" u="none">
              <a:solidFill>
                <a:srgbClr val="000000"/>
              </a:solidFill>
              <a:latin typeface="Arial"/>
              <a:ea typeface="Arial"/>
              <a:cs typeface="Arial"/>
              <a:sym typeface="Arial"/>
            </a:endParaRPr>
          </a:p>
          <a:p>
            <a:pPr marL="0" marR="0" lvl="0" indent="-12700" algn="l" rtl="0">
              <a:lnSpc>
                <a:spcPct val="100000"/>
              </a:lnSpc>
              <a:spcBef>
                <a:spcPts val="0"/>
              </a:spcBef>
              <a:spcAft>
                <a:spcPts val="0"/>
              </a:spcAft>
              <a:buClr>
                <a:srgbClr val="053285"/>
              </a:buClr>
              <a:buSzPts val="200"/>
              <a:buFont typeface="Arial"/>
              <a:buChar char="•"/>
            </a:pPr>
            <a:r>
              <a:rPr lang="en-US" sz="1600" b="0" i="0" u="none">
                <a:solidFill>
                  <a:srgbClr val="053285"/>
                </a:solidFill>
                <a:latin typeface="Century Gothic"/>
                <a:ea typeface="Century Gothic"/>
                <a:cs typeface="Century Gothic"/>
                <a:sym typeface="Century Gothic"/>
              </a:rPr>
              <a:t>Surface waves</a:t>
            </a:r>
            <a:endParaRPr sz="1400" b="0" i="0" u="none">
              <a:solidFill>
                <a:srgbClr val="000000"/>
              </a:solidFill>
              <a:latin typeface="Arial"/>
              <a:ea typeface="Arial"/>
              <a:cs typeface="Arial"/>
              <a:sym typeface="Arial"/>
            </a:endParaRPr>
          </a:p>
          <a:p>
            <a:pPr marL="0" marR="0" lvl="0" indent="-12700" algn="l" rtl="0">
              <a:lnSpc>
                <a:spcPct val="100000"/>
              </a:lnSpc>
              <a:spcBef>
                <a:spcPts val="0"/>
              </a:spcBef>
              <a:spcAft>
                <a:spcPts val="0"/>
              </a:spcAft>
              <a:buClr>
                <a:srgbClr val="053285"/>
              </a:buClr>
              <a:buSzPts val="200"/>
              <a:buFont typeface="Arial"/>
              <a:buChar char="•"/>
            </a:pPr>
            <a:r>
              <a:rPr lang="en-US" sz="1600" b="0" i="0" u="none">
                <a:solidFill>
                  <a:srgbClr val="053285"/>
                </a:solidFill>
                <a:latin typeface="Century Gothic"/>
                <a:ea typeface="Century Gothic"/>
                <a:cs typeface="Century Gothic"/>
                <a:sym typeface="Century Gothic"/>
              </a:rPr>
              <a:t>Stream flow</a:t>
            </a:r>
            <a:endParaRPr sz="1400" b="0" i="0" u="none">
              <a:solidFill>
                <a:srgbClr val="000000"/>
              </a:solidFill>
              <a:latin typeface="Arial"/>
              <a:ea typeface="Arial"/>
              <a:cs typeface="Arial"/>
              <a:sym typeface="Arial"/>
            </a:endParaRPr>
          </a:p>
          <a:p>
            <a:pPr marL="0" marR="0" lvl="0" indent="-12700" algn="l" rtl="0">
              <a:lnSpc>
                <a:spcPct val="100000"/>
              </a:lnSpc>
              <a:spcBef>
                <a:spcPts val="0"/>
              </a:spcBef>
              <a:spcAft>
                <a:spcPts val="0"/>
              </a:spcAft>
              <a:buClr>
                <a:srgbClr val="053285"/>
              </a:buClr>
              <a:buSzPts val="200"/>
              <a:buFont typeface="Arial"/>
              <a:buChar char="•"/>
            </a:pPr>
            <a:r>
              <a:rPr lang="en-US" sz="1600" b="0" i="0" u="none">
                <a:solidFill>
                  <a:srgbClr val="053285"/>
                </a:solidFill>
                <a:latin typeface="Century Gothic"/>
                <a:ea typeface="Century Gothic"/>
                <a:cs typeface="Century Gothic"/>
                <a:sym typeface="Century Gothic"/>
              </a:rPr>
              <a:t>Temperature</a:t>
            </a:r>
            <a:endParaRPr sz="1400" b="0" i="0" u="none">
              <a:solidFill>
                <a:srgbClr val="000000"/>
              </a:solidFill>
              <a:latin typeface="Arial"/>
              <a:ea typeface="Arial"/>
              <a:cs typeface="Arial"/>
              <a:sym typeface="Arial"/>
            </a:endParaRPr>
          </a:p>
          <a:p>
            <a:pPr marL="0" marR="0" lvl="0" indent="-12700" algn="l" rtl="0">
              <a:lnSpc>
                <a:spcPct val="100000"/>
              </a:lnSpc>
              <a:spcBef>
                <a:spcPts val="0"/>
              </a:spcBef>
              <a:spcAft>
                <a:spcPts val="0"/>
              </a:spcAft>
              <a:buClr>
                <a:srgbClr val="053285"/>
              </a:buClr>
              <a:buSzPts val="200"/>
              <a:buFont typeface="Arial"/>
              <a:buChar char="•"/>
            </a:pPr>
            <a:r>
              <a:rPr lang="en-US" sz="1600" b="0" i="0" u="none">
                <a:solidFill>
                  <a:srgbClr val="053285"/>
                </a:solidFill>
                <a:latin typeface="Century Gothic"/>
                <a:ea typeface="Century Gothic"/>
                <a:cs typeface="Century Gothic"/>
                <a:sym typeface="Century Gothic"/>
              </a:rPr>
              <a:t>Wind speed and direction</a:t>
            </a:r>
            <a:endParaRPr/>
          </a:p>
        </p:txBody>
      </p:sp>
      <p:sp>
        <p:nvSpPr>
          <p:cNvPr id="1069" name="Google Shape;1069;p172"/>
          <p:cNvSpPr txBox="1"/>
          <p:nvPr/>
        </p:nvSpPr>
        <p:spPr>
          <a:xfrm>
            <a:off x="2514600" y="990600"/>
            <a:ext cx="2819400" cy="3078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53285"/>
              </a:buClr>
              <a:buSzPts val="1800"/>
              <a:buFont typeface="Century Gothic"/>
              <a:buNone/>
            </a:pPr>
            <a:r>
              <a:rPr lang="en-US" sz="1800" b="1" i="0" u="none">
                <a:solidFill>
                  <a:srgbClr val="053285"/>
                </a:solidFill>
                <a:latin typeface="Century Gothic"/>
                <a:ea typeface="Century Gothic"/>
                <a:cs typeface="Century Gothic"/>
                <a:sym typeface="Century Gothic"/>
              </a:rPr>
              <a:t>BIOGEOCHEMISTRY</a:t>
            </a:r>
            <a:endParaRPr sz="1400" b="0" i="0" u="none">
              <a:solidFill>
                <a:srgbClr val="000000"/>
              </a:solidFill>
              <a:latin typeface="Arial"/>
              <a:ea typeface="Arial"/>
              <a:cs typeface="Arial"/>
              <a:sym typeface="Arial"/>
            </a:endParaRPr>
          </a:p>
          <a:p>
            <a:pPr marL="0" marR="0" lvl="0" indent="-12700" algn="l" rtl="0">
              <a:lnSpc>
                <a:spcPct val="100000"/>
              </a:lnSpc>
              <a:spcBef>
                <a:spcPts val="0"/>
              </a:spcBef>
              <a:spcAft>
                <a:spcPts val="0"/>
              </a:spcAft>
              <a:buClr>
                <a:srgbClr val="053285"/>
              </a:buClr>
              <a:buSzPts val="200"/>
              <a:buFont typeface="Arial"/>
              <a:buChar char="•"/>
            </a:pPr>
            <a:r>
              <a:rPr lang="en-US" sz="1600" b="0" i="0" u="none">
                <a:solidFill>
                  <a:srgbClr val="053285"/>
                </a:solidFill>
                <a:latin typeface="Century Gothic"/>
                <a:ea typeface="Century Gothic"/>
                <a:cs typeface="Century Gothic"/>
                <a:sym typeface="Century Gothic"/>
              </a:rPr>
              <a:t>Acidity</a:t>
            </a:r>
            <a:endParaRPr sz="1400" b="0" i="0" u="none">
              <a:solidFill>
                <a:srgbClr val="000000"/>
              </a:solidFill>
              <a:latin typeface="Arial"/>
              <a:ea typeface="Arial"/>
              <a:cs typeface="Arial"/>
              <a:sym typeface="Arial"/>
            </a:endParaRPr>
          </a:p>
          <a:p>
            <a:pPr marL="0" marR="0" lvl="0" indent="-12700" algn="l" rtl="0">
              <a:lnSpc>
                <a:spcPct val="100000"/>
              </a:lnSpc>
              <a:spcBef>
                <a:spcPts val="0"/>
              </a:spcBef>
              <a:spcAft>
                <a:spcPts val="0"/>
              </a:spcAft>
              <a:buClr>
                <a:srgbClr val="053285"/>
              </a:buClr>
              <a:buSzPts val="200"/>
              <a:buFont typeface="Arial"/>
              <a:buChar char="•"/>
            </a:pPr>
            <a:r>
              <a:rPr lang="en-US" sz="1600" b="0" i="0" u="none">
                <a:solidFill>
                  <a:srgbClr val="053285"/>
                </a:solidFill>
                <a:latin typeface="Century Gothic"/>
                <a:ea typeface="Century Gothic"/>
                <a:cs typeface="Century Gothic"/>
                <a:sym typeface="Century Gothic"/>
              </a:rPr>
              <a:t>Colored dissolved organic matter </a:t>
            </a:r>
            <a:endParaRPr sz="1400" b="0" i="0" u="none">
              <a:solidFill>
                <a:srgbClr val="000000"/>
              </a:solidFill>
              <a:latin typeface="Arial"/>
              <a:ea typeface="Arial"/>
              <a:cs typeface="Arial"/>
              <a:sym typeface="Arial"/>
            </a:endParaRPr>
          </a:p>
          <a:p>
            <a:pPr marL="0" marR="0" lvl="0" indent="-12700" algn="l" rtl="0">
              <a:lnSpc>
                <a:spcPct val="100000"/>
              </a:lnSpc>
              <a:spcBef>
                <a:spcPts val="0"/>
              </a:spcBef>
              <a:spcAft>
                <a:spcPts val="0"/>
              </a:spcAft>
              <a:buClr>
                <a:srgbClr val="053285"/>
              </a:buClr>
              <a:buSzPts val="200"/>
              <a:buFont typeface="Arial"/>
              <a:buChar char="•"/>
            </a:pPr>
            <a:r>
              <a:rPr lang="en-US" sz="1600" b="0" i="0" u="none">
                <a:solidFill>
                  <a:srgbClr val="053285"/>
                </a:solidFill>
                <a:latin typeface="Century Gothic"/>
                <a:ea typeface="Century Gothic"/>
                <a:cs typeface="Century Gothic"/>
                <a:sym typeface="Century Gothic"/>
              </a:rPr>
              <a:t>Contaminants </a:t>
            </a:r>
            <a:endParaRPr sz="1400" b="0" i="0" u="none">
              <a:solidFill>
                <a:srgbClr val="000000"/>
              </a:solidFill>
              <a:latin typeface="Arial"/>
              <a:ea typeface="Arial"/>
              <a:cs typeface="Arial"/>
              <a:sym typeface="Arial"/>
            </a:endParaRPr>
          </a:p>
          <a:p>
            <a:pPr marL="0" marR="0" lvl="0" indent="-12700" algn="l" rtl="0">
              <a:lnSpc>
                <a:spcPct val="100000"/>
              </a:lnSpc>
              <a:spcBef>
                <a:spcPts val="0"/>
              </a:spcBef>
              <a:spcAft>
                <a:spcPts val="0"/>
              </a:spcAft>
              <a:buClr>
                <a:srgbClr val="053285"/>
              </a:buClr>
              <a:buSzPts val="200"/>
              <a:buFont typeface="Arial"/>
              <a:buChar char="•"/>
            </a:pPr>
            <a:r>
              <a:rPr lang="en-US" sz="1600" b="0" i="0" u="none">
                <a:solidFill>
                  <a:srgbClr val="053285"/>
                </a:solidFill>
                <a:latin typeface="Century Gothic"/>
                <a:ea typeface="Century Gothic"/>
                <a:cs typeface="Century Gothic"/>
                <a:sym typeface="Century Gothic"/>
              </a:rPr>
              <a:t>Dissolved nutrients</a:t>
            </a:r>
            <a:endParaRPr sz="1400" b="0" i="0" u="none">
              <a:solidFill>
                <a:srgbClr val="000000"/>
              </a:solidFill>
              <a:latin typeface="Arial"/>
              <a:ea typeface="Arial"/>
              <a:cs typeface="Arial"/>
              <a:sym typeface="Arial"/>
            </a:endParaRPr>
          </a:p>
          <a:p>
            <a:pPr marL="0" marR="0" lvl="0" indent="-12700" algn="l" rtl="0">
              <a:lnSpc>
                <a:spcPct val="100000"/>
              </a:lnSpc>
              <a:spcBef>
                <a:spcPts val="0"/>
              </a:spcBef>
              <a:spcAft>
                <a:spcPts val="0"/>
              </a:spcAft>
              <a:buClr>
                <a:srgbClr val="053285"/>
              </a:buClr>
              <a:buSzPts val="200"/>
              <a:buFont typeface="Arial"/>
              <a:buChar char="•"/>
            </a:pPr>
            <a:r>
              <a:rPr lang="en-US" sz="1600" b="0" i="0" u="none">
                <a:solidFill>
                  <a:srgbClr val="053285"/>
                </a:solidFill>
                <a:latin typeface="Century Gothic"/>
                <a:ea typeface="Century Gothic"/>
                <a:cs typeface="Century Gothic"/>
                <a:sym typeface="Century Gothic"/>
              </a:rPr>
              <a:t>Dissolved Oxygen</a:t>
            </a:r>
            <a:endParaRPr sz="1400" b="0" i="0" u="none">
              <a:solidFill>
                <a:srgbClr val="000000"/>
              </a:solidFill>
              <a:latin typeface="Arial"/>
              <a:ea typeface="Arial"/>
              <a:cs typeface="Arial"/>
              <a:sym typeface="Arial"/>
            </a:endParaRPr>
          </a:p>
          <a:p>
            <a:pPr marL="0" marR="0" lvl="0" indent="-12700" algn="l" rtl="0">
              <a:lnSpc>
                <a:spcPct val="100000"/>
              </a:lnSpc>
              <a:spcBef>
                <a:spcPts val="0"/>
              </a:spcBef>
              <a:spcAft>
                <a:spcPts val="0"/>
              </a:spcAft>
              <a:buClr>
                <a:srgbClr val="053285"/>
              </a:buClr>
              <a:buSzPts val="200"/>
              <a:buFont typeface="Arial"/>
              <a:buChar char="•"/>
            </a:pPr>
            <a:r>
              <a:rPr lang="en-US" sz="1600" b="0" i="0" u="none">
                <a:solidFill>
                  <a:srgbClr val="053285"/>
                </a:solidFill>
                <a:latin typeface="Century Gothic"/>
                <a:ea typeface="Century Gothic"/>
                <a:cs typeface="Century Gothic"/>
                <a:sym typeface="Century Gothic"/>
              </a:rPr>
              <a:t>Ocean color</a:t>
            </a:r>
            <a:endParaRPr sz="1400" b="0" i="0" u="none">
              <a:solidFill>
                <a:srgbClr val="000000"/>
              </a:solidFill>
              <a:latin typeface="Arial"/>
              <a:ea typeface="Arial"/>
              <a:cs typeface="Arial"/>
              <a:sym typeface="Arial"/>
            </a:endParaRPr>
          </a:p>
          <a:p>
            <a:pPr marL="0" marR="0" lvl="0" indent="-12700" algn="l" rtl="0">
              <a:lnSpc>
                <a:spcPct val="100000"/>
              </a:lnSpc>
              <a:spcBef>
                <a:spcPts val="0"/>
              </a:spcBef>
              <a:spcAft>
                <a:spcPts val="0"/>
              </a:spcAft>
              <a:buClr>
                <a:srgbClr val="053285"/>
              </a:buClr>
              <a:buSzPts val="200"/>
              <a:buFont typeface="Arial"/>
              <a:buChar char="•"/>
            </a:pPr>
            <a:r>
              <a:rPr lang="en-US" sz="1600" b="0" i="0" u="none">
                <a:solidFill>
                  <a:srgbClr val="053285"/>
                </a:solidFill>
                <a:latin typeface="Century Gothic"/>
                <a:ea typeface="Century Gothic"/>
                <a:cs typeface="Century Gothic"/>
                <a:sym typeface="Century Gothic"/>
              </a:rPr>
              <a:t>Optical properties</a:t>
            </a:r>
            <a:endParaRPr sz="1400" b="0" i="0" u="none">
              <a:solidFill>
                <a:srgbClr val="000000"/>
              </a:solidFill>
              <a:latin typeface="Arial"/>
              <a:ea typeface="Arial"/>
              <a:cs typeface="Arial"/>
              <a:sym typeface="Arial"/>
            </a:endParaRPr>
          </a:p>
          <a:p>
            <a:pPr marL="0" marR="0" lvl="0" indent="-12700" algn="l" rtl="0">
              <a:lnSpc>
                <a:spcPct val="100000"/>
              </a:lnSpc>
              <a:spcBef>
                <a:spcPts val="0"/>
              </a:spcBef>
              <a:spcAft>
                <a:spcPts val="0"/>
              </a:spcAft>
              <a:buClr>
                <a:srgbClr val="053285"/>
              </a:buClr>
              <a:buSzPts val="200"/>
              <a:buFont typeface="Arial"/>
              <a:buChar char="•"/>
            </a:pPr>
            <a:r>
              <a:rPr lang="en-US" sz="1600" b="0" i="0" u="none">
                <a:solidFill>
                  <a:srgbClr val="053285"/>
                </a:solidFill>
                <a:latin typeface="Century Gothic"/>
                <a:ea typeface="Century Gothic"/>
                <a:cs typeface="Century Gothic"/>
                <a:sym typeface="Century Gothic"/>
              </a:rPr>
              <a:t>Pathogens </a:t>
            </a:r>
            <a:endParaRPr sz="1400" b="0" i="0" u="none">
              <a:solidFill>
                <a:srgbClr val="000000"/>
              </a:solidFill>
              <a:latin typeface="Arial"/>
              <a:ea typeface="Arial"/>
              <a:cs typeface="Arial"/>
              <a:sym typeface="Arial"/>
            </a:endParaRPr>
          </a:p>
          <a:p>
            <a:pPr marL="0" marR="0" lvl="0" indent="-12700" algn="l" rtl="0">
              <a:lnSpc>
                <a:spcPct val="100000"/>
              </a:lnSpc>
              <a:spcBef>
                <a:spcPts val="0"/>
              </a:spcBef>
              <a:spcAft>
                <a:spcPts val="0"/>
              </a:spcAft>
              <a:buClr>
                <a:srgbClr val="053285"/>
              </a:buClr>
              <a:buSzPts val="200"/>
              <a:buFont typeface="Arial"/>
              <a:buChar char="•"/>
            </a:pPr>
            <a:r>
              <a:rPr lang="en-US" sz="1600" b="0" i="0" u="none">
                <a:solidFill>
                  <a:srgbClr val="053285"/>
                </a:solidFill>
                <a:latin typeface="Century Gothic"/>
                <a:ea typeface="Century Gothic"/>
                <a:cs typeface="Century Gothic"/>
                <a:sym typeface="Century Gothic"/>
              </a:rPr>
              <a:t>Partial pressure of CO2</a:t>
            </a:r>
            <a:endParaRPr sz="1400" b="0" i="0" u="none">
              <a:solidFill>
                <a:srgbClr val="000000"/>
              </a:solidFill>
              <a:latin typeface="Arial"/>
              <a:ea typeface="Arial"/>
              <a:cs typeface="Arial"/>
              <a:sym typeface="Arial"/>
            </a:endParaRPr>
          </a:p>
          <a:p>
            <a:pPr marL="0" marR="0" lvl="0" indent="-12700" algn="l" rtl="0">
              <a:lnSpc>
                <a:spcPct val="100000"/>
              </a:lnSpc>
              <a:spcBef>
                <a:spcPts val="0"/>
              </a:spcBef>
              <a:spcAft>
                <a:spcPts val="0"/>
              </a:spcAft>
              <a:buClr>
                <a:srgbClr val="053285"/>
              </a:buClr>
              <a:buSzPts val="200"/>
              <a:buFont typeface="Arial"/>
              <a:buChar char="•"/>
            </a:pPr>
            <a:r>
              <a:rPr lang="en-US" sz="1600" b="0" i="0" u="none">
                <a:solidFill>
                  <a:srgbClr val="053285"/>
                </a:solidFill>
                <a:latin typeface="Century Gothic"/>
                <a:ea typeface="Century Gothic"/>
                <a:cs typeface="Century Gothic"/>
                <a:sym typeface="Century Gothic"/>
              </a:rPr>
              <a:t>Total suspended matter</a:t>
            </a:r>
            <a:endParaRPr/>
          </a:p>
        </p:txBody>
      </p:sp>
      <p:sp>
        <p:nvSpPr>
          <p:cNvPr id="1070" name="Google Shape;1070;p172"/>
          <p:cNvSpPr txBox="1"/>
          <p:nvPr/>
        </p:nvSpPr>
        <p:spPr>
          <a:xfrm>
            <a:off x="5334000" y="990600"/>
            <a:ext cx="3581400" cy="5294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53285"/>
              </a:buClr>
              <a:buSzPts val="1800"/>
              <a:buFont typeface="Century Gothic"/>
              <a:buNone/>
            </a:pPr>
            <a:r>
              <a:rPr lang="en-US" sz="1800" b="1" i="0" u="none">
                <a:solidFill>
                  <a:srgbClr val="053285"/>
                </a:solidFill>
                <a:latin typeface="Century Gothic"/>
                <a:ea typeface="Century Gothic"/>
                <a:cs typeface="Century Gothic"/>
                <a:sym typeface="Century Gothic"/>
              </a:rPr>
              <a:t>BIOLOGY &amp; ECOSYSTEMS</a:t>
            </a:r>
            <a:endParaRPr sz="1400" b="0" i="0" u="none">
              <a:solidFill>
                <a:srgbClr val="000000"/>
              </a:solidFill>
              <a:latin typeface="Arial"/>
              <a:ea typeface="Arial"/>
              <a:cs typeface="Arial"/>
              <a:sym typeface="Arial"/>
            </a:endParaRPr>
          </a:p>
          <a:p>
            <a:pPr marL="0" marR="0" lvl="0" indent="-12700" algn="l" rtl="0">
              <a:lnSpc>
                <a:spcPct val="100000"/>
              </a:lnSpc>
              <a:spcBef>
                <a:spcPts val="0"/>
              </a:spcBef>
              <a:spcAft>
                <a:spcPts val="0"/>
              </a:spcAft>
              <a:buClr>
                <a:srgbClr val="053285"/>
              </a:buClr>
              <a:buSzPts val="200"/>
              <a:buFont typeface="Arial"/>
              <a:buChar char="•"/>
            </a:pPr>
            <a:r>
              <a:rPr lang="en-US" sz="1600" b="0" i="0" u="none">
                <a:solidFill>
                  <a:srgbClr val="053285"/>
                </a:solidFill>
                <a:latin typeface="Century Gothic"/>
                <a:ea typeface="Century Gothic"/>
                <a:cs typeface="Century Gothic"/>
                <a:sym typeface="Century Gothic"/>
              </a:rPr>
              <a:t>Biological vital rates</a:t>
            </a:r>
            <a:endParaRPr sz="1400" b="0" i="0" u="none">
              <a:solidFill>
                <a:srgbClr val="000000"/>
              </a:solidFill>
              <a:latin typeface="Arial"/>
              <a:ea typeface="Arial"/>
              <a:cs typeface="Arial"/>
              <a:sym typeface="Arial"/>
            </a:endParaRPr>
          </a:p>
          <a:p>
            <a:pPr marL="0" marR="0" lvl="0" indent="-12700" algn="l" rtl="0">
              <a:lnSpc>
                <a:spcPct val="100000"/>
              </a:lnSpc>
              <a:spcBef>
                <a:spcPts val="0"/>
              </a:spcBef>
              <a:spcAft>
                <a:spcPts val="0"/>
              </a:spcAft>
              <a:buClr>
                <a:srgbClr val="053285"/>
              </a:buClr>
              <a:buSzPts val="200"/>
              <a:buFont typeface="Arial"/>
              <a:buChar char="•"/>
            </a:pPr>
            <a:r>
              <a:rPr lang="en-US" sz="1600" b="0" i="0" u="none">
                <a:solidFill>
                  <a:srgbClr val="053285"/>
                </a:solidFill>
                <a:latin typeface="Century Gothic"/>
                <a:ea typeface="Century Gothic"/>
                <a:cs typeface="Century Gothic"/>
                <a:sym typeface="Century Gothic"/>
              </a:rPr>
              <a:t>Coral species and abundance </a:t>
            </a:r>
            <a:endParaRPr sz="1400" b="0" i="0" u="none">
              <a:solidFill>
                <a:srgbClr val="000000"/>
              </a:solidFill>
              <a:latin typeface="Arial"/>
              <a:ea typeface="Arial"/>
              <a:cs typeface="Arial"/>
              <a:sym typeface="Arial"/>
            </a:endParaRPr>
          </a:p>
          <a:p>
            <a:pPr marL="0" marR="0" lvl="0" indent="-12700" algn="l" rtl="0">
              <a:lnSpc>
                <a:spcPct val="100000"/>
              </a:lnSpc>
              <a:spcBef>
                <a:spcPts val="0"/>
              </a:spcBef>
              <a:spcAft>
                <a:spcPts val="0"/>
              </a:spcAft>
              <a:buClr>
                <a:srgbClr val="053285"/>
              </a:buClr>
              <a:buSzPts val="200"/>
              <a:buFont typeface="Arial"/>
              <a:buChar char="•"/>
            </a:pPr>
            <a:r>
              <a:rPr lang="en-US" sz="1600" b="0" i="0" u="none">
                <a:solidFill>
                  <a:srgbClr val="053285"/>
                </a:solidFill>
                <a:latin typeface="Century Gothic"/>
                <a:ea typeface="Century Gothic"/>
                <a:cs typeface="Century Gothic"/>
                <a:sym typeface="Century Gothic"/>
              </a:rPr>
              <a:t>Fish species/abundance</a:t>
            </a:r>
            <a:endParaRPr sz="1400" b="0" i="0" u="none">
              <a:solidFill>
                <a:srgbClr val="000000"/>
              </a:solidFill>
              <a:latin typeface="Arial"/>
              <a:ea typeface="Arial"/>
              <a:cs typeface="Arial"/>
              <a:sym typeface="Arial"/>
            </a:endParaRPr>
          </a:p>
          <a:p>
            <a:pPr marL="0" marR="0" lvl="0" indent="-12700" algn="l" rtl="0">
              <a:lnSpc>
                <a:spcPct val="100000"/>
              </a:lnSpc>
              <a:spcBef>
                <a:spcPts val="0"/>
              </a:spcBef>
              <a:spcAft>
                <a:spcPts val="0"/>
              </a:spcAft>
              <a:buClr>
                <a:srgbClr val="053285"/>
              </a:buClr>
              <a:buSzPts val="200"/>
              <a:buFont typeface="Arial"/>
              <a:buChar char="•"/>
            </a:pPr>
            <a:r>
              <a:rPr lang="en-US" sz="1600" b="0" i="0" u="none">
                <a:solidFill>
                  <a:srgbClr val="053285"/>
                </a:solidFill>
                <a:latin typeface="Century Gothic"/>
                <a:ea typeface="Century Gothic"/>
                <a:cs typeface="Century Gothic"/>
                <a:sym typeface="Century Gothic"/>
              </a:rPr>
              <a:t>Invertebrate species and abundance </a:t>
            </a:r>
            <a:endParaRPr sz="1400" b="0" i="0" u="none">
              <a:solidFill>
                <a:srgbClr val="000000"/>
              </a:solidFill>
              <a:latin typeface="Arial"/>
              <a:ea typeface="Arial"/>
              <a:cs typeface="Arial"/>
              <a:sym typeface="Arial"/>
            </a:endParaRPr>
          </a:p>
          <a:p>
            <a:pPr marL="0" marR="0" lvl="0" indent="-12700" algn="l" rtl="0">
              <a:lnSpc>
                <a:spcPct val="100000"/>
              </a:lnSpc>
              <a:spcBef>
                <a:spcPts val="0"/>
              </a:spcBef>
              <a:spcAft>
                <a:spcPts val="0"/>
              </a:spcAft>
              <a:buClr>
                <a:srgbClr val="053285"/>
              </a:buClr>
              <a:buSzPts val="200"/>
              <a:buFont typeface="Arial"/>
              <a:buChar char="•"/>
            </a:pPr>
            <a:r>
              <a:rPr lang="en-US" sz="1600" b="0" i="0" u="none">
                <a:solidFill>
                  <a:srgbClr val="053285"/>
                </a:solidFill>
                <a:latin typeface="Century Gothic"/>
                <a:ea typeface="Century Gothic"/>
                <a:cs typeface="Century Gothic"/>
                <a:sym typeface="Century Gothic"/>
              </a:rPr>
              <a:t>Marine mammal species/abundance</a:t>
            </a:r>
            <a:endParaRPr sz="1400" b="0" i="0" u="none">
              <a:solidFill>
                <a:srgbClr val="000000"/>
              </a:solidFill>
              <a:latin typeface="Arial"/>
              <a:ea typeface="Arial"/>
              <a:cs typeface="Arial"/>
              <a:sym typeface="Arial"/>
            </a:endParaRPr>
          </a:p>
          <a:p>
            <a:pPr marL="0" marR="0" lvl="0" indent="-12700" algn="l" rtl="0">
              <a:lnSpc>
                <a:spcPct val="100000"/>
              </a:lnSpc>
              <a:spcBef>
                <a:spcPts val="0"/>
              </a:spcBef>
              <a:spcAft>
                <a:spcPts val="0"/>
              </a:spcAft>
              <a:buClr>
                <a:srgbClr val="053285"/>
              </a:buClr>
              <a:buSzPts val="200"/>
              <a:buFont typeface="Arial"/>
              <a:buChar char="•"/>
            </a:pPr>
            <a:r>
              <a:rPr lang="en-US" sz="1600" b="0" i="0" u="none">
                <a:solidFill>
                  <a:srgbClr val="053285"/>
                </a:solidFill>
                <a:latin typeface="Century Gothic"/>
                <a:ea typeface="Century Gothic"/>
                <a:cs typeface="Century Gothic"/>
                <a:sym typeface="Century Gothic"/>
              </a:rPr>
              <a:t>Microbial species/abundance/activity</a:t>
            </a:r>
            <a:endParaRPr sz="1400" b="0" i="0" u="none">
              <a:solidFill>
                <a:srgbClr val="000000"/>
              </a:solidFill>
              <a:latin typeface="Arial"/>
              <a:ea typeface="Arial"/>
              <a:cs typeface="Arial"/>
              <a:sym typeface="Arial"/>
            </a:endParaRPr>
          </a:p>
          <a:p>
            <a:pPr marL="0" marR="0" lvl="0" indent="-12700" algn="l" rtl="0">
              <a:lnSpc>
                <a:spcPct val="100000"/>
              </a:lnSpc>
              <a:spcBef>
                <a:spcPts val="0"/>
              </a:spcBef>
              <a:spcAft>
                <a:spcPts val="0"/>
              </a:spcAft>
              <a:buClr>
                <a:srgbClr val="053285"/>
              </a:buClr>
              <a:buSzPts val="200"/>
              <a:buFont typeface="Arial"/>
              <a:buChar char="•"/>
            </a:pPr>
            <a:r>
              <a:rPr lang="en-US" sz="1600" b="0" i="0" u="none">
                <a:solidFill>
                  <a:srgbClr val="053285"/>
                </a:solidFill>
                <a:latin typeface="Century Gothic"/>
                <a:ea typeface="Century Gothic"/>
                <a:cs typeface="Century Gothic"/>
                <a:sym typeface="Century Gothic"/>
              </a:rPr>
              <a:t>Nekton diet</a:t>
            </a:r>
            <a:endParaRPr sz="1400" b="0" i="0" u="none">
              <a:solidFill>
                <a:srgbClr val="000000"/>
              </a:solidFill>
              <a:latin typeface="Arial"/>
              <a:ea typeface="Arial"/>
              <a:cs typeface="Arial"/>
              <a:sym typeface="Arial"/>
            </a:endParaRPr>
          </a:p>
          <a:p>
            <a:pPr marL="0" marR="0" lvl="0" indent="-12700" algn="l" rtl="0">
              <a:lnSpc>
                <a:spcPct val="100000"/>
              </a:lnSpc>
              <a:spcBef>
                <a:spcPts val="0"/>
              </a:spcBef>
              <a:spcAft>
                <a:spcPts val="0"/>
              </a:spcAft>
              <a:buClr>
                <a:srgbClr val="053285"/>
              </a:buClr>
              <a:buSzPts val="200"/>
              <a:buFont typeface="Arial"/>
              <a:buChar char="•"/>
            </a:pPr>
            <a:r>
              <a:rPr lang="en-US" sz="1600" b="0" i="0" u="none">
                <a:solidFill>
                  <a:srgbClr val="053285"/>
                </a:solidFill>
                <a:latin typeface="Century Gothic"/>
                <a:ea typeface="Century Gothic"/>
                <a:cs typeface="Century Gothic"/>
                <a:sym typeface="Century Gothic"/>
              </a:rPr>
              <a:t>Phytoplankton species/abundance</a:t>
            </a:r>
            <a:endParaRPr sz="1400" b="0" i="0" u="none">
              <a:solidFill>
                <a:srgbClr val="000000"/>
              </a:solidFill>
              <a:latin typeface="Arial"/>
              <a:ea typeface="Arial"/>
              <a:cs typeface="Arial"/>
              <a:sym typeface="Arial"/>
            </a:endParaRPr>
          </a:p>
          <a:p>
            <a:pPr marL="0" marR="0" lvl="0" indent="-12700" algn="l" rtl="0">
              <a:lnSpc>
                <a:spcPct val="100000"/>
              </a:lnSpc>
              <a:spcBef>
                <a:spcPts val="0"/>
              </a:spcBef>
              <a:spcAft>
                <a:spcPts val="0"/>
              </a:spcAft>
              <a:buClr>
                <a:srgbClr val="053285"/>
              </a:buClr>
              <a:buSzPts val="200"/>
              <a:buFont typeface="Arial"/>
              <a:buChar char="•"/>
            </a:pPr>
            <a:r>
              <a:rPr lang="en-US" sz="1600" b="0" i="0" u="none">
                <a:solidFill>
                  <a:srgbClr val="053285"/>
                </a:solidFill>
                <a:latin typeface="Century Gothic"/>
                <a:ea typeface="Century Gothic"/>
                <a:cs typeface="Century Gothic"/>
                <a:sym typeface="Century Gothic"/>
              </a:rPr>
              <a:t>Sea birds species/abundance</a:t>
            </a:r>
            <a:endParaRPr sz="1400" b="0" i="0" u="none">
              <a:solidFill>
                <a:srgbClr val="000000"/>
              </a:solidFill>
              <a:latin typeface="Arial"/>
              <a:ea typeface="Arial"/>
              <a:cs typeface="Arial"/>
              <a:sym typeface="Arial"/>
            </a:endParaRPr>
          </a:p>
          <a:p>
            <a:pPr marL="0" marR="0" lvl="0" indent="-12700" algn="l" rtl="0">
              <a:lnSpc>
                <a:spcPct val="100000"/>
              </a:lnSpc>
              <a:spcBef>
                <a:spcPts val="0"/>
              </a:spcBef>
              <a:spcAft>
                <a:spcPts val="0"/>
              </a:spcAft>
              <a:buClr>
                <a:srgbClr val="053285"/>
              </a:buClr>
              <a:buSzPts val="200"/>
              <a:buFont typeface="Arial"/>
              <a:buChar char="•"/>
            </a:pPr>
            <a:r>
              <a:rPr lang="en-US" sz="1600" b="0" i="0" u="none">
                <a:solidFill>
                  <a:srgbClr val="053285"/>
                </a:solidFill>
                <a:latin typeface="Century Gothic"/>
                <a:ea typeface="Century Gothic"/>
                <a:cs typeface="Century Gothic"/>
                <a:sym typeface="Century Gothic"/>
              </a:rPr>
              <a:t>Sea turtles species/abundance</a:t>
            </a:r>
            <a:endParaRPr sz="1400" b="0" i="0" u="none">
              <a:solidFill>
                <a:srgbClr val="000000"/>
              </a:solidFill>
              <a:latin typeface="Arial"/>
              <a:ea typeface="Arial"/>
              <a:cs typeface="Arial"/>
              <a:sym typeface="Arial"/>
            </a:endParaRPr>
          </a:p>
          <a:p>
            <a:pPr marL="0" marR="0" lvl="0" indent="-12700" algn="l" rtl="0">
              <a:lnSpc>
                <a:spcPct val="100000"/>
              </a:lnSpc>
              <a:spcBef>
                <a:spcPts val="0"/>
              </a:spcBef>
              <a:spcAft>
                <a:spcPts val="0"/>
              </a:spcAft>
              <a:buClr>
                <a:srgbClr val="053285"/>
              </a:buClr>
              <a:buSzPts val="200"/>
              <a:buFont typeface="Arial"/>
              <a:buChar char="•"/>
            </a:pPr>
            <a:r>
              <a:rPr lang="en-US" sz="1600" b="0" i="0" u="none">
                <a:solidFill>
                  <a:srgbClr val="053285"/>
                </a:solidFill>
                <a:latin typeface="Century Gothic"/>
                <a:ea typeface="Century Gothic"/>
                <a:cs typeface="Century Gothic"/>
                <a:sym typeface="Century Gothic"/>
              </a:rPr>
              <a:t>Submerged aquatic vegetation species/abundance</a:t>
            </a:r>
            <a:endParaRPr sz="1400" b="0" i="0" u="none">
              <a:solidFill>
                <a:srgbClr val="000000"/>
              </a:solidFill>
              <a:latin typeface="Arial"/>
              <a:ea typeface="Arial"/>
              <a:cs typeface="Arial"/>
              <a:sym typeface="Arial"/>
            </a:endParaRPr>
          </a:p>
          <a:p>
            <a:pPr marL="0" marR="0" lvl="0" indent="-12700" algn="l" rtl="0">
              <a:lnSpc>
                <a:spcPct val="100000"/>
              </a:lnSpc>
              <a:spcBef>
                <a:spcPts val="0"/>
              </a:spcBef>
              <a:spcAft>
                <a:spcPts val="0"/>
              </a:spcAft>
              <a:buClr>
                <a:srgbClr val="053285"/>
              </a:buClr>
              <a:buSzPts val="200"/>
              <a:buFont typeface="Arial"/>
              <a:buChar char="•"/>
            </a:pPr>
            <a:r>
              <a:rPr lang="en-US" sz="1600" b="0" i="0" u="none">
                <a:solidFill>
                  <a:srgbClr val="053285"/>
                </a:solidFill>
                <a:latin typeface="Century Gothic"/>
                <a:ea typeface="Century Gothic"/>
                <a:cs typeface="Century Gothic"/>
                <a:sym typeface="Century Gothic"/>
              </a:rPr>
              <a:t>Sound</a:t>
            </a:r>
            <a:endParaRPr sz="1400" b="0" i="0" u="none">
              <a:solidFill>
                <a:srgbClr val="000000"/>
              </a:solidFill>
              <a:latin typeface="Arial"/>
              <a:ea typeface="Arial"/>
              <a:cs typeface="Arial"/>
              <a:sym typeface="Arial"/>
            </a:endParaRPr>
          </a:p>
          <a:p>
            <a:pPr marL="0" marR="0" lvl="0" indent="-12700" algn="l" rtl="0">
              <a:lnSpc>
                <a:spcPct val="100000"/>
              </a:lnSpc>
              <a:spcBef>
                <a:spcPts val="0"/>
              </a:spcBef>
              <a:spcAft>
                <a:spcPts val="0"/>
              </a:spcAft>
              <a:buClr>
                <a:srgbClr val="053285"/>
              </a:buClr>
              <a:buSzPts val="200"/>
              <a:buFont typeface="Arial"/>
              <a:buChar char="•"/>
            </a:pPr>
            <a:r>
              <a:rPr lang="en-US" sz="1600" b="0" i="0" u="none">
                <a:solidFill>
                  <a:srgbClr val="053285"/>
                </a:solidFill>
                <a:latin typeface="Century Gothic"/>
                <a:ea typeface="Century Gothic"/>
                <a:cs typeface="Century Gothic"/>
                <a:sym typeface="Century Gothic"/>
              </a:rPr>
              <a:t>Zooplankton species/abundance</a:t>
            </a:r>
            <a:endParaRPr/>
          </a:p>
        </p:txBody>
      </p:sp>
      <p:pic>
        <p:nvPicPr>
          <p:cNvPr id="1071" name="Google Shape;1071;p172" descr="Cover of U.S. IOOS Enterprise Strategic Plan"/>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3048000" y="4627562"/>
            <a:ext cx="1336675" cy="1728787"/>
          </a:xfrm>
          <a:prstGeom prst="rect">
            <a:avLst/>
          </a:prstGeom>
          <a:noFill/>
          <a:ln>
            <a:noFill/>
          </a:ln>
        </p:spPr>
      </p:pic>
      <p:sp>
        <p:nvSpPr>
          <p:cNvPr id="1072" name="Google Shape;1072;p172"/>
          <p:cNvSpPr txBox="1"/>
          <p:nvPr/>
        </p:nvSpPr>
        <p:spPr>
          <a:xfrm>
            <a:off x="246062" y="4945062"/>
            <a:ext cx="2514600" cy="954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53285"/>
              </a:buClr>
              <a:buSzPts val="1400"/>
              <a:buFont typeface="Century Gothic"/>
              <a:buNone/>
            </a:pPr>
            <a:r>
              <a:rPr lang="en-US" sz="1400" b="0" i="0" u="none">
                <a:solidFill>
                  <a:srgbClr val="053285"/>
                </a:solidFill>
                <a:latin typeface="Century Gothic"/>
                <a:ea typeface="Century Gothic"/>
                <a:cs typeface="Century Gothic"/>
                <a:sym typeface="Century Gothic"/>
              </a:rPr>
              <a:t>https://cdn.ioos.noaa.gov/media/2018/02/US-IOOS-Enterprise-Strategic-Plan_v101_secure.pdf</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076"/>
        <p:cNvGrpSpPr/>
        <p:nvPr/>
      </p:nvGrpSpPr>
      <p:grpSpPr>
        <a:xfrm>
          <a:off x="0" y="0"/>
          <a:ext cx="0" cy="0"/>
          <a:chOff x="0" y="0"/>
          <a:chExt cx="0" cy="0"/>
        </a:xfrm>
      </p:grpSpPr>
      <p:sp>
        <p:nvSpPr>
          <p:cNvPr id="1077" name="Google Shape;1077;p173"/>
          <p:cNvSpPr txBox="1">
            <a:spLocks noGrp="1"/>
          </p:cNvSpPr>
          <p:nvPr>
            <p:ph type="title"/>
          </p:nvPr>
        </p:nvSpPr>
        <p:spPr>
          <a:xfrm>
            <a:off x="4762" y="17462"/>
            <a:ext cx="9139200" cy="592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1"/>
              </a:buClr>
              <a:buSzPts val="3200"/>
              <a:buFont typeface="Rockwell"/>
              <a:buNone/>
            </a:pPr>
            <a:r>
              <a:rPr lang="en-US" sz="2800"/>
              <a:t>Growing Navy Collaboration - </a:t>
            </a:r>
            <a:r>
              <a:rPr lang="en-US" sz="2800" b="0" i="0" u="none" strike="noStrike" cap="none">
                <a:solidFill>
                  <a:schemeClr val="lt1"/>
                </a:solidFill>
                <a:latin typeface="Rockwell"/>
                <a:ea typeface="Rockwell"/>
                <a:cs typeface="Rockwell"/>
                <a:sym typeface="Rockwell"/>
              </a:rPr>
              <a:t>Navy Glider Operations</a:t>
            </a:r>
            <a:endParaRPr sz="2800"/>
          </a:p>
        </p:txBody>
      </p:sp>
      <p:sp>
        <p:nvSpPr>
          <p:cNvPr id="1078" name="Google Shape;1078;p173"/>
          <p:cNvSpPr txBox="1"/>
          <p:nvPr/>
        </p:nvSpPr>
        <p:spPr>
          <a:xfrm>
            <a:off x="457200" y="6356350"/>
            <a:ext cx="762000" cy="3651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53285"/>
              </a:buClr>
              <a:buSzPts val="1200"/>
              <a:buFont typeface="Century Gothic"/>
              <a:buNone/>
            </a:pPr>
            <a:fld id="{00000000-1234-1234-1234-123412341234}" type="slidenum">
              <a:rPr lang="en-US" sz="1200" b="0" i="0" u="none">
                <a:solidFill>
                  <a:srgbClr val="053285"/>
                </a:solidFill>
                <a:latin typeface="Century Gothic"/>
                <a:ea typeface="Century Gothic"/>
                <a:cs typeface="Century Gothic"/>
                <a:sym typeface="Century Gothic"/>
              </a:rPr>
              <a:pPr marL="0" marR="0" lvl="0" indent="0" algn="l" rtl="0">
                <a:lnSpc>
                  <a:spcPct val="100000"/>
                </a:lnSpc>
                <a:spcBef>
                  <a:spcPts val="0"/>
                </a:spcBef>
                <a:spcAft>
                  <a:spcPts val="0"/>
                </a:spcAft>
                <a:buClr>
                  <a:srgbClr val="053285"/>
                </a:buClr>
                <a:buSzPts val="1200"/>
                <a:buFont typeface="Century Gothic"/>
                <a:buNone/>
              </a:pPr>
              <a:t>37</a:t>
            </a:fld>
            <a:endParaRPr/>
          </a:p>
        </p:txBody>
      </p:sp>
      <p:sp>
        <p:nvSpPr>
          <p:cNvPr id="1079" name="Google Shape;1079;p173"/>
          <p:cNvSpPr txBox="1">
            <a:spLocks noGrp="1"/>
          </p:cNvSpPr>
          <p:nvPr>
            <p:ph type="body" idx="1"/>
          </p:nvPr>
        </p:nvSpPr>
        <p:spPr>
          <a:xfrm>
            <a:off x="52387" y="930275"/>
            <a:ext cx="4411800" cy="5426100"/>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chemeClr val="dk2"/>
              </a:buClr>
              <a:buSzPts val="2400"/>
              <a:buFont typeface="Arial"/>
              <a:buChar char="•"/>
            </a:pPr>
            <a:r>
              <a:rPr lang="en-US" sz="2400" b="0" i="0" u="none" strike="noStrike" cap="none">
                <a:solidFill>
                  <a:schemeClr val="dk2"/>
                </a:solidFill>
                <a:latin typeface="Century Gothic"/>
                <a:ea typeface="Century Gothic"/>
                <a:cs typeface="Century Gothic"/>
                <a:sym typeface="Century Gothic"/>
              </a:rPr>
              <a:t>Largest Glider Fleet in the world.</a:t>
            </a:r>
            <a:endParaRPr/>
          </a:p>
          <a:p>
            <a:pPr marL="342900" marR="0" lvl="0" indent="-342900" algn="l" rtl="0">
              <a:lnSpc>
                <a:spcPct val="100000"/>
              </a:lnSpc>
              <a:spcBef>
                <a:spcPts val="200"/>
              </a:spcBef>
              <a:spcAft>
                <a:spcPts val="0"/>
              </a:spcAft>
              <a:buClr>
                <a:schemeClr val="dk2"/>
              </a:buClr>
              <a:buSzPts val="1000"/>
              <a:buFont typeface="Arial"/>
              <a:buNone/>
            </a:pPr>
            <a:endParaRPr sz="1000" b="0" i="0" u="none" strike="noStrike" cap="none">
              <a:solidFill>
                <a:schemeClr val="dk2"/>
              </a:solidFill>
              <a:latin typeface="Century Gothic"/>
              <a:ea typeface="Century Gothic"/>
              <a:cs typeface="Century Gothic"/>
              <a:sym typeface="Century Gothic"/>
            </a:endParaRPr>
          </a:p>
          <a:p>
            <a:pPr marL="342900" marR="0" lvl="0" indent="-342900" algn="l" rtl="0">
              <a:lnSpc>
                <a:spcPct val="110000"/>
              </a:lnSpc>
              <a:spcBef>
                <a:spcPts val="480"/>
              </a:spcBef>
              <a:spcAft>
                <a:spcPts val="0"/>
              </a:spcAft>
              <a:buClr>
                <a:schemeClr val="dk2"/>
              </a:buClr>
              <a:buSzPts val="2400"/>
              <a:buFont typeface="Arial"/>
              <a:buChar char="•"/>
            </a:pPr>
            <a:r>
              <a:rPr lang="en-US" sz="2400" b="0" i="0" u="none" strike="noStrike" cap="none">
                <a:solidFill>
                  <a:schemeClr val="dk2"/>
                </a:solidFill>
                <a:latin typeface="Century Gothic"/>
                <a:ea typeface="Century Gothic"/>
                <a:cs typeface="Century Gothic"/>
                <a:sym typeface="Century Gothic"/>
              </a:rPr>
              <a:t>Used to collect oceanographic data in data deprived environments.</a:t>
            </a:r>
            <a:endParaRPr/>
          </a:p>
          <a:p>
            <a:pPr marL="342900" marR="0" lvl="0" indent="-342900" algn="l" rtl="0">
              <a:lnSpc>
                <a:spcPct val="110000"/>
              </a:lnSpc>
              <a:spcBef>
                <a:spcPts val="200"/>
              </a:spcBef>
              <a:spcAft>
                <a:spcPts val="0"/>
              </a:spcAft>
              <a:buClr>
                <a:schemeClr val="dk2"/>
              </a:buClr>
              <a:buSzPts val="1000"/>
              <a:buFont typeface="Arial"/>
              <a:buNone/>
            </a:pPr>
            <a:endParaRPr sz="1000" b="0" i="0" u="none" strike="noStrike" cap="none">
              <a:solidFill>
                <a:schemeClr val="dk2"/>
              </a:solidFill>
              <a:latin typeface="Century Gothic"/>
              <a:ea typeface="Century Gothic"/>
              <a:cs typeface="Century Gothic"/>
              <a:sym typeface="Century Gothic"/>
            </a:endParaRPr>
          </a:p>
          <a:p>
            <a:pPr marL="342900" marR="0" lvl="0" indent="-342900" algn="l" rtl="0">
              <a:lnSpc>
                <a:spcPct val="100000"/>
              </a:lnSpc>
              <a:spcBef>
                <a:spcPts val="480"/>
              </a:spcBef>
              <a:spcAft>
                <a:spcPts val="0"/>
              </a:spcAft>
              <a:buClr>
                <a:schemeClr val="dk2"/>
              </a:buClr>
              <a:buSzPts val="2400"/>
              <a:buFont typeface="Arial"/>
              <a:buChar char="•"/>
            </a:pPr>
            <a:r>
              <a:rPr lang="en-US" sz="2400" b="0" i="0" u="none" strike="noStrike" cap="none">
                <a:solidFill>
                  <a:schemeClr val="dk2"/>
                </a:solidFill>
                <a:latin typeface="Century Gothic"/>
                <a:ea typeface="Century Gothic"/>
                <a:cs typeface="Century Gothic"/>
                <a:sym typeface="Century Gothic"/>
              </a:rPr>
              <a:t>Data is being assimilated into operational ocean models.</a:t>
            </a:r>
            <a:endParaRPr/>
          </a:p>
          <a:p>
            <a:pPr marL="342900" marR="0" lvl="0" indent="-342900" algn="l" rtl="0">
              <a:lnSpc>
                <a:spcPct val="100000"/>
              </a:lnSpc>
              <a:spcBef>
                <a:spcPts val="200"/>
              </a:spcBef>
              <a:spcAft>
                <a:spcPts val="0"/>
              </a:spcAft>
              <a:buClr>
                <a:schemeClr val="dk2"/>
              </a:buClr>
              <a:buSzPts val="1000"/>
              <a:buFont typeface="Arial"/>
              <a:buNone/>
            </a:pPr>
            <a:endParaRPr sz="1000" b="0" i="0" u="none" strike="noStrike" cap="none">
              <a:solidFill>
                <a:schemeClr val="dk2"/>
              </a:solidFill>
              <a:latin typeface="Century Gothic"/>
              <a:ea typeface="Century Gothic"/>
              <a:cs typeface="Century Gothic"/>
              <a:sym typeface="Century Gothic"/>
            </a:endParaRPr>
          </a:p>
          <a:p>
            <a:pPr marL="342900" marR="0" lvl="0" indent="-342900" algn="l" rtl="0">
              <a:lnSpc>
                <a:spcPct val="100000"/>
              </a:lnSpc>
              <a:spcBef>
                <a:spcPts val="480"/>
              </a:spcBef>
              <a:spcAft>
                <a:spcPts val="0"/>
              </a:spcAft>
              <a:buClr>
                <a:schemeClr val="dk2"/>
              </a:buClr>
              <a:buSzPts val="2400"/>
              <a:buFont typeface="Arial"/>
              <a:buChar char="•"/>
            </a:pPr>
            <a:r>
              <a:rPr lang="en-US" sz="2400" b="0" i="0" u="none" strike="noStrike" cap="none">
                <a:solidFill>
                  <a:schemeClr val="dk2"/>
                </a:solidFill>
                <a:latin typeface="Century Gothic"/>
                <a:ea typeface="Century Gothic"/>
                <a:cs typeface="Century Gothic"/>
                <a:sym typeface="Century Gothic"/>
              </a:rPr>
              <a:t>100 simultaneous glider milestone reached.</a:t>
            </a:r>
            <a:endParaRPr/>
          </a:p>
          <a:p>
            <a:pPr marL="0" marR="0" lvl="0" indent="0" algn="l" rtl="0">
              <a:spcBef>
                <a:spcPts val="480"/>
              </a:spcBef>
              <a:spcAft>
                <a:spcPts val="0"/>
              </a:spcAft>
              <a:buClr>
                <a:schemeClr val="dk2"/>
              </a:buClr>
              <a:buSzPts val="2400"/>
              <a:buFont typeface="Arial"/>
              <a:buNone/>
            </a:pPr>
            <a:endParaRPr sz="2400" b="0" i="0" u="none">
              <a:solidFill>
                <a:schemeClr val="dk2"/>
              </a:solidFill>
              <a:latin typeface="Century Gothic"/>
              <a:ea typeface="Century Gothic"/>
              <a:cs typeface="Century Gothic"/>
              <a:sym typeface="Century Gothic"/>
            </a:endParaRPr>
          </a:p>
        </p:txBody>
      </p:sp>
      <p:pic>
        <p:nvPicPr>
          <p:cNvPr id="1080" name="Google Shape;1080;p173"/>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4413250" y="2478087"/>
            <a:ext cx="4730750" cy="3548063"/>
          </a:xfrm>
          <a:prstGeom prst="rect">
            <a:avLst/>
          </a:prstGeom>
          <a:noFill/>
          <a:ln>
            <a:noFill/>
          </a:ln>
        </p:spPr>
      </p:pic>
      <p:pic>
        <p:nvPicPr>
          <p:cNvPr id="1081" name="Google Shape;1081;p173"/>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4495800" y="654050"/>
            <a:ext cx="3317875" cy="1524000"/>
          </a:xfrm>
          <a:prstGeom prst="rect">
            <a:avLst/>
          </a:prstGeom>
          <a:noFill/>
          <a:ln>
            <a:noFill/>
          </a:ln>
        </p:spPr>
      </p:pic>
      <p:pic>
        <p:nvPicPr>
          <p:cNvPr id="1082" name="Google Shape;1082;p173"/>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5638800" y="2014537"/>
            <a:ext cx="3438526" cy="1179512"/>
          </a:xfrm>
          <a:prstGeom prst="rect">
            <a:avLst/>
          </a:prstGeom>
          <a:noFill/>
          <a:ln>
            <a:noFill/>
          </a:ln>
        </p:spPr>
      </p:pic>
      <p:pic>
        <p:nvPicPr>
          <p:cNvPr id="1083" name="Google Shape;1083;p173"/>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4795837" y="6086475"/>
            <a:ext cx="4348162" cy="78105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087"/>
        <p:cNvGrpSpPr/>
        <p:nvPr/>
      </p:nvGrpSpPr>
      <p:grpSpPr>
        <a:xfrm>
          <a:off x="0" y="0"/>
          <a:ext cx="0" cy="0"/>
          <a:chOff x="0" y="0"/>
          <a:chExt cx="0" cy="0"/>
        </a:xfrm>
      </p:grpSpPr>
      <p:sp>
        <p:nvSpPr>
          <p:cNvPr id="1088" name="Google Shape;1088;p174"/>
          <p:cNvSpPr txBox="1">
            <a:spLocks noGrp="1"/>
          </p:cNvSpPr>
          <p:nvPr>
            <p:ph type="title"/>
          </p:nvPr>
        </p:nvSpPr>
        <p:spPr>
          <a:xfrm>
            <a:off x="4762" y="17462"/>
            <a:ext cx="9139200" cy="592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1"/>
              </a:buClr>
              <a:buSzPts val="3200"/>
              <a:buFont typeface="Rockwell"/>
              <a:buNone/>
            </a:pPr>
            <a:r>
              <a:rPr lang="en-US" sz="3200" b="0" i="0" u="none" strike="noStrike" cap="none">
                <a:solidFill>
                  <a:schemeClr val="lt1"/>
                </a:solidFill>
                <a:latin typeface="Rockwell"/>
                <a:ea typeface="Rockwell"/>
                <a:cs typeface="Rockwell"/>
                <a:sym typeface="Rockwell"/>
              </a:rPr>
              <a:t>NAVOCEANO Support for Hurricane Gliders</a:t>
            </a:r>
            <a:endParaRPr/>
          </a:p>
        </p:txBody>
      </p:sp>
      <p:sp>
        <p:nvSpPr>
          <p:cNvPr id="1089" name="Google Shape;1089;p174"/>
          <p:cNvSpPr txBox="1">
            <a:spLocks noGrp="1"/>
          </p:cNvSpPr>
          <p:nvPr>
            <p:ph type="body" idx="1"/>
          </p:nvPr>
        </p:nvSpPr>
        <p:spPr>
          <a:xfrm>
            <a:off x="152400" y="3362325"/>
            <a:ext cx="4038600" cy="2763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2"/>
              </a:buClr>
              <a:buSzPts val="1800"/>
              <a:buFont typeface="Arial"/>
              <a:buNone/>
            </a:pPr>
            <a:r>
              <a:rPr lang="en-US" sz="1800" b="1" i="0" u="sng">
                <a:solidFill>
                  <a:schemeClr val="dk2"/>
                </a:solidFill>
                <a:latin typeface="Century Gothic"/>
                <a:ea typeface="Century Gothic"/>
                <a:cs typeface="Century Gothic"/>
                <a:sym typeface="Century Gothic"/>
              </a:rPr>
              <a:t>2018 Tropical Atlantic Hurricane Gliders</a:t>
            </a:r>
            <a:endParaRPr sz="1800" b="0" i="0" u="none">
              <a:solidFill>
                <a:schemeClr val="dk2"/>
              </a:solidFill>
              <a:latin typeface="Century Gothic"/>
              <a:ea typeface="Century Gothic"/>
              <a:cs typeface="Century Gothic"/>
              <a:sym typeface="Century Gothic"/>
            </a:endParaRPr>
          </a:p>
          <a:p>
            <a:pPr marL="0" marR="0" lvl="0" indent="0" algn="l" rtl="0">
              <a:lnSpc>
                <a:spcPct val="100000"/>
              </a:lnSpc>
              <a:spcBef>
                <a:spcPts val="360"/>
              </a:spcBef>
              <a:spcAft>
                <a:spcPts val="0"/>
              </a:spcAft>
              <a:buClr>
                <a:schemeClr val="dk2"/>
              </a:buClr>
              <a:buSzPts val="1800"/>
              <a:buFont typeface="Arial"/>
              <a:buNone/>
            </a:pPr>
            <a:r>
              <a:rPr lang="en-US" sz="1800" b="1" i="0" u="none">
                <a:solidFill>
                  <a:schemeClr val="dk2"/>
                </a:solidFill>
                <a:latin typeface="Century Gothic"/>
                <a:ea typeface="Century Gothic"/>
                <a:cs typeface="Century Gothic"/>
                <a:sym typeface="Century Gothic"/>
              </a:rPr>
              <a:t>Puerto Rico</a:t>
            </a:r>
            <a:endParaRPr/>
          </a:p>
          <a:p>
            <a:pPr marL="0" marR="0" lvl="0" indent="0" algn="l" rtl="0">
              <a:lnSpc>
                <a:spcPct val="100000"/>
              </a:lnSpc>
              <a:spcBef>
                <a:spcPts val="360"/>
              </a:spcBef>
              <a:spcAft>
                <a:spcPts val="0"/>
              </a:spcAft>
              <a:buClr>
                <a:schemeClr val="dk2"/>
              </a:buClr>
              <a:buSzPts val="1800"/>
              <a:buFont typeface="Arial"/>
              <a:buNone/>
            </a:pPr>
            <a:r>
              <a:rPr lang="en-US" sz="1800" b="0" i="0" u="none">
                <a:solidFill>
                  <a:schemeClr val="dk2"/>
                </a:solidFill>
                <a:latin typeface="Century Gothic"/>
                <a:ea typeface="Century Gothic"/>
                <a:cs typeface="Century Gothic"/>
                <a:sym typeface="Century Gothic"/>
              </a:rPr>
              <a:t>4 NOAA/AOML</a:t>
            </a:r>
            <a:endParaRPr/>
          </a:p>
          <a:p>
            <a:pPr marL="0" marR="0" lvl="0" indent="0" algn="l" rtl="0">
              <a:lnSpc>
                <a:spcPct val="100000"/>
              </a:lnSpc>
              <a:spcBef>
                <a:spcPts val="360"/>
              </a:spcBef>
              <a:spcAft>
                <a:spcPts val="0"/>
              </a:spcAft>
              <a:buClr>
                <a:schemeClr val="dk2"/>
              </a:buClr>
              <a:buSzPts val="1800"/>
              <a:buFont typeface="Arial"/>
              <a:buNone/>
            </a:pPr>
            <a:r>
              <a:rPr lang="en-US" sz="1800" b="0" i="0" u="none">
                <a:solidFill>
                  <a:schemeClr val="dk2"/>
                </a:solidFill>
                <a:latin typeface="Century Gothic"/>
                <a:ea typeface="Century Gothic"/>
                <a:cs typeface="Century Gothic"/>
                <a:sym typeface="Century Gothic"/>
              </a:rPr>
              <a:t>5 NAVOCEANO</a:t>
            </a:r>
            <a:endParaRPr/>
          </a:p>
          <a:p>
            <a:pPr marL="0" marR="0" lvl="0" indent="0" algn="l" rtl="0">
              <a:lnSpc>
                <a:spcPct val="100000"/>
              </a:lnSpc>
              <a:spcBef>
                <a:spcPts val="360"/>
              </a:spcBef>
              <a:spcAft>
                <a:spcPts val="0"/>
              </a:spcAft>
              <a:buClr>
                <a:schemeClr val="dk2"/>
              </a:buClr>
              <a:buSzPts val="1800"/>
              <a:buFont typeface="Arial"/>
              <a:buNone/>
            </a:pPr>
            <a:endParaRPr sz="1800" b="0" i="0" u="none">
              <a:solidFill>
                <a:schemeClr val="dk2"/>
              </a:solidFill>
              <a:latin typeface="Century Gothic"/>
              <a:ea typeface="Century Gothic"/>
              <a:cs typeface="Century Gothic"/>
              <a:sym typeface="Century Gothic"/>
            </a:endParaRPr>
          </a:p>
          <a:p>
            <a:pPr marL="0" marR="0" lvl="0" indent="0" algn="l" rtl="0">
              <a:lnSpc>
                <a:spcPct val="100000"/>
              </a:lnSpc>
              <a:spcBef>
                <a:spcPts val="360"/>
              </a:spcBef>
              <a:spcAft>
                <a:spcPts val="0"/>
              </a:spcAft>
              <a:buClr>
                <a:schemeClr val="dk2"/>
              </a:buClr>
              <a:buSzPts val="1800"/>
              <a:buFont typeface="Arial"/>
              <a:buNone/>
            </a:pPr>
            <a:r>
              <a:rPr lang="en-US" sz="1800" b="1" i="0" u="none">
                <a:solidFill>
                  <a:schemeClr val="dk2"/>
                </a:solidFill>
                <a:latin typeface="Century Gothic"/>
                <a:ea typeface="Century Gothic"/>
                <a:cs typeface="Century Gothic"/>
                <a:sym typeface="Century Gothic"/>
              </a:rPr>
              <a:t>USVI</a:t>
            </a:r>
            <a:endParaRPr/>
          </a:p>
          <a:p>
            <a:pPr marL="0" marR="0" lvl="0" indent="0" algn="l" rtl="0">
              <a:lnSpc>
                <a:spcPct val="100000"/>
              </a:lnSpc>
              <a:spcBef>
                <a:spcPts val="360"/>
              </a:spcBef>
              <a:spcAft>
                <a:spcPts val="0"/>
              </a:spcAft>
              <a:buClr>
                <a:schemeClr val="dk2"/>
              </a:buClr>
              <a:buSzPts val="1800"/>
              <a:buFont typeface="Arial"/>
              <a:buNone/>
            </a:pPr>
            <a:r>
              <a:rPr lang="en-US" sz="1800" b="0" i="0" u="none">
                <a:solidFill>
                  <a:schemeClr val="dk2"/>
                </a:solidFill>
                <a:latin typeface="Century Gothic"/>
                <a:ea typeface="Century Gothic"/>
                <a:cs typeface="Century Gothic"/>
                <a:sym typeface="Century Gothic"/>
              </a:rPr>
              <a:t>5 NACOCEANO</a:t>
            </a:r>
            <a:endParaRPr/>
          </a:p>
        </p:txBody>
      </p:sp>
      <p:sp>
        <p:nvSpPr>
          <p:cNvPr id="1090" name="Google Shape;1090;p174"/>
          <p:cNvSpPr txBox="1">
            <a:spLocks noGrp="1"/>
          </p:cNvSpPr>
          <p:nvPr>
            <p:ph type="body" idx="2"/>
          </p:nvPr>
        </p:nvSpPr>
        <p:spPr>
          <a:xfrm>
            <a:off x="4648200" y="1600200"/>
            <a:ext cx="4038600" cy="45261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2"/>
              </a:buClr>
              <a:buSzPts val="2400"/>
              <a:buFont typeface="Arial"/>
              <a:buNone/>
            </a:pPr>
            <a:endParaRPr sz="2400">
              <a:solidFill>
                <a:schemeClr val="dk2"/>
              </a:solidFill>
              <a:latin typeface="Century Gothic"/>
              <a:ea typeface="Century Gothic"/>
              <a:cs typeface="Century Gothic"/>
              <a:sym typeface="Century Gothic"/>
            </a:endParaRPr>
          </a:p>
        </p:txBody>
      </p:sp>
      <p:sp>
        <p:nvSpPr>
          <p:cNvPr id="1091" name="Google Shape;1091;p174"/>
          <p:cNvSpPr txBox="1"/>
          <p:nvPr/>
        </p:nvSpPr>
        <p:spPr>
          <a:xfrm>
            <a:off x="457200" y="6356350"/>
            <a:ext cx="762000" cy="3651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53285"/>
              </a:buClr>
              <a:buSzPts val="1200"/>
              <a:buFont typeface="Century Gothic"/>
              <a:buNone/>
            </a:pPr>
            <a:fld id="{00000000-1234-1234-1234-123412341234}" type="slidenum">
              <a:rPr lang="en-US" sz="1200" b="0" i="0" u="none">
                <a:solidFill>
                  <a:srgbClr val="053285"/>
                </a:solidFill>
                <a:latin typeface="Century Gothic"/>
                <a:ea typeface="Century Gothic"/>
                <a:cs typeface="Century Gothic"/>
                <a:sym typeface="Century Gothic"/>
              </a:rPr>
              <a:pPr marL="0" marR="0" lvl="0" indent="0" algn="l" rtl="0">
                <a:lnSpc>
                  <a:spcPct val="100000"/>
                </a:lnSpc>
                <a:spcBef>
                  <a:spcPts val="0"/>
                </a:spcBef>
                <a:spcAft>
                  <a:spcPts val="0"/>
                </a:spcAft>
                <a:buClr>
                  <a:srgbClr val="053285"/>
                </a:buClr>
                <a:buSzPts val="1200"/>
                <a:buFont typeface="Century Gothic"/>
                <a:buNone/>
              </a:pPr>
              <a:t>38</a:t>
            </a:fld>
            <a:endParaRPr/>
          </a:p>
        </p:txBody>
      </p:sp>
      <p:pic>
        <p:nvPicPr>
          <p:cNvPr id="1092" name="Google Shape;1092;p174"/>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3962400" y="762000"/>
            <a:ext cx="5105401" cy="5310187"/>
          </a:xfrm>
          <a:prstGeom prst="rect">
            <a:avLst/>
          </a:prstGeom>
          <a:noFill/>
          <a:ln>
            <a:noFill/>
          </a:ln>
        </p:spPr>
      </p:pic>
      <p:pic>
        <p:nvPicPr>
          <p:cNvPr id="1093" name="Google Shape;1093;p174"/>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52400" y="762000"/>
            <a:ext cx="3505201" cy="2447925"/>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097"/>
        <p:cNvGrpSpPr/>
        <p:nvPr/>
      </p:nvGrpSpPr>
      <p:grpSpPr>
        <a:xfrm>
          <a:off x="0" y="0"/>
          <a:ext cx="0" cy="0"/>
          <a:chOff x="0" y="0"/>
          <a:chExt cx="0" cy="0"/>
        </a:xfrm>
      </p:grpSpPr>
      <p:pic>
        <p:nvPicPr>
          <p:cNvPr id="1098" name="Google Shape;1098;p175"/>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938337" y="762000"/>
            <a:ext cx="7032625" cy="3800475"/>
          </a:xfrm>
          <a:prstGeom prst="rect">
            <a:avLst/>
          </a:prstGeom>
          <a:noFill/>
          <a:ln>
            <a:noFill/>
          </a:ln>
        </p:spPr>
      </p:pic>
      <p:sp>
        <p:nvSpPr>
          <p:cNvPr id="1099" name="Google Shape;1099;p175"/>
          <p:cNvSpPr txBox="1">
            <a:spLocks noGrp="1"/>
          </p:cNvSpPr>
          <p:nvPr>
            <p:ph type="title"/>
          </p:nvPr>
        </p:nvSpPr>
        <p:spPr>
          <a:xfrm>
            <a:off x="33337" y="134937"/>
            <a:ext cx="9139237" cy="444500"/>
          </a:xfrm>
          <a:prstGeom prst="rect">
            <a:avLst/>
          </a:prstGeom>
          <a:noFill/>
          <a:ln>
            <a:noFill/>
          </a:ln>
        </p:spPr>
        <p:txBody>
          <a:bodyPr spcFirstLastPara="1" wrap="square" lIns="68550" tIns="34275" rIns="68550" bIns="34275" anchor="ctr" anchorCtr="0">
            <a:noAutofit/>
          </a:bodyPr>
          <a:lstStyle/>
          <a:p>
            <a:pPr marL="0" marR="0" lvl="0" indent="0" algn="l" rtl="0">
              <a:lnSpc>
                <a:spcPct val="100000"/>
              </a:lnSpc>
              <a:spcBef>
                <a:spcPts val="0"/>
              </a:spcBef>
              <a:spcAft>
                <a:spcPts val="0"/>
              </a:spcAft>
              <a:buClr>
                <a:schemeClr val="lt1"/>
              </a:buClr>
              <a:buSzPts val="2600"/>
              <a:buFont typeface="Rockwell"/>
              <a:buNone/>
            </a:pPr>
            <a:r>
              <a:rPr lang="en-US" sz="2600" b="0" i="0" u="none" strike="noStrike" cap="none">
                <a:solidFill>
                  <a:schemeClr val="lt1"/>
                </a:solidFill>
                <a:latin typeface="Rockwell"/>
                <a:ea typeface="Rockwell"/>
                <a:cs typeface="Rockwell"/>
                <a:sym typeface="Rockwell"/>
              </a:rPr>
              <a:t>Delivering Observations: Environmental Sensor Map</a:t>
            </a:r>
            <a:endParaRPr/>
          </a:p>
        </p:txBody>
      </p:sp>
      <p:sp>
        <p:nvSpPr>
          <p:cNvPr id="1100" name="Google Shape;1100;p175"/>
          <p:cNvSpPr txBox="1"/>
          <p:nvPr/>
        </p:nvSpPr>
        <p:spPr>
          <a:xfrm>
            <a:off x="2590800" y="1223962"/>
            <a:ext cx="1670050" cy="715962"/>
          </a:xfrm>
          <a:prstGeom prst="rect">
            <a:avLst/>
          </a:prstGeom>
          <a:solidFill>
            <a:srgbClr val="3D3D3D">
              <a:alpha val="60392"/>
            </a:srgbClr>
          </a:solidFill>
          <a:ln w="9525" cap="flat" cmpd="sng">
            <a:solidFill>
              <a:schemeClr val="lt1"/>
            </a:solidFill>
            <a:prstDash val="solid"/>
            <a:round/>
            <a:headEnd type="none" w="sm" len="sm"/>
            <a:tailEnd type="none" w="sm" len="sm"/>
          </a:ln>
        </p:spPr>
        <p:txBody>
          <a:bodyPr spcFirstLastPara="1" wrap="square" lIns="68550" tIns="34275" rIns="68550" bIns="34275" anchor="t" anchorCtr="0">
            <a:noAutofit/>
          </a:bodyPr>
          <a:lstStyle/>
          <a:p>
            <a:pPr marL="0" marR="0" lvl="0" indent="0" algn="l" rtl="0">
              <a:lnSpc>
                <a:spcPct val="100000"/>
              </a:lnSpc>
              <a:spcBef>
                <a:spcPts val="0"/>
              </a:spcBef>
              <a:spcAft>
                <a:spcPts val="0"/>
              </a:spcAft>
              <a:buClr>
                <a:srgbClr val="DCDCDC"/>
              </a:buClr>
              <a:buSzPts val="1000"/>
              <a:buFont typeface="Questrial"/>
              <a:buNone/>
            </a:pPr>
            <a:r>
              <a:rPr lang="en-US" sz="1000" b="0" i="0" u="none">
                <a:solidFill>
                  <a:srgbClr val="DCDCDC"/>
                </a:solidFill>
                <a:latin typeface="Questrial"/>
                <a:ea typeface="Questrial"/>
                <a:cs typeface="Questrial"/>
                <a:sym typeface="Questrial"/>
              </a:rPr>
              <a:t>Hexagonal bins provide data summary, ease visualization and load time</a:t>
            </a:r>
            <a:endParaRPr/>
          </a:p>
        </p:txBody>
      </p:sp>
      <p:cxnSp>
        <p:nvCxnSpPr>
          <p:cNvPr id="1101" name="Google Shape;1101;p175"/>
          <p:cNvCxnSpPr/>
          <p:nvPr/>
        </p:nvCxnSpPr>
        <p:spPr>
          <a:xfrm>
            <a:off x="3425825" y="1939925"/>
            <a:ext cx="196850" cy="327025"/>
          </a:xfrm>
          <a:prstGeom prst="straightConnector1">
            <a:avLst/>
          </a:prstGeom>
          <a:noFill/>
          <a:ln w="19050" cap="flat" cmpd="sng">
            <a:solidFill>
              <a:schemeClr val="lt1"/>
            </a:solidFill>
            <a:prstDash val="solid"/>
            <a:miter lim="800000"/>
            <a:headEnd type="none" w="med" len="med"/>
            <a:tailEnd type="stealth" w="lg" len="lg"/>
          </a:ln>
        </p:spPr>
      </p:cxnSp>
      <p:sp>
        <p:nvSpPr>
          <p:cNvPr id="1102" name="Google Shape;1102;p175"/>
          <p:cNvSpPr txBox="1"/>
          <p:nvPr/>
        </p:nvSpPr>
        <p:spPr>
          <a:xfrm>
            <a:off x="3733800" y="2863850"/>
            <a:ext cx="1543050" cy="481012"/>
          </a:xfrm>
          <a:prstGeom prst="rect">
            <a:avLst/>
          </a:prstGeom>
          <a:solidFill>
            <a:srgbClr val="3D3D3D">
              <a:alpha val="60392"/>
            </a:srgbClr>
          </a:solidFill>
          <a:ln w="9525" cap="flat" cmpd="sng">
            <a:solidFill>
              <a:schemeClr val="lt1"/>
            </a:solidFill>
            <a:prstDash val="solid"/>
            <a:round/>
            <a:headEnd type="none" w="sm" len="sm"/>
            <a:tailEnd type="none" w="sm" len="sm"/>
          </a:ln>
        </p:spPr>
        <p:txBody>
          <a:bodyPr spcFirstLastPara="1" wrap="square" lIns="68550" tIns="34275" rIns="68550" bIns="34275" anchor="t" anchorCtr="0">
            <a:noAutofit/>
          </a:bodyPr>
          <a:lstStyle/>
          <a:p>
            <a:pPr marL="0" marR="0" lvl="0" indent="0" algn="l" rtl="0">
              <a:lnSpc>
                <a:spcPct val="100000"/>
              </a:lnSpc>
              <a:spcBef>
                <a:spcPts val="0"/>
              </a:spcBef>
              <a:spcAft>
                <a:spcPts val="0"/>
              </a:spcAft>
              <a:buClr>
                <a:srgbClr val="DCDCDC"/>
              </a:buClr>
              <a:buSzPts val="1000"/>
              <a:buFont typeface="Questrial"/>
              <a:buNone/>
            </a:pPr>
            <a:r>
              <a:rPr lang="en-US" sz="1000" b="0" i="0" u="none">
                <a:solidFill>
                  <a:srgbClr val="DCDCDC"/>
                </a:solidFill>
                <a:latin typeface="Questrial"/>
                <a:ea typeface="Questrial"/>
                <a:cs typeface="Questrial"/>
                <a:sym typeface="Questrial"/>
              </a:rPr>
              <a:t>Dynamic graphs of values at a location.</a:t>
            </a:r>
            <a:endParaRPr/>
          </a:p>
        </p:txBody>
      </p:sp>
      <p:cxnSp>
        <p:nvCxnSpPr>
          <p:cNvPr id="1103" name="Google Shape;1103;p175"/>
          <p:cNvCxnSpPr/>
          <p:nvPr/>
        </p:nvCxnSpPr>
        <p:spPr>
          <a:xfrm flipH="1">
            <a:off x="4211637" y="3344862"/>
            <a:ext cx="293687" cy="730250"/>
          </a:xfrm>
          <a:prstGeom prst="straightConnector1">
            <a:avLst/>
          </a:prstGeom>
          <a:noFill/>
          <a:ln w="19050" cap="flat" cmpd="sng">
            <a:solidFill>
              <a:schemeClr val="dk1"/>
            </a:solidFill>
            <a:prstDash val="solid"/>
            <a:miter lim="800000"/>
            <a:headEnd type="none" w="med" len="med"/>
            <a:tailEnd type="stealth" w="lg" len="lg"/>
          </a:ln>
        </p:spPr>
      </p:cxnSp>
      <p:sp>
        <p:nvSpPr>
          <p:cNvPr id="1104" name="Google Shape;1104;p175"/>
          <p:cNvSpPr txBox="1"/>
          <p:nvPr/>
        </p:nvSpPr>
        <p:spPr>
          <a:xfrm>
            <a:off x="5295900" y="1389062"/>
            <a:ext cx="1714500" cy="231775"/>
          </a:xfrm>
          <a:prstGeom prst="rect">
            <a:avLst/>
          </a:prstGeom>
          <a:solidFill>
            <a:srgbClr val="3D3D3D">
              <a:alpha val="60392"/>
            </a:srgbClr>
          </a:solidFill>
          <a:ln w="9525" cap="flat" cmpd="sng">
            <a:solidFill>
              <a:schemeClr val="lt1"/>
            </a:solidFill>
            <a:prstDash val="solid"/>
            <a:round/>
            <a:headEnd type="none" w="sm" len="sm"/>
            <a:tailEnd type="none" w="sm" len="sm"/>
          </a:ln>
        </p:spPr>
        <p:txBody>
          <a:bodyPr spcFirstLastPara="1" wrap="square" lIns="68550" tIns="34275" rIns="68550" bIns="34275" anchor="t" anchorCtr="0">
            <a:noAutofit/>
          </a:bodyPr>
          <a:lstStyle/>
          <a:p>
            <a:pPr marL="0" marR="0" lvl="0" indent="0" algn="l" rtl="0">
              <a:lnSpc>
                <a:spcPct val="100000"/>
              </a:lnSpc>
              <a:spcBef>
                <a:spcPts val="0"/>
              </a:spcBef>
              <a:spcAft>
                <a:spcPts val="0"/>
              </a:spcAft>
              <a:buClr>
                <a:srgbClr val="DCDCDC"/>
              </a:buClr>
              <a:buSzPts val="1000"/>
              <a:buFont typeface="Questrial"/>
              <a:buNone/>
            </a:pPr>
            <a:r>
              <a:rPr lang="en-US" sz="1000" b="0" i="0" u="none">
                <a:solidFill>
                  <a:srgbClr val="DCDCDC"/>
                </a:solidFill>
                <a:latin typeface="Questrial"/>
                <a:ea typeface="Questrial"/>
                <a:cs typeface="Questrial"/>
                <a:sym typeface="Questrial"/>
              </a:rPr>
              <a:t>Choose base layer, units</a:t>
            </a:r>
            <a:endParaRPr/>
          </a:p>
        </p:txBody>
      </p:sp>
      <p:sp>
        <p:nvSpPr>
          <p:cNvPr id="1105" name="Google Shape;1105;p175"/>
          <p:cNvSpPr txBox="1"/>
          <p:nvPr/>
        </p:nvSpPr>
        <p:spPr>
          <a:xfrm>
            <a:off x="-76200" y="1168400"/>
            <a:ext cx="1981200" cy="2870200"/>
          </a:xfrm>
          <a:prstGeom prst="rect">
            <a:avLst/>
          </a:prstGeom>
          <a:noFill/>
          <a:ln>
            <a:noFill/>
          </a:ln>
        </p:spPr>
        <p:txBody>
          <a:bodyPr spcFirstLastPara="1" wrap="square" lIns="68550" tIns="34275" rIns="68550" bIns="34275" anchor="t" anchorCtr="0">
            <a:noAutofit/>
          </a:bodyPr>
          <a:lstStyle/>
          <a:p>
            <a:pPr marL="214311" marR="0" lvl="0" indent="-214311" algn="l" rtl="0">
              <a:lnSpc>
                <a:spcPct val="100000"/>
              </a:lnSpc>
              <a:spcBef>
                <a:spcPts val="0"/>
              </a:spcBef>
              <a:spcAft>
                <a:spcPts val="0"/>
              </a:spcAft>
              <a:buClr>
                <a:srgbClr val="000000"/>
              </a:buClr>
              <a:buSzPts val="1600"/>
              <a:buFont typeface="Arial"/>
              <a:buChar char="•"/>
            </a:pPr>
            <a:r>
              <a:rPr lang="en-US" sz="1600" b="0" i="0" u="none">
                <a:solidFill>
                  <a:srgbClr val="053285"/>
                </a:solidFill>
                <a:latin typeface="Questrial"/>
                <a:ea typeface="Questrial"/>
                <a:cs typeface="Questrial"/>
                <a:sym typeface="Questrial"/>
              </a:rPr>
              <a:t>Integrates regional, national, and global real-time data (past 4 hours) across the IOOS enterprise – federal and nonfederal sources. (~40,000 stations, 120,000 sensors)</a:t>
            </a:r>
            <a:endParaRPr/>
          </a:p>
          <a:p>
            <a:pPr marL="0" marR="0" lvl="0" indent="0" algn="l" rtl="0">
              <a:lnSpc>
                <a:spcPct val="100000"/>
              </a:lnSpc>
              <a:spcBef>
                <a:spcPts val="0"/>
              </a:spcBef>
              <a:spcAft>
                <a:spcPts val="0"/>
              </a:spcAft>
              <a:buNone/>
            </a:pPr>
            <a:endParaRPr sz="1600" b="0" i="0" u="none">
              <a:solidFill>
                <a:srgbClr val="053285"/>
              </a:solidFill>
              <a:latin typeface="Questrial"/>
              <a:ea typeface="Questrial"/>
              <a:cs typeface="Questrial"/>
              <a:sym typeface="Questrial"/>
            </a:endParaRPr>
          </a:p>
        </p:txBody>
      </p:sp>
      <p:cxnSp>
        <p:nvCxnSpPr>
          <p:cNvPr id="1106" name="Google Shape;1106;p175"/>
          <p:cNvCxnSpPr/>
          <p:nvPr/>
        </p:nvCxnSpPr>
        <p:spPr>
          <a:xfrm>
            <a:off x="7010400" y="1504950"/>
            <a:ext cx="273050" cy="0"/>
          </a:xfrm>
          <a:prstGeom prst="straightConnector1">
            <a:avLst/>
          </a:prstGeom>
          <a:noFill/>
          <a:ln w="19050" cap="flat" cmpd="sng">
            <a:solidFill>
              <a:schemeClr val="lt1"/>
            </a:solidFill>
            <a:prstDash val="solid"/>
            <a:miter lim="800000"/>
            <a:headEnd type="none" w="med" len="med"/>
            <a:tailEnd type="stealth" w="lg" len="lg"/>
          </a:ln>
        </p:spPr>
      </p:cxnSp>
      <p:sp>
        <p:nvSpPr>
          <p:cNvPr id="1107" name="Google Shape;1107;p175"/>
          <p:cNvSpPr txBox="1"/>
          <p:nvPr/>
        </p:nvSpPr>
        <p:spPr>
          <a:xfrm>
            <a:off x="-609600" y="6477000"/>
            <a:ext cx="3481387" cy="360362"/>
          </a:xfrm>
          <a:prstGeom prst="rect">
            <a:avLst/>
          </a:prstGeom>
          <a:noFill/>
          <a:ln>
            <a:noFill/>
          </a:ln>
        </p:spPr>
        <p:txBody>
          <a:bodyPr spcFirstLastPara="1" wrap="square" lIns="68550" tIns="68550" rIns="68550" bIns="68550" anchor="t" anchorCtr="0">
            <a:noAutofit/>
          </a:bodyPr>
          <a:lstStyle/>
          <a:p>
            <a:pPr marL="0" marR="0" lvl="0" indent="0" algn="ctr" rtl="0">
              <a:lnSpc>
                <a:spcPct val="100000"/>
              </a:lnSpc>
              <a:spcBef>
                <a:spcPts val="0"/>
              </a:spcBef>
              <a:spcAft>
                <a:spcPts val="0"/>
              </a:spcAft>
              <a:buClr>
                <a:srgbClr val="0000FF"/>
              </a:buClr>
              <a:buSzPts val="1800"/>
              <a:buFont typeface="Century Gothic"/>
              <a:buNone/>
            </a:pPr>
            <a:r>
              <a:rPr lang="en-US" sz="1800" b="0" i="0" u="sng">
                <a:solidFill>
                  <a:schemeClr val="hlink"/>
                </a:solidFill>
                <a:latin typeface="Century Gothic"/>
                <a:ea typeface="Century Gothic"/>
                <a:cs typeface="Century Gothic"/>
                <a:sym typeface="Century Gothic"/>
                <a:hlinkClick r:id="rId4"/>
              </a:rPr>
              <a:t>sensors.ioos.us</a:t>
            </a:r>
            <a:endParaRPr/>
          </a:p>
        </p:txBody>
      </p:sp>
      <p:sp>
        <p:nvSpPr>
          <p:cNvPr id="1108" name="Google Shape;1108;p175"/>
          <p:cNvSpPr txBox="1"/>
          <p:nvPr/>
        </p:nvSpPr>
        <p:spPr>
          <a:xfrm>
            <a:off x="109537" y="4503737"/>
            <a:ext cx="5524500" cy="230822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53285"/>
              </a:buClr>
              <a:buSzPts val="1800"/>
              <a:buFont typeface="Century Gothic"/>
              <a:buNone/>
            </a:pPr>
            <a:r>
              <a:rPr lang="en-US" sz="1800" b="0" i="0" u="sng">
                <a:solidFill>
                  <a:srgbClr val="053285"/>
                </a:solidFill>
                <a:latin typeface="Century Gothic"/>
                <a:ea typeface="Century Gothic"/>
                <a:cs typeface="Century Gothic"/>
                <a:sym typeface="Century Gothic"/>
              </a:rPr>
              <a:t>FY2018</a:t>
            </a:r>
            <a:endParaRPr/>
          </a:p>
          <a:p>
            <a:pPr marL="0" marR="0" lvl="0" indent="-114300" algn="l" rtl="0">
              <a:lnSpc>
                <a:spcPct val="100000"/>
              </a:lnSpc>
              <a:spcBef>
                <a:spcPts val="0"/>
              </a:spcBef>
              <a:spcAft>
                <a:spcPts val="0"/>
              </a:spcAft>
              <a:buClr>
                <a:srgbClr val="053285"/>
              </a:buClr>
              <a:buSzPts val="1800"/>
              <a:buFont typeface="Arial"/>
              <a:buChar char="•"/>
            </a:pPr>
            <a:r>
              <a:rPr lang="en-US" sz="1800" b="0" i="0" u="none">
                <a:solidFill>
                  <a:srgbClr val="053285"/>
                </a:solidFill>
                <a:latin typeface="Century Gothic"/>
                <a:ea typeface="Century Gothic"/>
                <a:cs typeface="Century Gothic"/>
                <a:sym typeface="Century Gothic"/>
              </a:rPr>
              <a:t>ERDDAP server for access to underlying data </a:t>
            </a:r>
            <a:endParaRPr/>
          </a:p>
          <a:p>
            <a:pPr marL="0" marR="0" lvl="0" indent="-114300" algn="l" rtl="0">
              <a:lnSpc>
                <a:spcPct val="100000"/>
              </a:lnSpc>
              <a:spcBef>
                <a:spcPts val="0"/>
              </a:spcBef>
              <a:spcAft>
                <a:spcPts val="0"/>
              </a:spcAft>
              <a:buClr>
                <a:srgbClr val="053285"/>
              </a:buClr>
              <a:buSzPts val="1800"/>
              <a:buFont typeface="Arial"/>
              <a:buChar char="•"/>
            </a:pPr>
            <a:r>
              <a:rPr lang="en-US" sz="1800" b="0" i="0" u="none">
                <a:solidFill>
                  <a:srgbClr val="053285"/>
                </a:solidFill>
                <a:latin typeface="Century Gothic"/>
                <a:ea typeface="Century Gothic"/>
                <a:cs typeface="Century Gothic"/>
                <a:sym typeface="Century Gothic"/>
              </a:rPr>
              <a:t>Customized “data views” for events or </a:t>
            </a:r>
            <a:endParaRPr/>
          </a:p>
          <a:p>
            <a:pPr marL="0" marR="0" lvl="0" indent="0" algn="l" rtl="0">
              <a:lnSpc>
                <a:spcPct val="100000"/>
              </a:lnSpc>
              <a:spcBef>
                <a:spcPts val="0"/>
              </a:spcBef>
              <a:spcAft>
                <a:spcPts val="0"/>
              </a:spcAft>
              <a:buClr>
                <a:srgbClr val="053285"/>
              </a:buClr>
              <a:buSzPts val="1800"/>
              <a:buFont typeface="Century Gothic"/>
              <a:buNone/>
            </a:pPr>
            <a:r>
              <a:rPr lang="en-US" sz="1800" b="0" i="0" u="none">
                <a:solidFill>
                  <a:srgbClr val="053285"/>
                </a:solidFill>
                <a:latin typeface="Century Gothic"/>
                <a:ea typeface="Century Gothic"/>
                <a:cs typeface="Century Gothic"/>
                <a:sym typeface="Century Gothic"/>
              </a:rPr>
              <a:t>themes</a:t>
            </a:r>
            <a:endParaRPr/>
          </a:p>
          <a:p>
            <a:pPr marL="0" marR="0" lvl="0" indent="-114300" algn="l" rtl="0">
              <a:lnSpc>
                <a:spcPct val="100000"/>
              </a:lnSpc>
              <a:spcBef>
                <a:spcPts val="0"/>
              </a:spcBef>
              <a:spcAft>
                <a:spcPts val="0"/>
              </a:spcAft>
              <a:buClr>
                <a:srgbClr val="053285"/>
              </a:buClr>
              <a:buSzPts val="1800"/>
              <a:buFont typeface="Arial"/>
              <a:buChar char="•"/>
            </a:pPr>
            <a:r>
              <a:rPr lang="en-US" sz="1800" b="0" i="0" u="none">
                <a:solidFill>
                  <a:srgbClr val="053285"/>
                </a:solidFill>
                <a:latin typeface="Century Gothic"/>
                <a:ea typeface="Century Gothic"/>
                <a:cs typeface="Century Gothic"/>
                <a:sym typeface="Century Gothic"/>
              </a:rPr>
              <a:t>4-D data views</a:t>
            </a:r>
            <a:endParaRPr/>
          </a:p>
          <a:p>
            <a:pPr marL="0" marR="0" lvl="0" indent="-114300" algn="l" rtl="0">
              <a:lnSpc>
                <a:spcPct val="100000"/>
              </a:lnSpc>
              <a:spcBef>
                <a:spcPts val="0"/>
              </a:spcBef>
              <a:spcAft>
                <a:spcPts val="0"/>
              </a:spcAft>
              <a:buClr>
                <a:srgbClr val="053285"/>
              </a:buClr>
              <a:buSzPts val="1800"/>
              <a:buFont typeface="Arial"/>
              <a:buChar char="•"/>
            </a:pPr>
            <a:r>
              <a:rPr lang="en-US" sz="1800" b="0" i="0" u="none">
                <a:solidFill>
                  <a:srgbClr val="053285"/>
                </a:solidFill>
                <a:latin typeface="Century Gothic"/>
                <a:ea typeface="Century Gothic"/>
                <a:cs typeface="Century Gothic"/>
                <a:sym typeface="Century Gothic"/>
              </a:rPr>
              <a:t>Optimized searches</a:t>
            </a:r>
            <a:endParaRPr/>
          </a:p>
          <a:p>
            <a:pPr marL="0" marR="0" lvl="0" indent="0" algn="l" rtl="0">
              <a:lnSpc>
                <a:spcPct val="100000"/>
              </a:lnSpc>
              <a:spcBef>
                <a:spcPts val="0"/>
              </a:spcBef>
              <a:spcAft>
                <a:spcPts val="0"/>
              </a:spcAft>
              <a:buClr>
                <a:schemeClr val="dk1"/>
              </a:buClr>
              <a:buSzPts val="1800"/>
              <a:buFont typeface="Arial"/>
              <a:buNone/>
            </a:pPr>
            <a:endParaRPr sz="1800" b="0" i="0" u="none">
              <a:solidFill>
                <a:srgbClr val="053285"/>
              </a:solidFill>
              <a:latin typeface="Century Gothic"/>
              <a:ea typeface="Century Gothic"/>
              <a:cs typeface="Century Gothic"/>
              <a:sym typeface="Century Gothic"/>
            </a:endParaRPr>
          </a:p>
          <a:p>
            <a:pPr marL="0" marR="0" lvl="0" indent="0" algn="l" rtl="0">
              <a:lnSpc>
                <a:spcPct val="100000"/>
              </a:lnSpc>
              <a:spcBef>
                <a:spcPts val="0"/>
              </a:spcBef>
              <a:spcAft>
                <a:spcPts val="0"/>
              </a:spcAft>
              <a:buNone/>
            </a:pPr>
            <a:endParaRPr sz="1800" b="0" i="0" u="none">
              <a:solidFill>
                <a:srgbClr val="053285"/>
              </a:solidFill>
              <a:latin typeface="Century Gothic"/>
              <a:ea typeface="Century Gothic"/>
              <a:cs typeface="Century Gothic"/>
              <a:sym typeface="Century Gothic"/>
            </a:endParaRPr>
          </a:p>
        </p:txBody>
      </p:sp>
      <p:sp>
        <p:nvSpPr>
          <p:cNvPr id="1109" name="Google Shape;1109;p175"/>
          <p:cNvSpPr txBox="1"/>
          <p:nvPr/>
        </p:nvSpPr>
        <p:spPr>
          <a:xfrm>
            <a:off x="6248400" y="6330950"/>
            <a:ext cx="7620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53285"/>
              </a:buClr>
              <a:buSzPts val="1800"/>
              <a:buFont typeface="Rockwell"/>
              <a:buNone/>
            </a:pPr>
            <a:r>
              <a:rPr lang="en-US" sz="1800" b="0" i="0" u="none">
                <a:solidFill>
                  <a:srgbClr val="053285"/>
                </a:solidFill>
                <a:latin typeface="Rockwell"/>
                <a:ea typeface="Rockwell"/>
                <a:cs typeface="Rockwell"/>
                <a:sym typeface="Rockwell"/>
              </a:rPr>
              <a:t>19</a:t>
            </a:r>
            <a:endParaRPr/>
          </a:p>
        </p:txBody>
      </p:sp>
      <p:cxnSp>
        <p:nvCxnSpPr>
          <p:cNvPr id="1110" name="Google Shape;1110;p175"/>
          <p:cNvCxnSpPr/>
          <p:nvPr/>
        </p:nvCxnSpPr>
        <p:spPr>
          <a:xfrm flipH="1">
            <a:off x="3733800" y="3370262"/>
            <a:ext cx="771525" cy="355600"/>
          </a:xfrm>
          <a:prstGeom prst="straightConnector1">
            <a:avLst/>
          </a:prstGeom>
          <a:noFill/>
          <a:ln w="19050" cap="flat" cmpd="sng">
            <a:solidFill>
              <a:schemeClr val="lt1"/>
            </a:solidFill>
            <a:prstDash val="solid"/>
            <a:miter lim="800000"/>
            <a:headEnd type="none" w="med" len="med"/>
            <a:tailEnd type="stealth" w="lg" len="lg"/>
          </a:ln>
        </p:spPr>
      </p:cxnSp>
      <p:pic>
        <p:nvPicPr>
          <p:cNvPr id="1111" name="Google Shape;1111;p175"/>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5468937" y="4851400"/>
            <a:ext cx="3582987" cy="1827212"/>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15"/>
        <p:cNvGrpSpPr/>
        <p:nvPr/>
      </p:nvGrpSpPr>
      <p:grpSpPr>
        <a:xfrm>
          <a:off x="0" y="0"/>
          <a:ext cx="0" cy="0"/>
          <a:chOff x="0" y="0"/>
          <a:chExt cx="0" cy="0"/>
        </a:xfrm>
      </p:grpSpPr>
      <p:sp>
        <p:nvSpPr>
          <p:cNvPr id="716" name="Google Shape;716;p140"/>
          <p:cNvSpPr txBox="1">
            <a:spLocks noGrp="1"/>
          </p:cNvSpPr>
          <p:nvPr>
            <p:ph type="title"/>
          </p:nvPr>
        </p:nvSpPr>
        <p:spPr>
          <a:xfrm>
            <a:off x="4762" y="17462"/>
            <a:ext cx="9139237" cy="592137"/>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3200" b="0" i="0" u="none" strike="noStrike" cap="none">
                <a:solidFill>
                  <a:srgbClr val="F5F5F5"/>
                </a:solidFill>
                <a:latin typeface="Rockwell"/>
                <a:ea typeface="Rockwell"/>
                <a:cs typeface="Rockwell"/>
                <a:sym typeface="Rockwell"/>
              </a:rPr>
              <a:t>IOOS Strategic Plan</a:t>
            </a:r>
            <a:endParaRPr/>
          </a:p>
        </p:txBody>
      </p:sp>
      <p:sp>
        <p:nvSpPr>
          <p:cNvPr id="717" name="Google Shape;717;p140"/>
          <p:cNvSpPr txBox="1">
            <a:spLocks noGrp="1"/>
          </p:cNvSpPr>
          <p:nvPr>
            <p:ph type="body" idx="1"/>
          </p:nvPr>
        </p:nvSpPr>
        <p:spPr>
          <a:xfrm>
            <a:off x="105150" y="738775"/>
            <a:ext cx="7461600" cy="2690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2000" b="1" i="0" u="none" strike="noStrike" cap="none">
                <a:solidFill>
                  <a:srgbClr val="053285"/>
                </a:solidFill>
                <a:latin typeface="Century Gothic"/>
                <a:ea typeface="Century Gothic"/>
                <a:cs typeface="Century Gothic"/>
                <a:sym typeface="Century Gothic"/>
              </a:rPr>
              <a:t>Vision </a:t>
            </a:r>
            <a:r>
              <a:rPr lang="en-US" sz="2000" b="0" i="0" u="none" strike="noStrike" cap="none">
                <a:solidFill>
                  <a:srgbClr val="053285"/>
                </a:solidFill>
                <a:latin typeface="Century Gothic"/>
                <a:ea typeface="Century Gothic"/>
                <a:cs typeface="Century Gothic"/>
                <a:sym typeface="Century Gothic"/>
              </a:rPr>
              <a:t>-</a:t>
            </a:r>
            <a:r>
              <a:rPr lang="en-US" sz="2000" b="1" i="0" u="none" strike="noStrike" cap="none">
                <a:solidFill>
                  <a:srgbClr val="053285"/>
                </a:solidFill>
                <a:latin typeface="Century Gothic"/>
                <a:ea typeface="Century Gothic"/>
                <a:cs typeface="Century Gothic"/>
                <a:sym typeface="Century Gothic"/>
              </a:rPr>
              <a:t> </a:t>
            </a:r>
            <a:r>
              <a:rPr lang="en-US" sz="2000" b="0" i="0" u="none" strike="noStrike" cap="none">
                <a:solidFill>
                  <a:srgbClr val="053285"/>
                </a:solidFill>
                <a:latin typeface="Century Gothic"/>
                <a:ea typeface="Century Gothic"/>
                <a:cs typeface="Century Gothic"/>
                <a:sym typeface="Century Gothic"/>
              </a:rPr>
              <a:t>Improve lives and livelihoods with ocean, </a:t>
            </a:r>
            <a:endParaRPr sz="2000" b="0" i="0" u="none" strike="noStrike" cap="none">
              <a:solidFill>
                <a:srgbClr val="053285"/>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400"/>
              <a:buFont typeface="Arial"/>
              <a:buNone/>
            </a:pPr>
            <a:r>
              <a:rPr lang="en-US" sz="2000" b="0" i="0" u="none" strike="noStrike" cap="none">
                <a:solidFill>
                  <a:srgbClr val="053285"/>
                </a:solidFill>
                <a:latin typeface="Century Gothic"/>
                <a:ea typeface="Century Gothic"/>
                <a:cs typeface="Century Gothic"/>
                <a:sym typeface="Century Gothic"/>
              </a:rPr>
              <a:t>coastal, and Great Lakes information</a:t>
            </a:r>
            <a:endParaRPr sz="2400" b="0" i="0" u="none" strike="noStrike" cap="none">
              <a:solidFill>
                <a:srgbClr val="053285"/>
              </a:solidFill>
              <a:latin typeface="Century Gothic"/>
              <a:ea typeface="Century Gothic"/>
              <a:cs typeface="Century Gothic"/>
              <a:sym typeface="Century Gothic"/>
            </a:endParaRPr>
          </a:p>
          <a:p>
            <a:pPr marL="0" marR="0" lvl="0" indent="0" algn="l" rtl="0">
              <a:lnSpc>
                <a:spcPct val="100000"/>
              </a:lnSpc>
              <a:spcBef>
                <a:spcPts val="400"/>
              </a:spcBef>
              <a:spcAft>
                <a:spcPts val="0"/>
              </a:spcAft>
              <a:buClr>
                <a:srgbClr val="000000"/>
              </a:buClr>
              <a:buSzPts val="1400"/>
              <a:buFont typeface="Arial"/>
              <a:buNone/>
            </a:pPr>
            <a:endParaRPr sz="2000" b="0" i="0" u="none" strike="noStrike" cap="none">
              <a:solidFill>
                <a:srgbClr val="053285"/>
              </a:solidFill>
              <a:latin typeface="Century Gothic"/>
              <a:ea typeface="Century Gothic"/>
              <a:cs typeface="Century Gothic"/>
              <a:sym typeface="Century Gothic"/>
            </a:endParaRPr>
          </a:p>
          <a:p>
            <a:pPr marL="0" marR="0" lvl="0" indent="0" algn="l" rtl="0">
              <a:lnSpc>
                <a:spcPct val="100000"/>
              </a:lnSpc>
              <a:spcBef>
                <a:spcPts val="400"/>
              </a:spcBef>
              <a:spcAft>
                <a:spcPts val="0"/>
              </a:spcAft>
              <a:buClr>
                <a:srgbClr val="000000"/>
              </a:buClr>
              <a:buSzPts val="1400"/>
              <a:buFont typeface="Arial"/>
              <a:buNone/>
            </a:pPr>
            <a:r>
              <a:rPr lang="en-US" sz="2000" b="1" i="0" u="none" strike="noStrike" cap="none">
                <a:solidFill>
                  <a:srgbClr val="053285"/>
                </a:solidFill>
                <a:latin typeface="Century Gothic"/>
                <a:ea typeface="Century Gothic"/>
                <a:cs typeface="Century Gothic"/>
                <a:sym typeface="Century Gothic"/>
              </a:rPr>
              <a:t>Mission </a:t>
            </a:r>
            <a:r>
              <a:rPr lang="en-US" sz="2000" b="0" i="0" u="none" strike="noStrike" cap="none">
                <a:solidFill>
                  <a:srgbClr val="053285"/>
                </a:solidFill>
                <a:latin typeface="Century Gothic"/>
                <a:ea typeface="Century Gothic"/>
                <a:cs typeface="Century Gothic"/>
                <a:sym typeface="Century Gothic"/>
              </a:rPr>
              <a:t>- To produce, integrate, and communicate </a:t>
            </a:r>
            <a:endParaRPr sz="2000" b="0" i="0" u="none" strike="noStrike" cap="none">
              <a:solidFill>
                <a:srgbClr val="053285"/>
              </a:solidFill>
              <a:latin typeface="Century Gothic"/>
              <a:ea typeface="Century Gothic"/>
              <a:cs typeface="Century Gothic"/>
              <a:sym typeface="Century Gothic"/>
            </a:endParaRPr>
          </a:p>
          <a:p>
            <a:pPr marL="0" marR="0" lvl="0" indent="0" algn="l" rtl="0">
              <a:lnSpc>
                <a:spcPct val="100000"/>
              </a:lnSpc>
              <a:spcBef>
                <a:spcPts val="400"/>
              </a:spcBef>
              <a:spcAft>
                <a:spcPts val="0"/>
              </a:spcAft>
              <a:buClr>
                <a:srgbClr val="000000"/>
              </a:buClr>
              <a:buSzPts val="1400"/>
              <a:buFont typeface="Arial"/>
              <a:buNone/>
            </a:pPr>
            <a:r>
              <a:rPr lang="en-US" sz="2000" b="0" i="0" u="none" strike="noStrike" cap="none">
                <a:solidFill>
                  <a:srgbClr val="053285"/>
                </a:solidFill>
                <a:latin typeface="Century Gothic"/>
                <a:ea typeface="Century Gothic"/>
                <a:cs typeface="Century Gothic"/>
                <a:sym typeface="Century Gothic"/>
              </a:rPr>
              <a:t>high quality ocean, coastal and Great Lakes </a:t>
            </a:r>
            <a:endParaRPr sz="2000" b="0" i="0" u="none" strike="noStrike" cap="none">
              <a:solidFill>
                <a:srgbClr val="053285"/>
              </a:solidFill>
              <a:latin typeface="Century Gothic"/>
              <a:ea typeface="Century Gothic"/>
              <a:cs typeface="Century Gothic"/>
              <a:sym typeface="Century Gothic"/>
            </a:endParaRPr>
          </a:p>
          <a:p>
            <a:pPr marL="0" marR="0" lvl="0" indent="0" algn="l" rtl="0">
              <a:lnSpc>
                <a:spcPct val="100000"/>
              </a:lnSpc>
              <a:spcBef>
                <a:spcPts val="400"/>
              </a:spcBef>
              <a:spcAft>
                <a:spcPts val="0"/>
              </a:spcAft>
              <a:buClr>
                <a:srgbClr val="000000"/>
              </a:buClr>
              <a:buSzPts val="1400"/>
              <a:buFont typeface="Arial"/>
              <a:buNone/>
            </a:pPr>
            <a:r>
              <a:rPr lang="en-US" sz="2000" b="0" i="0" u="none" strike="noStrike" cap="none">
                <a:solidFill>
                  <a:srgbClr val="053285"/>
                </a:solidFill>
                <a:latin typeface="Century Gothic"/>
                <a:ea typeface="Century Gothic"/>
                <a:cs typeface="Century Gothic"/>
                <a:sym typeface="Century Gothic"/>
              </a:rPr>
              <a:t>information that meets the </a:t>
            </a:r>
            <a:r>
              <a:rPr lang="en-US" sz="2000" b="1" i="0" u="none" strike="noStrike" cap="none">
                <a:solidFill>
                  <a:srgbClr val="053285"/>
                </a:solidFill>
                <a:latin typeface="Century Gothic"/>
                <a:ea typeface="Century Gothic"/>
                <a:cs typeface="Century Gothic"/>
                <a:sym typeface="Century Gothic"/>
              </a:rPr>
              <a:t>safety, economic, and stewardship needs </a:t>
            </a:r>
            <a:r>
              <a:rPr lang="en-US" sz="2000" b="0" i="0" u="none" strike="noStrike" cap="none">
                <a:solidFill>
                  <a:srgbClr val="053285"/>
                </a:solidFill>
                <a:latin typeface="Century Gothic"/>
                <a:ea typeface="Century Gothic"/>
                <a:cs typeface="Century Gothic"/>
                <a:sym typeface="Century Gothic"/>
              </a:rPr>
              <a:t>of the nation.</a:t>
            </a:r>
            <a:endParaRPr sz="2000" b="0" i="0" u="none" strike="noStrike" cap="none">
              <a:solidFill>
                <a:srgbClr val="053285"/>
              </a:solidFill>
              <a:latin typeface="Century Gothic"/>
              <a:ea typeface="Century Gothic"/>
              <a:cs typeface="Century Gothic"/>
              <a:sym typeface="Century Gothic"/>
            </a:endParaRPr>
          </a:p>
          <a:p>
            <a:pPr marL="0" marR="0" lvl="0" indent="0" algn="l" rtl="0">
              <a:lnSpc>
                <a:spcPct val="100000"/>
              </a:lnSpc>
              <a:spcBef>
                <a:spcPts val="400"/>
              </a:spcBef>
              <a:spcAft>
                <a:spcPts val="0"/>
              </a:spcAft>
              <a:buClr>
                <a:srgbClr val="000000"/>
              </a:buClr>
              <a:buSzPts val="1400"/>
              <a:buFont typeface="Arial"/>
              <a:buNone/>
            </a:pPr>
            <a:endParaRPr sz="2000">
              <a:solidFill>
                <a:srgbClr val="053285"/>
              </a:solidFill>
            </a:endParaRPr>
          </a:p>
          <a:p>
            <a:pPr marL="0" marR="0" lvl="0" indent="0" algn="l" rtl="0">
              <a:lnSpc>
                <a:spcPct val="100000"/>
              </a:lnSpc>
              <a:spcBef>
                <a:spcPts val="400"/>
              </a:spcBef>
              <a:spcAft>
                <a:spcPts val="0"/>
              </a:spcAft>
              <a:buClr>
                <a:srgbClr val="000000"/>
              </a:buClr>
              <a:buSzPts val="1400"/>
              <a:buFont typeface="Arial"/>
              <a:buNone/>
            </a:pPr>
            <a:endParaRPr sz="1000">
              <a:solidFill>
                <a:srgbClr val="053285"/>
              </a:solidFill>
            </a:endParaRPr>
          </a:p>
          <a:p>
            <a:pPr marL="0" marR="0" lvl="0" indent="0" algn="l" rtl="0">
              <a:lnSpc>
                <a:spcPct val="100000"/>
              </a:lnSpc>
              <a:spcBef>
                <a:spcPts val="400"/>
              </a:spcBef>
              <a:spcAft>
                <a:spcPts val="0"/>
              </a:spcAft>
              <a:buClr>
                <a:srgbClr val="000000"/>
              </a:buClr>
              <a:buSzPts val="1400"/>
              <a:buFont typeface="Arial"/>
              <a:buNone/>
            </a:pPr>
            <a:endParaRPr sz="1600" b="0" i="0" u="none" strike="noStrike" cap="none">
              <a:solidFill>
                <a:srgbClr val="053285"/>
              </a:solidFill>
              <a:latin typeface="Century Gothic"/>
              <a:ea typeface="Century Gothic"/>
              <a:cs typeface="Century Gothic"/>
              <a:sym typeface="Century Gothic"/>
            </a:endParaRPr>
          </a:p>
        </p:txBody>
      </p:sp>
      <p:sp>
        <p:nvSpPr>
          <p:cNvPr id="718" name="Google Shape;718;p140"/>
          <p:cNvSpPr txBox="1"/>
          <p:nvPr/>
        </p:nvSpPr>
        <p:spPr>
          <a:xfrm>
            <a:off x="457200" y="6356350"/>
            <a:ext cx="762000" cy="36512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53285"/>
              </a:buClr>
              <a:buSzPts val="1200"/>
              <a:buFont typeface="Century Gothic"/>
              <a:buNone/>
            </a:pPr>
            <a:fld id="{00000000-1234-1234-1234-123412341234}" type="slidenum">
              <a:rPr lang="en-US" sz="1200" b="0" i="0" u="none">
                <a:solidFill>
                  <a:srgbClr val="053285"/>
                </a:solidFill>
                <a:latin typeface="Century Gothic"/>
                <a:ea typeface="Century Gothic"/>
                <a:cs typeface="Century Gothic"/>
                <a:sym typeface="Century Gothic"/>
              </a:rPr>
              <a:pPr marL="0" marR="0" lvl="0" indent="0" algn="l" rtl="0">
                <a:lnSpc>
                  <a:spcPct val="100000"/>
                </a:lnSpc>
                <a:spcBef>
                  <a:spcPts val="0"/>
                </a:spcBef>
                <a:spcAft>
                  <a:spcPts val="0"/>
                </a:spcAft>
                <a:buClr>
                  <a:srgbClr val="053285"/>
                </a:buClr>
                <a:buSzPts val="1200"/>
                <a:buFont typeface="Century Gothic"/>
                <a:buNone/>
              </a:pPr>
              <a:t>4</a:t>
            </a:fld>
            <a:endParaRPr/>
          </a:p>
        </p:txBody>
      </p:sp>
      <p:pic>
        <p:nvPicPr>
          <p:cNvPr id="719" name="Google Shape;719;p140" descr="Cover of U.S. IOOS Enterprise Strategic Plan"/>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6641805" y="787525"/>
            <a:ext cx="2338001" cy="3023874"/>
          </a:xfrm>
          <a:prstGeom prst="rect">
            <a:avLst/>
          </a:prstGeom>
          <a:noFill/>
          <a:ln>
            <a:noFill/>
          </a:ln>
        </p:spPr>
      </p:pic>
      <p:sp>
        <p:nvSpPr>
          <p:cNvPr id="720" name="Google Shape;720;p140"/>
          <p:cNvSpPr txBox="1"/>
          <p:nvPr/>
        </p:nvSpPr>
        <p:spPr>
          <a:xfrm>
            <a:off x="1020900" y="6307913"/>
            <a:ext cx="5969100" cy="462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53285"/>
              </a:buClr>
              <a:buSzPts val="1200"/>
              <a:buFont typeface="Century Gothic"/>
              <a:buNone/>
            </a:pPr>
            <a:r>
              <a:rPr lang="en-US" sz="1200" b="0" i="0" u="sng">
                <a:solidFill>
                  <a:schemeClr val="hlink"/>
                </a:solidFill>
                <a:latin typeface="Century Gothic"/>
                <a:ea typeface="Century Gothic"/>
                <a:cs typeface="Century Gothic"/>
                <a:sym typeface="Century Gothic"/>
                <a:hlinkClick r:id="rId4"/>
              </a:rPr>
              <a:t>https://cdn.ioos.noaa.gov/media/2018/02/US-IOOS-Enterprise-Strategic-Plan_v101_secure.pdf</a:t>
            </a:r>
            <a:endParaRPr/>
          </a:p>
        </p:txBody>
      </p:sp>
      <p:sp>
        <p:nvSpPr>
          <p:cNvPr id="721" name="Google Shape;721;p140"/>
          <p:cNvSpPr txBox="1"/>
          <p:nvPr/>
        </p:nvSpPr>
        <p:spPr>
          <a:xfrm>
            <a:off x="105150" y="3608700"/>
            <a:ext cx="8874600" cy="2519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600" b="1">
                <a:solidFill>
                  <a:schemeClr val="dk2"/>
                </a:solidFill>
                <a:latin typeface="Century Gothic"/>
                <a:ea typeface="Century Gothic"/>
                <a:cs typeface="Century Gothic"/>
                <a:sym typeface="Century Gothic"/>
              </a:rPr>
              <a:t>Five Strategic Goals:</a:t>
            </a:r>
            <a:br>
              <a:rPr lang="en-US" sz="1600">
                <a:solidFill>
                  <a:schemeClr val="dk2"/>
                </a:solidFill>
                <a:latin typeface="Century Gothic"/>
                <a:ea typeface="Century Gothic"/>
                <a:cs typeface="Century Gothic"/>
                <a:sym typeface="Century Gothic"/>
              </a:rPr>
            </a:br>
            <a:r>
              <a:rPr lang="en-US" sz="1600" b="1">
                <a:solidFill>
                  <a:schemeClr val="dk2"/>
                </a:solidFill>
                <a:latin typeface="Century Gothic"/>
                <a:ea typeface="Century Gothic"/>
                <a:cs typeface="Century Gothic"/>
                <a:sym typeface="Century Gothic"/>
              </a:rPr>
              <a:t>Goal 1: </a:t>
            </a:r>
            <a:r>
              <a:rPr lang="en-US" sz="1600">
                <a:solidFill>
                  <a:schemeClr val="dk2"/>
                </a:solidFill>
                <a:latin typeface="Century Gothic"/>
                <a:ea typeface="Century Gothic"/>
                <a:cs typeface="Century Gothic"/>
                <a:sym typeface="Century Gothic"/>
              </a:rPr>
              <a:t>Sustain long-term, high-quality observations of ocean, coastal, and Great Lakes     </a:t>
            </a:r>
            <a:endParaRPr sz="1600">
              <a:solidFill>
                <a:schemeClr val="dk2"/>
              </a:solidFill>
              <a:latin typeface="Century Gothic"/>
              <a:ea typeface="Century Gothic"/>
              <a:cs typeface="Century Gothic"/>
              <a:sym typeface="Century Gothic"/>
            </a:endParaRPr>
          </a:p>
          <a:p>
            <a:pPr marL="0" lvl="0" indent="0" algn="l" rtl="0">
              <a:spcBef>
                <a:spcPts val="0"/>
              </a:spcBef>
              <a:spcAft>
                <a:spcPts val="0"/>
              </a:spcAft>
              <a:buNone/>
            </a:pPr>
            <a:r>
              <a:rPr lang="en-US" sz="1600">
                <a:solidFill>
                  <a:schemeClr val="dk2"/>
                </a:solidFill>
                <a:latin typeface="Century Gothic"/>
                <a:ea typeface="Century Gothic"/>
                <a:cs typeface="Century Gothic"/>
                <a:sym typeface="Century Gothic"/>
              </a:rPr>
              <a:t>              environments to address local, regional and national needs.</a:t>
            </a:r>
            <a:br>
              <a:rPr lang="en-US" sz="1600">
                <a:solidFill>
                  <a:schemeClr val="dk2"/>
                </a:solidFill>
                <a:latin typeface="Century Gothic"/>
                <a:ea typeface="Century Gothic"/>
                <a:cs typeface="Century Gothic"/>
                <a:sym typeface="Century Gothic"/>
              </a:rPr>
            </a:br>
            <a:endParaRPr sz="800">
              <a:solidFill>
                <a:schemeClr val="dk2"/>
              </a:solidFill>
              <a:latin typeface="Century Gothic"/>
              <a:ea typeface="Century Gothic"/>
              <a:cs typeface="Century Gothic"/>
              <a:sym typeface="Century Gothic"/>
            </a:endParaRPr>
          </a:p>
          <a:p>
            <a:pPr marL="0" lvl="0" indent="0" algn="l" rtl="0">
              <a:spcBef>
                <a:spcPts val="0"/>
              </a:spcBef>
              <a:spcAft>
                <a:spcPts val="0"/>
              </a:spcAft>
              <a:buNone/>
            </a:pPr>
            <a:r>
              <a:rPr lang="en-US" sz="1600" b="1">
                <a:solidFill>
                  <a:schemeClr val="dk2"/>
                </a:solidFill>
                <a:latin typeface="Century Gothic"/>
                <a:ea typeface="Century Gothic"/>
                <a:cs typeface="Century Gothic"/>
                <a:sym typeface="Century Gothic"/>
              </a:rPr>
              <a:t>Goal 2:</a:t>
            </a:r>
            <a:r>
              <a:rPr lang="en-US" sz="1600">
                <a:solidFill>
                  <a:schemeClr val="dk2"/>
                </a:solidFill>
                <a:latin typeface="Century Gothic"/>
                <a:ea typeface="Century Gothic"/>
                <a:cs typeface="Century Gothic"/>
                <a:sym typeface="Century Gothic"/>
              </a:rPr>
              <a:t> Deliver standardized, reliable, and accessible data.</a:t>
            </a:r>
            <a:br>
              <a:rPr lang="en-US" sz="1600">
                <a:solidFill>
                  <a:schemeClr val="dk2"/>
                </a:solidFill>
                <a:latin typeface="Century Gothic"/>
                <a:ea typeface="Century Gothic"/>
                <a:cs typeface="Century Gothic"/>
                <a:sym typeface="Century Gothic"/>
              </a:rPr>
            </a:br>
            <a:endParaRPr sz="800">
              <a:solidFill>
                <a:schemeClr val="dk2"/>
              </a:solidFill>
              <a:latin typeface="Century Gothic"/>
              <a:ea typeface="Century Gothic"/>
              <a:cs typeface="Century Gothic"/>
              <a:sym typeface="Century Gothic"/>
            </a:endParaRPr>
          </a:p>
          <a:p>
            <a:pPr marL="0" lvl="0" indent="0" algn="l" rtl="0">
              <a:spcBef>
                <a:spcPts val="0"/>
              </a:spcBef>
              <a:spcAft>
                <a:spcPts val="0"/>
              </a:spcAft>
              <a:buNone/>
            </a:pPr>
            <a:r>
              <a:rPr lang="en-US" sz="1600" b="1">
                <a:solidFill>
                  <a:schemeClr val="dk2"/>
                </a:solidFill>
                <a:latin typeface="Century Gothic"/>
                <a:ea typeface="Century Gothic"/>
                <a:cs typeface="Century Gothic"/>
                <a:sym typeface="Century Gothic"/>
              </a:rPr>
              <a:t>Goal 3:</a:t>
            </a:r>
            <a:r>
              <a:rPr lang="en-US" sz="1600">
                <a:solidFill>
                  <a:schemeClr val="dk2"/>
                </a:solidFill>
                <a:latin typeface="Century Gothic"/>
                <a:ea typeface="Century Gothic"/>
                <a:cs typeface="Century Gothic"/>
                <a:sym typeface="Century Gothic"/>
              </a:rPr>
              <a:t> Support model predictions that address a wide range of user requirements.</a:t>
            </a:r>
            <a:br>
              <a:rPr lang="en-US" sz="1600">
                <a:solidFill>
                  <a:schemeClr val="dk2"/>
                </a:solidFill>
                <a:latin typeface="Century Gothic"/>
                <a:ea typeface="Century Gothic"/>
                <a:cs typeface="Century Gothic"/>
                <a:sym typeface="Century Gothic"/>
              </a:rPr>
            </a:br>
            <a:endParaRPr sz="800">
              <a:solidFill>
                <a:schemeClr val="dk2"/>
              </a:solidFill>
              <a:latin typeface="Century Gothic"/>
              <a:ea typeface="Century Gothic"/>
              <a:cs typeface="Century Gothic"/>
              <a:sym typeface="Century Gothic"/>
            </a:endParaRPr>
          </a:p>
          <a:p>
            <a:pPr marL="0" lvl="0" indent="0" algn="l" rtl="0">
              <a:spcBef>
                <a:spcPts val="0"/>
              </a:spcBef>
              <a:spcAft>
                <a:spcPts val="0"/>
              </a:spcAft>
              <a:buNone/>
            </a:pPr>
            <a:r>
              <a:rPr lang="en-US" sz="1600" b="1">
                <a:solidFill>
                  <a:schemeClr val="dk2"/>
                </a:solidFill>
                <a:latin typeface="Century Gothic"/>
                <a:ea typeface="Century Gothic"/>
                <a:cs typeface="Century Gothic"/>
                <a:sym typeface="Century Gothic"/>
              </a:rPr>
              <a:t>Goal 4:</a:t>
            </a:r>
            <a:r>
              <a:rPr lang="en-US" sz="1600">
                <a:solidFill>
                  <a:schemeClr val="dk2"/>
                </a:solidFill>
                <a:latin typeface="Century Gothic"/>
                <a:ea typeface="Century Gothic"/>
                <a:cs typeface="Century Gothic"/>
                <a:sym typeface="Century Gothic"/>
              </a:rPr>
              <a:t> Provide integrated, user-driven products and tools.</a:t>
            </a:r>
            <a:br>
              <a:rPr lang="en-US" sz="1600">
                <a:solidFill>
                  <a:schemeClr val="dk2"/>
                </a:solidFill>
                <a:latin typeface="Century Gothic"/>
                <a:ea typeface="Century Gothic"/>
                <a:cs typeface="Century Gothic"/>
                <a:sym typeface="Century Gothic"/>
              </a:rPr>
            </a:br>
            <a:endParaRPr sz="800">
              <a:solidFill>
                <a:schemeClr val="dk2"/>
              </a:solidFill>
              <a:latin typeface="Century Gothic"/>
              <a:ea typeface="Century Gothic"/>
              <a:cs typeface="Century Gothic"/>
              <a:sym typeface="Century Gothic"/>
            </a:endParaRPr>
          </a:p>
          <a:p>
            <a:pPr marL="0" lvl="0" indent="0" algn="l" rtl="0">
              <a:spcBef>
                <a:spcPts val="0"/>
              </a:spcBef>
              <a:spcAft>
                <a:spcPts val="0"/>
              </a:spcAft>
              <a:buNone/>
            </a:pPr>
            <a:r>
              <a:rPr lang="en-US" sz="1600" b="1">
                <a:solidFill>
                  <a:schemeClr val="dk2"/>
                </a:solidFill>
                <a:latin typeface="Century Gothic"/>
                <a:ea typeface="Century Gothic"/>
                <a:cs typeface="Century Gothic"/>
                <a:sym typeface="Century Gothic"/>
              </a:rPr>
              <a:t>Goal 5: </a:t>
            </a:r>
            <a:r>
              <a:rPr lang="en-US" sz="1600">
                <a:solidFill>
                  <a:schemeClr val="dk2"/>
                </a:solidFill>
                <a:latin typeface="Century Gothic"/>
                <a:ea typeface="Century Gothic"/>
                <a:cs typeface="Century Gothic"/>
                <a:sym typeface="Century Gothic"/>
              </a:rPr>
              <a:t>Increase the reach and effectiveness of IOOS through  partnerships, stakeholder </a:t>
            </a:r>
            <a:endParaRPr sz="1600">
              <a:solidFill>
                <a:schemeClr val="dk2"/>
              </a:solidFill>
              <a:latin typeface="Century Gothic"/>
              <a:ea typeface="Century Gothic"/>
              <a:cs typeface="Century Gothic"/>
              <a:sym typeface="Century Gothic"/>
            </a:endParaRPr>
          </a:p>
          <a:p>
            <a:pPr marL="0" lvl="0" indent="0" algn="l" rtl="0">
              <a:spcBef>
                <a:spcPts val="0"/>
              </a:spcBef>
              <a:spcAft>
                <a:spcPts val="0"/>
              </a:spcAft>
              <a:buClr>
                <a:schemeClr val="dk1"/>
              </a:buClr>
              <a:buSzPts val="1400"/>
              <a:buFont typeface="Arial"/>
              <a:buNone/>
            </a:pPr>
            <a:r>
              <a:rPr lang="en-US" sz="1600">
                <a:solidFill>
                  <a:schemeClr val="dk2"/>
                </a:solidFill>
                <a:latin typeface="Century Gothic"/>
                <a:ea typeface="Century Gothic"/>
                <a:cs typeface="Century Gothic"/>
                <a:sym typeface="Century Gothic"/>
              </a:rPr>
              <a:t>              engagement, and Enterprise excellence.</a:t>
            </a:r>
            <a:endParaRPr sz="1600">
              <a:solidFill>
                <a:schemeClr val="dk2"/>
              </a:solidFill>
              <a:latin typeface="Century Gothic"/>
              <a:ea typeface="Century Gothic"/>
              <a:cs typeface="Century Gothic"/>
              <a:sym typeface="Century Gothic"/>
            </a:endParaRPr>
          </a:p>
          <a:p>
            <a:pPr marL="0" lvl="0" indent="0" algn="l" rtl="0">
              <a:spcBef>
                <a:spcPts val="0"/>
              </a:spcBef>
              <a:spcAft>
                <a:spcPts val="0"/>
              </a:spcAft>
              <a:buNone/>
            </a:pPr>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115"/>
        <p:cNvGrpSpPr/>
        <p:nvPr/>
      </p:nvGrpSpPr>
      <p:grpSpPr>
        <a:xfrm>
          <a:off x="0" y="0"/>
          <a:ext cx="0" cy="0"/>
          <a:chOff x="0" y="0"/>
          <a:chExt cx="0" cy="0"/>
        </a:xfrm>
      </p:grpSpPr>
      <p:sp>
        <p:nvSpPr>
          <p:cNvPr id="1116" name="Google Shape;1116;p176"/>
          <p:cNvSpPr txBox="1"/>
          <p:nvPr/>
        </p:nvSpPr>
        <p:spPr>
          <a:xfrm>
            <a:off x="6111875" y="739775"/>
            <a:ext cx="2957512" cy="5608637"/>
          </a:xfrm>
          <a:prstGeom prst="rect">
            <a:avLst/>
          </a:prstGeom>
          <a:gradFill>
            <a:gsLst>
              <a:gs pos="0">
                <a:srgbClr val="9CDDFD"/>
              </a:gs>
              <a:gs pos="100000">
                <a:srgbClr val="E4F6FF"/>
              </a:gs>
            </a:gsLst>
            <a:lin ang="16200000" scaled="0"/>
          </a:gradFill>
          <a:ln w="9525" cap="flat" cmpd="sng">
            <a:solidFill>
              <a:srgbClr val="1191B1"/>
            </a:solidFill>
            <a:prstDash val="solid"/>
            <a:miter lim="800000"/>
            <a:headEnd type="none" w="sm" len="sm"/>
            <a:tailEnd type="none" w="sm" len="sm"/>
          </a:ln>
          <a:effectLst>
            <a:outerShdw blurRad="63500" dist="20000" dir="5400000">
              <a:srgbClr val="000000">
                <a:alpha val="37647"/>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Century Gothic"/>
              <a:ea typeface="Century Gothic"/>
              <a:cs typeface="Century Gothic"/>
              <a:sym typeface="Century Gothic"/>
            </a:endParaRPr>
          </a:p>
        </p:txBody>
      </p:sp>
      <p:sp>
        <p:nvSpPr>
          <p:cNvPr id="1117" name="Google Shape;1117;p176"/>
          <p:cNvSpPr txBox="1"/>
          <p:nvPr/>
        </p:nvSpPr>
        <p:spPr>
          <a:xfrm>
            <a:off x="2987675" y="739775"/>
            <a:ext cx="3052762" cy="5605462"/>
          </a:xfrm>
          <a:prstGeom prst="rect">
            <a:avLst/>
          </a:prstGeom>
          <a:gradFill>
            <a:gsLst>
              <a:gs pos="0">
                <a:srgbClr val="9CDDFD"/>
              </a:gs>
              <a:gs pos="100000">
                <a:srgbClr val="E4F6FF"/>
              </a:gs>
            </a:gsLst>
            <a:lin ang="16200000" scaled="0"/>
          </a:gradFill>
          <a:ln w="9525" cap="flat" cmpd="sng">
            <a:solidFill>
              <a:srgbClr val="1191B1"/>
            </a:solidFill>
            <a:prstDash val="solid"/>
            <a:miter lim="800000"/>
            <a:headEnd type="none" w="sm" len="sm"/>
            <a:tailEnd type="none" w="sm" len="sm"/>
          </a:ln>
          <a:effectLst>
            <a:outerShdw blurRad="63500" dist="20000" dir="5400000">
              <a:srgbClr val="000000">
                <a:alpha val="37647"/>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Century Gothic"/>
              <a:ea typeface="Century Gothic"/>
              <a:cs typeface="Century Gothic"/>
              <a:sym typeface="Century Gothic"/>
            </a:endParaRPr>
          </a:p>
        </p:txBody>
      </p:sp>
      <p:sp>
        <p:nvSpPr>
          <p:cNvPr id="1118" name="Google Shape;1118;p176"/>
          <p:cNvSpPr txBox="1"/>
          <p:nvPr/>
        </p:nvSpPr>
        <p:spPr>
          <a:xfrm>
            <a:off x="47625" y="739775"/>
            <a:ext cx="2859087" cy="5605462"/>
          </a:xfrm>
          <a:prstGeom prst="rect">
            <a:avLst/>
          </a:prstGeom>
          <a:gradFill>
            <a:gsLst>
              <a:gs pos="0">
                <a:srgbClr val="9CDDFD"/>
              </a:gs>
              <a:gs pos="100000">
                <a:srgbClr val="E4F6FF"/>
              </a:gs>
            </a:gsLst>
            <a:lin ang="16200000" scaled="0"/>
          </a:gradFill>
          <a:ln w="9525" cap="flat" cmpd="sng">
            <a:solidFill>
              <a:srgbClr val="1191B1"/>
            </a:solidFill>
            <a:prstDash val="solid"/>
            <a:miter lim="800000"/>
            <a:headEnd type="none" w="sm" len="sm"/>
            <a:tailEnd type="none" w="sm" len="sm"/>
          </a:ln>
          <a:effectLst>
            <a:outerShdw blurRad="63500" dist="20000" dir="5400000">
              <a:srgbClr val="000000">
                <a:alpha val="37647"/>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Century Gothic"/>
              <a:ea typeface="Century Gothic"/>
              <a:cs typeface="Century Gothic"/>
              <a:sym typeface="Century Gothic"/>
            </a:endParaRPr>
          </a:p>
        </p:txBody>
      </p:sp>
      <p:sp>
        <p:nvSpPr>
          <p:cNvPr id="1119" name="Google Shape;1119;p176"/>
          <p:cNvSpPr txBox="1"/>
          <p:nvPr/>
        </p:nvSpPr>
        <p:spPr>
          <a:xfrm>
            <a:off x="34925" y="3733800"/>
            <a:ext cx="2836862" cy="2246312"/>
          </a:xfrm>
          <a:prstGeom prst="rect">
            <a:avLst/>
          </a:prstGeom>
          <a:noFill/>
          <a:ln>
            <a:noFill/>
          </a:ln>
        </p:spPr>
        <p:txBody>
          <a:bodyPr spcFirstLastPara="1" wrap="square" lIns="91250" tIns="45625" rIns="91250" bIns="45625" anchor="t" anchorCtr="0">
            <a:noAutofit/>
          </a:bodyPr>
          <a:lstStyle/>
          <a:p>
            <a:pPr marL="171450" marR="0" lvl="0" indent="-171450" algn="l" rtl="0">
              <a:lnSpc>
                <a:spcPct val="100000"/>
              </a:lnSpc>
              <a:spcBef>
                <a:spcPts val="0"/>
              </a:spcBef>
              <a:spcAft>
                <a:spcPts val="0"/>
              </a:spcAft>
              <a:buClr>
                <a:srgbClr val="053285"/>
              </a:buClr>
              <a:buSzPts val="1400"/>
              <a:buFont typeface="Arial"/>
              <a:buChar char="•"/>
            </a:pPr>
            <a:r>
              <a:rPr lang="en-US" sz="1400" b="0" i="0" u="none">
                <a:solidFill>
                  <a:srgbClr val="053285"/>
                </a:solidFill>
                <a:latin typeface="Century Gothic"/>
                <a:ea typeface="Century Gothic"/>
                <a:cs typeface="Century Gothic"/>
                <a:sym typeface="Century Gothic"/>
              </a:rPr>
              <a:t>Emergency closures of crab fisheries</a:t>
            </a:r>
            <a:endParaRPr/>
          </a:p>
          <a:p>
            <a:pPr marL="171450" marR="0" lvl="0" indent="-171450" algn="l" rtl="0">
              <a:lnSpc>
                <a:spcPct val="100000"/>
              </a:lnSpc>
              <a:spcBef>
                <a:spcPts val="0"/>
              </a:spcBef>
              <a:spcAft>
                <a:spcPts val="0"/>
              </a:spcAft>
              <a:buClr>
                <a:srgbClr val="053285"/>
              </a:buClr>
              <a:buSzPts val="1400"/>
              <a:buFont typeface="Arial"/>
              <a:buChar char="•"/>
            </a:pPr>
            <a:r>
              <a:rPr lang="en-US" sz="1400" b="0" i="0" u="none">
                <a:solidFill>
                  <a:srgbClr val="053285"/>
                </a:solidFill>
                <a:latin typeface="Century Gothic"/>
                <a:ea typeface="Century Gothic"/>
                <a:cs typeface="Century Gothic"/>
                <a:sym typeface="Century Gothic"/>
              </a:rPr>
              <a:t>Environmental Sample Processor (new technology) used to detect toxins</a:t>
            </a:r>
            <a:endParaRPr/>
          </a:p>
          <a:p>
            <a:pPr marL="171450" marR="0" lvl="0" indent="-171450" algn="l" rtl="0">
              <a:lnSpc>
                <a:spcPct val="100000"/>
              </a:lnSpc>
              <a:spcBef>
                <a:spcPts val="0"/>
              </a:spcBef>
              <a:spcAft>
                <a:spcPts val="0"/>
              </a:spcAft>
              <a:buClr>
                <a:srgbClr val="053285"/>
              </a:buClr>
              <a:buSzPts val="1400"/>
              <a:buFont typeface="Arial"/>
              <a:buChar char="•"/>
            </a:pPr>
            <a:r>
              <a:rPr lang="en-US" sz="1400" b="0" i="0" u="none">
                <a:solidFill>
                  <a:srgbClr val="053285"/>
                </a:solidFill>
                <a:latin typeface="Century Gothic"/>
                <a:ea typeface="Century Gothic"/>
                <a:cs typeface="Century Gothic"/>
                <a:sym typeface="Century Gothic"/>
              </a:rPr>
              <a:t>HAB bulletins, forecasts vital to shellfish growers, fishermen, marine mammal rescue groups</a:t>
            </a:r>
            <a:endParaRPr/>
          </a:p>
          <a:p>
            <a:pPr marL="0" marR="0" lvl="0" indent="0" algn="l" rtl="0">
              <a:lnSpc>
                <a:spcPct val="100000"/>
              </a:lnSpc>
              <a:spcBef>
                <a:spcPts val="0"/>
              </a:spcBef>
              <a:spcAft>
                <a:spcPts val="0"/>
              </a:spcAft>
              <a:buNone/>
            </a:pPr>
            <a:endParaRPr sz="1400" b="0" i="0" u="none">
              <a:solidFill>
                <a:srgbClr val="053285"/>
              </a:solidFill>
              <a:latin typeface="Century Gothic"/>
              <a:ea typeface="Century Gothic"/>
              <a:cs typeface="Century Gothic"/>
              <a:sym typeface="Century Gothic"/>
            </a:endParaRPr>
          </a:p>
        </p:txBody>
      </p:sp>
      <p:sp>
        <p:nvSpPr>
          <p:cNvPr id="1120" name="Google Shape;1120;p176"/>
          <p:cNvSpPr txBox="1"/>
          <p:nvPr/>
        </p:nvSpPr>
        <p:spPr>
          <a:xfrm>
            <a:off x="4762" y="17462"/>
            <a:ext cx="9139237" cy="592137"/>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5F5F5"/>
              </a:buClr>
              <a:buSzPts val="2800"/>
              <a:buFont typeface="Rockwell"/>
              <a:buNone/>
            </a:pPr>
            <a:r>
              <a:rPr lang="en-US" sz="2800" b="0" i="0" u="none">
                <a:solidFill>
                  <a:srgbClr val="F5F5F5"/>
                </a:solidFill>
                <a:latin typeface="Rockwell"/>
                <a:ea typeface="Rockwell"/>
                <a:cs typeface="Rockwell"/>
                <a:sym typeface="Rockwell"/>
              </a:rPr>
              <a:t>Regional applications of integrated observations</a:t>
            </a:r>
            <a:endParaRPr/>
          </a:p>
        </p:txBody>
      </p:sp>
      <p:pic>
        <p:nvPicPr>
          <p:cNvPr id="1121" name="Google Shape;1121;p176"/>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33350" y="1041400"/>
            <a:ext cx="2219325" cy="1555750"/>
          </a:xfrm>
          <a:prstGeom prst="rect">
            <a:avLst/>
          </a:prstGeom>
          <a:noFill/>
          <a:ln w="9525" cap="flat" cmpd="sng">
            <a:solidFill>
              <a:srgbClr val="000000"/>
            </a:solidFill>
            <a:prstDash val="solid"/>
            <a:miter lim="800000"/>
            <a:headEnd type="none" w="sm" len="sm"/>
            <a:tailEnd type="none" w="sm" len="sm"/>
          </a:ln>
        </p:spPr>
      </p:pic>
      <p:sp>
        <p:nvSpPr>
          <p:cNvPr id="1122" name="Google Shape;1122;p176"/>
          <p:cNvSpPr txBox="1"/>
          <p:nvPr/>
        </p:nvSpPr>
        <p:spPr>
          <a:xfrm>
            <a:off x="6350" y="719137"/>
            <a:ext cx="2601912" cy="30797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Century Gothic"/>
              <a:buNone/>
            </a:pPr>
            <a:r>
              <a:rPr lang="en-US" sz="1400" b="1" i="0" u="none">
                <a:solidFill>
                  <a:srgbClr val="000000"/>
                </a:solidFill>
                <a:latin typeface="Century Gothic"/>
                <a:ea typeface="Century Gothic"/>
                <a:cs typeface="Century Gothic"/>
                <a:sym typeface="Century Gothic"/>
              </a:rPr>
              <a:t>West Coast HABs</a:t>
            </a:r>
            <a:endParaRPr/>
          </a:p>
        </p:txBody>
      </p:sp>
      <p:sp>
        <p:nvSpPr>
          <p:cNvPr id="1123" name="Google Shape;1123;p176"/>
          <p:cNvSpPr txBox="1"/>
          <p:nvPr/>
        </p:nvSpPr>
        <p:spPr>
          <a:xfrm>
            <a:off x="2962275" y="4953000"/>
            <a:ext cx="3065462" cy="1230312"/>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53285"/>
              </a:buClr>
              <a:buSzPts val="1200"/>
              <a:buFont typeface="Century Gothic"/>
              <a:buNone/>
            </a:pPr>
            <a:r>
              <a:rPr lang="en-US" sz="1200" b="1" i="1" u="none">
                <a:solidFill>
                  <a:srgbClr val="053285"/>
                </a:solidFill>
                <a:latin typeface="Century Gothic"/>
                <a:ea typeface="Century Gothic"/>
                <a:cs typeface="Century Gothic"/>
                <a:sym typeface="Century Gothic"/>
              </a:rPr>
              <a:t>“We receive valuable and complex information in real time with these buoys. That data is an important addition to our treatment tool kit.”</a:t>
            </a:r>
            <a:endParaRPr/>
          </a:p>
          <a:p>
            <a:pPr marL="0" marR="0" lvl="0" indent="0" algn="ctr" rtl="0">
              <a:lnSpc>
                <a:spcPct val="100000"/>
              </a:lnSpc>
              <a:spcBef>
                <a:spcPts val="0"/>
              </a:spcBef>
              <a:spcAft>
                <a:spcPts val="0"/>
              </a:spcAft>
              <a:buClr>
                <a:srgbClr val="053285"/>
              </a:buClr>
              <a:buSzPts val="1200"/>
              <a:buFont typeface="Century Gothic"/>
              <a:buNone/>
            </a:pPr>
            <a:r>
              <a:rPr lang="en-US" sz="1200" b="1" i="0" u="none">
                <a:solidFill>
                  <a:srgbClr val="053285"/>
                </a:solidFill>
                <a:latin typeface="Century Gothic"/>
                <a:ea typeface="Century Gothic"/>
                <a:cs typeface="Century Gothic"/>
                <a:sym typeface="Century Gothic"/>
              </a:rPr>
              <a:t>- City of Cleveland Water Dept</a:t>
            </a:r>
            <a:endParaRPr/>
          </a:p>
          <a:p>
            <a:pPr marL="0" marR="0" lvl="0" indent="0" algn="l" rtl="0">
              <a:lnSpc>
                <a:spcPct val="100000"/>
              </a:lnSpc>
              <a:spcBef>
                <a:spcPts val="0"/>
              </a:spcBef>
              <a:spcAft>
                <a:spcPts val="0"/>
              </a:spcAft>
              <a:buNone/>
            </a:pPr>
            <a:endParaRPr sz="1200" b="1" i="0" u="none">
              <a:solidFill>
                <a:srgbClr val="053285"/>
              </a:solidFill>
              <a:latin typeface="Century Gothic"/>
              <a:ea typeface="Century Gothic"/>
              <a:cs typeface="Century Gothic"/>
              <a:sym typeface="Century Gothic"/>
            </a:endParaRPr>
          </a:p>
        </p:txBody>
      </p:sp>
      <p:pic>
        <p:nvPicPr>
          <p:cNvPr id="1124" name="Google Shape;1124;p176"/>
          <p:cNvPicPr preferRelativeResize="0"/>
          <p:nvPr/>
        </p:nvPicPr>
        <p:blipFill rotWithShape="1">
          <a:blip r:embed="rId4">
            <a:alphaModFix/>
          </a:blip>
          <a:srcRect/>
          <a:stretch/>
        </p:blipFill>
        <p:spPr>
          <a:xfrm>
            <a:off x="3068637" y="1027112"/>
            <a:ext cx="2603500" cy="1584325"/>
          </a:xfrm>
          <a:prstGeom prst="rect">
            <a:avLst/>
          </a:prstGeom>
          <a:noFill/>
          <a:ln w="9525" cap="flat" cmpd="sng">
            <a:solidFill>
              <a:srgbClr val="002060"/>
            </a:solidFill>
            <a:prstDash val="solid"/>
            <a:miter lim="800000"/>
            <a:headEnd type="none" w="sm" len="sm"/>
            <a:tailEnd type="none" w="sm" len="sm"/>
          </a:ln>
        </p:spPr>
      </p:pic>
      <p:sp>
        <p:nvSpPr>
          <p:cNvPr id="1125" name="Google Shape;1125;p176"/>
          <p:cNvSpPr txBox="1"/>
          <p:nvPr/>
        </p:nvSpPr>
        <p:spPr>
          <a:xfrm>
            <a:off x="2963862" y="719137"/>
            <a:ext cx="3113087" cy="30797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Century Gothic"/>
              <a:buNone/>
            </a:pPr>
            <a:r>
              <a:rPr lang="en-US" sz="1400" b="1" i="0" u="none">
                <a:solidFill>
                  <a:srgbClr val="000000"/>
                </a:solidFill>
                <a:latin typeface="Century Gothic"/>
                <a:ea typeface="Century Gothic"/>
                <a:cs typeface="Century Gothic"/>
                <a:sym typeface="Century Gothic"/>
              </a:rPr>
              <a:t>Lake Erie HAB/hypoxia</a:t>
            </a:r>
            <a:endParaRPr/>
          </a:p>
        </p:txBody>
      </p:sp>
      <p:pic>
        <p:nvPicPr>
          <p:cNvPr id="1126" name="Google Shape;1126;p176"/>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5011737" y="1135062"/>
            <a:ext cx="933450" cy="1379537"/>
          </a:xfrm>
          <a:prstGeom prst="rect">
            <a:avLst/>
          </a:prstGeom>
          <a:noFill/>
          <a:ln w="9525" cap="flat" cmpd="sng">
            <a:solidFill>
              <a:srgbClr val="002060"/>
            </a:solidFill>
            <a:prstDash val="solid"/>
            <a:miter lim="800000"/>
            <a:headEnd type="none" w="sm" len="sm"/>
            <a:tailEnd type="none" w="sm" len="sm"/>
          </a:ln>
        </p:spPr>
      </p:pic>
      <p:sp>
        <p:nvSpPr>
          <p:cNvPr id="1127" name="Google Shape;1127;p176"/>
          <p:cNvSpPr txBox="1"/>
          <p:nvPr/>
        </p:nvSpPr>
        <p:spPr>
          <a:xfrm>
            <a:off x="6107112" y="3462337"/>
            <a:ext cx="2951162" cy="1600200"/>
          </a:xfrm>
          <a:prstGeom prst="rect">
            <a:avLst/>
          </a:prstGeom>
          <a:noFill/>
          <a:ln>
            <a:noFill/>
          </a:ln>
        </p:spPr>
        <p:txBody>
          <a:bodyPr spcFirstLastPara="1" wrap="square" lIns="91425" tIns="45700" rIns="91425" bIns="45700" anchor="t" anchorCtr="0">
            <a:noAutofit/>
          </a:bodyPr>
          <a:lstStyle/>
          <a:p>
            <a:pPr marL="171450" marR="0" lvl="0" indent="-171450" algn="l" rtl="0">
              <a:lnSpc>
                <a:spcPct val="100000"/>
              </a:lnSpc>
              <a:spcBef>
                <a:spcPts val="0"/>
              </a:spcBef>
              <a:spcAft>
                <a:spcPts val="0"/>
              </a:spcAft>
              <a:buClr>
                <a:srgbClr val="053285"/>
              </a:buClr>
              <a:buSzPts val="1400"/>
              <a:buFont typeface="Arial"/>
              <a:buChar char="•"/>
            </a:pPr>
            <a:r>
              <a:rPr lang="en-US" sz="1400" b="0" i="0" u="none">
                <a:solidFill>
                  <a:srgbClr val="053285"/>
                </a:solidFill>
                <a:latin typeface="Century Gothic"/>
                <a:ea typeface="Century Gothic"/>
                <a:cs typeface="Century Gothic"/>
                <a:sym typeface="Century Gothic"/>
              </a:rPr>
              <a:t>Maine’s largest commercial fishery</a:t>
            </a:r>
            <a:endParaRPr/>
          </a:p>
          <a:p>
            <a:pPr marL="171450" marR="0" lvl="0" indent="-171450" algn="l" rtl="0">
              <a:lnSpc>
                <a:spcPct val="100000"/>
              </a:lnSpc>
              <a:spcBef>
                <a:spcPts val="0"/>
              </a:spcBef>
              <a:spcAft>
                <a:spcPts val="0"/>
              </a:spcAft>
              <a:buClr>
                <a:srgbClr val="053285"/>
              </a:buClr>
              <a:buSzPts val="1400"/>
              <a:buFont typeface="Arial"/>
              <a:buChar char="•"/>
            </a:pPr>
            <a:r>
              <a:rPr lang="en-US" sz="1400" b="0" i="0" u="none">
                <a:solidFill>
                  <a:srgbClr val="053285"/>
                </a:solidFill>
                <a:latin typeface="Century Gothic"/>
                <a:ea typeface="Century Gothic"/>
                <a:cs typeface="Century Gothic"/>
                <a:sym typeface="Century Gothic"/>
              </a:rPr>
              <a:t>NERACOOS buoys: only source of real-time subsurface water temperatures</a:t>
            </a:r>
            <a:endParaRPr/>
          </a:p>
          <a:p>
            <a:pPr marL="171450" marR="0" lvl="0" indent="-171450" algn="l" rtl="0">
              <a:lnSpc>
                <a:spcPct val="100000"/>
              </a:lnSpc>
              <a:spcBef>
                <a:spcPts val="0"/>
              </a:spcBef>
              <a:spcAft>
                <a:spcPts val="0"/>
              </a:spcAft>
              <a:buClr>
                <a:srgbClr val="053285"/>
              </a:buClr>
              <a:buSzPts val="1400"/>
              <a:buFont typeface="Arial"/>
              <a:buChar char="•"/>
            </a:pPr>
            <a:r>
              <a:rPr lang="en-US" sz="1400" b="0" i="0" u="none">
                <a:solidFill>
                  <a:srgbClr val="053285"/>
                </a:solidFill>
                <a:latin typeface="Century Gothic"/>
                <a:ea typeface="Century Gothic"/>
                <a:cs typeface="Century Gothic"/>
                <a:sym typeface="Century Gothic"/>
              </a:rPr>
              <a:t>Forecast start date of lobster fishery to optimize the harvest</a:t>
            </a:r>
            <a:endParaRPr/>
          </a:p>
        </p:txBody>
      </p:sp>
      <p:sp>
        <p:nvSpPr>
          <p:cNvPr id="1128" name="Google Shape;1128;p176"/>
          <p:cNvSpPr txBox="1"/>
          <p:nvPr/>
        </p:nvSpPr>
        <p:spPr>
          <a:xfrm>
            <a:off x="6091237" y="725487"/>
            <a:ext cx="3052762" cy="30638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Century Gothic"/>
              <a:buNone/>
            </a:pPr>
            <a:r>
              <a:rPr lang="en-US" sz="1400" b="1" i="0" u="none">
                <a:solidFill>
                  <a:srgbClr val="000000"/>
                </a:solidFill>
                <a:latin typeface="Century Gothic"/>
                <a:ea typeface="Century Gothic"/>
                <a:cs typeface="Century Gothic"/>
                <a:sym typeface="Century Gothic"/>
              </a:rPr>
              <a:t>Gulf of Maine lobster industry</a:t>
            </a:r>
            <a:endParaRPr/>
          </a:p>
        </p:txBody>
      </p:sp>
      <p:pic>
        <p:nvPicPr>
          <p:cNvPr id="1129" name="Google Shape;1129;p176"/>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6191250" y="1022350"/>
            <a:ext cx="2809875" cy="1316037"/>
          </a:xfrm>
          <a:prstGeom prst="rect">
            <a:avLst/>
          </a:prstGeom>
          <a:noFill/>
          <a:ln w="9525" cap="flat" cmpd="sng">
            <a:solidFill>
              <a:schemeClr val="dk1"/>
            </a:solidFill>
            <a:prstDash val="solid"/>
            <a:miter lim="800000"/>
            <a:headEnd type="none" w="sm" len="sm"/>
            <a:tailEnd type="none" w="sm" len="sm"/>
          </a:ln>
        </p:spPr>
      </p:pic>
      <p:sp>
        <p:nvSpPr>
          <p:cNvPr id="1130" name="Google Shape;1130;p176"/>
          <p:cNvSpPr txBox="1"/>
          <p:nvPr/>
        </p:nvSpPr>
        <p:spPr>
          <a:xfrm>
            <a:off x="19050" y="5949950"/>
            <a:ext cx="2185987" cy="41592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00"/>
              <a:buFont typeface="Century Gothic"/>
              <a:buNone/>
            </a:pPr>
            <a:r>
              <a:rPr lang="en-US" sz="1000" b="0" i="0" u="none">
                <a:solidFill>
                  <a:srgbClr val="000000"/>
                </a:solidFill>
                <a:latin typeface="Century Gothic"/>
                <a:ea typeface="Century Gothic"/>
                <a:cs typeface="Century Gothic"/>
                <a:sym typeface="Century Gothic"/>
              </a:rPr>
              <a:t>Photo credit: Stephanie Moore</a:t>
            </a:r>
            <a:endParaRPr/>
          </a:p>
          <a:p>
            <a:pPr marL="0" marR="0" lvl="0" indent="0" algn="l" rtl="0">
              <a:lnSpc>
                <a:spcPct val="100000"/>
              </a:lnSpc>
              <a:spcBef>
                <a:spcPts val="0"/>
              </a:spcBef>
              <a:spcAft>
                <a:spcPts val="0"/>
              </a:spcAft>
              <a:buClr>
                <a:srgbClr val="000000"/>
              </a:buClr>
              <a:buSzPts val="1000"/>
              <a:buFont typeface="Century Gothic"/>
              <a:buNone/>
            </a:pPr>
            <a:r>
              <a:rPr lang="en-US" sz="1000" b="0" i="0" u="none">
                <a:solidFill>
                  <a:srgbClr val="000000"/>
                </a:solidFill>
                <a:latin typeface="Century Gothic"/>
                <a:ea typeface="Century Gothic"/>
                <a:cs typeface="Century Gothic"/>
                <a:sym typeface="Century Gothic"/>
              </a:rPr>
              <a:t>Map: CeNCOOS/SCCOOS</a:t>
            </a:r>
            <a:endParaRPr/>
          </a:p>
        </p:txBody>
      </p:sp>
      <p:sp>
        <p:nvSpPr>
          <p:cNvPr id="1131" name="Google Shape;1131;p176"/>
          <p:cNvSpPr txBox="1"/>
          <p:nvPr/>
        </p:nvSpPr>
        <p:spPr>
          <a:xfrm>
            <a:off x="6107112" y="5965825"/>
            <a:ext cx="2751137" cy="41592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00"/>
              <a:buFont typeface="Century Gothic"/>
              <a:buNone/>
            </a:pPr>
            <a:r>
              <a:rPr lang="en-US" sz="1000" b="0" i="0" u="none">
                <a:solidFill>
                  <a:srgbClr val="000000"/>
                </a:solidFill>
                <a:latin typeface="Century Gothic"/>
                <a:ea typeface="Century Gothic"/>
                <a:cs typeface="Century Gothic"/>
                <a:sym typeface="Century Gothic"/>
              </a:rPr>
              <a:t>Image: Gulf of Maine Research Institute</a:t>
            </a:r>
            <a:endParaRPr/>
          </a:p>
          <a:p>
            <a:pPr marL="0" marR="0" lvl="0" indent="0" algn="l" rtl="0">
              <a:lnSpc>
                <a:spcPct val="100000"/>
              </a:lnSpc>
              <a:spcBef>
                <a:spcPts val="0"/>
              </a:spcBef>
              <a:spcAft>
                <a:spcPts val="0"/>
              </a:spcAft>
              <a:buClr>
                <a:srgbClr val="000000"/>
              </a:buClr>
              <a:buSzPts val="1000"/>
              <a:buFont typeface="Century Gothic"/>
              <a:buNone/>
            </a:pPr>
            <a:r>
              <a:rPr lang="en-US" sz="1000" b="0" i="0" u="none">
                <a:solidFill>
                  <a:srgbClr val="000000"/>
                </a:solidFill>
                <a:latin typeface="Century Gothic"/>
                <a:ea typeface="Century Gothic"/>
                <a:cs typeface="Century Gothic"/>
                <a:sym typeface="Century Gothic"/>
              </a:rPr>
              <a:t>Photo credit (left): Brad Woolhiser</a:t>
            </a:r>
            <a:endParaRPr/>
          </a:p>
        </p:txBody>
      </p:sp>
      <p:pic>
        <p:nvPicPr>
          <p:cNvPr id="1132" name="Google Shape;1132;p176"/>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4343400" y="2298700"/>
            <a:ext cx="1214437" cy="812800"/>
          </a:xfrm>
          <a:prstGeom prst="rect">
            <a:avLst/>
          </a:prstGeom>
          <a:noFill/>
          <a:ln w="9525" cap="flat" cmpd="sng">
            <a:solidFill>
              <a:schemeClr val="dk1"/>
            </a:solidFill>
            <a:prstDash val="solid"/>
            <a:miter lim="800000"/>
            <a:headEnd type="none" w="sm" len="sm"/>
            <a:tailEnd type="none" w="sm" len="sm"/>
          </a:ln>
        </p:spPr>
      </p:pic>
      <p:sp>
        <p:nvSpPr>
          <p:cNvPr id="1133" name="Google Shape;1133;p176"/>
          <p:cNvSpPr txBox="1"/>
          <p:nvPr/>
        </p:nvSpPr>
        <p:spPr>
          <a:xfrm>
            <a:off x="2987675" y="6111875"/>
            <a:ext cx="2649537" cy="254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00"/>
              <a:buFont typeface="Century Gothic"/>
              <a:buNone/>
            </a:pPr>
            <a:r>
              <a:rPr lang="en-US" sz="1000" b="0" i="0" u="none">
                <a:solidFill>
                  <a:srgbClr val="000000"/>
                </a:solidFill>
                <a:latin typeface="Century Gothic"/>
                <a:ea typeface="Century Gothic"/>
                <a:cs typeface="Century Gothic"/>
                <a:sym typeface="Century Gothic"/>
              </a:rPr>
              <a:t>Lower photo credit: Dave Zapotosky</a:t>
            </a:r>
            <a:endParaRPr/>
          </a:p>
        </p:txBody>
      </p:sp>
      <p:pic>
        <p:nvPicPr>
          <p:cNvPr id="1134" name="Google Shape;1134;p176"/>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7640637" y="2227262"/>
            <a:ext cx="1300162" cy="835025"/>
          </a:xfrm>
          <a:prstGeom prst="rect">
            <a:avLst/>
          </a:prstGeom>
          <a:noFill/>
          <a:ln w="9525" cap="flat" cmpd="sng">
            <a:solidFill>
              <a:schemeClr val="dk1"/>
            </a:solidFill>
            <a:prstDash val="solid"/>
            <a:miter lim="800000"/>
            <a:headEnd type="none" w="sm" len="sm"/>
            <a:tailEnd type="none" w="sm" len="sm"/>
          </a:ln>
        </p:spPr>
      </p:pic>
      <p:pic>
        <p:nvPicPr>
          <p:cNvPr id="1135" name="Google Shape;1135;p176"/>
          <p:cNvPicPr preferRelativeResize="0"/>
          <p:nvPr/>
        </p:nvPicPr>
        <p:blipFill rotWithShape="1">
          <a:blip r:embed="rId9" cstate="screen">
            <a:alphaModFix/>
            <a:extLst>
              <a:ext uri="{28A0092B-C50C-407E-A947-70E740481C1C}">
                <a14:useLocalDpi xmlns:a14="http://schemas.microsoft.com/office/drawing/2010/main"/>
              </a:ext>
            </a:extLst>
          </a:blip>
          <a:srcRect/>
          <a:stretch/>
        </p:blipFill>
        <p:spPr>
          <a:xfrm>
            <a:off x="6951662" y="2155825"/>
            <a:ext cx="801687" cy="971550"/>
          </a:xfrm>
          <a:prstGeom prst="rect">
            <a:avLst/>
          </a:prstGeom>
          <a:noFill/>
          <a:ln w="9525" cap="flat" cmpd="sng">
            <a:solidFill>
              <a:schemeClr val="dk1"/>
            </a:solidFill>
            <a:prstDash val="solid"/>
            <a:miter lim="800000"/>
            <a:headEnd type="none" w="sm" len="sm"/>
            <a:tailEnd type="none" w="sm" len="sm"/>
          </a:ln>
        </p:spPr>
      </p:pic>
      <p:sp>
        <p:nvSpPr>
          <p:cNvPr id="1136" name="Google Shape;1136;p176"/>
          <p:cNvSpPr txBox="1"/>
          <p:nvPr/>
        </p:nvSpPr>
        <p:spPr>
          <a:xfrm>
            <a:off x="2987675" y="3462337"/>
            <a:ext cx="2951162" cy="1169987"/>
          </a:xfrm>
          <a:prstGeom prst="rect">
            <a:avLst/>
          </a:prstGeom>
          <a:noFill/>
          <a:ln>
            <a:noFill/>
          </a:ln>
        </p:spPr>
        <p:txBody>
          <a:bodyPr spcFirstLastPara="1" wrap="square" lIns="91425" tIns="45700" rIns="91425" bIns="45700" anchor="t" anchorCtr="0">
            <a:noAutofit/>
          </a:bodyPr>
          <a:lstStyle/>
          <a:p>
            <a:pPr marL="171450" marR="0" lvl="0" indent="-171450" algn="l" rtl="0">
              <a:lnSpc>
                <a:spcPct val="100000"/>
              </a:lnSpc>
              <a:spcBef>
                <a:spcPts val="0"/>
              </a:spcBef>
              <a:spcAft>
                <a:spcPts val="0"/>
              </a:spcAft>
              <a:buClr>
                <a:srgbClr val="053285"/>
              </a:buClr>
              <a:buSzPts val="1400"/>
              <a:buFont typeface="Arial"/>
              <a:buChar char="•"/>
            </a:pPr>
            <a:r>
              <a:rPr lang="en-US" sz="1400" b="0" i="0" u="none">
                <a:solidFill>
                  <a:srgbClr val="053285"/>
                </a:solidFill>
                <a:latin typeface="Century Gothic"/>
                <a:ea typeface="Century Gothic"/>
                <a:cs typeface="Century Gothic"/>
                <a:sym typeface="Century Gothic"/>
              </a:rPr>
              <a:t>Drinking water impacts</a:t>
            </a:r>
            <a:endParaRPr/>
          </a:p>
          <a:p>
            <a:pPr marL="171450" marR="0" lvl="0" indent="-171450" algn="l" rtl="0">
              <a:lnSpc>
                <a:spcPct val="100000"/>
              </a:lnSpc>
              <a:spcBef>
                <a:spcPts val="0"/>
              </a:spcBef>
              <a:spcAft>
                <a:spcPts val="0"/>
              </a:spcAft>
              <a:buClr>
                <a:srgbClr val="053285"/>
              </a:buClr>
              <a:buSzPts val="1400"/>
              <a:buFont typeface="Arial"/>
              <a:buChar char="•"/>
            </a:pPr>
            <a:r>
              <a:rPr lang="en-US" sz="1400" b="0" i="0" u="none">
                <a:solidFill>
                  <a:srgbClr val="053285"/>
                </a:solidFill>
                <a:latin typeface="Century Gothic"/>
                <a:ea typeface="Century Gothic"/>
                <a:cs typeface="Century Gothic"/>
                <a:sym typeface="Century Gothic"/>
              </a:rPr>
              <a:t>Subsurface observations from GLOS/GLERL buoys</a:t>
            </a:r>
            <a:endParaRPr/>
          </a:p>
          <a:p>
            <a:pPr marL="171450" marR="0" lvl="0" indent="-171450" algn="l" rtl="0">
              <a:lnSpc>
                <a:spcPct val="100000"/>
              </a:lnSpc>
              <a:spcBef>
                <a:spcPts val="0"/>
              </a:spcBef>
              <a:spcAft>
                <a:spcPts val="0"/>
              </a:spcAft>
              <a:buClr>
                <a:srgbClr val="053285"/>
              </a:buClr>
              <a:buSzPts val="1400"/>
              <a:buFont typeface="Arial"/>
              <a:buChar char="•"/>
            </a:pPr>
            <a:r>
              <a:rPr lang="en-US" sz="1400" b="0" i="0" u="none">
                <a:solidFill>
                  <a:srgbClr val="053285"/>
                </a:solidFill>
                <a:latin typeface="Century Gothic"/>
                <a:ea typeface="Century Gothic"/>
                <a:cs typeface="Century Gothic"/>
                <a:sym typeface="Century Gothic"/>
              </a:rPr>
              <a:t>Informs municipal water districts/intake managers</a:t>
            </a:r>
            <a:endParaRPr/>
          </a:p>
        </p:txBody>
      </p:sp>
      <p:pic>
        <p:nvPicPr>
          <p:cNvPr id="1137" name="Google Shape;1137;p176"/>
          <p:cNvPicPr preferRelativeResize="0"/>
          <p:nvPr/>
        </p:nvPicPr>
        <p:blipFill rotWithShape="1">
          <a:blip r:embed="rId10" cstate="screen">
            <a:alphaModFix/>
            <a:extLst>
              <a:ext uri="{28A0092B-C50C-407E-A947-70E740481C1C}">
                <a14:useLocalDpi xmlns:a14="http://schemas.microsoft.com/office/drawing/2010/main"/>
              </a:ext>
            </a:extLst>
          </a:blip>
          <a:srcRect/>
          <a:stretch/>
        </p:blipFill>
        <p:spPr>
          <a:xfrm>
            <a:off x="304800" y="2132012"/>
            <a:ext cx="1752600" cy="1420812"/>
          </a:xfrm>
          <a:prstGeom prst="rect">
            <a:avLst/>
          </a:prstGeom>
          <a:noFill/>
          <a:ln w="9525" cap="flat" cmpd="sng">
            <a:solidFill>
              <a:schemeClr val="dk1"/>
            </a:solidFill>
            <a:prstDash val="solid"/>
            <a:miter lim="800000"/>
            <a:headEnd type="none" w="sm" len="sm"/>
            <a:tailEnd type="none" w="sm" len="sm"/>
          </a:ln>
        </p:spPr>
      </p:pic>
      <p:pic>
        <p:nvPicPr>
          <p:cNvPr id="1138" name="Google Shape;1138;p176"/>
          <p:cNvPicPr preferRelativeResize="0"/>
          <p:nvPr/>
        </p:nvPicPr>
        <p:blipFill rotWithShape="1">
          <a:blip r:embed="rId11" cstate="screen">
            <a:alphaModFix/>
            <a:extLst>
              <a:ext uri="{28A0092B-C50C-407E-A947-70E740481C1C}">
                <a14:useLocalDpi xmlns:a14="http://schemas.microsoft.com/office/drawing/2010/main"/>
              </a:ext>
            </a:extLst>
          </a:blip>
          <a:srcRect/>
          <a:stretch/>
        </p:blipFill>
        <p:spPr>
          <a:xfrm>
            <a:off x="1887537" y="2474912"/>
            <a:ext cx="931862" cy="1033462"/>
          </a:xfrm>
          <a:prstGeom prst="rect">
            <a:avLst/>
          </a:prstGeom>
          <a:noFill/>
          <a:ln>
            <a:noFill/>
          </a:ln>
          <a:effectLst>
            <a:outerShdw blurRad="63500" dist="38100" dir="2700000">
              <a:srgbClr val="000000">
                <a:alpha val="39607"/>
              </a:srgbClr>
            </a:outerShdw>
          </a:effec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143"/>
        <p:cNvGrpSpPr/>
        <p:nvPr/>
      </p:nvGrpSpPr>
      <p:grpSpPr>
        <a:xfrm>
          <a:off x="0" y="0"/>
          <a:ext cx="0" cy="0"/>
          <a:chOff x="0" y="0"/>
          <a:chExt cx="0" cy="0"/>
        </a:xfrm>
      </p:grpSpPr>
      <p:sp>
        <p:nvSpPr>
          <p:cNvPr id="1144" name="Google Shape;1144;p177"/>
          <p:cNvSpPr txBox="1">
            <a:spLocks noGrp="1"/>
          </p:cNvSpPr>
          <p:nvPr>
            <p:ph type="title"/>
          </p:nvPr>
        </p:nvSpPr>
        <p:spPr>
          <a:xfrm>
            <a:off x="4762" y="17462"/>
            <a:ext cx="9139237" cy="592137"/>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1"/>
              </a:buClr>
              <a:buSzPts val="3200"/>
              <a:buFont typeface="Rockwell"/>
              <a:buNone/>
            </a:pPr>
            <a:r>
              <a:rPr lang="en-US" sz="3200" b="0" i="0" u="none" strike="noStrike" cap="none">
                <a:solidFill>
                  <a:schemeClr val="lt1"/>
                </a:solidFill>
                <a:latin typeface="Rockwell"/>
                <a:ea typeface="Rockwell"/>
                <a:cs typeface="Rockwell"/>
                <a:sym typeface="Rockwell"/>
              </a:rPr>
              <a:t>What is U.S. IOOS?</a:t>
            </a:r>
            <a:endParaRPr/>
          </a:p>
        </p:txBody>
      </p:sp>
      <p:sp>
        <p:nvSpPr>
          <p:cNvPr id="1145" name="Google Shape;1145;p177"/>
          <p:cNvSpPr txBox="1"/>
          <p:nvPr/>
        </p:nvSpPr>
        <p:spPr>
          <a:xfrm>
            <a:off x="457200" y="6356350"/>
            <a:ext cx="762000" cy="36512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2"/>
              </a:buClr>
              <a:buSzPts val="1200"/>
              <a:buFont typeface="Century Gothic"/>
              <a:buNone/>
            </a:pPr>
            <a:fld id="{00000000-1234-1234-1234-123412341234}" type="slidenum">
              <a:rPr lang="en-US" sz="1200" b="0" i="0" u="none" strike="noStrike" cap="none">
                <a:solidFill>
                  <a:schemeClr val="dk2"/>
                </a:solidFill>
                <a:latin typeface="Century Gothic"/>
                <a:ea typeface="Century Gothic"/>
                <a:cs typeface="Century Gothic"/>
                <a:sym typeface="Century Gothic"/>
              </a:rPr>
              <a:pPr marL="0" marR="0" lvl="0" indent="0" algn="l" rtl="0">
                <a:lnSpc>
                  <a:spcPct val="100000"/>
                </a:lnSpc>
                <a:spcBef>
                  <a:spcPts val="0"/>
                </a:spcBef>
                <a:spcAft>
                  <a:spcPts val="0"/>
                </a:spcAft>
                <a:buClr>
                  <a:schemeClr val="dk2"/>
                </a:buClr>
                <a:buSzPts val="1200"/>
                <a:buFont typeface="Century Gothic"/>
                <a:buNone/>
              </a:pPr>
              <a:t>41</a:t>
            </a:fld>
            <a:endParaRPr/>
          </a:p>
        </p:txBody>
      </p:sp>
      <p:sp>
        <p:nvSpPr>
          <p:cNvPr id="1146" name="Google Shape;1146;p177"/>
          <p:cNvSpPr txBox="1"/>
          <p:nvPr/>
        </p:nvSpPr>
        <p:spPr>
          <a:xfrm>
            <a:off x="76200" y="762000"/>
            <a:ext cx="8915400" cy="646112"/>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2"/>
              </a:buClr>
              <a:buSzPts val="1800"/>
              <a:buFont typeface="Century Gothic"/>
              <a:buNone/>
            </a:pPr>
            <a:r>
              <a:rPr lang="en-US" sz="1800" b="1" i="0" u="none" strike="noStrike" cap="none">
                <a:solidFill>
                  <a:schemeClr val="dk2"/>
                </a:solidFill>
                <a:latin typeface="Century Gothic"/>
                <a:ea typeface="Century Gothic"/>
                <a:cs typeface="Century Gothic"/>
                <a:sym typeface="Century Gothic"/>
              </a:rPr>
              <a:t>U.S. IOOS is a cooperative, coordinated network of federal and non-federal observing networks. </a:t>
            </a:r>
            <a:endParaRPr/>
          </a:p>
        </p:txBody>
      </p:sp>
      <p:sp>
        <p:nvSpPr>
          <p:cNvPr id="1147" name="Google Shape;1147;p177"/>
          <p:cNvSpPr txBox="1"/>
          <p:nvPr/>
        </p:nvSpPr>
        <p:spPr>
          <a:xfrm>
            <a:off x="192087" y="4540250"/>
            <a:ext cx="8763000" cy="1816100"/>
          </a:xfrm>
          <a:prstGeom prst="rect">
            <a:avLst/>
          </a:prstGeom>
          <a:noFill/>
          <a:ln>
            <a:noFill/>
          </a:ln>
        </p:spPr>
        <p:txBody>
          <a:bodyPr spcFirstLastPara="1" wrap="square" lIns="91425" tIns="45700" rIns="91425" bIns="45700" anchor="t" anchorCtr="0">
            <a:noAutofit/>
          </a:bodyPr>
          <a:lstStyle/>
          <a:p>
            <a:pPr marL="285750" marR="0" lvl="0" indent="-285750" algn="l" rtl="0">
              <a:lnSpc>
                <a:spcPct val="100000"/>
              </a:lnSpc>
              <a:spcBef>
                <a:spcPts val="0"/>
              </a:spcBef>
              <a:spcAft>
                <a:spcPts val="0"/>
              </a:spcAft>
              <a:buClr>
                <a:schemeClr val="dk2"/>
              </a:buClr>
              <a:buSzPts val="1400"/>
              <a:buFont typeface="Arial"/>
              <a:buChar char="•"/>
            </a:pPr>
            <a:r>
              <a:rPr lang="en-US" sz="1400" b="0" i="0" u="none" strike="noStrike" cap="none">
                <a:solidFill>
                  <a:schemeClr val="dk2"/>
                </a:solidFill>
                <a:latin typeface="Century Gothic"/>
                <a:ea typeface="Century Gothic"/>
                <a:cs typeface="Century Gothic"/>
                <a:sym typeface="Century Gothic"/>
              </a:rPr>
              <a:t>Thousands of gigabytes of observing data are gathered every day by agencies, researchers, and others in the process of meeting their own missions and goals.  </a:t>
            </a:r>
            <a:endParaRPr/>
          </a:p>
          <a:p>
            <a:pPr marL="285750" marR="0" lvl="0" indent="-285750" algn="l" rtl="0">
              <a:lnSpc>
                <a:spcPct val="100000"/>
              </a:lnSpc>
              <a:spcBef>
                <a:spcPts val="0"/>
              </a:spcBef>
              <a:spcAft>
                <a:spcPts val="0"/>
              </a:spcAft>
              <a:buClr>
                <a:schemeClr val="dk2"/>
              </a:buClr>
              <a:buSzPts val="1400"/>
              <a:buFont typeface="Arial"/>
              <a:buChar char="•"/>
            </a:pPr>
            <a:r>
              <a:rPr lang="en-US" sz="1400" b="0" i="0" u="none" strike="noStrike" cap="none">
                <a:solidFill>
                  <a:schemeClr val="dk2"/>
                </a:solidFill>
                <a:latin typeface="Century Gothic"/>
                <a:ea typeface="Century Gothic"/>
                <a:cs typeface="Century Gothic"/>
                <a:sym typeface="Century Gothic"/>
              </a:rPr>
              <a:t>Before U.S. IOOS, there was no coordinating body to oversee the integration and open availability of those data.</a:t>
            </a:r>
            <a:endParaRPr/>
          </a:p>
          <a:p>
            <a:pPr marL="285750" marR="0" lvl="0" indent="-285750" algn="l" rtl="0">
              <a:lnSpc>
                <a:spcPct val="100000"/>
              </a:lnSpc>
              <a:spcBef>
                <a:spcPts val="0"/>
              </a:spcBef>
              <a:spcAft>
                <a:spcPts val="0"/>
              </a:spcAft>
              <a:buClr>
                <a:schemeClr val="dk2"/>
              </a:buClr>
              <a:buSzPts val="1400"/>
              <a:buFont typeface="Arial"/>
              <a:buChar char="•"/>
            </a:pPr>
            <a:r>
              <a:rPr lang="en-US" sz="1400" b="0" i="0" u="none" strike="noStrike" cap="none">
                <a:solidFill>
                  <a:schemeClr val="dk2"/>
                </a:solidFill>
                <a:latin typeface="Century Gothic"/>
                <a:ea typeface="Century Gothic"/>
                <a:cs typeface="Century Gothic"/>
                <a:sym typeface="Century Gothic"/>
              </a:rPr>
              <a:t>U.S. IOOS works across and with regional, national, and international entities to gather, integrate, and disseminate that data in service of our seven societal goals.  </a:t>
            </a:r>
            <a:endParaRPr/>
          </a:p>
          <a:p>
            <a:pPr marL="285750" marR="0" lvl="0" indent="-285750" algn="l" rtl="0">
              <a:lnSpc>
                <a:spcPct val="100000"/>
              </a:lnSpc>
              <a:spcBef>
                <a:spcPts val="0"/>
              </a:spcBef>
              <a:spcAft>
                <a:spcPts val="0"/>
              </a:spcAft>
              <a:buClr>
                <a:schemeClr val="dk2"/>
              </a:buClr>
              <a:buSzPts val="1400"/>
              <a:buFont typeface="Arial"/>
              <a:buChar char="•"/>
            </a:pPr>
            <a:r>
              <a:rPr lang="en-US" sz="1400" b="0" i="0" u="none" strike="noStrike" cap="none">
                <a:solidFill>
                  <a:schemeClr val="dk2"/>
                </a:solidFill>
                <a:latin typeface="Century Gothic"/>
                <a:ea typeface="Century Gothic"/>
                <a:cs typeface="Century Gothic"/>
                <a:sym typeface="Century Gothic"/>
              </a:rPr>
              <a:t>U.S. IOOS takes a leadership role in ensuring that observing infrastructure is operated and maintained in pace with current technology and in service of stakeholder needs.</a:t>
            </a:r>
            <a:endParaRPr/>
          </a:p>
        </p:txBody>
      </p:sp>
      <p:pic>
        <p:nvPicPr>
          <p:cNvPr id="1148" name="Google Shape;1148;p177"/>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231900" y="1408112"/>
            <a:ext cx="6858000" cy="297180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153"/>
        <p:cNvGrpSpPr/>
        <p:nvPr/>
      </p:nvGrpSpPr>
      <p:grpSpPr>
        <a:xfrm>
          <a:off x="0" y="0"/>
          <a:ext cx="0" cy="0"/>
          <a:chOff x="0" y="0"/>
          <a:chExt cx="0" cy="0"/>
        </a:xfrm>
      </p:grpSpPr>
      <p:sp>
        <p:nvSpPr>
          <p:cNvPr id="1154" name="Google Shape;1154;p178"/>
          <p:cNvSpPr txBox="1">
            <a:spLocks noGrp="1"/>
          </p:cNvSpPr>
          <p:nvPr>
            <p:ph type="title"/>
          </p:nvPr>
        </p:nvSpPr>
        <p:spPr>
          <a:xfrm>
            <a:off x="4354" y="17417"/>
            <a:ext cx="9139500" cy="592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a:t>Flow to the GTS: CY2018</a:t>
            </a:r>
            <a:endParaRPr/>
          </a:p>
        </p:txBody>
      </p:sp>
      <p:sp>
        <p:nvSpPr>
          <p:cNvPr id="1155" name="Google Shape;1155;p178"/>
          <p:cNvSpPr txBox="1">
            <a:spLocks noGrp="1"/>
          </p:cNvSpPr>
          <p:nvPr>
            <p:ph type="body" idx="1"/>
          </p:nvPr>
        </p:nvSpPr>
        <p:spPr>
          <a:xfrm>
            <a:off x="114775" y="800113"/>
            <a:ext cx="8229600" cy="1365300"/>
          </a:xfrm>
          <a:prstGeom prst="rect">
            <a:avLst/>
          </a:prstGeom>
        </p:spPr>
        <p:txBody>
          <a:bodyPr spcFirstLastPara="1" wrap="square" lIns="91425" tIns="91425" rIns="91425" bIns="91425" anchor="t" anchorCtr="0">
            <a:noAutofit/>
          </a:bodyPr>
          <a:lstStyle/>
          <a:p>
            <a:pPr marL="0" lvl="0" indent="0" algn="l" rtl="0">
              <a:spcBef>
                <a:spcPts val="480"/>
              </a:spcBef>
              <a:spcAft>
                <a:spcPts val="0"/>
              </a:spcAft>
              <a:buNone/>
            </a:pPr>
            <a:r>
              <a:rPr lang="en-US" sz="1200" u="sng">
                <a:solidFill>
                  <a:schemeClr val="hlink"/>
                </a:solidFill>
                <a:hlinkClick r:id="rId3"/>
              </a:rPr>
              <a:t>https://www.ndbc.noaa.gov/ioosstats/</a:t>
            </a:r>
            <a:endParaRPr sz="1200"/>
          </a:p>
          <a:p>
            <a:pPr marL="0" lvl="0" indent="0" algn="l" rtl="0">
              <a:spcBef>
                <a:spcPts val="480"/>
              </a:spcBef>
              <a:spcAft>
                <a:spcPts val="0"/>
              </a:spcAft>
              <a:buNone/>
            </a:pPr>
            <a:r>
              <a:rPr lang="en-US" sz="1200" b="1"/>
              <a:t>IOOS Stations</a:t>
            </a:r>
            <a:r>
              <a:rPr lang="en-US" sz="1200"/>
              <a:t> = RA-owned + RA partners. Nonfederal stations served through RA portals.</a:t>
            </a:r>
            <a:endParaRPr sz="1200"/>
          </a:p>
          <a:p>
            <a:pPr marL="0" lvl="0" indent="0" algn="l" rtl="0">
              <a:spcBef>
                <a:spcPts val="480"/>
              </a:spcBef>
              <a:spcAft>
                <a:spcPts val="0"/>
              </a:spcAft>
              <a:buNone/>
            </a:pPr>
            <a:r>
              <a:rPr lang="en-US" sz="1200" b="1"/>
              <a:t>NDBC Stations</a:t>
            </a:r>
            <a:r>
              <a:rPr lang="en-US" sz="1200"/>
              <a:t> = Coastal Weather Buoys + CMAN</a:t>
            </a:r>
            <a:endParaRPr sz="1200"/>
          </a:p>
          <a:p>
            <a:pPr marL="0" lvl="0" indent="0" algn="l" rtl="0">
              <a:spcBef>
                <a:spcPts val="480"/>
              </a:spcBef>
              <a:spcAft>
                <a:spcPts val="0"/>
              </a:spcAft>
              <a:buNone/>
            </a:pPr>
            <a:r>
              <a:rPr lang="en-US" sz="1200" b="1"/>
              <a:t>non-NDBC Partner Stations</a:t>
            </a:r>
            <a:r>
              <a:rPr lang="en-US" sz="1200"/>
              <a:t> = Other federal: NOS (CO-OPS), CBIBS, GLERL, ICON, EPA, NERRS, NWS Regional, NPS, OOI, USACE.  Other nonfederal: Scripps, Everglades National Park</a:t>
            </a:r>
            <a:endParaRPr sz="1200"/>
          </a:p>
        </p:txBody>
      </p:sp>
      <p:sp>
        <p:nvSpPr>
          <p:cNvPr id="1156" name="Google Shape;1156;p178"/>
          <p:cNvSpPr txBox="1">
            <a:spLocks noGrp="1"/>
          </p:cNvSpPr>
          <p:nvPr>
            <p:ph type="sldNum" idx="12"/>
          </p:nvPr>
        </p:nvSpPr>
        <p:spPr>
          <a:xfrm>
            <a:off x="457200" y="6356350"/>
            <a:ext cx="762000" cy="365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pPr marL="0" lvl="0" indent="0" algn="l" rtl="0">
                <a:spcBef>
                  <a:spcPts val="0"/>
                </a:spcBef>
                <a:spcAft>
                  <a:spcPts val="0"/>
                </a:spcAft>
                <a:buClr>
                  <a:srgbClr val="000000"/>
                </a:buClr>
                <a:buFont typeface="Arial"/>
                <a:buNone/>
              </a:pPr>
              <a:t>42</a:t>
            </a:fld>
            <a:endParaRPr/>
          </a:p>
        </p:txBody>
      </p:sp>
      <p:sp>
        <p:nvSpPr>
          <p:cNvPr id="1157" name="Google Shape;1157;p178"/>
          <p:cNvSpPr txBox="1"/>
          <p:nvPr/>
        </p:nvSpPr>
        <p:spPr>
          <a:xfrm>
            <a:off x="1219200" y="5312250"/>
            <a:ext cx="2397000" cy="365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t># observations by category</a:t>
            </a:r>
            <a:endParaRPr/>
          </a:p>
        </p:txBody>
      </p:sp>
      <p:sp>
        <p:nvSpPr>
          <p:cNvPr id="1158" name="Google Shape;1158;p178"/>
          <p:cNvSpPr txBox="1"/>
          <p:nvPr/>
        </p:nvSpPr>
        <p:spPr>
          <a:xfrm>
            <a:off x="5793575" y="5312250"/>
            <a:ext cx="2397000" cy="365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t># stations by category</a:t>
            </a:r>
            <a:endParaRPr/>
          </a:p>
        </p:txBody>
      </p:sp>
      <p:sp>
        <p:nvSpPr>
          <p:cNvPr id="1159" name="Google Shape;1159;p178"/>
          <p:cNvSpPr txBox="1"/>
          <p:nvPr/>
        </p:nvSpPr>
        <p:spPr>
          <a:xfrm>
            <a:off x="459800" y="5860125"/>
            <a:ext cx="8286300" cy="657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t>(Future effort: lump/split differently to show federal vs nonfederal)</a:t>
            </a:r>
            <a:endParaRPr/>
          </a:p>
        </p:txBody>
      </p:sp>
      <p:pic>
        <p:nvPicPr>
          <p:cNvPr id="1160" name="Google Shape;1160;p178"/>
          <p:cNvPicPr preferRelativeResize="0"/>
          <p:nvPr/>
        </p:nvPicPr>
        <p:blipFill>
          <a:blip r:embed="rId4">
            <a:alphaModFix/>
          </a:blip>
          <a:stretch>
            <a:fillRect/>
          </a:stretch>
        </p:blipFill>
        <p:spPr>
          <a:xfrm>
            <a:off x="177438" y="2728138"/>
            <a:ext cx="4480525" cy="2569252"/>
          </a:xfrm>
          <a:prstGeom prst="rect">
            <a:avLst/>
          </a:prstGeom>
          <a:noFill/>
          <a:ln>
            <a:noFill/>
          </a:ln>
        </p:spPr>
      </p:pic>
      <p:pic>
        <p:nvPicPr>
          <p:cNvPr id="1161" name="Google Shape;1161;p178"/>
          <p:cNvPicPr preferRelativeResize="0"/>
          <p:nvPr/>
        </p:nvPicPr>
        <p:blipFill>
          <a:blip r:embed="rId5">
            <a:alphaModFix/>
          </a:blip>
          <a:stretch>
            <a:fillRect/>
          </a:stretch>
        </p:blipFill>
        <p:spPr>
          <a:xfrm>
            <a:off x="4820337" y="2728138"/>
            <a:ext cx="4181238" cy="2508743"/>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165"/>
        <p:cNvGrpSpPr/>
        <p:nvPr/>
      </p:nvGrpSpPr>
      <p:grpSpPr>
        <a:xfrm>
          <a:off x="0" y="0"/>
          <a:ext cx="0" cy="0"/>
          <a:chOff x="0" y="0"/>
          <a:chExt cx="0" cy="0"/>
        </a:xfrm>
      </p:grpSpPr>
      <p:sp>
        <p:nvSpPr>
          <p:cNvPr id="1166" name="Google Shape;1166;p179"/>
          <p:cNvSpPr txBox="1">
            <a:spLocks noGrp="1"/>
          </p:cNvSpPr>
          <p:nvPr>
            <p:ph type="title"/>
          </p:nvPr>
        </p:nvSpPr>
        <p:spPr>
          <a:xfrm>
            <a:off x="4750" y="17450"/>
            <a:ext cx="9139200" cy="630300"/>
          </a:xfrm>
          <a:prstGeom prst="rect">
            <a:avLst/>
          </a:prstGeom>
          <a:noFill/>
          <a:ln>
            <a:noFill/>
          </a:ln>
        </p:spPr>
        <p:txBody>
          <a:bodyPr spcFirstLastPara="1" wrap="square" lIns="91425" tIns="91425" rIns="91425" bIns="91425" anchor="ctr" anchorCtr="0">
            <a:noAutofit/>
          </a:bodyPr>
          <a:lstStyle/>
          <a:p>
            <a:pPr marL="0" marR="0" lvl="0" indent="0" algn="l" rtl="0">
              <a:lnSpc>
                <a:spcPct val="90000"/>
              </a:lnSpc>
              <a:spcBef>
                <a:spcPts val="0"/>
              </a:spcBef>
              <a:spcAft>
                <a:spcPts val="0"/>
              </a:spcAft>
              <a:buClr>
                <a:schemeClr val="dk1"/>
              </a:buClr>
              <a:buSzPts val="3600"/>
              <a:buFont typeface="Calibri"/>
              <a:buNone/>
            </a:pPr>
            <a:r>
              <a:rPr lang="en-US" sz="3200" b="0" i="0" u="none" strike="noStrike" cap="none">
                <a:solidFill>
                  <a:srgbClr val="FFFFFF"/>
                </a:solidFill>
                <a:latin typeface="Rockwell"/>
                <a:ea typeface="Rockwell"/>
                <a:cs typeface="Rockwell"/>
                <a:sym typeface="Rockwell"/>
              </a:rPr>
              <a:t>MBON Tools @ mbon.ioos.us</a:t>
            </a:r>
            <a:endParaRPr sz="3200" b="0" i="0" u="none" strike="noStrike" cap="none">
              <a:solidFill>
                <a:srgbClr val="FFFFFF"/>
              </a:solidFill>
              <a:latin typeface="Rockwell"/>
              <a:ea typeface="Rockwell"/>
              <a:cs typeface="Rockwell"/>
              <a:sym typeface="Rockwell"/>
            </a:endParaRPr>
          </a:p>
        </p:txBody>
      </p:sp>
      <p:pic>
        <p:nvPicPr>
          <p:cNvPr id="1167" name="Google Shape;1167;p179"/>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3154680" y="2835100"/>
            <a:ext cx="2897545" cy="3519980"/>
          </a:xfrm>
          <a:prstGeom prst="rect">
            <a:avLst/>
          </a:prstGeom>
          <a:noFill/>
          <a:ln w="9525" cap="flat" cmpd="sng">
            <a:solidFill>
              <a:srgbClr val="000000"/>
            </a:solidFill>
            <a:prstDash val="solid"/>
            <a:round/>
            <a:headEnd type="none" w="sm" len="sm"/>
            <a:tailEnd type="none" w="sm" len="sm"/>
          </a:ln>
        </p:spPr>
      </p:pic>
      <p:pic>
        <p:nvPicPr>
          <p:cNvPr id="1168" name="Google Shape;1168;p179"/>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6291072" y="2046640"/>
            <a:ext cx="2753521" cy="2598512"/>
          </a:xfrm>
          <a:prstGeom prst="rect">
            <a:avLst/>
          </a:prstGeom>
          <a:noFill/>
          <a:ln>
            <a:noFill/>
          </a:ln>
        </p:spPr>
      </p:pic>
      <p:pic>
        <p:nvPicPr>
          <p:cNvPr id="1169" name="Google Shape;1169;p179"/>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6291072" y="4681728"/>
            <a:ext cx="2729604" cy="2019300"/>
          </a:xfrm>
          <a:prstGeom prst="rect">
            <a:avLst/>
          </a:prstGeom>
          <a:noFill/>
          <a:ln>
            <a:noFill/>
          </a:ln>
        </p:spPr>
      </p:pic>
      <p:pic>
        <p:nvPicPr>
          <p:cNvPr id="1170" name="Google Shape;1170;p179"/>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283465" y="2200089"/>
            <a:ext cx="2542034" cy="1960798"/>
          </a:xfrm>
          <a:prstGeom prst="rect">
            <a:avLst/>
          </a:prstGeom>
          <a:noFill/>
          <a:ln w="9525" cap="flat" cmpd="sng">
            <a:solidFill>
              <a:srgbClr val="000000"/>
            </a:solidFill>
            <a:prstDash val="solid"/>
            <a:round/>
            <a:headEnd type="none" w="sm" len="sm"/>
            <a:tailEnd type="none" w="sm" len="sm"/>
          </a:ln>
        </p:spPr>
      </p:pic>
      <p:sp>
        <p:nvSpPr>
          <p:cNvPr id="1171" name="Google Shape;1171;p179"/>
          <p:cNvSpPr/>
          <p:nvPr/>
        </p:nvSpPr>
        <p:spPr>
          <a:xfrm>
            <a:off x="954413" y="3158419"/>
            <a:ext cx="691500" cy="480900"/>
          </a:xfrm>
          <a:prstGeom prst="rect">
            <a:avLst/>
          </a:prstGeom>
          <a:noFill/>
          <a:ln w="12700" cap="flat" cmpd="sng">
            <a:solidFill>
              <a:srgbClr val="D83C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351"/>
              <a:buFont typeface="Century Gothic"/>
              <a:buNone/>
            </a:pPr>
            <a:endParaRPr sz="1351">
              <a:solidFill>
                <a:srgbClr val="FFFFFF"/>
              </a:solidFill>
              <a:latin typeface="Calibri"/>
              <a:ea typeface="Calibri"/>
              <a:cs typeface="Calibri"/>
              <a:sym typeface="Calibri"/>
            </a:endParaRPr>
          </a:p>
        </p:txBody>
      </p:sp>
      <p:pic>
        <p:nvPicPr>
          <p:cNvPr id="1172" name="Google Shape;1172;p179"/>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1115379" y="3282074"/>
            <a:ext cx="420813" cy="420813"/>
          </a:xfrm>
          <a:prstGeom prst="rect">
            <a:avLst/>
          </a:prstGeom>
          <a:noFill/>
          <a:ln>
            <a:noFill/>
          </a:ln>
        </p:spPr>
      </p:pic>
      <p:cxnSp>
        <p:nvCxnSpPr>
          <p:cNvPr id="1173" name="Google Shape;1173;p179"/>
          <p:cNvCxnSpPr/>
          <p:nvPr/>
        </p:nvCxnSpPr>
        <p:spPr>
          <a:xfrm rot="10800000">
            <a:off x="1634508" y="3626616"/>
            <a:ext cx="1401300" cy="1759200"/>
          </a:xfrm>
          <a:prstGeom prst="straightConnector1">
            <a:avLst/>
          </a:prstGeom>
          <a:noFill/>
          <a:ln w="12700" cap="flat" cmpd="sng">
            <a:solidFill>
              <a:srgbClr val="D83CFF"/>
            </a:solidFill>
            <a:prstDash val="solid"/>
            <a:round/>
            <a:headEnd type="none" w="sm" len="sm"/>
            <a:tailEnd type="none" w="sm" len="sm"/>
          </a:ln>
        </p:spPr>
      </p:cxnSp>
      <p:cxnSp>
        <p:nvCxnSpPr>
          <p:cNvPr id="1174" name="Google Shape;1174;p179"/>
          <p:cNvCxnSpPr/>
          <p:nvPr/>
        </p:nvCxnSpPr>
        <p:spPr>
          <a:xfrm rot="10800000">
            <a:off x="1638708" y="3153552"/>
            <a:ext cx="1397100" cy="805800"/>
          </a:xfrm>
          <a:prstGeom prst="straightConnector1">
            <a:avLst/>
          </a:prstGeom>
          <a:noFill/>
          <a:ln w="12700" cap="flat" cmpd="sng">
            <a:solidFill>
              <a:srgbClr val="D83CFF"/>
            </a:solidFill>
            <a:prstDash val="solid"/>
            <a:round/>
            <a:headEnd type="none" w="sm" len="sm"/>
            <a:tailEnd type="none" w="sm" len="sm"/>
          </a:ln>
        </p:spPr>
      </p:cxnSp>
      <p:cxnSp>
        <p:nvCxnSpPr>
          <p:cNvPr id="1175" name="Google Shape;1175;p179"/>
          <p:cNvCxnSpPr/>
          <p:nvPr/>
        </p:nvCxnSpPr>
        <p:spPr>
          <a:xfrm flipH="1">
            <a:off x="676693" y="3625948"/>
            <a:ext cx="277800" cy="1769100"/>
          </a:xfrm>
          <a:prstGeom prst="straightConnector1">
            <a:avLst/>
          </a:prstGeom>
          <a:noFill/>
          <a:ln w="12700" cap="flat" cmpd="sng">
            <a:solidFill>
              <a:srgbClr val="D83CFF"/>
            </a:solidFill>
            <a:prstDash val="solid"/>
            <a:round/>
            <a:headEnd type="none" w="sm" len="sm"/>
            <a:tailEnd type="none" w="sm" len="sm"/>
          </a:ln>
        </p:spPr>
      </p:cxnSp>
      <p:cxnSp>
        <p:nvCxnSpPr>
          <p:cNvPr id="1176" name="Google Shape;1176;p179"/>
          <p:cNvCxnSpPr/>
          <p:nvPr/>
        </p:nvCxnSpPr>
        <p:spPr>
          <a:xfrm rot="10800000" flipH="1">
            <a:off x="685800" y="3157908"/>
            <a:ext cx="263700" cy="792300"/>
          </a:xfrm>
          <a:prstGeom prst="straightConnector1">
            <a:avLst/>
          </a:prstGeom>
          <a:noFill/>
          <a:ln w="12700" cap="flat" cmpd="sng">
            <a:solidFill>
              <a:srgbClr val="D83CFF"/>
            </a:solidFill>
            <a:prstDash val="solid"/>
            <a:round/>
            <a:headEnd type="none" w="sm" len="sm"/>
            <a:tailEnd type="none" w="sm" len="sm"/>
          </a:ln>
        </p:spPr>
      </p:cxnSp>
      <p:pic>
        <p:nvPicPr>
          <p:cNvPr id="1177" name="Google Shape;1177;p179"/>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694944" y="3950207"/>
            <a:ext cx="2340865" cy="1444754"/>
          </a:xfrm>
          <a:prstGeom prst="rect">
            <a:avLst/>
          </a:prstGeom>
          <a:noFill/>
          <a:ln w="9525" cap="flat" cmpd="sng">
            <a:solidFill>
              <a:srgbClr val="D648FC"/>
            </a:solidFill>
            <a:prstDash val="solid"/>
            <a:round/>
            <a:headEnd type="none" w="sm" len="sm"/>
            <a:tailEnd type="none" w="sm" len="sm"/>
          </a:ln>
        </p:spPr>
      </p:pic>
      <p:cxnSp>
        <p:nvCxnSpPr>
          <p:cNvPr id="1178" name="Google Shape;1178;p179"/>
          <p:cNvCxnSpPr/>
          <p:nvPr/>
        </p:nvCxnSpPr>
        <p:spPr>
          <a:xfrm flipH="1">
            <a:off x="192012" y="5184648"/>
            <a:ext cx="2304300" cy="1527000"/>
          </a:xfrm>
          <a:prstGeom prst="straightConnector1">
            <a:avLst/>
          </a:prstGeom>
          <a:noFill/>
          <a:ln w="19050" cap="flat" cmpd="sng">
            <a:solidFill>
              <a:srgbClr val="D83CFF"/>
            </a:solidFill>
            <a:prstDash val="solid"/>
            <a:round/>
            <a:headEnd type="none" w="sm" len="sm"/>
            <a:tailEnd type="none" w="sm" len="sm"/>
          </a:ln>
        </p:spPr>
      </p:cxnSp>
      <p:cxnSp>
        <p:nvCxnSpPr>
          <p:cNvPr id="1179" name="Google Shape;1179;p179"/>
          <p:cNvCxnSpPr/>
          <p:nvPr/>
        </p:nvCxnSpPr>
        <p:spPr>
          <a:xfrm flipH="1">
            <a:off x="2412564" y="5212080"/>
            <a:ext cx="385500" cy="1527300"/>
          </a:xfrm>
          <a:prstGeom prst="straightConnector1">
            <a:avLst/>
          </a:prstGeom>
          <a:noFill/>
          <a:ln w="19050" cap="flat" cmpd="sng">
            <a:solidFill>
              <a:srgbClr val="D83CFF"/>
            </a:solidFill>
            <a:prstDash val="solid"/>
            <a:round/>
            <a:headEnd type="none" w="sm" len="sm"/>
            <a:tailEnd type="none" w="sm" len="sm"/>
          </a:ln>
        </p:spPr>
      </p:cxnSp>
      <p:sp>
        <p:nvSpPr>
          <p:cNvPr id="1180" name="Google Shape;1180;p179"/>
          <p:cNvSpPr/>
          <p:nvPr/>
        </p:nvSpPr>
        <p:spPr>
          <a:xfrm>
            <a:off x="2496312" y="4828032"/>
            <a:ext cx="310800" cy="365700"/>
          </a:xfrm>
          <a:prstGeom prst="rect">
            <a:avLst/>
          </a:prstGeom>
          <a:noFill/>
          <a:ln w="19050" cap="flat" cmpd="sng">
            <a:solidFill>
              <a:srgbClr val="D83C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2400"/>
              <a:buFont typeface="Century Gothic"/>
              <a:buNone/>
            </a:pPr>
            <a:endParaRPr sz="2400">
              <a:solidFill>
                <a:srgbClr val="FFFFFF"/>
              </a:solidFill>
              <a:latin typeface="Calibri"/>
              <a:ea typeface="Calibri"/>
              <a:cs typeface="Calibri"/>
              <a:sym typeface="Calibri"/>
            </a:endParaRPr>
          </a:p>
        </p:txBody>
      </p:sp>
      <p:cxnSp>
        <p:nvCxnSpPr>
          <p:cNvPr id="1181" name="Google Shape;1181;p179"/>
          <p:cNvCxnSpPr/>
          <p:nvPr/>
        </p:nvCxnSpPr>
        <p:spPr>
          <a:xfrm flipH="1">
            <a:off x="2428752" y="4846320"/>
            <a:ext cx="387600" cy="543000"/>
          </a:xfrm>
          <a:prstGeom prst="straightConnector1">
            <a:avLst/>
          </a:prstGeom>
          <a:noFill/>
          <a:ln w="19050" cap="flat" cmpd="sng">
            <a:solidFill>
              <a:srgbClr val="D83CFF"/>
            </a:solidFill>
            <a:prstDash val="solid"/>
            <a:round/>
            <a:headEnd type="none" w="sm" len="sm"/>
            <a:tailEnd type="none" w="sm" len="sm"/>
          </a:ln>
        </p:spPr>
      </p:cxnSp>
      <p:cxnSp>
        <p:nvCxnSpPr>
          <p:cNvPr id="1182" name="Google Shape;1182;p179"/>
          <p:cNvCxnSpPr/>
          <p:nvPr/>
        </p:nvCxnSpPr>
        <p:spPr>
          <a:xfrm flipH="1">
            <a:off x="191926" y="4806362"/>
            <a:ext cx="2322300" cy="579600"/>
          </a:xfrm>
          <a:prstGeom prst="straightConnector1">
            <a:avLst/>
          </a:prstGeom>
          <a:noFill/>
          <a:ln w="19050" cap="flat" cmpd="sng">
            <a:solidFill>
              <a:srgbClr val="D83CFF"/>
            </a:solidFill>
            <a:prstDash val="solid"/>
            <a:round/>
            <a:headEnd type="none" w="sm" len="sm"/>
            <a:tailEnd type="none" w="sm" len="sm"/>
          </a:ln>
        </p:spPr>
      </p:cxnSp>
      <p:pic>
        <p:nvPicPr>
          <p:cNvPr id="1183" name="Google Shape;1183;p179"/>
          <p:cNvPicPr preferRelativeResize="0"/>
          <p:nvPr/>
        </p:nvPicPr>
        <p:blipFill rotWithShape="1">
          <a:blip r:embed="rId9" cstate="screen">
            <a:alphaModFix/>
            <a:extLst>
              <a:ext uri="{28A0092B-C50C-407E-A947-70E740481C1C}">
                <a14:useLocalDpi xmlns:a14="http://schemas.microsoft.com/office/drawing/2010/main"/>
              </a:ext>
            </a:extLst>
          </a:blip>
          <a:srcRect/>
          <a:stretch/>
        </p:blipFill>
        <p:spPr>
          <a:xfrm>
            <a:off x="201168" y="5385815"/>
            <a:ext cx="2221993" cy="1335024"/>
          </a:xfrm>
          <a:prstGeom prst="rect">
            <a:avLst/>
          </a:prstGeom>
          <a:noFill/>
          <a:ln w="19050" cap="flat" cmpd="sng">
            <a:solidFill>
              <a:srgbClr val="D648FC"/>
            </a:solidFill>
            <a:prstDash val="solid"/>
            <a:round/>
            <a:headEnd type="none" w="sm" len="sm"/>
            <a:tailEnd type="none" w="sm" len="sm"/>
          </a:ln>
        </p:spPr>
      </p:pic>
      <p:pic>
        <p:nvPicPr>
          <p:cNvPr id="1184" name="Google Shape;1184;p179"/>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2456499" y="4879226"/>
            <a:ext cx="420813" cy="420813"/>
          </a:xfrm>
          <a:prstGeom prst="rect">
            <a:avLst/>
          </a:prstGeom>
          <a:noFill/>
          <a:ln>
            <a:noFill/>
          </a:ln>
        </p:spPr>
      </p:pic>
      <p:sp>
        <p:nvSpPr>
          <p:cNvPr id="1185" name="Google Shape;1185;p179"/>
          <p:cNvSpPr txBox="1"/>
          <p:nvPr/>
        </p:nvSpPr>
        <p:spPr>
          <a:xfrm>
            <a:off x="204082" y="622782"/>
            <a:ext cx="2758200" cy="504900"/>
          </a:xfrm>
          <a:prstGeom prst="rect">
            <a:avLst/>
          </a:prstGeom>
          <a:noFill/>
          <a:ln>
            <a:noFill/>
          </a:ln>
        </p:spPr>
        <p:txBody>
          <a:bodyPr spcFirstLastPara="1" wrap="square" lIns="91425" tIns="91425" rIns="91425" bIns="91425" anchor="t" anchorCtr="0">
            <a:noAutofit/>
          </a:bodyPr>
          <a:lstStyle/>
          <a:p>
            <a:pPr marL="0" marR="0" lvl="0" indent="0" algn="ctr" rtl="0">
              <a:spcBef>
                <a:spcPts val="0"/>
              </a:spcBef>
              <a:spcAft>
                <a:spcPts val="0"/>
              </a:spcAft>
              <a:buClr>
                <a:srgbClr val="000000"/>
              </a:buClr>
              <a:buSzPts val="2400"/>
              <a:buFont typeface="Century Gothic"/>
              <a:buNone/>
            </a:pPr>
            <a:r>
              <a:rPr lang="en-US" sz="2400" b="1">
                <a:solidFill>
                  <a:srgbClr val="000000"/>
                </a:solidFill>
                <a:latin typeface="Century Gothic"/>
                <a:ea typeface="Century Gothic"/>
                <a:cs typeface="Century Gothic"/>
                <a:sym typeface="Century Gothic"/>
              </a:rPr>
              <a:t>Infographics</a:t>
            </a:r>
            <a:endParaRPr sz="2400">
              <a:solidFill>
                <a:srgbClr val="7F7F7F"/>
              </a:solidFill>
              <a:latin typeface="Century Gothic"/>
              <a:ea typeface="Century Gothic"/>
              <a:cs typeface="Century Gothic"/>
              <a:sym typeface="Century Gothic"/>
            </a:endParaRPr>
          </a:p>
        </p:txBody>
      </p:sp>
      <p:sp>
        <p:nvSpPr>
          <p:cNvPr id="1186" name="Google Shape;1186;p179"/>
          <p:cNvSpPr/>
          <p:nvPr/>
        </p:nvSpPr>
        <p:spPr>
          <a:xfrm>
            <a:off x="204075" y="1145378"/>
            <a:ext cx="2935200" cy="8619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rgbClr val="000000"/>
              </a:buClr>
              <a:buSzPts val="1800"/>
              <a:buFont typeface="Century Gothic"/>
              <a:buNone/>
            </a:pPr>
            <a:r>
              <a:rPr lang="en-US" sz="1800" b="1">
                <a:solidFill>
                  <a:srgbClr val="000000"/>
                </a:solidFill>
                <a:latin typeface="Century Gothic"/>
                <a:ea typeface="Century Gothic"/>
                <a:cs typeface="Century Gothic"/>
                <a:sym typeface="Century Gothic"/>
              </a:rPr>
              <a:t>Audience: </a:t>
            </a:r>
            <a:endParaRPr sz="1800">
              <a:solidFill>
                <a:schemeClr val="dk1"/>
              </a:solidFill>
              <a:latin typeface="Century Gothic"/>
              <a:ea typeface="Century Gothic"/>
              <a:cs typeface="Century Gothic"/>
              <a:sym typeface="Century Gothic"/>
            </a:endParaRPr>
          </a:p>
          <a:p>
            <a:pPr marL="0" marR="0" lvl="0" indent="0" algn="ctr" rtl="0">
              <a:spcBef>
                <a:spcPts val="0"/>
              </a:spcBef>
              <a:spcAft>
                <a:spcPts val="0"/>
              </a:spcAft>
              <a:buClr>
                <a:srgbClr val="000000"/>
              </a:buClr>
              <a:buSzPts val="1800"/>
              <a:buFont typeface="Century Gothic"/>
              <a:buNone/>
            </a:pPr>
            <a:r>
              <a:rPr lang="en-US" sz="1800" b="1">
                <a:solidFill>
                  <a:srgbClr val="000000"/>
                </a:solidFill>
                <a:latin typeface="Century Gothic"/>
                <a:ea typeface="Century Gothic"/>
                <a:cs typeface="Century Gothic"/>
                <a:sym typeface="Century Gothic"/>
              </a:rPr>
              <a:t>public, managers, educators</a:t>
            </a:r>
            <a:endParaRPr sz="1800" b="1">
              <a:solidFill>
                <a:srgbClr val="000000"/>
              </a:solidFill>
              <a:latin typeface="Century Gothic"/>
              <a:ea typeface="Century Gothic"/>
              <a:cs typeface="Century Gothic"/>
              <a:sym typeface="Century Gothic"/>
            </a:endParaRPr>
          </a:p>
        </p:txBody>
      </p:sp>
      <p:sp>
        <p:nvSpPr>
          <p:cNvPr id="1187" name="Google Shape;1187;p179"/>
          <p:cNvSpPr txBox="1"/>
          <p:nvPr/>
        </p:nvSpPr>
        <p:spPr>
          <a:xfrm>
            <a:off x="3236850" y="913454"/>
            <a:ext cx="2758200" cy="792300"/>
          </a:xfrm>
          <a:prstGeom prst="rect">
            <a:avLst/>
          </a:prstGeom>
          <a:noFill/>
          <a:ln>
            <a:noFill/>
          </a:ln>
        </p:spPr>
        <p:txBody>
          <a:bodyPr spcFirstLastPara="1" wrap="square" lIns="91425" tIns="91425" rIns="91425" bIns="91425" anchor="t" anchorCtr="0">
            <a:noAutofit/>
          </a:bodyPr>
          <a:lstStyle/>
          <a:p>
            <a:pPr marL="0" marR="0" lvl="0" indent="0" algn="ctr" rtl="0">
              <a:spcBef>
                <a:spcPts val="0"/>
              </a:spcBef>
              <a:spcAft>
                <a:spcPts val="0"/>
              </a:spcAft>
              <a:buClr>
                <a:schemeClr val="dk1"/>
              </a:buClr>
              <a:buSzPts val="2400"/>
              <a:buFont typeface="Century Gothic"/>
              <a:buNone/>
            </a:pPr>
            <a:r>
              <a:rPr lang="en-US" sz="2400" b="1">
                <a:solidFill>
                  <a:schemeClr val="dk1"/>
                </a:solidFill>
                <a:latin typeface="Century Gothic"/>
                <a:ea typeface="Century Gothic"/>
                <a:cs typeface="Century Gothic"/>
                <a:sym typeface="Century Gothic"/>
              </a:rPr>
              <a:t>MBON Curated </a:t>
            </a:r>
            <a:r>
              <a:rPr lang="en-US" sz="2400" b="1">
                <a:solidFill>
                  <a:srgbClr val="000000"/>
                </a:solidFill>
                <a:latin typeface="Century Gothic"/>
                <a:ea typeface="Century Gothic"/>
                <a:cs typeface="Century Gothic"/>
                <a:sym typeface="Century Gothic"/>
              </a:rPr>
              <a:t>Data Views</a:t>
            </a:r>
            <a:endParaRPr sz="2400">
              <a:solidFill>
                <a:srgbClr val="7F7F7F"/>
              </a:solidFill>
              <a:latin typeface="Century Gothic"/>
              <a:ea typeface="Century Gothic"/>
              <a:cs typeface="Century Gothic"/>
              <a:sym typeface="Century Gothic"/>
            </a:endParaRPr>
          </a:p>
        </p:txBody>
      </p:sp>
      <p:sp>
        <p:nvSpPr>
          <p:cNvPr id="1188" name="Google Shape;1188;p179"/>
          <p:cNvSpPr/>
          <p:nvPr/>
        </p:nvSpPr>
        <p:spPr>
          <a:xfrm>
            <a:off x="3087625" y="1809276"/>
            <a:ext cx="2935200" cy="10353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rgbClr val="000000"/>
              </a:buClr>
              <a:buSzPts val="1800"/>
              <a:buFont typeface="Century Gothic"/>
              <a:buNone/>
            </a:pPr>
            <a:r>
              <a:rPr lang="en-US" sz="1800" b="1">
                <a:solidFill>
                  <a:srgbClr val="000000"/>
                </a:solidFill>
                <a:latin typeface="Century Gothic"/>
                <a:ea typeface="Century Gothic"/>
                <a:cs typeface="Century Gothic"/>
                <a:sym typeface="Century Gothic"/>
              </a:rPr>
              <a:t>Audience: </a:t>
            </a:r>
            <a:endParaRPr sz="1800">
              <a:solidFill>
                <a:schemeClr val="dk1"/>
              </a:solidFill>
              <a:latin typeface="Century Gothic"/>
              <a:ea typeface="Century Gothic"/>
              <a:cs typeface="Century Gothic"/>
              <a:sym typeface="Century Gothic"/>
            </a:endParaRPr>
          </a:p>
          <a:p>
            <a:pPr marL="0" marR="0" lvl="0" indent="0" algn="ctr" rtl="0">
              <a:spcBef>
                <a:spcPts val="0"/>
              </a:spcBef>
              <a:spcAft>
                <a:spcPts val="0"/>
              </a:spcAft>
              <a:buClr>
                <a:srgbClr val="000000"/>
              </a:buClr>
              <a:buSzPts val="1800"/>
              <a:buFont typeface="Century Gothic"/>
              <a:buNone/>
            </a:pPr>
            <a:r>
              <a:rPr lang="en-US" sz="1800" b="1">
                <a:solidFill>
                  <a:srgbClr val="000000"/>
                </a:solidFill>
                <a:latin typeface="Century Gothic"/>
                <a:ea typeface="Century Gothic"/>
                <a:cs typeface="Century Gothic"/>
                <a:sym typeface="Century Gothic"/>
              </a:rPr>
              <a:t>Advisory groups, researchers, teams</a:t>
            </a:r>
            <a:endParaRPr sz="1800" b="1">
              <a:solidFill>
                <a:srgbClr val="000000"/>
              </a:solidFill>
              <a:latin typeface="Century Gothic"/>
              <a:ea typeface="Century Gothic"/>
              <a:cs typeface="Century Gothic"/>
              <a:sym typeface="Century Gothic"/>
            </a:endParaRPr>
          </a:p>
        </p:txBody>
      </p:sp>
      <p:sp>
        <p:nvSpPr>
          <p:cNvPr id="1189" name="Google Shape;1189;p179"/>
          <p:cNvSpPr txBox="1"/>
          <p:nvPr/>
        </p:nvSpPr>
        <p:spPr>
          <a:xfrm>
            <a:off x="5992026" y="589250"/>
            <a:ext cx="2935200" cy="504900"/>
          </a:xfrm>
          <a:prstGeom prst="rect">
            <a:avLst/>
          </a:prstGeom>
          <a:noFill/>
          <a:ln>
            <a:noFill/>
          </a:ln>
        </p:spPr>
        <p:txBody>
          <a:bodyPr spcFirstLastPara="1" wrap="square" lIns="91425" tIns="91425" rIns="91425" bIns="91425" anchor="t" anchorCtr="0">
            <a:noAutofit/>
          </a:bodyPr>
          <a:lstStyle/>
          <a:p>
            <a:pPr marL="0" marR="0" lvl="0" indent="0" algn="ctr" rtl="0">
              <a:spcBef>
                <a:spcPts val="0"/>
              </a:spcBef>
              <a:spcAft>
                <a:spcPts val="0"/>
              </a:spcAft>
              <a:buClr>
                <a:schemeClr val="dk1"/>
              </a:buClr>
              <a:buSzPts val="2400"/>
              <a:buFont typeface="Century Gothic"/>
              <a:buNone/>
            </a:pPr>
            <a:r>
              <a:rPr lang="en-US" sz="2400" b="1">
                <a:solidFill>
                  <a:schemeClr val="dk1"/>
                </a:solidFill>
                <a:latin typeface="Century Gothic"/>
                <a:ea typeface="Century Gothic"/>
                <a:cs typeface="Century Gothic"/>
                <a:sym typeface="Century Gothic"/>
              </a:rPr>
              <a:t>MBON </a:t>
            </a:r>
            <a:r>
              <a:rPr lang="en-US" sz="2400" b="1">
                <a:solidFill>
                  <a:srgbClr val="000000"/>
                </a:solidFill>
                <a:latin typeface="Century Gothic"/>
                <a:ea typeface="Century Gothic"/>
                <a:cs typeface="Century Gothic"/>
                <a:sym typeface="Century Gothic"/>
              </a:rPr>
              <a:t>Data portal</a:t>
            </a:r>
            <a:endParaRPr sz="2400">
              <a:solidFill>
                <a:srgbClr val="7F7F7F"/>
              </a:solidFill>
              <a:latin typeface="Century Gothic"/>
              <a:ea typeface="Century Gothic"/>
              <a:cs typeface="Century Gothic"/>
              <a:sym typeface="Century Gothic"/>
            </a:endParaRPr>
          </a:p>
        </p:txBody>
      </p:sp>
      <p:sp>
        <p:nvSpPr>
          <p:cNvPr id="1190" name="Google Shape;1190;p179"/>
          <p:cNvSpPr/>
          <p:nvPr/>
        </p:nvSpPr>
        <p:spPr>
          <a:xfrm>
            <a:off x="6138672" y="1066338"/>
            <a:ext cx="2935200" cy="8619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rgbClr val="000000"/>
              </a:buClr>
              <a:buSzPts val="1800"/>
              <a:buFont typeface="Century Gothic"/>
              <a:buNone/>
            </a:pPr>
            <a:r>
              <a:rPr lang="en-US" sz="1800" b="1">
                <a:solidFill>
                  <a:srgbClr val="000000"/>
                </a:solidFill>
                <a:latin typeface="Century Gothic"/>
                <a:ea typeface="Century Gothic"/>
                <a:cs typeface="Century Gothic"/>
                <a:sym typeface="Century Gothic"/>
              </a:rPr>
              <a:t>Audience:</a:t>
            </a:r>
            <a:endParaRPr sz="1800">
              <a:solidFill>
                <a:schemeClr val="dk1"/>
              </a:solidFill>
              <a:latin typeface="Century Gothic"/>
              <a:ea typeface="Century Gothic"/>
              <a:cs typeface="Century Gothic"/>
              <a:sym typeface="Century Gothic"/>
            </a:endParaRPr>
          </a:p>
          <a:p>
            <a:pPr marL="0" marR="0" lvl="0" indent="0" algn="ctr" rtl="0">
              <a:spcBef>
                <a:spcPts val="0"/>
              </a:spcBef>
              <a:spcAft>
                <a:spcPts val="0"/>
              </a:spcAft>
              <a:buClr>
                <a:srgbClr val="000000"/>
              </a:buClr>
              <a:buSzPts val="1800"/>
              <a:buFont typeface="Century Gothic"/>
              <a:buNone/>
            </a:pPr>
            <a:r>
              <a:rPr lang="en-US" sz="1800" b="1">
                <a:solidFill>
                  <a:srgbClr val="000000"/>
                </a:solidFill>
                <a:latin typeface="Century Gothic"/>
                <a:ea typeface="Century Gothic"/>
                <a:cs typeface="Century Gothic"/>
                <a:sym typeface="Century Gothic"/>
              </a:rPr>
              <a:t>Scientists, technical experts</a:t>
            </a:r>
            <a:endParaRPr sz="1800">
              <a:solidFill>
                <a:schemeClr val="dk1"/>
              </a:solidFill>
              <a:latin typeface="Century Gothic"/>
              <a:ea typeface="Century Gothic"/>
              <a:cs typeface="Century Gothic"/>
              <a:sym typeface="Century Gothic"/>
            </a:endParaRPr>
          </a:p>
        </p:txBody>
      </p:sp>
      <p:sp>
        <p:nvSpPr>
          <p:cNvPr id="1191" name="Google Shape;1191;p179"/>
          <p:cNvSpPr txBox="1">
            <a:spLocks noGrp="1"/>
          </p:cNvSpPr>
          <p:nvPr>
            <p:ph type="sldNum" idx="12"/>
          </p:nvPr>
        </p:nvSpPr>
        <p:spPr>
          <a:xfrm>
            <a:off x="533400" y="6356352"/>
            <a:ext cx="762000" cy="3651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200"/>
              <a:buFont typeface="Arial"/>
              <a:buNone/>
            </a:pPr>
            <a:fld id="{00000000-1234-1234-1234-123412341234}" type="slidenum">
              <a:rPr lang="en-US" sz="1200">
                <a:solidFill>
                  <a:srgbClr val="888888"/>
                </a:solidFill>
                <a:latin typeface="Century Gothic"/>
                <a:ea typeface="Century Gothic"/>
                <a:cs typeface="Century Gothic"/>
                <a:sym typeface="Century Gothic"/>
              </a:rPr>
              <a:pPr marL="0" marR="0" lvl="0" indent="0" algn="ctr" rtl="0">
                <a:spcBef>
                  <a:spcPts val="0"/>
                </a:spcBef>
                <a:spcAft>
                  <a:spcPts val="0"/>
                </a:spcAft>
                <a:buClr>
                  <a:srgbClr val="000000"/>
                </a:buClr>
                <a:buSzPts val="1200"/>
                <a:buFont typeface="Arial"/>
                <a:buNone/>
              </a:pPr>
              <a:t>43</a:t>
            </a:fld>
            <a:endParaRPr sz="1200">
              <a:solidFill>
                <a:srgbClr val="888888"/>
              </a:solidFill>
              <a:latin typeface="Century Gothic"/>
              <a:ea typeface="Century Gothic"/>
              <a:cs typeface="Century Gothic"/>
              <a:sym typeface="Century Gothic"/>
            </a:endParaRPr>
          </a:p>
        </p:txBody>
      </p:sp>
      <p:sp>
        <p:nvSpPr>
          <p:cNvPr id="1192" name="Google Shape;1192;p179"/>
          <p:cNvSpPr txBox="1"/>
          <p:nvPr/>
        </p:nvSpPr>
        <p:spPr>
          <a:xfrm>
            <a:off x="3144325" y="6355075"/>
            <a:ext cx="2800500" cy="114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196"/>
        <p:cNvGrpSpPr/>
        <p:nvPr/>
      </p:nvGrpSpPr>
      <p:grpSpPr>
        <a:xfrm>
          <a:off x="0" y="0"/>
          <a:ext cx="0" cy="0"/>
          <a:chOff x="0" y="0"/>
          <a:chExt cx="0" cy="0"/>
        </a:xfrm>
      </p:grpSpPr>
      <p:sp>
        <p:nvSpPr>
          <p:cNvPr id="1197" name="Google Shape;1197;p180"/>
          <p:cNvSpPr txBox="1">
            <a:spLocks noGrp="1"/>
          </p:cNvSpPr>
          <p:nvPr>
            <p:ph type="title"/>
          </p:nvPr>
        </p:nvSpPr>
        <p:spPr>
          <a:xfrm>
            <a:off x="4354" y="17417"/>
            <a:ext cx="9139500" cy="5922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lt1"/>
              </a:buClr>
              <a:buSzPts val="3200"/>
              <a:buFont typeface="Rockwell"/>
              <a:buNone/>
            </a:pPr>
            <a:r>
              <a:rPr lang="en-US" sz="3200" b="0" i="0" u="none" strike="noStrike" cap="none">
                <a:solidFill>
                  <a:schemeClr val="lt1"/>
                </a:solidFill>
                <a:latin typeface="Rockwell"/>
                <a:ea typeface="Rockwell"/>
                <a:cs typeface="Rockwell"/>
                <a:sym typeface="Rockwell"/>
              </a:rPr>
              <a:t>MBON User Needs to Date</a:t>
            </a:r>
            <a:endParaRPr sz="3200" b="0" i="0" u="none" strike="noStrike" cap="none">
              <a:solidFill>
                <a:schemeClr val="lt1"/>
              </a:solidFill>
              <a:latin typeface="Rockwell"/>
              <a:ea typeface="Rockwell"/>
              <a:cs typeface="Rockwell"/>
              <a:sym typeface="Rockwell"/>
            </a:endParaRPr>
          </a:p>
        </p:txBody>
      </p:sp>
      <p:sp>
        <p:nvSpPr>
          <p:cNvPr id="1198" name="Google Shape;1198;p180"/>
          <p:cNvSpPr txBox="1">
            <a:spLocks noGrp="1"/>
          </p:cNvSpPr>
          <p:nvPr>
            <p:ph type="body" idx="1"/>
          </p:nvPr>
        </p:nvSpPr>
        <p:spPr>
          <a:xfrm>
            <a:off x="459377" y="838200"/>
            <a:ext cx="8229600" cy="5257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2000"/>
              <a:buFont typeface="Arial"/>
              <a:buNone/>
            </a:pPr>
            <a:r>
              <a:rPr lang="en-US" sz="2000" b="0" i="0" u="none" strike="noStrike" cap="none">
                <a:solidFill>
                  <a:schemeClr val="dk1"/>
                </a:solidFill>
                <a:latin typeface="Century Gothic"/>
                <a:ea typeface="Century Gothic"/>
                <a:cs typeface="Century Gothic"/>
                <a:sym typeface="Century Gothic"/>
              </a:rPr>
              <a:t>BOEM:</a:t>
            </a:r>
            <a:endParaRPr/>
          </a:p>
          <a:p>
            <a:pPr marL="457200" marR="0" lvl="0" indent="-457200" algn="l" rtl="0">
              <a:spcBef>
                <a:spcPts val="400"/>
              </a:spcBef>
              <a:spcAft>
                <a:spcPts val="0"/>
              </a:spcAft>
              <a:buClr>
                <a:schemeClr val="dk1"/>
              </a:buClr>
              <a:buSzPts val="2000"/>
              <a:buFont typeface="Arial"/>
              <a:buChar char="•"/>
            </a:pPr>
            <a:r>
              <a:rPr lang="en-US" sz="2000" b="0" i="0" u="none" strike="noStrike" cap="none">
                <a:solidFill>
                  <a:schemeClr val="dk1"/>
                </a:solidFill>
                <a:latin typeface="Century Gothic"/>
                <a:ea typeface="Century Gothic"/>
                <a:cs typeface="Century Gothic"/>
                <a:sym typeface="Century Gothic"/>
              </a:rPr>
              <a:t>Environmental Studies Program long term monitoring</a:t>
            </a:r>
            <a:endParaRPr/>
          </a:p>
          <a:p>
            <a:pPr marL="457200" marR="0" lvl="0" indent="-457200" algn="l" rtl="0">
              <a:spcBef>
                <a:spcPts val="400"/>
              </a:spcBef>
              <a:spcAft>
                <a:spcPts val="0"/>
              </a:spcAft>
              <a:buClr>
                <a:schemeClr val="dk1"/>
              </a:buClr>
              <a:buSzPts val="2000"/>
              <a:buFont typeface="Arial"/>
              <a:buChar char="•"/>
            </a:pPr>
            <a:r>
              <a:rPr lang="en-US" sz="2000" b="0" i="0" u="none" strike="noStrike" cap="none">
                <a:solidFill>
                  <a:schemeClr val="dk1"/>
                </a:solidFill>
                <a:latin typeface="Century Gothic"/>
                <a:ea typeface="Century Gothic"/>
                <a:cs typeface="Century Gothic"/>
                <a:sym typeface="Century Gothic"/>
              </a:rPr>
              <a:t>Products to support platform decommissioning in California, oil and gas development in the Arctic</a:t>
            </a:r>
            <a:endParaRPr/>
          </a:p>
          <a:p>
            <a:pPr marL="457200" marR="0" lvl="0" indent="-457200" algn="l" rtl="0">
              <a:spcBef>
                <a:spcPts val="400"/>
              </a:spcBef>
              <a:spcAft>
                <a:spcPts val="0"/>
              </a:spcAft>
              <a:buClr>
                <a:schemeClr val="dk1"/>
              </a:buClr>
              <a:buSzPts val="2000"/>
              <a:buFont typeface="Arial"/>
              <a:buChar char="•"/>
            </a:pPr>
            <a:r>
              <a:rPr lang="en-US" sz="2000" b="0" i="0" u="none" strike="noStrike" cap="none">
                <a:solidFill>
                  <a:schemeClr val="dk1"/>
                </a:solidFill>
                <a:latin typeface="Century Gothic"/>
                <a:ea typeface="Century Gothic"/>
                <a:cs typeface="Century Gothic"/>
                <a:sym typeface="Century Gothic"/>
              </a:rPr>
              <a:t>MBON Portal to search/download data in a region of interest</a:t>
            </a:r>
            <a:endParaRPr/>
          </a:p>
          <a:p>
            <a:pPr marL="0" lvl="0" indent="0" algn="l" rtl="0">
              <a:spcBef>
                <a:spcPts val="400"/>
              </a:spcBef>
              <a:spcAft>
                <a:spcPts val="0"/>
              </a:spcAft>
              <a:buClr>
                <a:srgbClr val="000000"/>
              </a:buClr>
              <a:buSzPts val="1100"/>
              <a:buFont typeface="Arial"/>
              <a:buNone/>
            </a:pPr>
            <a:r>
              <a:rPr lang="en-US" sz="2000"/>
              <a:t>States:</a:t>
            </a:r>
            <a:endParaRPr/>
          </a:p>
          <a:p>
            <a:pPr marL="457200" lvl="0" indent="-457200" algn="l" rtl="0">
              <a:spcBef>
                <a:spcPts val="400"/>
              </a:spcBef>
              <a:spcAft>
                <a:spcPts val="0"/>
              </a:spcAft>
              <a:buClr>
                <a:schemeClr val="dk1"/>
              </a:buClr>
              <a:buSzPts val="2000"/>
              <a:buFont typeface="Arial"/>
              <a:buChar char="•"/>
            </a:pPr>
            <a:r>
              <a:rPr lang="en-US" sz="2000" u="sng">
                <a:solidFill>
                  <a:schemeClr val="hlink"/>
                </a:solidFill>
                <a:hlinkClick r:id="rId3"/>
              </a:rPr>
              <a:t>Screening tools</a:t>
            </a:r>
            <a:r>
              <a:rPr lang="en-US" sz="2000"/>
              <a:t> for toxic algae (eDNA - Florida)</a:t>
            </a:r>
            <a:endParaRPr/>
          </a:p>
          <a:p>
            <a:pPr marL="457200" lvl="0" indent="-457200" algn="l" rtl="0">
              <a:spcBef>
                <a:spcPts val="400"/>
              </a:spcBef>
              <a:spcAft>
                <a:spcPts val="0"/>
              </a:spcAft>
              <a:buClr>
                <a:schemeClr val="dk1"/>
              </a:buClr>
              <a:buSzPts val="2000"/>
              <a:buFont typeface="Arial"/>
              <a:buChar char="•"/>
            </a:pPr>
            <a:r>
              <a:rPr lang="en-US" sz="2000"/>
              <a:t>Data for ecosystem-based management (eg forage species, environmental conditions)</a:t>
            </a:r>
            <a:endParaRPr sz="2000"/>
          </a:p>
          <a:p>
            <a:pPr marL="0" marR="0" lvl="0" indent="0" algn="l" rtl="0">
              <a:spcBef>
                <a:spcPts val="400"/>
              </a:spcBef>
              <a:spcAft>
                <a:spcPts val="0"/>
              </a:spcAft>
              <a:buClr>
                <a:schemeClr val="dk1"/>
              </a:buClr>
              <a:buSzPts val="2000"/>
              <a:buFont typeface="Arial"/>
              <a:buNone/>
            </a:pPr>
            <a:r>
              <a:rPr lang="en-US" sz="2000" b="0" i="0" u="none" strike="noStrike" cap="none">
                <a:solidFill>
                  <a:schemeClr val="dk1"/>
                </a:solidFill>
                <a:latin typeface="Century Gothic"/>
                <a:ea typeface="Century Gothic"/>
                <a:cs typeface="Century Gothic"/>
                <a:sym typeface="Century Gothic"/>
              </a:rPr>
              <a:t>Sanctuaries:</a:t>
            </a:r>
            <a:endParaRPr/>
          </a:p>
          <a:p>
            <a:pPr marL="457200" marR="0" lvl="0" indent="-457200" algn="l" rtl="0">
              <a:spcBef>
                <a:spcPts val="400"/>
              </a:spcBef>
              <a:spcAft>
                <a:spcPts val="0"/>
              </a:spcAft>
              <a:buClr>
                <a:schemeClr val="dk1"/>
              </a:buClr>
              <a:buSzPts val="2000"/>
              <a:buFont typeface="Arial"/>
              <a:buChar char="•"/>
            </a:pPr>
            <a:r>
              <a:rPr lang="en-US" sz="2000" b="0" i="0" u="none" strike="noStrike" cap="none">
                <a:solidFill>
                  <a:schemeClr val="dk1"/>
                </a:solidFill>
                <a:latin typeface="Century Gothic"/>
                <a:ea typeface="Century Gothic"/>
                <a:cs typeface="Century Gothic"/>
                <a:sym typeface="Century Gothic"/>
              </a:rPr>
              <a:t>Web-enabled updates to ONMS condition reports</a:t>
            </a:r>
            <a:endParaRPr/>
          </a:p>
          <a:p>
            <a:pPr marL="457200" marR="0" lvl="0" indent="-457200" algn="l" rtl="0">
              <a:spcBef>
                <a:spcPts val="400"/>
              </a:spcBef>
              <a:spcAft>
                <a:spcPts val="0"/>
              </a:spcAft>
              <a:buClr>
                <a:schemeClr val="dk1"/>
              </a:buClr>
              <a:buSzPts val="2000"/>
              <a:buFont typeface="Arial"/>
              <a:buChar char="•"/>
            </a:pPr>
            <a:r>
              <a:rPr lang="en-US" sz="2000" b="0" i="0" u="none" strike="noStrike" cap="none">
                <a:solidFill>
                  <a:schemeClr val="dk1"/>
                </a:solidFill>
                <a:latin typeface="Century Gothic"/>
                <a:ea typeface="Century Gothic"/>
                <a:cs typeface="Century Gothic"/>
                <a:sym typeface="Century Gothic"/>
              </a:rPr>
              <a:t>Data products for outreach and management</a:t>
            </a:r>
            <a:endParaRPr/>
          </a:p>
          <a:p>
            <a:pPr marL="457200" marR="0" lvl="0" indent="-457200" algn="l" rtl="0">
              <a:spcBef>
                <a:spcPts val="400"/>
              </a:spcBef>
              <a:spcAft>
                <a:spcPts val="0"/>
              </a:spcAft>
              <a:buClr>
                <a:schemeClr val="dk1"/>
              </a:buClr>
              <a:buSzPts val="2000"/>
              <a:buFont typeface="Arial"/>
              <a:buChar char="•"/>
            </a:pPr>
            <a:r>
              <a:rPr lang="en-US" sz="2000" b="0" i="0" u="none" strike="noStrike" cap="none">
                <a:solidFill>
                  <a:schemeClr val="dk1"/>
                </a:solidFill>
                <a:latin typeface="Century Gothic"/>
                <a:ea typeface="Century Gothic"/>
                <a:cs typeface="Century Gothic"/>
                <a:sym typeface="Century Gothic"/>
              </a:rPr>
              <a:t>Early warning of anomalous conditions</a:t>
            </a:r>
            <a:endParaRPr/>
          </a:p>
          <a:p>
            <a:pPr marL="0" marR="0" lvl="0" indent="0" algn="l" rtl="0">
              <a:spcBef>
                <a:spcPts val="400"/>
              </a:spcBef>
              <a:spcAft>
                <a:spcPts val="0"/>
              </a:spcAft>
              <a:buClr>
                <a:schemeClr val="dk1"/>
              </a:buClr>
              <a:buSzPts val="2000"/>
              <a:buFont typeface="Arial"/>
              <a:buNone/>
            </a:pPr>
            <a:r>
              <a:rPr lang="en-US" sz="2000" b="0" i="0" u="none" strike="noStrike" cap="none">
                <a:solidFill>
                  <a:schemeClr val="dk1"/>
                </a:solidFill>
                <a:latin typeface="Century Gothic"/>
                <a:ea typeface="Century Gothic"/>
                <a:cs typeface="Century Gothic"/>
                <a:sym typeface="Century Gothic"/>
              </a:rPr>
              <a:t>IEA:</a:t>
            </a:r>
            <a:endParaRPr/>
          </a:p>
          <a:p>
            <a:pPr marL="457200" marR="0" lvl="0" indent="-457200" algn="l" rtl="0">
              <a:spcBef>
                <a:spcPts val="400"/>
              </a:spcBef>
              <a:spcAft>
                <a:spcPts val="0"/>
              </a:spcAft>
              <a:buClr>
                <a:schemeClr val="dk1"/>
              </a:buClr>
              <a:buSzPts val="2000"/>
              <a:buFont typeface="Arial"/>
              <a:buChar char="•"/>
            </a:pPr>
            <a:r>
              <a:rPr lang="en-US" sz="2000"/>
              <a:t>Web-enabled updates into IEA conceptual models</a:t>
            </a:r>
            <a:endParaRPr/>
          </a:p>
          <a:p>
            <a:pPr marL="457200" marR="0" lvl="0" indent="0" algn="l" rtl="0">
              <a:spcBef>
                <a:spcPts val="400"/>
              </a:spcBef>
              <a:spcAft>
                <a:spcPts val="0"/>
              </a:spcAft>
              <a:buNone/>
            </a:pPr>
            <a:endParaRPr sz="2000" b="0" i="0" u="none" strike="noStrike" cap="none">
              <a:solidFill>
                <a:schemeClr val="dk1"/>
              </a:solidFill>
              <a:latin typeface="Century Gothic"/>
              <a:ea typeface="Century Gothic"/>
              <a:cs typeface="Century Gothic"/>
              <a:sym typeface="Century Gothic"/>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202"/>
        <p:cNvGrpSpPr/>
        <p:nvPr/>
      </p:nvGrpSpPr>
      <p:grpSpPr>
        <a:xfrm>
          <a:off x="0" y="0"/>
          <a:ext cx="0" cy="0"/>
          <a:chOff x="0" y="0"/>
          <a:chExt cx="0" cy="0"/>
        </a:xfrm>
      </p:grpSpPr>
      <p:sp>
        <p:nvSpPr>
          <p:cNvPr id="1203" name="Google Shape;1203;p181"/>
          <p:cNvSpPr/>
          <p:nvPr/>
        </p:nvSpPr>
        <p:spPr>
          <a:xfrm>
            <a:off x="279069" y="304927"/>
            <a:ext cx="8469900" cy="5847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dk1"/>
              </a:buClr>
              <a:buSzPts val="1800"/>
              <a:buFont typeface="Century Gothic"/>
              <a:buNone/>
            </a:pPr>
            <a:endParaRPr sz="1800">
              <a:solidFill>
                <a:schemeClr val="dk1"/>
              </a:solidFill>
              <a:latin typeface="Century Gothic"/>
              <a:ea typeface="Century Gothic"/>
              <a:cs typeface="Century Gothic"/>
              <a:sym typeface="Century Gothic"/>
            </a:endParaRPr>
          </a:p>
        </p:txBody>
      </p:sp>
      <p:grpSp>
        <p:nvGrpSpPr>
          <p:cNvPr id="1204" name="Google Shape;1204;p181"/>
          <p:cNvGrpSpPr/>
          <p:nvPr/>
        </p:nvGrpSpPr>
        <p:grpSpPr>
          <a:xfrm>
            <a:off x="152175" y="1164985"/>
            <a:ext cx="4181081" cy="3331205"/>
            <a:chOff x="237886" y="4917897"/>
            <a:chExt cx="2240905" cy="1785403"/>
          </a:xfrm>
        </p:grpSpPr>
        <p:pic>
          <p:nvPicPr>
            <p:cNvPr id="1205" name="Google Shape;1205;p181"/>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37886" y="5052209"/>
              <a:ext cx="2240905" cy="1651091"/>
            </a:xfrm>
            <a:prstGeom prst="rect">
              <a:avLst/>
            </a:prstGeom>
            <a:noFill/>
            <a:ln>
              <a:noFill/>
            </a:ln>
          </p:spPr>
        </p:pic>
        <p:sp>
          <p:nvSpPr>
            <p:cNvPr id="1206" name="Google Shape;1206;p181"/>
            <p:cNvSpPr/>
            <p:nvPr/>
          </p:nvSpPr>
          <p:spPr>
            <a:xfrm>
              <a:off x="943271" y="5547091"/>
              <a:ext cx="415200" cy="415200"/>
            </a:xfrm>
            <a:prstGeom prst="arc">
              <a:avLst>
                <a:gd name="adj1" fmla="val 8157125"/>
                <a:gd name="adj2" fmla="val 21571716"/>
              </a:avLst>
            </a:prstGeom>
            <a:noFill/>
            <a:ln w="25400" cap="flat" cmpd="sng">
              <a:solidFill>
                <a:schemeClr val="dk1"/>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entury Gothic"/>
                <a:buNone/>
              </a:pPr>
              <a:endParaRPr sz="1800">
                <a:solidFill>
                  <a:schemeClr val="dk1"/>
                </a:solidFill>
                <a:latin typeface="Calibri"/>
                <a:ea typeface="Calibri"/>
                <a:cs typeface="Calibri"/>
                <a:sym typeface="Calibri"/>
              </a:endParaRPr>
            </a:p>
          </p:txBody>
        </p:sp>
        <p:sp>
          <p:nvSpPr>
            <p:cNvPr id="1207" name="Google Shape;1207;p181"/>
            <p:cNvSpPr txBox="1"/>
            <p:nvPr/>
          </p:nvSpPr>
          <p:spPr>
            <a:xfrm>
              <a:off x="305905" y="4917897"/>
              <a:ext cx="986400" cy="1815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600"/>
                <a:buFont typeface="Calibri"/>
                <a:buNone/>
              </a:pPr>
              <a:r>
                <a:rPr lang="en-US" sz="1600">
                  <a:solidFill>
                    <a:schemeClr val="dk1"/>
                  </a:solidFill>
                  <a:latin typeface="Calibri"/>
                  <a:ea typeface="Calibri"/>
                  <a:cs typeface="Calibri"/>
                  <a:sym typeface="Calibri"/>
                </a:rPr>
                <a:t>Anomaly detection</a:t>
              </a:r>
              <a:endParaRPr sz="1800">
                <a:solidFill>
                  <a:schemeClr val="dk1"/>
                </a:solidFill>
                <a:latin typeface="Century Gothic"/>
                <a:ea typeface="Century Gothic"/>
                <a:cs typeface="Century Gothic"/>
                <a:sym typeface="Century Gothic"/>
              </a:endParaRPr>
            </a:p>
          </p:txBody>
        </p:sp>
      </p:grpSp>
      <p:pic>
        <p:nvPicPr>
          <p:cNvPr id="1208" name="Google Shape;1208;p181"/>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943675" y="3396525"/>
            <a:ext cx="8084012" cy="2699736"/>
          </a:xfrm>
          <a:prstGeom prst="rect">
            <a:avLst/>
          </a:prstGeom>
          <a:noFill/>
          <a:ln>
            <a:noFill/>
          </a:ln>
        </p:spPr>
      </p:pic>
      <p:sp>
        <p:nvSpPr>
          <p:cNvPr id="1209" name="Google Shape;1209;p181"/>
          <p:cNvSpPr/>
          <p:nvPr/>
        </p:nvSpPr>
        <p:spPr>
          <a:xfrm rot="3367815">
            <a:off x="1933660" y="2651285"/>
            <a:ext cx="371429" cy="923413"/>
          </a:xfrm>
          <a:prstGeom prst="rightBrace">
            <a:avLst>
              <a:gd name="adj1" fmla="val 8333"/>
              <a:gd name="adj2" fmla="val 50000"/>
            </a:avLst>
          </a:prstGeom>
          <a:noFill/>
          <a:ln w="1905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entury Gothic"/>
              <a:buNone/>
            </a:pPr>
            <a:endParaRPr sz="1800">
              <a:solidFill>
                <a:schemeClr val="dk1"/>
              </a:solidFill>
              <a:latin typeface="Calibri"/>
              <a:ea typeface="Calibri"/>
              <a:cs typeface="Calibri"/>
              <a:sym typeface="Calibri"/>
            </a:endParaRPr>
          </a:p>
        </p:txBody>
      </p:sp>
      <p:sp>
        <p:nvSpPr>
          <p:cNvPr id="1210" name="Google Shape;1210;p181"/>
          <p:cNvSpPr/>
          <p:nvPr/>
        </p:nvSpPr>
        <p:spPr>
          <a:xfrm rot="3177286">
            <a:off x="2061851" y="3512323"/>
            <a:ext cx="941164" cy="338642"/>
          </a:xfrm>
          <a:prstGeom prst="rightArrow">
            <a:avLst>
              <a:gd name="adj1" fmla="val 50000"/>
              <a:gd name="adj2" fmla="val 50000"/>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entury Gothic"/>
              <a:buNone/>
            </a:pPr>
            <a:endParaRPr sz="1800">
              <a:solidFill>
                <a:schemeClr val="lt1"/>
              </a:solidFill>
              <a:latin typeface="Calibri"/>
              <a:ea typeface="Calibri"/>
              <a:cs typeface="Calibri"/>
              <a:sym typeface="Calibri"/>
            </a:endParaRPr>
          </a:p>
        </p:txBody>
      </p:sp>
      <p:sp>
        <p:nvSpPr>
          <p:cNvPr id="1211" name="Google Shape;1211;p181"/>
          <p:cNvSpPr txBox="1">
            <a:spLocks noGrp="1"/>
          </p:cNvSpPr>
          <p:nvPr>
            <p:ph type="body" idx="1"/>
          </p:nvPr>
        </p:nvSpPr>
        <p:spPr>
          <a:xfrm>
            <a:off x="4381075" y="1217230"/>
            <a:ext cx="4646700" cy="2307300"/>
          </a:xfrm>
          <a:prstGeom prst="rect">
            <a:avLst/>
          </a:prstGeom>
          <a:noFill/>
          <a:ln>
            <a:noFill/>
          </a:ln>
        </p:spPr>
        <p:txBody>
          <a:bodyPr spcFirstLastPara="1" wrap="square" lIns="91425" tIns="45700" rIns="91425" bIns="45700" anchor="t" anchorCtr="0">
            <a:noAutofit/>
          </a:bodyPr>
          <a:lstStyle/>
          <a:p>
            <a:pPr marL="342900" marR="0" lvl="0" indent="-317500" algn="l" rtl="0">
              <a:spcBef>
                <a:spcPts val="0"/>
              </a:spcBef>
              <a:spcAft>
                <a:spcPts val="0"/>
              </a:spcAft>
              <a:buClr>
                <a:schemeClr val="dk1"/>
              </a:buClr>
              <a:buSzPts val="2400"/>
              <a:buFont typeface="Century Gothic"/>
              <a:buChar char="•"/>
            </a:pPr>
            <a:r>
              <a:rPr lang="en-US" sz="2400" b="0" i="0" u="none" strike="noStrike" cap="none">
                <a:solidFill>
                  <a:schemeClr val="dk1"/>
                </a:solidFill>
                <a:latin typeface="Century Gothic"/>
                <a:ea typeface="Century Gothic"/>
                <a:cs typeface="Century Gothic"/>
                <a:sym typeface="Century Gothic"/>
              </a:rPr>
              <a:t>Detection of anomalies in CHL, SST, Turbidity</a:t>
            </a:r>
            <a:endParaRPr sz="2400" b="0" i="0" u="none" strike="noStrike" cap="none">
              <a:solidFill>
                <a:schemeClr val="dk1"/>
              </a:solidFill>
              <a:latin typeface="Century Gothic"/>
              <a:ea typeface="Century Gothic"/>
              <a:cs typeface="Century Gothic"/>
              <a:sym typeface="Century Gothic"/>
            </a:endParaRPr>
          </a:p>
          <a:p>
            <a:pPr marL="342900" marR="0" lvl="0" indent="-317500" algn="l" rtl="0">
              <a:spcBef>
                <a:spcPts val="560"/>
              </a:spcBef>
              <a:spcAft>
                <a:spcPts val="0"/>
              </a:spcAft>
              <a:buClr>
                <a:schemeClr val="dk1"/>
              </a:buClr>
              <a:buSzPts val="2400"/>
              <a:buFont typeface="Century Gothic"/>
              <a:buChar char="•"/>
            </a:pPr>
            <a:r>
              <a:rPr lang="en-US" sz="2400" b="0" i="0" u="none" strike="noStrike" cap="none">
                <a:solidFill>
                  <a:schemeClr val="dk1"/>
                </a:solidFill>
                <a:latin typeface="Century Gothic"/>
                <a:ea typeface="Century Gothic"/>
                <a:cs typeface="Century Gothic"/>
                <a:sym typeface="Century Gothic"/>
              </a:rPr>
              <a:t>FGBNMS, FKNMS, others</a:t>
            </a:r>
            <a:endParaRPr sz="2400" b="0" i="0" u="none" strike="noStrike" cap="none">
              <a:solidFill>
                <a:schemeClr val="dk1"/>
              </a:solidFill>
              <a:latin typeface="Century Gothic"/>
              <a:ea typeface="Century Gothic"/>
              <a:cs typeface="Century Gothic"/>
              <a:sym typeface="Century Gothic"/>
            </a:endParaRPr>
          </a:p>
          <a:p>
            <a:pPr marL="342900" marR="0" lvl="0" indent="-317500" algn="l" rtl="0">
              <a:spcBef>
                <a:spcPts val="560"/>
              </a:spcBef>
              <a:spcAft>
                <a:spcPts val="0"/>
              </a:spcAft>
              <a:buClr>
                <a:schemeClr val="dk1"/>
              </a:buClr>
              <a:buSzPts val="2400"/>
              <a:buFont typeface="Century Gothic"/>
              <a:buChar char="•"/>
            </a:pPr>
            <a:r>
              <a:rPr lang="en-US" sz="2400" b="0" i="0" u="none" strike="noStrike" cap="none">
                <a:solidFill>
                  <a:schemeClr val="dk1"/>
                </a:solidFill>
                <a:latin typeface="Century Gothic"/>
                <a:ea typeface="Century Gothic"/>
                <a:cs typeface="Century Gothic"/>
                <a:sym typeface="Century Gothic"/>
              </a:rPr>
              <a:t>Dashboard and email alerts in real time</a:t>
            </a:r>
            <a:endParaRPr sz="2400" b="0" i="0" u="none" strike="noStrike" cap="none">
              <a:solidFill>
                <a:schemeClr val="dk1"/>
              </a:solidFill>
              <a:latin typeface="Century Gothic"/>
              <a:ea typeface="Century Gothic"/>
              <a:cs typeface="Century Gothic"/>
              <a:sym typeface="Century Gothic"/>
            </a:endParaRPr>
          </a:p>
        </p:txBody>
      </p:sp>
      <p:sp>
        <p:nvSpPr>
          <p:cNvPr id="1212" name="Google Shape;1212;p181"/>
          <p:cNvSpPr txBox="1"/>
          <p:nvPr/>
        </p:nvSpPr>
        <p:spPr>
          <a:xfrm>
            <a:off x="3432417" y="3717525"/>
            <a:ext cx="3733500" cy="4617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dk1"/>
              </a:buClr>
              <a:buSzPts val="2400"/>
              <a:buFont typeface="Calibri"/>
              <a:buNone/>
            </a:pPr>
            <a:r>
              <a:rPr lang="en-US" sz="2400">
                <a:solidFill>
                  <a:schemeClr val="dk1"/>
                </a:solidFill>
                <a:latin typeface="Calibri"/>
                <a:ea typeface="Calibri"/>
                <a:cs typeface="Calibri"/>
                <a:sym typeface="Calibri"/>
              </a:rPr>
              <a:t>Stetson Bank</a:t>
            </a:r>
            <a:endParaRPr sz="1800">
              <a:solidFill>
                <a:schemeClr val="dk1"/>
              </a:solidFill>
              <a:latin typeface="Century Gothic"/>
              <a:ea typeface="Century Gothic"/>
              <a:cs typeface="Century Gothic"/>
              <a:sym typeface="Century Gothic"/>
            </a:endParaRPr>
          </a:p>
        </p:txBody>
      </p:sp>
      <p:sp>
        <p:nvSpPr>
          <p:cNvPr id="1213" name="Google Shape;1213;p181"/>
          <p:cNvSpPr txBox="1"/>
          <p:nvPr/>
        </p:nvSpPr>
        <p:spPr>
          <a:xfrm>
            <a:off x="75" y="0"/>
            <a:ext cx="9144000" cy="925800"/>
          </a:xfrm>
          <a:prstGeom prst="rect">
            <a:avLst/>
          </a:prstGeom>
          <a:solidFill>
            <a:srgbClr val="043868"/>
          </a:solidFill>
          <a:ln>
            <a:noFill/>
          </a:ln>
        </p:spPr>
        <p:txBody>
          <a:bodyPr spcFirstLastPara="1" wrap="square" lIns="68550" tIns="34275" rIns="68550" bIns="34275" anchor="ctr" anchorCtr="0">
            <a:noAutofit/>
          </a:bodyPr>
          <a:lstStyle/>
          <a:p>
            <a:pPr marL="0" marR="0" lvl="0" indent="0" algn="ctr" rtl="0">
              <a:lnSpc>
                <a:spcPct val="90000"/>
              </a:lnSpc>
              <a:spcBef>
                <a:spcPts val="0"/>
              </a:spcBef>
              <a:spcAft>
                <a:spcPts val="0"/>
              </a:spcAft>
              <a:buClr>
                <a:schemeClr val="dk1"/>
              </a:buClr>
              <a:buSzPts val="3000"/>
              <a:buFont typeface="Century Gothic"/>
              <a:buNone/>
            </a:pPr>
            <a:endParaRPr sz="2400">
              <a:solidFill>
                <a:schemeClr val="lt1"/>
              </a:solidFill>
              <a:latin typeface="Rockwell"/>
              <a:ea typeface="Rockwell"/>
              <a:cs typeface="Rockwell"/>
              <a:sym typeface="Rockwell"/>
            </a:endParaRPr>
          </a:p>
          <a:p>
            <a:pPr marL="0" marR="0" lvl="0" indent="0" algn="l" rtl="0">
              <a:lnSpc>
                <a:spcPct val="90000"/>
              </a:lnSpc>
              <a:spcBef>
                <a:spcPts val="0"/>
              </a:spcBef>
              <a:spcAft>
                <a:spcPts val="0"/>
              </a:spcAft>
              <a:buClr>
                <a:schemeClr val="lt1"/>
              </a:buClr>
              <a:buSzPts val="3000"/>
              <a:buFont typeface="Rockwell"/>
              <a:buNone/>
            </a:pPr>
            <a:r>
              <a:rPr lang="en-US" sz="2400">
                <a:solidFill>
                  <a:schemeClr val="lt1"/>
                </a:solidFill>
                <a:latin typeface="Rockwell"/>
                <a:ea typeface="Rockwell"/>
                <a:cs typeface="Rockwell"/>
                <a:sym typeface="Rockwell"/>
              </a:rPr>
              <a:t>Early warning and alert system for Sanctuaries</a:t>
            </a:r>
            <a:endParaRPr sz="2400">
              <a:solidFill>
                <a:schemeClr val="dk1"/>
              </a:solidFill>
              <a:latin typeface="Rockwell"/>
              <a:ea typeface="Rockwell"/>
              <a:cs typeface="Rockwell"/>
              <a:sym typeface="Rockwell"/>
            </a:endParaRPr>
          </a:p>
          <a:p>
            <a:pPr marL="0" marR="0" lvl="0" indent="0" algn="ctr" rtl="0">
              <a:lnSpc>
                <a:spcPct val="90000"/>
              </a:lnSpc>
              <a:spcBef>
                <a:spcPts val="0"/>
              </a:spcBef>
              <a:spcAft>
                <a:spcPts val="0"/>
              </a:spcAft>
              <a:buClr>
                <a:srgbClr val="000000"/>
              </a:buClr>
              <a:buSzPts val="2250"/>
              <a:buFont typeface="Arial"/>
              <a:buNone/>
            </a:pPr>
            <a:endParaRPr sz="2250" b="1">
              <a:solidFill>
                <a:schemeClr val="lt1"/>
              </a:solidFill>
              <a:latin typeface="Century Gothic"/>
              <a:ea typeface="Century Gothic"/>
              <a:cs typeface="Century Gothic"/>
              <a:sym typeface="Century Gothic"/>
            </a:endParaRPr>
          </a:p>
        </p:txBody>
      </p:sp>
      <p:sp>
        <p:nvSpPr>
          <p:cNvPr id="1214" name="Google Shape;1214;p181"/>
          <p:cNvSpPr txBox="1">
            <a:spLocks noGrp="1"/>
          </p:cNvSpPr>
          <p:nvPr>
            <p:ph type="sldNum" idx="12"/>
          </p:nvPr>
        </p:nvSpPr>
        <p:spPr>
          <a:xfrm>
            <a:off x="279075" y="6370875"/>
            <a:ext cx="478500" cy="3651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200"/>
              <a:buFont typeface="Arial"/>
              <a:buNone/>
            </a:pPr>
            <a:fld id="{00000000-1234-1234-1234-123412341234}" type="slidenum">
              <a:rPr lang="en-US" sz="1200">
                <a:solidFill>
                  <a:srgbClr val="888888"/>
                </a:solidFill>
                <a:latin typeface="Century Gothic"/>
                <a:ea typeface="Century Gothic"/>
                <a:cs typeface="Century Gothic"/>
                <a:sym typeface="Century Gothic"/>
              </a:rPr>
              <a:pPr marL="0" marR="0" lvl="0" indent="0" algn="l" rtl="0">
                <a:spcBef>
                  <a:spcPts val="0"/>
                </a:spcBef>
                <a:spcAft>
                  <a:spcPts val="0"/>
                </a:spcAft>
                <a:buClr>
                  <a:srgbClr val="000000"/>
                </a:buClr>
                <a:buSzPts val="1200"/>
                <a:buFont typeface="Arial"/>
                <a:buNone/>
              </a:pPr>
              <a:t>45</a:t>
            </a:fld>
            <a:endParaRPr sz="1200">
              <a:solidFill>
                <a:srgbClr val="888888"/>
              </a:solidFill>
              <a:latin typeface="Century Gothic"/>
              <a:ea typeface="Century Gothic"/>
              <a:cs typeface="Century Gothic"/>
              <a:sym typeface="Century Gothic"/>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218"/>
        <p:cNvGrpSpPr/>
        <p:nvPr/>
      </p:nvGrpSpPr>
      <p:grpSpPr>
        <a:xfrm>
          <a:off x="0" y="0"/>
          <a:ext cx="0" cy="0"/>
          <a:chOff x="0" y="0"/>
          <a:chExt cx="0" cy="0"/>
        </a:xfrm>
      </p:grpSpPr>
      <p:sp>
        <p:nvSpPr>
          <p:cNvPr id="1219" name="Google Shape;1219;p182"/>
          <p:cNvSpPr txBox="1"/>
          <p:nvPr/>
        </p:nvSpPr>
        <p:spPr>
          <a:xfrm>
            <a:off x="6759575" y="6149975"/>
            <a:ext cx="2133600" cy="4761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600"/>
              <a:buFont typeface="Arial"/>
              <a:buNone/>
            </a:pPr>
            <a:fld id="{00000000-1234-1234-1234-123412341234}" type="slidenum">
              <a:rPr lang="en-US" sz="1600" b="0" i="0" u="none">
                <a:solidFill>
                  <a:srgbClr val="000000"/>
                </a:solidFill>
                <a:latin typeface="Arial"/>
                <a:ea typeface="Arial"/>
                <a:cs typeface="Arial"/>
                <a:sym typeface="Arial"/>
              </a:rPr>
              <a:pPr marL="0" marR="0" lvl="0" indent="0" algn="r" rtl="0">
                <a:lnSpc>
                  <a:spcPct val="100000"/>
                </a:lnSpc>
                <a:spcBef>
                  <a:spcPts val="0"/>
                </a:spcBef>
                <a:spcAft>
                  <a:spcPts val="0"/>
                </a:spcAft>
                <a:buClr>
                  <a:srgbClr val="000000"/>
                </a:buClr>
                <a:buSzPts val="1600"/>
                <a:buFont typeface="Arial"/>
                <a:buNone/>
              </a:pPr>
              <a:t>46</a:t>
            </a:fld>
            <a:endParaRPr/>
          </a:p>
        </p:txBody>
      </p:sp>
      <p:sp>
        <p:nvSpPr>
          <p:cNvPr id="1220" name="Google Shape;1220;p182"/>
          <p:cNvSpPr txBox="1"/>
          <p:nvPr/>
        </p:nvSpPr>
        <p:spPr>
          <a:xfrm>
            <a:off x="24100" y="56200"/>
            <a:ext cx="7532400" cy="710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3200"/>
              <a:buFont typeface="Arial"/>
              <a:buNone/>
            </a:pPr>
            <a:r>
              <a:rPr lang="en-US" sz="2400">
                <a:solidFill>
                  <a:schemeClr val="lt1"/>
                </a:solidFill>
                <a:latin typeface="Rockwell"/>
                <a:ea typeface="Rockwell"/>
                <a:cs typeface="Rockwell"/>
                <a:sym typeface="Rockwell"/>
              </a:rPr>
              <a:t>MBON Seascapes</a:t>
            </a:r>
            <a:r>
              <a:rPr lang="en-US" sz="2400" i="0" u="none">
                <a:solidFill>
                  <a:schemeClr val="lt1"/>
                </a:solidFill>
                <a:latin typeface="Rockwell"/>
                <a:ea typeface="Rockwell"/>
                <a:cs typeface="Rockwell"/>
                <a:sym typeface="Rockwell"/>
              </a:rPr>
              <a:t>: Global, regional, operational</a:t>
            </a:r>
            <a:endParaRPr sz="2400">
              <a:latin typeface="Rockwell"/>
              <a:ea typeface="Rockwell"/>
              <a:cs typeface="Rockwell"/>
              <a:sym typeface="Rockwell"/>
            </a:endParaRPr>
          </a:p>
        </p:txBody>
      </p:sp>
      <p:pic>
        <p:nvPicPr>
          <p:cNvPr id="1221" name="Google Shape;1221;p182"/>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5765800" y="1246198"/>
            <a:ext cx="2489526" cy="4903774"/>
          </a:xfrm>
          <a:prstGeom prst="rect">
            <a:avLst/>
          </a:prstGeom>
          <a:noFill/>
          <a:ln>
            <a:noFill/>
          </a:ln>
        </p:spPr>
      </p:pic>
      <p:sp>
        <p:nvSpPr>
          <p:cNvPr id="1222" name="Google Shape;1222;p182"/>
          <p:cNvSpPr txBox="1"/>
          <p:nvPr/>
        </p:nvSpPr>
        <p:spPr>
          <a:xfrm>
            <a:off x="277050" y="1246200"/>
            <a:ext cx="5342700" cy="4602000"/>
          </a:xfrm>
          <a:prstGeom prst="rect">
            <a:avLst/>
          </a:prstGeom>
          <a:noFill/>
          <a:ln>
            <a:noFill/>
          </a:ln>
        </p:spPr>
        <p:txBody>
          <a:bodyPr spcFirstLastPara="1" wrap="square" lIns="91425" tIns="45700" rIns="91425" bIns="45700" anchor="t" anchorCtr="0">
            <a:noAutofit/>
          </a:bodyPr>
          <a:lstStyle/>
          <a:p>
            <a:pPr marL="457200" marR="0" lvl="0" indent="-381000" algn="l" rtl="0">
              <a:lnSpc>
                <a:spcPct val="100000"/>
              </a:lnSpc>
              <a:spcBef>
                <a:spcPts val="0"/>
              </a:spcBef>
              <a:spcAft>
                <a:spcPts val="0"/>
              </a:spcAft>
              <a:buClr>
                <a:schemeClr val="dk1"/>
              </a:buClr>
              <a:buSzPts val="2400"/>
              <a:buFont typeface="Century Gothic"/>
              <a:buChar char="●"/>
            </a:pPr>
            <a:r>
              <a:rPr lang="en-US" sz="2400">
                <a:solidFill>
                  <a:schemeClr val="dk1"/>
                </a:solidFill>
                <a:latin typeface="Century Gothic"/>
                <a:ea typeface="Century Gothic"/>
                <a:cs typeface="Century Gothic"/>
                <a:sym typeface="Century Gothic"/>
              </a:rPr>
              <a:t>C</a:t>
            </a:r>
            <a:r>
              <a:rPr lang="en-US" sz="2400" u="none">
                <a:solidFill>
                  <a:schemeClr val="dk1"/>
                </a:solidFill>
                <a:latin typeface="Century Gothic"/>
                <a:ea typeface="Century Gothic"/>
                <a:cs typeface="Century Gothic"/>
                <a:sym typeface="Century Gothic"/>
              </a:rPr>
              <a:t>lassification of dynamic seascapes from satellite variables: SST, chl-a, SSS, tau, SSH, nFLH, CDOM</a:t>
            </a:r>
            <a:endParaRPr sz="2400">
              <a:latin typeface="Century Gothic"/>
              <a:ea typeface="Century Gothic"/>
              <a:cs typeface="Century Gothic"/>
              <a:sym typeface="Century Gothic"/>
            </a:endParaRPr>
          </a:p>
          <a:p>
            <a:pPr marL="457200" marR="0" lvl="0" indent="-381000" algn="l" rtl="0">
              <a:lnSpc>
                <a:spcPct val="100000"/>
              </a:lnSpc>
              <a:spcBef>
                <a:spcPts val="0"/>
              </a:spcBef>
              <a:spcAft>
                <a:spcPts val="0"/>
              </a:spcAft>
              <a:buClr>
                <a:schemeClr val="dk1"/>
              </a:buClr>
              <a:buSzPts val="2400"/>
              <a:buFont typeface="Century Gothic"/>
              <a:buChar char="●"/>
            </a:pPr>
            <a:r>
              <a:rPr lang="en-US" sz="2400">
                <a:solidFill>
                  <a:schemeClr val="dk1"/>
                </a:solidFill>
                <a:latin typeface="Century Gothic"/>
                <a:ea typeface="Century Gothic"/>
                <a:cs typeface="Century Gothic"/>
                <a:sym typeface="Century Gothic"/>
              </a:rPr>
              <a:t>Soon to be produced operationally by NOAA/CoastWatch, NASA COVERAGE</a:t>
            </a:r>
            <a:endParaRPr sz="2400">
              <a:solidFill>
                <a:schemeClr val="dk1"/>
              </a:solidFill>
              <a:latin typeface="Century Gothic"/>
              <a:ea typeface="Century Gothic"/>
              <a:cs typeface="Century Gothic"/>
              <a:sym typeface="Century Gothic"/>
            </a:endParaRPr>
          </a:p>
          <a:p>
            <a:pPr marL="457200" marR="0" lvl="0" indent="-381000" algn="l" rtl="0">
              <a:lnSpc>
                <a:spcPct val="100000"/>
              </a:lnSpc>
              <a:spcBef>
                <a:spcPts val="0"/>
              </a:spcBef>
              <a:spcAft>
                <a:spcPts val="0"/>
              </a:spcAft>
              <a:buClr>
                <a:schemeClr val="dk1"/>
              </a:buClr>
              <a:buSzPts val="2400"/>
              <a:buFont typeface="Century Gothic"/>
              <a:buChar char="●"/>
            </a:pPr>
            <a:r>
              <a:rPr lang="en-US" sz="2400">
                <a:solidFill>
                  <a:schemeClr val="dk1"/>
                </a:solidFill>
                <a:latin typeface="Century Gothic"/>
                <a:ea typeface="Century Gothic"/>
                <a:cs typeface="Century Gothic"/>
                <a:sym typeface="Century Gothic"/>
              </a:rPr>
              <a:t>Local to global</a:t>
            </a:r>
            <a:endParaRPr sz="2400">
              <a:solidFill>
                <a:schemeClr val="dk1"/>
              </a:solidFill>
              <a:latin typeface="Century Gothic"/>
              <a:ea typeface="Century Gothic"/>
              <a:cs typeface="Century Gothic"/>
              <a:sym typeface="Century Gothic"/>
            </a:endParaRPr>
          </a:p>
          <a:p>
            <a:pPr marL="457200" marR="0" lvl="0" indent="-381000" algn="l" rtl="0">
              <a:lnSpc>
                <a:spcPct val="100000"/>
              </a:lnSpc>
              <a:spcBef>
                <a:spcPts val="0"/>
              </a:spcBef>
              <a:spcAft>
                <a:spcPts val="0"/>
              </a:spcAft>
              <a:buClr>
                <a:schemeClr val="dk1"/>
              </a:buClr>
              <a:buSzPts val="2400"/>
              <a:buFont typeface="Century Gothic"/>
              <a:buChar char="●"/>
            </a:pPr>
            <a:r>
              <a:rPr lang="en-US" sz="2400">
                <a:solidFill>
                  <a:schemeClr val="dk1"/>
                </a:solidFill>
                <a:latin typeface="Century Gothic"/>
                <a:ea typeface="Century Gothic"/>
                <a:cs typeface="Century Gothic"/>
                <a:sym typeface="Century Gothic"/>
              </a:rPr>
              <a:t>Applications for cruise planning, feature tracking</a:t>
            </a:r>
            <a:endParaRPr sz="2400">
              <a:solidFill>
                <a:schemeClr val="dk1"/>
              </a:solidFill>
              <a:latin typeface="Century Gothic"/>
              <a:ea typeface="Century Gothic"/>
              <a:cs typeface="Century Gothic"/>
              <a:sym typeface="Century Gothic"/>
            </a:endParaRPr>
          </a:p>
          <a:p>
            <a:pPr marL="457200" marR="0" lvl="0" indent="-355600" algn="l" rtl="0">
              <a:lnSpc>
                <a:spcPct val="100000"/>
              </a:lnSpc>
              <a:spcBef>
                <a:spcPts val="0"/>
              </a:spcBef>
              <a:spcAft>
                <a:spcPts val="0"/>
              </a:spcAft>
              <a:buClr>
                <a:schemeClr val="dk1"/>
              </a:buClr>
              <a:buSzPts val="2000"/>
              <a:buFont typeface="Century Gothic"/>
              <a:buChar char="●"/>
            </a:pPr>
            <a:r>
              <a:rPr lang="en-US" sz="2400">
                <a:solidFill>
                  <a:schemeClr val="dk1"/>
                </a:solidFill>
                <a:latin typeface="Century Gothic"/>
                <a:ea typeface="Century Gothic"/>
                <a:cs typeface="Century Gothic"/>
                <a:sym typeface="Century Gothic"/>
              </a:rPr>
              <a:t>Also fisheries management, OA, HABS, characterizing Arctic habitat</a:t>
            </a:r>
            <a:br>
              <a:rPr lang="en-US" sz="2000">
                <a:solidFill>
                  <a:schemeClr val="dk1"/>
                </a:solidFill>
                <a:latin typeface="Century Gothic"/>
                <a:ea typeface="Century Gothic"/>
                <a:cs typeface="Century Gothic"/>
                <a:sym typeface="Century Gothic"/>
              </a:rPr>
            </a:br>
            <a:endParaRPr sz="2000">
              <a:solidFill>
                <a:schemeClr val="dk1"/>
              </a:solidFill>
              <a:latin typeface="Century Gothic"/>
              <a:ea typeface="Century Gothic"/>
              <a:cs typeface="Century Gothic"/>
              <a:sym typeface="Century Gothic"/>
            </a:endParaRPr>
          </a:p>
        </p:txBody>
      </p:sp>
      <p:pic>
        <p:nvPicPr>
          <p:cNvPr id="1223" name="Google Shape;1223;p182"/>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7852228" y="899950"/>
            <a:ext cx="1500511" cy="587700"/>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228"/>
        <p:cNvGrpSpPr/>
        <p:nvPr/>
      </p:nvGrpSpPr>
      <p:grpSpPr>
        <a:xfrm>
          <a:off x="0" y="0"/>
          <a:ext cx="0" cy="0"/>
          <a:chOff x="0" y="0"/>
          <a:chExt cx="0" cy="0"/>
        </a:xfrm>
      </p:grpSpPr>
      <p:sp>
        <p:nvSpPr>
          <p:cNvPr id="1229" name="Google Shape;1229;p183"/>
          <p:cNvSpPr txBox="1">
            <a:spLocks noGrp="1"/>
          </p:cNvSpPr>
          <p:nvPr>
            <p:ph type="title"/>
          </p:nvPr>
        </p:nvSpPr>
        <p:spPr>
          <a:xfrm>
            <a:off x="4354" y="17417"/>
            <a:ext cx="9139500" cy="5922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lt1"/>
              </a:buClr>
              <a:buSzPts val="3200"/>
              <a:buFont typeface="Rockwell"/>
              <a:buNone/>
            </a:pPr>
            <a:r>
              <a:rPr lang="en-US" sz="3200" b="0" i="0" u="none" strike="noStrike" cap="none">
                <a:solidFill>
                  <a:schemeClr val="lt1"/>
                </a:solidFill>
                <a:latin typeface="Rockwell"/>
                <a:ea typeface="Rockwell"/>
                <a:cs typeface="Rockwell"/>
                <a:sym typeface="Rockwell"/>
              </a:rPr>
              <a:t>US MBON and eDNA</a:t>
            </a:r>
            <a:endParaRPr sz="3200" b="0" i="0" u="none" strike="noStrike" cap="none">
              <a:solidFill>
                <a:schemeClr val="lt1"/>
              </a:solidFill>
              <a:latin typeface="Rockwell"/>
              <a:ea typeface="Rockwell"/>
              <a:cs typeface="Rockwell"/>
              <a:sym typeface="Rockwell"/>
            </a:endParaRPr>
          </a:p>
        </p:txBody>
      </p:sp>
      <p:sp>
        <p:nvSpPr>
          <p:cNvPr id="1230" name="Google Shape;1230;p183"/>
          <p:cNvSpPr txBox="1">
            <a:spLocks noGrp="1"/>
          </p:cNvSpPr>
          <p:nvPr>
            <p:ph type="body" idx="1"/>
          </p:nvPr>
        </p:nvSpPr>
        <p:spPr>
          <a:xfrm>
            <a:off x="457200" y="990601"/>
            <a:ext cx="8229600" cy="5257800"/>
          </a:xfrm>
          <a:prstGeom prst="rect">
            <a:avLst/>
          </a:prstGeom>
          <a:noFill/>
          <a:ln>
            <a:noFill/>
          </a:ln>
        </p:spPr>
        <p:txBody>
          <a:bodyPr spcFirstLastPara="1" wrap="square" lIns="91425" tIns="45700" rIns="91425" bIns="45700" anchor="t" anchorCtr="0">
            <a:noAutofit/>
          </a:bodyPr>
          <a:lstStyle/>
          <a:p>
            <a:pPr marL="257175" marR="0" lvl="0" indent="-257175" algn="l" rtl="0">
              <a:spcBef>
                <a:spcPts val="0"/>
              </a:spcBef>
              <a:spcAft>
                <a:spcPts val="0"/>
              </a:spcAft>
              <a:buClr>
                <a:schemeClr val="dk2"/>
              </a:buClr>
              <a:buSzPts val="2400"/>
              <a:buFont typeface="Arial"/>
              <a:buChar char="•"/>
            </a:pPr>
            <a:r>
              <a:rPr lang="en-US" sz="2400" b="0" i="0" u="none" strike="noStrike" cap="none">
                <a:solidFill>
                  <a:schemeClr val="dk2"/>
                </a:solidFill>
                <a:latin typeface="Century Gothic"/>
                <a:ea typeface="Century Gothic"/>
                <a:cs typeface="Century Gothic"/>
                <a:sym typeface="Century Gothic"/>
              </a:rPr>
              <a:t>MBON is </a:t>
            </a:r>
            <a:r>
              <a:rPr lang="en-US"/>
              <a:t>developing and testing eDNA methods to scope potential for operations</a:t>
            </a:r>
            <a:endParaRPr/>
          </a:p>
          <a:p>
            <a:pPr marL="257175" marR="0" lvl="0" indent="-257175" algn="l" rtl="0">
              <a:spcBef>
                <a:spcPts val="0"/>
              </a:spcBef>
              <a:spcAft>
                <a:spcPts val="0"/>
              </a:spcAft>
              <a:buClr>
                <a:schemeClr val="dk2"/>
              </a:buClr>
              <a:buSzPts val="2400"/>
              <a:buFont typeface="Arial"/>
              <a:buChar char="•"/>
            </a:pPr>
            <a:r>
              <a:rPr lang="en-US" sz="2400" b="0" i="0" u="none" strike="noStrike" cap="none">
                <a:solidFill>
                  <a:schemeClr val="dk2"/>
                </a:solidFill>
                <a:latin typeface="Century Gothic"/>
                <a:ea typeface="Century Gothic"/>
                <a:cs typeface="Century Gothic"/>
                <a:sym typeface="Century Gothic"/>
              </a:rPr>
              <a:t>Comparing results across trophic levels, regions, and time scales</a:t>
            </a:r>
            <a:endParaRPr/>
          </a:p>
          <a:p>
            <a:pPr marL="257175" marR="0" lvl="0" indent="-257175" algn="l" rtl="0">
              <a:spcBef>
                <a:spcPts val="480"/>
              </a:spcBef>
              <a:spcAft>
                <a:spcPts val="0"/>
              </a:spcAft>
              <a:buClr>
                <a:schemeClr val="dk2"/>
              </a:buClr>
              <a:buSzPts val="2400"/>
              <a:buFont typeface="Arial"/>
              <a:buChar char="•"/>
            </a:pPr>
            <a:r>
              <a:rPr lang="en-US" sz="2400" b="0" i="0" u="none" strike="noStrike" cap="none">
                <a:solidFill>
                  <a:schemeClr val="dk2"/>
                </a:solidFill>
                <a:latin typeface="Century Gothic"/>
                <a:ea typeface="Century Gothic"/>
                <a:cs typeface="Century Gothic"/>
                <a:sym typeface="Century Gothic"/>
              </a:rPr>
              <a:t>Peer-reviewed, documented best practices and methods</a:t>
            </a:r>
            <a:endParaRPr/>
          </a:p>
          <a:p>
            <a:pPr marL="257175" marR="0" lvl="0" indent="-257175" algn="l" rtl="0">
              <a:spcBef>
                <a:spcPts val="480"/>
              </a:spcBef>
              <a:spcAft>
                <a:spcPts val="0"/>
              </a:spcAft>
              <a:buClr>
                <a:schemeClr val="dk2"/>
              </a:buClr>
              <a:buSzPts val="2400"/>
              <a:buFont typeface="Arial"/>
              <a:buChar char="•"/>
            </a:pPr>
            <a:r>
              <a:rPr lang="en-US" sz="2400" b="0" i="0" u="none" strike="noStrike" cap="none">
                <a:solidFill>
                  <a:schemeClr val="dk2"/>
                </a:solidFill>
                <a:latin typeface="Century Gothic"/>
                <a:ea typeface="Century Gothic"/>
                <a:cs typeface="Century Gothic"/>
                <a:sym typeface="Century Gothic"/>
              </a:rPr>
              <a:t>MBON eDNA efforts are helping:</a:t>
            </a:r>
            <a:endParaRPr/>
          </a:p>
          <a:p>
            <a:pPr marL="1000125" marR="0" lvl="1" indent="-257175" algn="l" rtl="0">
              <a:spcBef>
                <a:spcPts val="400"/>
              </a:spcBef>
              <a:spcAft>
                <a:spcPts val="0"/>
              </a:spcAft>
              <a:buClr>
                <a:schemeClr val="dk2"/>
              </a:buClr>
              <a:buSzPts val="2000"/>
              <a:buFont typeface="Arial"/>
              <a:buChar char="•"/>
            </a:pPr>
            <a:r>
              <a:rPr lang="en-US" sz="2000" b="0" i="0" u="none" strike="noStrike" cap="none">
                <a:solidFill>
                  <a:schemeClr val="dk2"/>
                </a:solidFill>
                <a:latin typeface="Century Gothic"/>
                <a:ea typeface="Century Gothic"/>
                <a:cs typeface="Century Gothic"/>
                <a:sym typeface="Century Gothic"/>
              </a:rPr>
              <a:t>Florida improve screening for toxic algae,</a:t>
            </a:r>
            <a:endParaRPr/>
          </a:p>
          <a:p>
            <a:pPr marL="1000125" marR="0" lvl="1" indent="-257175" algn="l" rtl="0">
              <a:spcBef>
                <a:spcPts val="400"/>
              </a:spcBef>
              <a:spcAft>
                <a:spcPts val="0"/>
              </a:spcAft>
              <a:buClr>
                <a:schemeClr val="dk2"/>
              </a:buClr>
              <a:buSzPts val="2000"/>
              <a:buFont typeface="Arial"/>
              <a:buChar char="•"/>
            </a:pPr>
            <a:r>
              <a:rPr lang="en-US" sz="2000" b="0" i="0" u="none" strike="noStrike" cap="none">
                <a:solidFill>
                  <a:schemeClr val="dk2"/>
                </a:solidFill>
                <a:latin typeface="Century Gothic"/>
                <a:ea typeface="Century Gothic"/>
                <a:cs typeface="Century Gothic"/>
                <a:sym typeface="Century Gothic"/>
              </a:rPr>
              <a:t>Monterey Bay partners assess vertebrate diversity at oceanographic stations, and</a:t>
            </a:r>
            <a:endParaRPr/>
          </a:p>
          <a:p>
            <a:pPr marL="1000125" marR="0" lvl="1" indent="-257175" algn="l" rtl="0">
              <a:spcBef>
                <a:spcPts val="400"/>
              </a:spcBef>
              <a:spcAft>
                <a:spcPts val="0"/>
              </a:spcAft>
              <a:buClr>
                <a:schemeClr val="dk2"/>
              </a:buClr>
              <a:buSzPts val="2000"/>
              <a:buFont typeface="Arial"/>
              <a:buChar char="•"/>
            </a:pPr>
            <a:r>
              <a:rPr lang="en-US" sz="2000" b="0" i="0" u="none" strike="noStrike" cap="none">
                <a:solidFill>
                  <a:schemeClr val="dk2"/>
                </a:solidFill>
                <a:latin typeface="Century Gothic"/>
                <a:ea typeface="Century Gothic"/>
                <a:cs typeface="Century Gothic"/>
                <a:sym typeface="Century Gothic"/>
              </a:rPr>
              <a:t>Flower Garden Banks scientists detect diversity of corals, sponges, and brittle stars from spawning events.</a:t>
            </a:r>
            <a:endParaRPr sz="2000" b="0" i="0" u="none" strike="noStrike" cap="none">
              <a:solidFill>
                <a:schemeClr val="dk2"/>
              </a:solidFill>
              <a:latin typeface="Century Gothic"/>
              <a:ea typeface="Century Gothic"/>
              <a:cs typeface="Century Gothic"/>
              <a:sym typeface="Century Gothic"/>
            </a:endParaRPr>
          </a:p>
          <a:p>
            <a:pPr marL="0" marR="0" lvl="0" indent="0" algn="l" rtl="0">
              <a:spcBef>
                <a:spcPts val="480"/>
              </a:spcBef>
              <a:spcAft>
                <a:spcPts val="0"/>
              </a:spcAft>
              <a:buClr>
                <a:schemeClr val="dk2"/>
              </a:buClr>
              <a:buSzPts val="2400"/>
              <a:buFont typeface="Arial"/>
              <a:buNone/>
            </a:pPr>
            <a:endParaRPr sz="2400" b="0" i="0" u="none" strike="noStrike" cap="none">
              <a:solidFill>
                <a:schemeClr val="dk2"/>
              </a:solidFill>
              <a:latin typeface="Century Gothic"/>
              <a:ea typeface="Century Gothic"/>
              <a:cs typeface="Century Gothic"/>
              <a:sym typeface="Century Gothic"/>
            </a:endParaRPr>
          </a:p>
        </p:txBody>
      </p:sp>
      <p:sp>
        <p:nvSpPr>
          <p:cNvPr id="1231" name="Google Shape;1231;p183"/>
          <p:cNvSpPr txBox="1">
            <a:spLocks noGrp="1"/>
          </p:cNvSpPr>
          <p:nvPr>
            <p:ph type="sldNum" idx="12"/>
          </p:nvPr>
        </p:nvSpPr>
        <p:spPr>
          <a:xfrm>
            <a:off x="457200" y="6356350"/>
            <a:ext cx="762000" cy="3651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fld id="{00000000-1234-1234-1234-123412341234}" type="slidenum">
              <a:rPr lang="en-US" sz="1200" b="0" i="0" u="none" strike="noStrike" cap="none">
                <a:solidFill>
                  <a:schemeClr val="dk2"/>
                </a:solidFill>
                <a:latin typeface="Century Gothic"/>
                <a:ea typeface="Century Gothic"/>
                <a:cs typeface="Century Gothic"/>
                <a:sym typeface="Century Gothic"/>
              </a:rPr>
              <a:pPr marL="0" marR="0" lvl="0" indent="0" algn="l" rtl="0">
                <a:spcBef>
                  <a:spcPts val="0"/>
                </a:spcBef>
                <a:spcAft>
                  <a:spcPts val="0"/>
                </a:spcAft>
                <a:buNone/>
              </a:pPr>
              <a:t>47</a:t>
            </a:fld>
            <a:endParaRPr sz="1200" b="0" i="0" u="none" strike="noStrike" cap="none">
              <a:solidFill>
                <a:schemeClr val="dk2"/>
              </a:solidFill>
              <a:latin typeface="Century Gothic"/>
              <a:ea typeface="Century Gothic"/>
              <a:cs typeface="Century Gothic"/>
              <a:sym typeface="Century Gothic"/>
            </a:endParaRPr>
          </a:p>
        </p:txBody>
      </p:sp>
      <p:pic>
        <p:nvPicPr>
          <p:cNvPr id="1232" name="Google Shape;1232;p183"/>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6096000" y="6294264"/>
            <a:ext cx="838200" cy="427211"/>
          </a:xfrm>
          <a:prstGeom prst="rect">
            <a:avLst/>
          </a:prstGeom>
          <a:noFill/>
          <a:ln>
            <a:noFill/>
          </a:ln>
        </p:spPr>
      </p:pic>
      <p:pic>
        <p:nvPicPr>
          <p:cNvPr id="1233" name="Google Shape;1233;p183"/>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2760664" y="5641437"/>
            <a:ext cx="1144070" cy="762952"/>
          </a:xfrm>
          <a:prstGeom prst="rect">
            <a:avLst/>
          </a:prstGeom>
          <a:noFill/>
          <a:ln>
            <a:noFill/>
          </a:ln>
        </p:spPr>
      </p:pic>
      <p:pic>
        <p:nvPicPr>
          <p:cNvPr id="1234" name="Google Shape;1234;p183"/>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2219696" y="5793617"/>
            <a:ext cx="621819" cy="458592"/>
          </a:xfrm>
          <a:prstGeom prst="rect">
            <a:avLst/>
          </a:prstGeom>
          <a:noFill/>
          <a:ln>
            <a:noFill/>
          </a:ln>
        </p:spPr>
      </p:pic>
      <p:pic>
        <p:nvPicPr>
          <p:cNvPr id="1235" name="Google Shape;1235;p183"/>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1593101" y="5755701"/>
            <a:ext cx="439253" cy="534424"/>
          </a:xfrm>
          <a:prstGeom prst="rect">
            <a:avLst/>
          </a:prstGeom>
          <a:noFill/>
          <a:ln>
            <a:noFill/>
          </a:ln>
        </p:spPr>
      </p:pic>
      <p:pic>
        <p:nvPicPr>
          <p:cNvPr id="1236" name="Google Shape;1236;p183"/>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486596" y="5800283"/>
            <a:ext cx="919163" cy="445260"/>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240"/>
        <p:cNvGrpSpPr/>
        <p:nvPr/>
      </p:nvGrpSpPr>
      <p:grpSpPr>
        <a:xfrm>
          <a:off x="0" y="0"/>
          <a:ext cx="0" cy="0"/>
          <a:chOff x="0" y="0"/>
          <a:chExt cx="0" cy="0"/>
        </a:xfrm>
      </p:grpSpPr>
      <p:sp>
        <p:nvSpPr>
          <p:cNvPr id="1241" name="Google Shape;1241;p184"/>
          <p:cNvSpPr txBox="1">
            <a:spLocks noGrp="1"/>
          </p:cNvSpPr>
          <p:nvPr>
            <p:ph type="title"/>
          </p:nvPr>
        </p:nvSpPr>
        <p:spPr>
          <a:xfrm>
            <a:off x="4762" y="17462"/>
            <a:ext cx="9139200" cy="592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1"/>
              </a:buClr>
              <a:buFont typeface="Rockwell"/>
              <a:buNone/>
            </a:pPr>
            <a:r>
              <a:rPr lang="en-US"/>
              <a:t>Submaran deployment for HAB sampling</a:t>
            </a:r>
            <a:endParaRPr/>
          </a:p>
        </p:txBody>
      </p:sp>
      <p:pic>
        <p:nvPicPr>
          <p:cNvPr id="1242" name="Google Shape;1242;p184"/>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293200" y="783280"/>
            <a:ext cx="5131725" cy="2806402"/>
          </a:xfrm>
          <a:prstGeom prst="rect">
            <a:avLst/>
          </a:prstGeom>
          <a:noFill/>
          <a:ln>
            <a:noFill/>
          </a:ln>
        </p:spPr>
      </p:pic>
      <p:sp>
        <p:nvSpPr>
          <p:cNvPr id="1243" name="Google Shape;1243;p184"/>
          <p:cNvSpPr txBox="1"/>
          <p:nvPr/>
        </p:nvSpPr>
        <p:spPr>
          <a:xfrm>
            <a:off x="384975" y="3863650"/>
            <a:ext cx="4917300" cy="1809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t>Joint NANOOS, APL, NMFS. and OceanAero project</a:t>
            </a:r>
            <a:endParaRPr/>
          </a:p>
          <a:p>
            <a:pPr marL="0" lvl="0" indent="0" algn="l" rtl="0">
              <a:spcBef>
                <a:spcPts val="0"/>
              </a:spcBef>
              <a:spcAft>
                <a:spcPts val="0"/>
              </a:spcAft>
              <a:buNone/>
            </a:pPr>
            <a:endParaRPr/>
          </a:p>
          <a:p>
            <a:pPr marL="0" lvl="0" indent="0" algn="l" rtl="0">
              <a:spcBef>
                <a:spcPts val="0"/>
              </a:spcBef>
              <a:spcAft>
                <a:spcPts val="0"/>
              </a:spcAft>
              <a:buNone/>
            </a:pPr>
            <a:r>
              <a:rPr lang="en-US"/>
              <a:t>3 days of cruises - 9/25 - 9/27 - from Neah Bay, WA</a:t>
            </a:r>
            <a:endParaRPr/>
          </a:p>
          <a:p>
            <a:pPr marL="0" lvl="0" indent="0" algn="l" rtl="0">
              <a:spcBef>
                <a:spcPts val="0"/>
              </a:spcBef>
              <a:spcAft>
                <a:spcPts val="0"/>
              </a:spcAft>
              <a:buNone/>
            </a:pPr>
            <a:endParaRPr/>
          </a:p>
          <a:p>
            <a:pPr marL="0" lvl="0" indent="0" algn="l" rtl="0">
              <a:spcBef>
                <a:spcPts val="0"/>
              </a:spcBef>
              <a:spcAft>
                <a:spcPts val="0"/>
              </a:spcAft>
              <a:buNone/>
            </a:pPr>
            <a:r>
              <a:rPr lang="en-US"/>
              <a:t>Collecting water samples and associated metocean data</a:t>
            </a:r>
            <a:endParaRPr/>
          </a:p>
          <a:p>
            <a:pPr marL="0" lvl="0" indent="0" algn="l" rtl="0">
              <a:spcBef>
                <a:spcPts val="0"/>
              </a:spcBef>
              <a:spcAft>
                <a:spcPts val="0"/>
              </a:spcAft>
              <a:buNone/>
            </a:pPr>
            <a:endParaRPr/>
          </a:p>
          <a:p>
            <a:pPr marL="0" lvl="0" indent="0" algn="l" rtl="0">
              <a:spcBef>
                <a:spcPts val="0"/>
              </a:spcBef>
              <a:spcAft>
                <a:spcPts val="0"/>
              </a:spcAft>
              <a:buNone/>
            </a:pPr>
            <a:r>
              <a:rPr lang="en-US"/>
              <a:t>Samples to be analyzed at the Makah tribal lab.</a:t>
            </a:r>
            <a:endParaRPr/>
          </a:p>
        </p:txBody>
      </p:sp>
      <p:sp>
        <p:nvSpPr>
          <p:cNvPr id="1244" name="Google Shape;1244;p184"/>
          <p:cNvSpPr txBox="1"/>
          <p:nvPr/>
        </p:nvSpPr>
        <p:spPr>
          <a:xfrm>
            <a:off x="5629775" y="783275"/>
            <a:ext cx="3068700" cy="2902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a:t>Submaran being deployed to test as a platform for taking water samples for HAB organisms</a:t>
            </a:r>
            <a:endParaRPr sz="1800"/>
          </a:p>
          <a:p>
            <a:pPr marL="0" lvl="0" indent="0" algn="l" rtl="0">
              <a:spcBef>
                <a:spcPts val="0"/>
              </a:spcBef>
              <a:spcAft>
                <a:spcPts val="0"/>
              </a:spcAft>
              <a:buNone/>
            </a:pPr>
            <a:endParaRPr sz="1800"/>
          </a:p>
          <a:p>
            <a:pPr marL="0" lvl="0" indent="0" algn="l" rtl="0">
              <a:spcBef>
                <a:spcPts val="0"/>
              </a:spcBef>
              <a:spcAft>
                <a:spcPts val="0"/>
              </a:spcAft>
              <a:buNone/>
            </a:pPr>
            <a:r>
              <a:rPr lang="en-US" sz="1800"/>
              <a:t>Submaran S-10 is a wind and solar-powered surface/subsurface vehicle</a:t>
            </a:r>
            <a:endParaRPr sz="1800"/>
          </a:p>
        </p:txBody>
      </p:sp>
      <p:pic>
        <p:nvPicPr>
          <p:cNvPr id="1245" name="Google Shape;1245;p184"/>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4571252" y="5673250"/>
            <a:ext cx="853670" cy="957375"/>
          </a:xfrm>
          <a:prstGeom prst="rect">
            <a:avLst/>
          </a:prstGeom>
          <a:noFill/>
          <a:ln>
            <a:noFill/>
          </a:ln>
        </p:spPr>
      </p:pic>
      <p:pic>
        <p:nvPicPr>
          <p:cNvPr id="1246" name="Google Shape;1246;p184"/>
          <p:cNvPicPr preferRelativeResize="0"/>
          <p:nvPr/>
        </p:nvPicPr>
        <p:blipFill>
          <a:blip r:embed="rId5">
            <a:alphaModFix/>
          </a:blip>
          <a:stretch>
            <a:fillRect/>
          </a:stretch>
        </p:blipFill>
        <p:spPr>
          <a:xfrm>
            <a:off x="227650" y="5711963"/>
            <a:ext cx="1211734" cy="879950"/>
          </a:xfrm>
          <a:prstGeom prst="rect">
            <a:avLst/>
          </a:prstGeom>
          <a:noFill/>
          <a:ln>
            <a:noFill/>
          </a:ln>
        </p:spPr>
      </p:pic>
      <p:pic>
        <p:nvPicPr>
          <p:cNvPr id="1247" name="Google Shape;1247;p184"/>
          <p:cNvPicPr preferRelativeResize="0"/>
          <p:nvPr/>
        </p:nvPicPr>
        <p:blipFill>
          <a:blip r:embed="rId6">
            <a:alphaModFix/>
          </a:blip>
          <a:stretch>
            <a:fillRect/>
          </a:stretch>
        </p:blipFill>
        <p:spPr>
          <a:xfrm>
            <a:off x="3083884" y="5711975"/>
            <a:ext cx="1147761" cy="879950"/>
          </a:xfrm>
          <a:prstGeom prst="rect">
            <a:avLst/>
          </a:prstGeom>
          <a:noFill/>
          <a:ln>
            <a:noFill/>
          </a:ln>
        </p:spPr>
      </p:pic>
      <p:pic>
        <p:nvPicPr>
          <p:cNvPr id="1248" name="Google Shape;1248;p184"/>
          <p:cNvPicPr preferRelativeResize="0"/>
          <p:nvPr/>
        </p:nvPicPr>
        <p:blipFill>
          <a:blip r:embed="rId7">
            <a:alphaModFix/>
          </a:blip>
          <a:stretch>
            <a:fillRect/>
          </a:stretch>
        </p:blipFill>
        <p:spPr>
          <a:xfrm>
            <a:off x="1820384" y="5825650"/>
            <a:ext cx="781050" cy="647700"/>
          </a:xfrm>
          <a:prstGeom prst="rect">
            <a:avLst/>
          </a:prstGeom>
          <a:noFill/>
          <a:ln>
            <a:noFill/>
          </a:ln>
        </p:spPr>
      </p:pic>
      <p:pic>
        <p:nvPicPr>
          <p:cNvPr id="1249" name="Google Shape;1249;p184"/>
          <p:cNvPicPr preferRelativeResize="0"/>
          <p:nvPr/>
        </p:nvPicPr>
        <p:blipFill>
          <a:blip r:embed="rId8" cstate="screen">
            <a:alphaModFix/>
            <a:extLst>
              <a:ext uri="{28A0092B-C50C-407E-A947-70E740481C1C}">
                <a14:useLocalDpi xmlns:a14="http://schemas.microsoft.com/office/drawing/2010/main"/>
              </a:ext>
            </a:extLst>
          </a:blip>
          <a:stretch>
            <a:fillRect/>
          </a:stretch>
        </p:blipFill>
        <p:spPr>
          <a:xfrm>
            <a:off x="5577322" y="3838475"/>
            <a:ext cx="3414278" cy="2156386"/>
          </a:xfrm>
          <a:prstGeom prst="rect">
            <a:avLst/>
          </a:prstGeom>
          <a:noFill/>
          <a:ln>
            <a:noFill/>
          </a:ln>
        </p:spPr>
      </p:pic>
      <p:sp>
        <p:nvSpPr>
          <p:cNvPr id="1250" name="Google Shape;1250;p184"/>
          <p:cNvSpPr txBox="1"/>
          <p:nvPr/>
        </p:nvSpPr>
        <p:spPr>
          <a:xfrm>
            <a:off x="6685800" y="4301538"/>
            <a:ext cx="314700" cy="236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700">
                <a:solidFill>
                  <a:srgbClr val="CC0000"/>
                </a:solidFill>
              </a:rPr>
              <a:t>X</a:t>
            </a:r>
            <a:endParaRPr sz="700">
              <a:solidFill>
                <a:srgbClr val="CC0000"/>
              </a:solidFil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255"/>
        <p:cNvGrpSpPr/>
        <p:nvPr/>
      </p:nvGrpSpPr>
      <p:grpSpPr>
        <a:xfrm>
          <a:off x="0" y="0"/>
          <a:ext cx="0" cy="0"/>
          <a:chOff x="0" y="0"/>
          <a:chExt cx="0" cy="0"/>
        </a:xfrm>
      </p:grpSpPr>
      <p:sp>
        <p:nvSpPr>
          <p:cNvPr id="1256" name="Google Shape;1256;p185"/>
          <p:cNvSpPr txBox="1"/>
          <p:nvPr/>
        </p:nvSpPr>
        <p:spPr>
          <a:xfrm>
            <a:off x="-67670" y="-28002"/>
            <a:ext cx="5391000" cy="646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3600"/>
              <a:buFont typeface="Calibri"/>
              <a:buNone/>
            </a:pPr>
            <a:r>
              <a:rPr lang="en-US" sz="3600" b="1" i="0" u="sng" strike="noStrike" cap="none">
                <a:solidFill>
                  <a:srgbClr val="F3F3F3"/>
                </a:solidFill>
                <a:latin typeface="Calibri"/>
                <a:ea typeface="Calibri"/>
                <a:cs typeface="Calibri"/>
                <a:sym typeface="Calibri"/>
              </a:rPr>
              <a:t>THREE ATN COMPONENTS</a:t>
            </a:r>
            <a:endParaRPr sz="3600" b="1" i="0" u="sng" strike="noStrike" cap="none">
              <a:solidFill>
                <a:srgbClr val="F3F3F3"/>
              </a:solidFill>
              <a:latin typeface="Calibri"/>
              <a:ea typeface="Calibri"/>
              <a:cs typeface="Calibri"/>
              <a:sym typeface="Calibri"/>
            </a:endParaRPr>
          </a:p>
        </p:txBody>
      </p:sp>
      <p:sp>
        <p:nvSpPr>
          <p:cNvPr id="1257" name="Google Shape;1257;p185"/>
          <p:cNvSpPr txBox="1"/>
          <p:nvPr/>
        </p:nvSpPr>
        <p:spPr>
          <a:xfrm>
            <a:off x="253293" y="4869254"/>
            <a:ext cx="4143300" cy="1200300"/>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rgbClr val="C55A11"/>
              </a:buClr>
              <a:buSzPts val="2400"/>
              <a:buFont typeface="Noto Sans Symbols"/>
              <a:buChar char="✓"/>
            </a:pPr>
            <a:r>
              <a:rPr lang="en-US" sz="2400" b="1" i="0" u="none" strike="noStrike" cap="none">
                <a:solidFill>
                  <a:srgbClr val="C55A11"/>
                </a:solidFill>
                <a:latin typeface="Calibri"/>
                <a:ea typeface="Calibri"/>
                <a:cs typeface="Calibri"/>
                <a:sym typeface="Calibri"/>
              </a:rPr>
              <a:t>SUPPORT STAKEHOLDER</a:t>
            </a:r>
            <a:endParaRPr/>
          </a:p>
          <a:p>
            <a:pPr marL="0" marR="0" lvl="0" indent="0" algn="l" rtl="0">
              <a:lnSpc>
                <a:spcPct val="100000"/>
              </a:lnSpc>
              <a:spcBef>
                <a:spcPts val="0"/>
              </a:spcBef>
              <a:spcAft>
                <a:spcPts val="0"/>
              </a:spcAft>
              <a:buNone/>
            </a:pPr>
            <a:r>
              <a:rPr lang="en-US" sz="2400" b="1" i="0" u="none" strike="noStrike" cap="none">
                <a:solidFill>
                  <a:srgbClr val="C55A11"/>
                </a:solidFill>
                <a:latin typeface="Calibri"/>
                <a:ea typeface="Calibri"/>
                <a:cs typeface="Calibri"/>
                <a:sym typeface="Calibri"/>
              </a:rPr>
              <a:t>     BASELINE ANIMAL  </a:t>
            </a:r>
            <a:br>
              <a:rPr lang="en-US" sz="2400" b="1" i="0" u="none" strike="noStrike" cap="none">
                <a:solidFill>
                  <a:srgbClr val="C55A11"/>
                </a:solidFill>
                <a:latin typeface="Calibri"/>
                <a:ea typeface="Calibri"/>
                <a:cs typeface="Calibri"/>
                <a:sym typeface="Calibri"/>
              </a:rPr>
            </a:br>
            <a:r>
              <a:rPr lang="en-US" sz="2400" b="1" i="0" u="none" strike="noStrike" cap="none">
                <a:solidFill>
                  <a:srgbClr val="C55A11"/>
                </a:solidFill>
                <a:latin typeface="Calibri"/>
                <a:ea typeface="Calibri"/>
                <a:cs typeface="Calibri"/>
                <a:sym typeface="Calibri"/>
              </a:rPr>
              <a:t>     TELEMETRY  OBSERVATIONS</a:t>
            </a:r>
            <a:endParaRPr sz="2400" b="1" i="0" u="none" strike="noStrike" cap="none">
              <a:solidFill>
                <a:srgbClr val="C55A11"/>
              </a:solidFill>
              <a:latin typeface="Calibri"/>
              <a:ea typeface="Calibri"/>
              <a:cs typeface="Calibri"/>
              <a:sym typeface="Calibri"/>
            </a:endParaRPr>
          </a:p>
        </p:txBody>
      </p:sp>
      <p:sp>
        <p:nvSpPr>
          <p:cNvPr id="1258" name="Google Shape;1258;p185"/>
          <p:cNvSpPr txBox="1"/>
          <p:nvPr/>
        </p:nvSpPr>
        <p:spPr>
          <a:xfrm>
            <a:off x="203556" y="3088524"/>
            <a:ext cx="4193100" cy="1200300"/>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rgbClr val="C55A11"/>
              </a:buClr>
              <a:buSzPts val="2400"/>
              <a:buFont typeface="Noto Sans Symbols"/>
              <a:buChar char="✓"/>
            </a:pPr>
            <a:r>
              <a:rPr lang="en-US" sz="2400" b="1" i="0" u="none" strike="noStrike" cap="none">
                <a:solidFill>
                  <a:srgbClr val="C55A11"/>
                </a:solidFill>
                <a:latin typeface="Calibri"/>
                <a:ea typeface="Calibri"/>
                <a:cs typeface="Calibri"/>
                <a:sym typeface="Calibri"/>
              </a:rPr>
              <a:t>PROVIDE  TELEMETRY DATA MANAGEMENT &amp; DELIVERY WITH AN OPERATIONAL DAC</a:t>
            </a:r>
            <a:endParaRPr sz="2400" b="1" i="0" u="none" strike="noStrike" cap="none">
              <a:solidFill>
                <a:srgbClr val="C55A11"/>
              </a:solidFill>
              <a:latin typeface="Calibri"/>
              <a:ea typeface="Calibri"/>
              <a:cs typeface="Calibri"/>
              <a:sym typeface="Calibri"/>
            </a:endParaRPr>
          </a:p>
        </p:txBody>
      </p:sp>
      <p:sp>
        <p:nvSpPr>
          <p:cNvPr id="1259" name="Google Shape;1259;p185"/>
          <p:cNvSpPr txBox="1"/>
          <p:nvPr/>
        </p:nvSpPr>
        <p:spPr>
          <a:xfrm>
            <a:off x="143739" y="1483408"/>
            <a:ext cx="3523200" cy="831000"/>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rgbClr val="C55A11"/>
              </a:buClr>
              <a:buSzPts val="2400"/>
              <a:buFont typeface="Noto Sans Symbols"/>
              <a:buChar char="✓"/>
            </a:pPr>
            <a:r>
              <a:rPr lang="en-US" sz="2400" b="1" i="0" u="none" strike="noStrike" cap="none">
                <a:solidFill>
                  <a:srgbClr val="C55A11"/>
                </a:solidFill>
                <a:latin typeface="Calibri"/>
                <a:ea typeface="Calibri"/>
                <a:cs typeface="Calibri"/>
                <a:sym typeface="Calibri"/>
              </a:rPr>
              <a:t>BUILD ALLIANCES </a:t>
            </a:r>
            <a:br>
              <a:rPr lang="en-US" sz="2400" b="1" i="0" u="none" strike="noStrike" cap="none">
                <a:solidFill>
                  <a:srgbClr val="C55A11"/>
                </a:solidFill>
                <a:latin typeface="Calibri"/>
                <a:ea typeface="Calibri"/>
                <a:cs typeface="Calibri"/>
                <a:sym typeface="Calibri"/>
              </a:rPr>
            </a:br>
            <a:r>
              <a:rPr lang="en-US" sz="2400" b="1" i="0" u="none" strike="noStrike" cap="none">
                <a:solidFill>
                  <a:srgbClr val="C55A11"/>
                </a:solidFill>
                <a:latin typeface="Calibri"/>
                <a:ea typeface="Calibri"/>
                <a:cs typeface="Calibri"/>
                <a:sym typeface="Calibri"/>
              </a:rPr>
              <a:t>AND COLLABORATIONS</a:t>
            </a:r>
            <a:endParaRPr sz="2400" b="1" i="0" u="none" strike="noStrike" cap="none">
              <a:solidFill>
                <a:srgbClr val="C55A11"/>
              </a:solidFill>
              <a:latin typeface="Calibri"/>
              <a:ea typeface="Calibri"/>
              <a:cs typeface="Calibri"/>
              <a:sym typeface="Calibri"/>
            </a:endParaRPr>
          </a:p>
        </p:txBody>
      </p:sp>
      <p:pic>
        <p:nvPicPr>
          <p:cNvPr id="1260" name="Google Shape;1260;p185"/>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3927361" y="1451224"/>
            <a:ext cx="939033" cy="939033"/>
          </a:xfrm>
          <a:prstGeom prst="rect">
            <a:avLst/>
          </a:prstGeom>
          <a:noFill/>
          <a:ln>
            <a:noFill/>
          </a:ln>
        </p:spPr>
      </p:pic>
      <p:pic>
        <p:nvPicPr>
          <p:cNvPr id="1261" name="Google Shape;1261;p185"/>
          <p:cNvPicPr preferRelativeResize="0"/>
          <p:nvPr/>
        </p:nvPicPr>
        <p:blipFill rotWithShape="1">
          <a:blip r:embed="rId4">
            <a:alphaModFix/>
          </a:blip>
          <a:srcRect/>
          <a:stretch/>
        </p:blipFill>
        <p:spPr>
          <a:xfrm>
            <a:off x="4705013" y="1961828"/>
            <a:ext cx="1042506" cy="548688"/>
          </a:xfrm>
          <a:prstGeom prst="rect">
            <a:avLst/>
          </a:prstGeom>
          <a:noFill/>
          <a:ln>
            <a:noFill/>
          </a:ln>
        </p:spPr>
      </p:pic>
      <p:pic>
        <p:nvPicPr>
          <p:cNvPr id="1262" name="Google Shape;1262;p185"/>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3528910" y="2218192"/>
            <a:ext cx="1253610" cy="460040"/>
          </a:xfrm>
          <a:prstGeom prst="rect">
            <a:avLst/>
          </a:prstGeom>
          <a:noFill/>
          <a:ln>
            <a:noFill/>
          </a:ln>
        </p:spPr>
      </p:pic>
      <p:pic>
        <p:nvPicPr>
          <p:cNvPr id="1263" name="Google Shape;1263;p185"/>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3595525" y="1678188"/>
            <a:ext cx="483445" cy="483445"/>
          </a:xfrm>
          <a:prstGeom prst="rect">
            <a:avLst/>
          </a:prstGeom>
          <a:noFill/>
          <a:ln>
            <a:noFill/>
          </a:ln>
        </p:spPr>
      </p:pic>
      <p:pic>
        <p:nvPicPr>
          <p:cNvPr id="1264" name="Google Shape;1264;p185" descr="Image result for images of SATELLITE TRACKING TAGS"/>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4734009" y="5318806"/>
            <a:ext cx="850261" cy="641858"/>
          </a:xfrm>
          <a:prstGeom prst="rect">
            <a:avLst/>
          </a:prstGeom>
          <a:noFill/>
          <a:ln>
            <a:noFill/>
          </a:ln>
        </p:spPr>
      </p:pic>
      <p:pic>
        <p:nvPicPr>
          <p:cNvPr id="1265" name="Google Shape;1265;p185"/>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5506817" y="4890708"/>
            <a:ext cx="668039" cy="668039"/>
          </a:xfrm>
          <a:prstGeom prst="rect">
            <a:avLst/>
          </a:prstGeom>
          <a:noFill/>
          <a:ln>
            <a:noFill/>
          </a:ln>
        </p:spPr>
      </p:pic>
      <p:pic>
        <p:nvPicPr>
          <p:cNvPr id="1266" name="Google Shape;1266;p185"/>
          <p:cNvPicPr preferRelativeResize="0"/>
          <p:nvPr/>
        </p:nvPicPr>
        <p:blipFill rotWithShape="1">
          <a:blip r:embed="rId9" cstate="screen">
            <a:alphaModFix/>
            <a:extLst>
              <a:ext uri="{28A0092B-C50C-407E-A947-70E740481C1C}">
                <a14:useLocalDpi xmlns:a14="http://schemas.microsoft.com/office/drawing/2010/main"/>
              </a:ext>
            </a:extLst>
          </a:blip>
          <a:srcRect/>
          <a:stretch/>
        </p:blipFill>
        <p:spPr>
          <a:xfrm>
            <a:off x="4317890" y="5772464"/>
            <a:ext cx="534435" cy="432960"/>
          </a:xfrm>
          <a:prstGeom prst="rect">
            <a:avLst/>
          </a:prstGeom>
          <a:noFill/>
          <a:ln>
            <a:noFill/>
          </a:ln>
        </p:spPr>
      </p:pic>
      <p:pic>
        <p:nvPicPr>
          <p:cNvPr id="1267" name="Google Shape;1267;p185"/>
          <p:cNvPicPr preferRelativeResize="0"/>
          <p:nvPr/>
        </p:nvPicPr>
        <p:blipFill rotWithShape="1">
          <a:blip r:embed="rId10" cstate="screen">
            <a:alphaModFix/>
            <a:extLst>
              <a:ext uri="{28A0092B-C50C-407E-A947-70E740481C1C}">
                <a14:useLocalDpi xmlns:a14="http://schemas.microsoft.com/office/drawing/2010/main"/>
              </a:ext>
            </a:extLst>
          </a:blip>
          <a:srcRect/>
          <a:stretch/>
        </p:blipFill>
        <p:spPr>
          <a:xfrm>
            <a:off x="4334921" y="4841606"/>
            <a:ext cx="850765" cy="639363"/>
          </a:xfrm>
          <a:prstGeom prst="rect">
            <a:avLst/>
          </a:prstGeom>
          <a:noFill/>
          <a:ln>
            <a:noFill/>
          </a:ln>
        </p:spPr>
      </p:pic>
      <p:pic>
        <p:nvPicPr>
          <p:cNvPr id="1268" name="Google Shape;1268;p185"/>
          <p:cNvPicPr preferRelativeResize="0"/>
          <p:nvPr/>
        </p:nvPicPr>
        <p:blipFill rotWithShape="1">
          <a:blip r:embed="rId11" cstate="screen">
            <a:alphaModFix/>
            <a:extLst>
              <a:ext uri="{28A0092B-C50C-407E-A947-70E740481C1C}">
                <a14:useLocalDpi xmlns:a14="http://schemas.microsoft.com/office/drawing/2010/main"/>
              </a:ext>
            </a:extLst>
          </a:blip>
          <a:srcRect/>
          <a:stretch/>
        </p:blipFill>
        <p:spPr>
          <a:xfrm>
            <a:off x="4702586" y="2757962"/>
            <a:ext cx="3897247" cy="1680687"/>
          </a:xfrm>
          <a:prstGeom prst="rect">
            <a:avLst/>
          </a:prstGeom>
          <a:noFill/>
          <a:ln>
            <a:noFill/>
          </a:ln>
        </p:spPr>
      </p:pic>
      <p:pic>
        <p:nvPicPr>
          <p:cNvPr id="1269" name="Google Shape;1269;p185" descr="Related image"/>
          <p:cNvPicPr preferRelativeResize="0"/>
          <p:nvPr/>
        </p:nvPicPr>
        <p:blipFill rotWithShape="1">
          <a:blip r:embed="rId12" cstate="screen">
            <a:alphaModFix/>
            <a:extLst>
              <a:ext uri="{28A0092B-C50C-407E-A947-70E740481C1C}">
                <a14:useLocalDpi xmlns:a14="http://schemas.microsoft.com/office/drawing/2010/main"/>
              </a:ext>
            </a:extLst>
          </a:blip>
          <a:srcRect/>
          <a:stretch/>
        </p:blipFill>
        <p:spPr>
          <a:xfrm>
            <a:off x="6476586" y="164227"/>
            <a:ext cx="2123246" cy="2208603"/>
          </a:xfrm>
          <a:prstGeom prst="rect">
            <a:avLst/>
          </a:prstGeom>
          <a:noFill/>
          <a:ln>
            <a:noFill/>
          </a:ln>
        </p:spPr>
      </p:pic>
      <p:pic>
        <p:nvPicPr>
          <p:cNvPr id="1270" name="Google Shape;1270;p185"/>
          <p:cNvPicPr preferRelativeResize="0"/>
          <p:nvPr/>
        </p:nvPicPr>
        <p:blipFill rotWithShape="1">
          <a:blip r:embed="rId13" cstate="screen">
            <a:alphaModFix/>
            <a:extLst>
              <a:ext uri="{28A0092B-C50C-407E-A947-70E740481C1C}">
                <a14:useLocalDpi xmlns:a14="http://schemas.microsoft.com/office/drawing/2010/main"/>
              </a:ext>
            </a:extLst>
          </a:blip>
          <a:srcRect/>
          <a:stretch/>
        </p:blipFill>
        <p:spPr>
          <a:xfrm>
            <a:off x="4592139" y="1319461"/>
            <a:ext cx="672706" cy="672706"/>
          </a:xfrm>
          <a:prstGeom prst="rect">
            <a:avLst/>
          </a:prstGeom>
          <a:noFill/>
          <a:ln>
            <a:noFill/>
          </a:ln>
        </p:spPr>
      </p:pic>
      <p:sp>
        <p:nvSpPr>
          <p:cNvPr id="1271" name="Google Shape;1271;p185"/>
          <p:cNvSpPr txBox="1"/>
          <p:nvPr/>
        </p:nvSpPr>
        <p:spPr>
          <a:xfrm>
            <a:off x="4472703" y="6017223"/>
            <a:ext cx="567600" cy="30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Calibri"/>
              <a:buNone/>
            </a:pPr>
            <a:r>
              <a:rPr lang="en-US" sz="1400" b="1" i="0" u="none" strike="noStrike" cap="none">
                <a:solidFill>
                  <a:srgbClr val="000000"/>
                </a:solidFill>
                <a:latin typeface="Calibri"/>
                <a:ea typeface="Calibri"/>
                <a:cs typeface="Calibri"/>
                <a:sym typeface="Calibri"/>
              </a:rPr>
              <a:t>ACT</a:t>
            </a:r>
            <a:endParaRPr sz="1400" b="1" i="0" u="none" strike="noStrike" cap="none">
              <a:solidFill>
                <a:srgbClr val="000000"/>
              </a:solidFill>
              <a:latin typeface="Calibri"/>
              <a:ea typeface="Calibri"/>
              <a:cs typeface="Calibri"/>
              <a:sym typeface="Calibri"/>
            </a:endParaRPr>
          </a:p>
        </p:txBody>
      </p:sp>
      <p:pic>
        <p:nvPicPr>
          <p:cNvPr id="1272" name="Google Shape;1272;p185"/>
          <p:cNvPicPr preferRelativeResize="0"/>
          <p:nvPr/>
        </p:nvPicPr>
        <p:blipFill rotWithShape="1">
          <a:blip r:embed="rId14" cstate="screen">
            <a:alphaModFix/>
            <a:extLst>
              <a:ext uri="{28A0092B-C50C-407E-A947-70E740481C1C}">
                <a14:useLocalDpi xmlns:a14="http://schemas.microsoft.com/office/drawing/2010/main"/>
              </a:ext>
            </a:extLst>
          </a:blip>
          <a:srcRect/>
          <a:stretch/>
        </p:blipFill>
        <p:spPr>
          <a:xfrm>
            <a:off x="3124692" y="1144533"/>
            <a:ext cx="654946" cy="547457"/>
          </a:xfrm>
          <a:prstGeom prst="rect">
            <a:avLst/>
          </a:prstGeom>
          <a:noFill/>
          <a:ln>
            <a:noFill/>
          </a:ln>
        </p:spPr>
      </p:pic>
      <p:pic>
        <p:nvPicPr>
          <p:cNvPr id="1273" name="Google Shape;1273;p185"/>
          <p:cNvPicPr preferRelativeResize="0"/>
          <p:nvPr/>
        </p:nvPicPr>
        <p:blipFill rotWithShape="1">
          <a:blip r:embed="rId15" cstate="screen">
            <a:alphaModFix/>
            <a:extLst>
              <a:ext uri="{28A0092B-C50C-407E-A947-70E740481C1C}">
                <a14:useLocalDpi xmlns:a14="http://schemas.microsoft.com/office/drawing/2010/main"/>
              </a:ext>
            </a:extLst>
          </a:blip>
          <a:srcRect/>
          <a:stretch/>
        </p:blipFill>
        <p:spPr>
          <a:xfrm>
            <a:off x="3251494" y="1308926"/>
            <a:ext cx="453911" cy="283368"/>
          </a:xfrm>
          <a:prstGeom prst="rect">
            <a:avLst/>
          </a:prstGeom>
          <a:noFill/>
          <a:ln>
            <a:noFill/>
          </a:ln>
        </p:spPr>
      </p:pic>
      <p:pic>
        <p:nvPicPr>
          <p:cNvPr id="1274" name="Google Shape;1274;p185"/>
          <p:cNvPicPr preferRelativeResize="0"/>
          <p:nvPr/>
        </p:nvPicPr>
        <p:blipFill rotWithShape="1">
          <a:blip r:embed="rId16" cstate="screen">
            <a:alphaModFix/>
            <a:extLst>
              <a:ext uri="{28A0092B-C50C-407E-A947-70E740481C1C}">
                <a14:useLocalDpi xmlns:a14="http://schemas.microsoft.com/office/drawing/2010/main"/>
              </a:ext>
            </a:extLst>
          </a:blip>
          <a:srcRect/>
          <a:stretch/>
        </p:blipFill>
        <p:spPr>
          <a:xfrm>
            <a:off x="6396993" y="4823781"/>
            <a:ext cx="2549249" cy="1469113"/>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26"/>
        <p:cNvGrpSpPr/>
        <p:nvPr/>
      </p:nvGrpSpPr>
      <p:grpSpPr>
        <a:xfrm>
          <a:off x="0" y="0"/>
          <a:ext cx="0" cy="0"/>
          <a:chOff x="0" y="0"/>
          <a:chExt cx="0" cy="0"/>
        </a:xfrm>
      </p:grpSpPr>
      <p:sp>
        <p:nvSpPr>
          <p:cNvPr id="727" name="Google Shape;727;p141"/>
          <p:cNvSpPr txBox="1">
            <a:spLocks noGrp="1"/>
          </p:cNvSpPr>
          <p:nvPr>
            <p:ph type="title"/>
          </p:nvPr>
        </p:nvSpPr>
        <p:spPr>
          <a:xfrm>
            <a:off x="4354" y="17417"/>
            <a:ext cx="9139500" cy="5922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2600"/>
              <a:t>Marine Mammal Health Monitoring and Analysis Platform</a:t>
            </a:r>
            <a:endParaRPr/>
          </a:p>
        </p:txBody>
      </p:sp>
      <p:sp>
        <p:nvSpPr>
          <p:cNvPr id="728" name="Google Shape;728;p141"/>
          <p:cNvSpPr txBox="1">
            <a:spLocks noGrp="1"/>
          </p:cNvSpPr>
          <p:nvPr>
            <p:ph type="body" idx="1"/>
          </p:nvPr>
        </p:nvSpPr>
        <p:spPr>
          <a:xfrm>
            <a:off x="69325" y="676150"/>
            <a:ext cx="7197300" cy="5257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r>
              <a:rPr lang="en-US" sz="1800" b="1"/>
              <a:t>Health MAP vision: </a:t>
            </a:r>
            <a:endParaRPr sz="1800"/>
          </a:p>
          <a:p>
            <a:pPr marL="457200" lvl="0" indent="0" algn="l" rtl="0">
              <a:spcBef>
                <a:spcPts val="360"/>
              </a:spcBef>
              <a:spcAft>
                <a:spcPts val="0"/>
              </a:spcAft>
              <a:buNone/>
            </a:pPr>
            <a:r>
              <a:rPr lang="en-US" sz="1800" b="1"/>
              <a:t>For everyone to observe spatial and </a:t>
            </a:r>
            <a:endParaRPr sz="1800" b="1"/>
          </a:p>
          <a:p>
            <a:pPr marL="457200" lvl="0" indent="0" algn="l" rtl="0">
              <a:spcBef>
                <a:spcPts val="360"/>
              </a:spcBef>
              <a:spcAft>
                <a:spcPts val="0"/>
              </a:spcAft>
              <a:buNone/>
            </a:pPr>
            <a:r>
              <a:rPr lang="en-US" sz="1800" b="1"/>
              <a:t>temporal interactions among marine </a:t>
            </a:r>
            <a:endParaRPr sz="1800" b="1"/>
          </a:p>
          <a:p>
            <a:pPr marL="457200" lvl="0" indent="0" algn="l" rtl="0">
              <a:spcBef>
                <a:spcPts val="360"/>
              </a:spcBef>
              <a:spcAft>
                <a:spcPts val="0"/>
              </a:spcAft>
              <a:buNone/>
            </a:pPr>
            <a:r>
              <a:rPr lang="en-US" sz="1800" b="1"/>
              <a:t>mammal health, ocean health, &amp; human activities</a:t>
            </a:r>
            <a:endParaRPr sz="1800"/>
          </a:p>
          <a:p>
            <a:pPr marL="0" lvl="0" indent="0" algn="l" rtl="0">
              <a:spcBef>
                <a:spcPts val="360"/>
              </a:spcBef>
              <a:spcAft>
                <a:spcPts val="0"/>
              </a:spcAft>
              <a:buNone/>
            </a:pPr>
            <a:endParaRPr sz="1000"/>
          </a:p>
          <a:p>
            <a:pPr marL="0" lvl="0" indent="0" algn="l" rtl="0">
              <a:spcBef>
                <a:spcPts val="360"/>
              </a:spcBef>
              <a:spcAft>
                <a:spcPts val="0"/>
              </a:spcAft>
              <a:buNone/>
            </a:pPr>
            <a:r>
              <a:rPr lang="en-US" sz="1800" b="1"/>
              <a:t>CY18 Activities and Accomplishments:</a:t>
            </a:r>
            <a:endParaRPr sz="1800"/>
          </a:p>
          <a:p>
            <a:pPr marL="457200" lvl="0" indent="-342900" algn="l" rtl="0">
              <a:spcBef>
                <a:spcPts val="360"/>
              </a:spcBef>
              <a:spcAft>
                <a:spcPts val="0"/>
              </a:spcAft>
              <a:buSzPts val="1800"/>
              <a:buChar char="●"/>
            </a:pPr>
            <a:r>
              <a:rPr lang="en-US" sz="1800"/>
              <a:t>Further development of a prototype data platform in the Gulf of Mexico (Gulf MAP)</a:t>
            </a:r>
            <a:endParaRPr sz="1800"/>
          </a:p>
          <a:p>
            <a:pPr marL="914400" lvl="1" indent="-342900" algn="l" rtl="0">
              <a:spcBef>
                <a:spcPts val="0"/>
              </a:spcBef>
              <a:spcAft>
                <a:spcPts val="0"/>
              </a:spcAft>
              <a:buSzPts val="1800"/>
              <a:buChar char="○"/>
            </a:pPr>
            <a:r>
              <a:rPr lang="en-US" sz="1800"/>
              <a:t>Gulf Environmental Benefit Fund through NFWF</a:t>
            </a:r>
            <a:endParaRPr sz="1800"/>
          </a:p>
          <a:p>
            <a:pPr marL="457200" lvl="0" indent="-342900" algn="l" rtl="0">
              <a:spcBef>
                <a:spcPts val="0"/>
              </a:spcBef>
              <a:spcAft>
                <a:spcPts val="0"/>
              </a:spcAft>
              <a:buSzPts val="1800"/>
              <a:buChar char="●"/>
            </a:pPr>
            <a:r>
              <a:rPr lang="en-US" sz="1800"/>
              <a:t>Implementation of the standardized, basic and initial health data fields</a:t>
            </a:r>
            <a:endParaRPr sz="1800"/>
          </a:p>
          <a:p>
            <a:pPr marL="457200" lvl="0" indent="-342900" algn="l" rtl="0">
              <a:spcBef>
                <a:spcPts val="0"/>
              </a:spcBef>
              <a:spcAft>
                <a:spcPts val="0"/>
              </a:spcAft>
              <a:buSzPts val="1800"/>
              <a:buChar char="●"/>
            </a:pPr>
            <a:r>
              <a:rPr lang="en-US" sz="1800"/>
              <a:t>Development of a project plan for Health MAP infrastructure realization as part of projects under consideration for restoration.</a:t>
            </a:r>
            <a:endParaRPr sz="1800"/>
          </a:p>
          <a:p>
            <a:pPr marL="457200" lvl="0" indent="0" algn="l" rtl="0">
              <a:spcBef>
                <a:spcPts val="360"/>
              </a:spcBef>
              <a:spcAft>
                <a:spcPts val="0"/>
              </a:spcAft>
              <a:buNone/>
            </a:pPr>
            <a:endParaRPr sz="1000"/>
          </a:p>
          <a:p>
            <a:pPr marL="0" lvl="0" indent="0" algn="l" rtl="0">
              <a:spcBef>
                <a:spcPts val="360"/>
              </a:spcBef>
              <a:spcAft>
                <a:spcPts val="0"/>
              </a:spcAft>
              <a:buNone/>
            </a:pPr>
            <a:r>
              <a:rPr lang="en-US" sz="1800" b="1"/>
              <a:t>Partners:</a:t>
            </a:r>
            <a:br>
              <a:rPr lang="en-US" sz="1800"/>
            </a:br>
            <a:endParaRPr sz="1800"/>
          </a:p>
        </p:txBody>
      </p:sp>
      <p:sp>
        <p:nvSpPr>
          <p:cNvPr id="729" name="Google Shape;729;p141"/>
          <p:cNvSpPr txBox="1">
            <a:spLocks noGrp="1"/>
          </p:cNvSpPr>
          <p:nvPr>
            <p:ph type="sldNum" idx="12"/>
          </p:nvPr>
        </p:nvSpPr>
        <p:spPr>
          <a:xfrm>
            <a:off x="457200" y="6356350"/>
            <a:ext cx="762000" cy="365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pPr marL="0" lvl="0" indent="0" algn="l" rtl="0">
                <a:spcBef>
                  <a:spcPts val="0"/>
                </a:spcBef>
                <a:spcAft>
                  <a:spcPts val="0"/>
                </a:spcAft>
                <a:buClr>
                  <a:srgbClr val="000000"/>
                </a:buClr>
                <a:buFont typeface="Arial"/>
                <a:buNone/>
              </a:pPr>
              <a:t>5</a:t>
            </a:fld>
            <a:endParaRPr/>
          </a:p>
        </p:txBody>
      </p:sp>
      <p:pic>
        <p:nvPicPr>
          <p:cNvPr id="730" name="Google Shape;730;p141"/>
          <p:cNvPicPr preferRelativeResize="0"/>
          <p:nvPr/>
        </p:nvPicPr>
        <p:blipFill>
          <a:blip r:embed="rId3">
            <a:alphaModFix/>
          </a:blip>
          <a:stretch>
            <a:fillRect/>
          </a:stretch>
        </p:blipFill>
        <p:spPr>
          <a:xfrm>
            <a:off x="6224925" y="609613"/>
            <a:ext cx="2762250" cy="1381125"/>
          </a:xfrm>
          <a:prstGeom prst="rect">
            <a:avLst/>
          </a:prstGeom>
          <a:noFill/>
          <a:ln>
            <a:noFill/>
          </a:ln>
        </p:spPr>
      </p:pic>
      <p:pic>
        <p:nvPicPr>
          <p:cNvPr id="731" name="Google Shape;731;p141"/>
          <p:cNvPicPr preferRelativeResize="0"/>
          <p:nvPr/>
        </p:nvPicPr>
        <p:blipFill>
          <a:blip r:embed="rId4">
            <a:alphaModFix/>
          </a:blip>
          <a:stretch>
            <a:fillRect/>
          </a:stretch>
        </p:blipFill>
        <p:spPr>
          <a:xfrm>
            <a:off x="7063125" y="2892400"/>
            <a:ext cx="1924050" cy="2133600"/>
          </a:xfrm>
          <a:prstGeom prst="rect">
            <a:avLst/>
          </a:prstGeom>
          <a:noFill/>
          <a:ln>
            <a:noFill/>
          </a:ln>
        </p:spPr>
      </p:pic>
      <p:sp>
        <p:nvSpPr>
          <p:cNvPr id="732" name="Google Shape;732;p141"/>
          <p:cNvSpPr txBox="1"/>
          <p:nvPr/>
        </p:nvSpPr>
        <p:spPr>
          <a:xfrm>
            <a:off x="5582675" y="5248875"/>
            <a:ext cx="3330600" cy="811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b="1">
                <a:solidFill>
                  <a:srgbClr val="043185"/>
                </a:solidFill>
                <a:latin typeface="Century Gothic"/>
                <a:ea typeface="Century Gothic"/>
                <a:cs typeface="Century Gothic"/>
                <a:sym typeface="Century Gothic"/>
              </a:rPr>
              <a:t>Updates available:</a:t>
            </a:r>
            <a:r>
              <a:rPr lang="en-US" b="1">
                <a:solidFill>
                  <a:srgbClr val="043185"/>
                </a:solidFill>
                <a:uFill>
                  <a:noFill/>
                </a:uFill>
                <a:latin typeface="Century Gothic"/>
                <a:ea typeface="Century Gothic"/>
                <a:cs typeface="Century Gothic"/>
                <a:sym typeface="Century Gothic"/>
                <a:hlinkClick r:id="rId5"/>
              </a:rPr>
              <a:t> </a:t>
            </a:r>
            <a:r>
              <a:rPr lang="en-US" sz="1100" u="sng">
                <a:solidFill>
                  <a:schemeClr val="hlink"/>
                </a:solidFill>
                <a:latin typeface="Century Gothic"/>
                <a:ea typeface="Century Gothic"/>
                <a:cs typeface="Century Gothic"/>
                <a:sym typeface="Century Gothic"/>
                <a:hlinkClick r:id="rId5"/>
              </a:rPr>
              <a:t>https://www.mmc.gov/priority-topics/marine-mammal-health-and-strandings/</a:t>
            </a:r>
            <a:endParaRPr sz="1100" u="sng">
              <a:solidFill>
                <a:schemeClr val="hlink"/>
              </a:solidFill>
              <a:latin typeface="Century Gothic"/>
              <a:ea typeface="Century Gothic"/>
              <a:cs typeface="Century Gothic"/>
              <a:sym typeface="Century Gothic"/>
              <a:hlinkClick r:id="rId5"/>
            </a:endParaRPr>
          </a:p>
        </p:txBody>
      </p:sp>
      <p:pic>
        <p:nvPicPr>
          <p:cNvPr id="733" name="Google Shape;733;p141"/>
          <p:cNvPicPr preferRelativeResize="0"/>
          <p:nvPr/>
        </p:nvPicPr>
        <p:blipFill>
          <a:blip r:embed="rId6">
            <a:alphaModFix/>
          </a:blip>
          <a:stretch>
            <a:fillRect/>
          </a:stretch>
        </p:blipFill>
        <p:spPr>
          <a:xfrm>
            <a:off x="1149275" y="4940249"/>
            <a:ext cx="4247499" cy="142875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38"/>
        <p:cNvGrpSpPr/>
        <p:nvPr/>
      </p:nvGrpSpPr>
      <p:grpSpPr>
        <a:xfrm>
          <a:off x="0" y="0"/>
          <a:ext cx="0" cy="0"/>
          <a:chOff x="0" y="0"/>
          <a:chExt cx="0" cy="0"/>
        </a:xfrm>
      </p:grpSpPr>
      <p:sp>
        <p:nvSpPr>
          <p:cNvPr id="739" name="Google Shape;739;p142"/>
          <p:cNvSpPr txBox="1">
            <a:spLocks noGrp="1"/>
          </p:cNvSpPr>
          <p:nvPr>
            <p:ph type="title"/>
          </p:nvPr>
        </p:nvSpPr>
        <p:spPr>
          <a:xfrm>
            <a:off x="4354" y="17417"/>
            <a:ext cx="9139500" cy="5922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Ocean Observatories Initiative (OOI)</a:t>
            </a:r>
            <a:endParaRPr/>
          </a:p>
        </p:txBody>
      </p:sp>
      <p:sp>
        <p:nvSpPr>
          <p:cNvPr id="740" name="Google Shape;740;p142"/>
          <p:cNvSpPr txBox="1">
            <a:spLocks noGrp="1"/>
          </p:cNvSpPr>
          <p:nvPr>
            <p:ph type="sldNum" idx="12"/>
          </p:nvPr>
        </p:nvSpPr>
        <p:spPr>
          <a:xfrm>
            <a:off x="457200" y="6356350"/>
            <a:ext cx="762000" cy="365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pPr marL="0" lvl="0" indent="0" algn="l" rtl="0">
                <a:spcBef>
                  <a:spcPts val="0"/>
                </a:spcBef>
                <a:spcAft>
                  <a:spcPts val="0"/>
                </a:spcAft>
                <a:buClr>
                  <a:srgbClr val="000000"/>
                </a:buClr>
                <a:buFont typeface="Arial"/>
                <a:buNone/>
              </a:pPr>
              <a:t>6</a:t>
            </a:fld>
            <a:endParaRPr/>
          </a:p>
        </p:txBody>
      </p:sp>
      <p:pic>
        <p:nvPicPr>
          <p:cNvPr id="741" name="Google Shape;741;p142"/>
          <p:cNvPicPr preferRelativeResize="0"/>
          <p:nvPr/>
        </p:nvPicPr>
        <p:blipFill>
          <a:blip r:embed="rId3">
            <a:alphaModFix/>
          </a:blip>
          <a:stretch>
            <a:fillRect/>
          </a:stretch>
        </p:blipFill>
        <p:spPr>
          <a:xfrm>
            <a:off x="640475" y="5035850"/>
            <a:ext cx="1143000" cy="1143000"/>
          </a:xfrm>
          <a:prstGeom prst="rect">
            <a:avLst/>
          </a:prstGeom>
          <a:noFill/>
          <a:ln>
            <a:noFill/>
          </a:ln>
        </p:spPr>
      </p:pic>
      <p:pic>
        <p:nvPicPr>
          <p:cNvPr id="742" name="Google Shape;742;p142"/>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1999800" y="5035850"/>
            <a:ext cx="1143000" cy="1143000"/>
          </a:xfrm>
          <a:prstGeom prst="rect">
            <a:avLst/>
          </a:prstGeom>
          <a:noFill/>
          <a:ln>
            <a:noFill/>
          </a:ln>
        </p:spPr>
      </p:pic>
      <p:pic>
        <p:nvPicPr>
          <p:cNvPr id="743" name="Google Shape;743;p142"/>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6272675" y="720750"/>
            <a:ext cx="2755875" cy="1692250"/>
          </a:xfrm>
          <a:prstGeom prst="rect">
            <a:avLst/>
          </a:prstGeom>
          <a:noFill/>
          <a:ln>
            <a:noFill/>
          </a:ln>
        </p:spPr>
      </p:pic>
      <p:pic>
        <p:nvPicPr>
          <p:cNvPr id="744" name="Google Shape;744;p142"/>
          <p:cNvPicPr preferRelativeResize="0"/>
          <p:nvPr/>
        </p:nvPicPr>
        <p:blipFill>
          <a:blip r:embed="rId6" cstate="screen">
            <a:alphaModFix/>
            <a:extLst>
              <a:ext uri="{28A0092B-C50C-407E-A947-70E740481C1C}">
                <a14:useLocalDpi xmlns:a14="http://schemas.microsoft.com/office/drawing/2010/main"/>
              </a:ext>
            </a:extLst>
          </a:blip>
          <a:stretch>
            <a:fillRect/>
          </a:stretch>
        </p:blipFill>
        <p:spPr>
          <a:xfrm>
            <a:off x="3359113" y="4666400"/>
            <a:ext cx="2509174" cy="1881900"/>
          </a:xfrm>
          <a:prstGeom prst="rect">
            <a:avLst/>
          </a:prstGeom>
          <a:noFill/>
          <a:ln>
            <a:noFill/>
          </a:ln>
        </p:spPr>
      </p:pic>
      <p:pic>
        <p:nvPicPr>
          <p:cNvPr id="745" name="Google Shape;745;p142"/>
          <p:cNvPicPr preferRelativeResize="0"/>
          <p:nvPr/>
        </p:nvPicPr>
        <p:blipFill>
          <a:blip r:embed="rId7" cstate="screen">
            <a:alphaModFix/>
            <a:extLst>
              <a:ext uri="{28A0092B-C50C-407E-A947-70E740481C1C}">
                <a14:useLocalDpi xmlns:a14="http://schemas.microsoft.com/office/drawing/2010/main"/>
              </a:ext>
            </a:extLst>
          </a:blip>
          <a:stretch>
            <a:fillRect/>
          </a:stretch>
        </p:blipFill>
        <p:spPr>
          <a:xfrm>
            <a:off x="6673425" y="2524125"/>
            <a:ext cx="2355126" cy="3091099"/>
          </a:xfrm>
          <a:prstGeom prst="rect">
            <a:avLst/>
          </a:prstGeom>
          <a:noFill/>
          <a:ln>
            <a:noFill/>
          </a:ln>
        </p:spPr>
      </p:pic>
      <p:sp>
        <p:nvSpPr>
          <p:cNvPr id="746" name="Google Shape;746;p142"/>
          <p:cNvSpPr txBox="1">
            <a:spLocks noGrp="1"/>
          </p:cNvSpPr>
          <p:nvPr>
            <p:ph type="body" idx="1"/>
          </p:nvPr>
        </p:nvSpPr>
        <p:spPr>
          <a:xfrm>
            <a:off x="135500" y="720750"/>
            <a:ext cx="6878400" cy="5257800"/>
          </a:xfrm>
          <a:prstGeom prst="rect">
            <a:avLst/>
          </a:prstGeom>
        </p:spPr>
        <p:txBody>
          <a:bodyPr spcFirstLastPara="1" wrap="square" lIns="91425" tIns="45700" rIns="91425" bIns="45700" anchor="t" anchorCtr="0">
            <a:noAutofit/>
          </a:bodyPr>
          <a:lstStyle/>
          <a:p>
            <a:pPr marL="457200" lvl="0" indent="-368300" algn="l" rtl="0">
              <a:spcBef>
                <a:spcPts val="360"/>
              </a:spcBef>
              <a:spcAft>
                <a:spcPts val="0"/>
              </a:spcAft>
              <a:buSzPts val="2200"/>
              <a:buChar char="●"/>
            </a:pPr>
            <a:r>
              <a:rPr lang="en-US" sz="2200"/>
              <a:t>NSF Awards Contract to WHOI to Lead </a:t>
            </a:r>
            <a:endParaRPr sz="2200"/>
          </a:p>
          <a:p>
            <a:pPr marL="457200" lvl="0" indent="0" algn="l" rtl="0">
              <a:spcBef>
                <a:spcPts val="360"/>
              </a:spcBef>
              <a:spcAft>
                <a:spcPts val="0"/>
              </a:spcAft>
              <a:buNone/>
            </a:pPr>
            <a:r>
              <a:rPr lang="en-US" sz="2200"/>
              <a:t>OOI Program Management (Sept 2018)</a:t>
            </a:r>
            <a:endParaRPr/>
          </a:p>
          <a:p>
            <a:pPr marL="914400" lvl="0" indent="0" algn="l" rtl="0">
              <a:spcBef>
                <a:spcPts val="360"/>
              </a:spcBef>
              <a:spcAft>
                <a:spcPts val="0"/>
              </a:spcAft>
              <a:buNone/>
            </a:pPr>
            <a:endParaRPr sz="800"/>
          </a:p>
          <a:p>
            <a:pPr marL="914400" lvl="0" indent="0" algn="l" rtl="0">
              <a:spcBef>
                <a:spcPts val="360"/>
              </a:spcBef>
              <a:spcAft>
                <a:spcPts val="0"/>
              </a:spcAft>
              <a:buNone/>
            </a:pPr>
            <a:endParaRPr sz="800"/>
          </a:p>
          <a:p>
            <a:pPr marL="457200" lvl="0" indent="-368300" algn="l" rtl="0">
              <a:spcBef>
                <a:spcPts val="360"/>
              </a:spcBef>
              <a:spcAft>
                <a:spcPts val="0"/>
              </a:spcAft>
              <a:buSzPts val="2200"/>
              <a:buChar char="●"/>
            </a:pPr>
            <a:r>
              <a:rPr lang="en-US" sz="2200"/>
              <a:t>Community Tools available on the OOI website to examine the Axial Volcano</a:t>
            </a:r>
            <a:endParaRPr sz="2200"/>
          </a:p>
          <a:p>
            <a:pPr marL="457200" lvl="0" indent="0" algn="l" rtl="0">
              <a:spcBef>
                <a:spcPts val="360"/>
              </a:spcBef>
              <a:spcAft>
                <a:spcPts val="0"/>
              </a:spcAft>
              <a:buNone/>
            </a:pPr>
            <a:endParaRPr sz="800"/>
          </a:p>
          <a:p>
            <a:pPr marL="457200" lvl="0" indent="0" algn="l" rtl="0">
              <a:spcBef>
                <a:spcPts val="360"/>
              </a:spcBef>
              <a:spcAft>
                <a:spcPts val="0"/>
              </a:spcAft>
              <a:buNone/>
            </a:pPr>
            <a:endParaRPr sz="800"/>
          </a:p>
          <a:p>
            <a:pPr marL="457200" lvl="0" indent="-368300" algn="l" rtl="0">
              <a:spcBef>
                <a:spcPts val="360"/>
              </a:spcBef>
              <a:spcAft>
                <a:spcPts val="0"/>
              </a:spcAft>
              <a:buSzPts val="2200"/>
              <a:buChar char="●"/>
            </a:pPr>
            <a:r>
              <a:rPr lang="en-US" sz="2200"/>
              <a:t>Community Engagement</a:t>
            </a:r>
            <a:endParaRPr sz="2200"/>
          </a:p>
          <a:p>
            <a:pPr marL="685800" lvl="1" indent="-228600" algn="l" rtl="0">
              <a:spcBef>
                <a:spcPts val="0"/>
              </a:spcBef>
              <a:spcAft>
                <a:spcPts val="0"/>
              </a:spcAft>
              <a:buSzPts val="1800"/>
              <a:buChar char="○"/>
            </a:pPr>
            <a:r>
              <a:rPr lang="en-US"/>
              <a:t>Early Career Workshops (Spring &amp; </a:t>
            </a:r>
            <a:r>
              <a:rPr lang="en-US" sz="2000"/>
              <a:t>Summer 2018)</a:t>
            </a:r>
            <a:endParaRPr sz="2000"/>
          </a:p>
          <a:p>
            <a:pPr marL="685800" lvl="1" indent="-228600" algn="l" rtl="0">
              <a:spcBef>
                <a:spcPts val="0"/>
              </a:spcBef>
              <a:spcAft>
                <a:spcPts val="0"/>
              </a:spcAft>
              <a:buSzPts val="1800"/>
              <a:buChar char="○"/>
            </a:pPr>
            <a:r>
              <a:rPr lang="en-US"/>
              <a:t>Deep Ocean Observing Workshop (Aug 2018)</a:t>
            </a:r>
            <a:endParaRPr/>
          </a:p>
          <a:p>
            <a:pPr marL="685800" lvl="1" indent="-228600" algn="l" rtl="0">
              <a:spcBef>
                <a:spcPts val="0"/>
              </a:spcBef>
              <a:spcAft>
                <a:spcPts val="0"/>
              </a:spcAft>
              <a:buSzPts val="1800"/>
              <a:buChar char="○"/>
            </a:pPr>
            <a:r>
              <a:rPr lang="en-US"/>
              <a:t>Cabeled Array Hackweek (Feb 2018) and OceanHackweek (Aug 2018)</a:t>
            </a:r>
            <a:endParaRPr sz="220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51"/>
        <p:cNvGrpSpPr/>
        <p:nvPr/>
      </p:nvGrpSpPr>
      <p:grpSpPr>
        <a:xfrm>
          <a:off x="0" y="0"/>
          <a:ext cx="0" cy="0"/>
          <a:chOff x="0" y="0"/>
          <a:chExt cx="0" cy="0"/>
        </a:xfrm>
      </p:grpSpPr>
      <p:sp>
        <p:nvSpPr>
          <p:cNvPr id="752" name="Google Shape;752;p143"/>
          <p:cNvSpPr txBox="1">
            <a:spLocks noGrp="1"/>
          </p:cNvSpPr>
          <p:nvPr>
            <p:ph type="title"/>
          </p:nvPr>
        </p:nvSpPr>
        <p:spPr>
          <a:xfrm>
            <a:off x="4762" y="17462"/>
            <a:ext cx="9139200" cy="5922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3200"/>
              <a:t>EPA and Nutrient Sensors</a:t>
            </a:r>
            <a:endParaRPr sz="3200"/>
          </a:p>
        </p:txBody>
      </p:sp>
      <p:sp>
        <p:nvSpPr>
          <p:cNvPr id="753" name="Google Shape;753;p143"/>
          <p:cNvSpPr txBox="1">
            <a:spLocks noGrp="1"/>
          </p:cNvSpPr>
          <p:nvPr>
            <p:ph type="sldNum" idx="12"/>
          </p:nvPr>
        </p:nvSpPr>
        <p:spPr>
          <a:xfrm>
            <a:off x="533400" y="6356350"/>
            <a:ext cx="762000" cy="3651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Clr>
                <a:srgbClr val="898989"/>
              </a:buClr>
              <a:buSzPts val="1200"/>
              <a:buFont typeface="Century Gothic"/>
              <a:buNone/>
            </a:pPr>
            <a:fld id="{00000000-1234-1234-1234-123412341234}" type="slidenum">
              <a:rPr lang="en-US"/>
              <a:pPr marL="0" lvl="0" indent="0" algn="ctr" rtl="0">
                <a:spcBef>
                  <a:spcPts val="0"/>
                </a:spcBef>
                <a:spcAft>
                  <a:spcPts val="0"/>
                </a:spcAft>
                <a:buClr>
                  <a:srgbClr val="898989"/>
                </a:buClr>
                <a:buSzPts val="1200"/>
                <a:buFont typeface="Century Gothic"/>
                <a:buNone/>
              </a:pPr>
              <a:t>7</a:t>
            </a:fld>
            <a:endParaRPr/>
          </a:p>
        </p:txBody>
      </p:sp>
      <p:sp>
        <p:nvSpPr>
          <p:cNvPr id="754" name="Google Shape;754;p143"/>
          <p:cNvSpPr txBox="1"/>
          <p:nvPr/>
        </p:nvSpPr>
        <p:spPr>
          <a:xfrm>
            <a:off x="112850" y="737625"/>
            <a:ext cx="6157800" cy="3984300"/>
          </a:xfrm>
          <a:prstGeom prst="rect">
            <a:avLst/>
          </a:prstGeom>
          <a:noFill/>
          <a:ln>
            <a:noFill/>
          </a:ln>
        </p:spPr>
        <p:txBody>
          <a:bodyPr spcFirstLastPara="1" wrap="square" lIns="91425" tIns="45700" rIns="91425" bIns="45700" anchor="t" anchorCtr="0">
            <a:noAutofit/>
          </a:bodyPr>
          <a:lstStyle/>
          <a:p>
            <a:pPr marL="285750" marR="0" lvl="0" indent="-285750" algn="l" rtl="0">
              <a:lnSpc>
                <a:spcPct val="100000"/>
              </a:lnSpc>
              <a:spcBef>
                <a:spcPts val="0"/>
              </a:spcBef>
              <a:spcAft>
                <a:spcPts val="0"/>
              </a:spcAft>
              <a:buClr>
                <a:srgbClr val="043185"/>
              </a:buClr>
              <a:buSzPts val="1800"/>
              <a:buFont typeface="Arial"/>
              <a:buChar char="•"/>
            </a:pPr>
            <a:r>
              <a:rPr lang="en-US" sz="1800" b="1">
                <a:solidFill>
                  <a:srgbClr val="043185"/>
                </a:solidFill>
                <a:latin typeface="Century Gothic"/>
                <a:ea typeface="Century Gothic"/>
                <a:cs typeface="Century Gothic"/>
                <a:sym typeface="Century Gothic"/>
              </a:rPr>
              <a:t>Nutrient Sensor Action Challenge</a:t>
            </a:r>
            <a:endParaRPr sz="1800" b="1">
              <a:solidFill>
                <a:srgbClr val="043185"/>
              </a:solidFill>
              <a:latin typeface="Century Gothic"/>
              <a:ea typeface="Century Gothic"/>
              <a:cs typeface="Century Gothic"/>
              <a:sym typeface="Century Gothic"/>
            </a:endParaRPr>
          </a:p>
          <a:p>
            <a:pPr marL="914400" marR="0" lvl="1" indent="-342900" algn="l" rtl="0">
              <a:lnSpc>
                <a:spcPct val="100000"/>
              </a:lnSpc>
              <a:spcBef>
                <a:spcPts val="0"/>
              </a:spcBef>
              <a:spcAft>
                <a:spcPts val="0"/>
              </a:spcAft>
              <a:buClr>
                <a:srgbClr val="043185"/>
              </a:buClr>
              <a:buSzPts val="1800"/>
              <a:buFont typeface="Century Gothic"/>
              <a:buChar char="○"/>
            </a:pPr>
            <a:r>
              <a:rPr lang="en-US" sz="1800">
                <a:solidFill>
                  <a:srgbClr val="043185"/>
                </a:solidFill>
                <a:latin typeface="Century Gothic"/>
                <a:ea typeface="Century Gothic"/>
                <a:cs typeface="Century Gothic"/>
                <a:sym typeface="Century Gothic"/>
              </a:rPr>
              <a:t>Technology-accelerating water quality challenge for demonstrated use of nutrient pollution sensors</a:t>
            </a:r>
            <a:endParaRPr sz="1800">
              <a:solidFill>
                <a:srgbClr val="043185"/>
              </a:solidFill>
              <a:latin typeface="Century Gothic"/>
              <a:ea typeface="Century Gothic"/>
              <a:cs typeface="Century Gothic"/>
              <a:sym typeface="Century Gothic"/>
            </a:endParaRPr>
          </a:p>
          <a:p>
            <a:pPr marL="914400" marR="0" lvl="1" indent="-342900" algn="l" rtl="0">
              <a:lnSpc>
                <a:spcPct val="100000"/>
              </a:lnSpc>
              <a:spcBef>
                <a:spcPts val="0"/>
              </a:spcBef>
              <a:spcAft>
                <a:spcPts val="0"/>
              </a:spcAft>
              <a:buClr>
                <a:srgbClr val="043185"/>
              </a:buClr>
              <a:buSzPts val="1800"/>
              <a:buFont typeface="Arial"/>
              <a:buChar char="○"/>
            </a:pPr>
            <a:r>
              <a:rPr lang="en-US" sz="1800">
                <a:solidFill>
                  <a:srgbClr val="043185"/>
                </a:solidFill>
                <a:latin typeface="Century Gothic"/>
                <a:ea typeface="Century Gothic"/>
                <a:cs typeface="Century Gothic"/>
                <a:sym typeface="Century Gothic"/>
              </a:rPr>
              <a:t>Stage II launched in March 2018</a:t>
            </a:r>
            <a:endParaRPr sz="1800">
              <a:solidFill>
                <a:srgbClr val="043185"/>
              </a:solidFill>
              <a:latin typeface="Century Gothic"/>
              <a:ea typeface="Century Gothic"/>
              <a:cs typeface="Century Gothic"/>
              <a:sym typeface="Century Gothic"/>
            </a:endParaRPr>
          </a:p>
          <a:p>
            <a:pPr marL="914400" marR="0" lvl="1" indent="-342900" algn="l" rtl="0">
              <a:lnSpc>
                <a:spcPct val="100000"/>
              </a:lnSpc>
              <a:spcBef>
                <a:spcPts val="0"/>
              </a:spcBef>
              <a:spcAft>
                <a:spcPts val="0"/>
              </a:spcAft>
              <a:buClr>
                <a:srgbClr val="043185"/>
              </a:buClr>
              <a:buSzPts val="1800"/>
              <a:buFont typeface="Century Gothic"/>
              <a:buChar char="○"/>
            </a:pPr>
            <a:r>
              <a:rPr lang="en-US" sz="1800">
                <a:solidFill>
                  <a:srgbClr val="043185"/>
                </a:solidFill>
                <a:latin typeface="Century Gothic"/>
                <a:ea typeface="Century Gothic"/>
                <a:cs typeface="Century Gothic"/>
                <a:sym typeface="Century Gothic"/>
              </a:rPr>
              <a:t>Stage II results submitted Feb 2019</a:t>
            </a:r>
            <a:endParaRPr sz="1800">
              <a:solidFill>
                <a:srgbClr val="043185"/>
              </a:solidFill>
              <a:latin typeface="Century Gothic"/>
              <a:ea typeface="Century Gothic"/>
              <a:cs typeface="Century Gothic"/>
              <a:sym typeface="Century Gothic"/>
            </a:endParaRPr>
          </a:p>
          <a:p>
            <a:pPr marL="914400" marR="0" lvl="1" indent="-342900" algn="l" rtl="0">
              <a:lnSpc>
                <a:spcPct val="100000"/>
              </a:lnSpc>
              <a:spcBef>
                <a:spcPts val="0"/>
              </a:spcBef>
              <a:spcAft>
                <a:spcPts val="0"/>
              </a:spcAft>
              <a:buClr>
                <a:srgbClr val="043185"/>
              </a:buClr>
              <a:buSzPts val="1800"/>
              <a:buFont typeface="Century Gothic"/>
              <a:buChar char="○"/>
            </a:pPr>
            <a:r>
              <a:rPr lang="en-US" sz="1800">
                <a:solidFill>
                  <a:srgbClr val="043185"/>
                </a:solidFill>
                <a:latin typeface="Century Gothic"/>
                <a:ea typeface="Century Gothic"/>
                <a:cs typeface="Century Gothic"/>
                <a:sym typeface="Century Gothic"/>
              </a:rPr>
              <a:t>Winners to be announced this Spring (April)</a:t>
            </a:r>
            <a:endParaRPr sz="1800">
              <a:solidFill>
                <a:srgbClr val="043185"/>
              </a:solidFill>
              <a:latin typeface="Century Gothic"/>
              <a:ea typeface="Century Gothic"/>
              <a:cs typeface="Century Gothic"/>
              <a:sym typeface="Century Gothic"/>
            </a:endParaRPr>
          </a:p>
          <a:p>
            <a:pPr marL="914400" marR="0" lvl="0" indent="0" algn="l" rtl="0">
              <a:lnSpc>
                <a:spcPct val="100000"/>
              </a:lnSpc>
              <a:spcBef>
                <a:spcPts val="0"/>
              </a:spcBef>
              <a:spcAft>
                <a:spcPts val="0"/>
              </a:spcAft>
              <a:buNone/>
            </a:pPr>
            <a:endParaRPr sz="1800">
              <a:solidFill>
                <a:srgbClr val="043185"/>
              </a:solidFill>
              <a:latin typeface="Century Gothic"/>
              <a:ea typeface="Century Gothic"/>
              <a:cs typeface="Century Gothic"/>
              <a:sym typeface="Century Gothic"/>
            </a:endParaRPr>
          </a:p>
          <a:p>
            <a:pPr marL="285750" marR="0" lvl="0" indent="-285750" algn="l" rtl="0">
              <a:lnSpc>
                <a:spcPct val="100000"/>
              </a:lnSpc>
              <a:spcBef>
                <a:spcPts val="0"/>
              </a:spcBef>
              <a:spcAft>
                <a:spcPts val="0"/>
              </a:spcAft>
              <a:buClr>
                <a:srgbClr val="043185"/>
              </a:buClr>
              <a:buSzPts val="1800"/>
              <a:buFont typeface="Century Gothic"/>
              <a:buChar char="•"/>
            </a:pPr>
            <a:r>
              <a:rPr lang="en-US" sz="1800" b="1">
                <a:solidFill>
                  <a:srgbClr val="043185"/>
                </a:solidFill>
                <a:latin typeface="Century Gothic"/>
                <a:ea typeface="Century Gothic"/>
                <a:cs typeface="Century Gothic"/>
                <a:sym typeface="Century Gothic"/>
              </a:rPr>
              <a:t>Challenging Nutrients Coalition</a:t>
            </a:r>
            <a:endParaRPr sz="1800" b="1">
              <a:solidFill>
                <a:srgbClr val="043185"/>
              </a:solidFill>
              <a:latin typeface="Century Gothic"/>
              <a:ea typeface="Century Gothic"/>
              <a:cs typeface="Century Gothic"/>
              <a:sym typeface="Century Gothic"/>
            </a:endParaRPr>
          </a:p>
          <a:p>
            <a:pPr marL="914400" marR="0" lvl="1" indent="-342900" algn="l" rtl="0">
              <a:lnSpc>
                <a:spcPct val="100000"/>
              </a:lnSpc>
              <a:spcBef>
                <a:spcPts val="0"/>
              </a:spcBef>
              <a:spcAft>
                <a:spcPts val="0"/>
              </a:spcAft>
              <a:buClr>
                <a:srgbClr val="043185"/>
              </a:buClr>
              <a:buSzPts val="1800"/>
              <a:buFont typeface="Century Gothic"/>
              <a:buChar char="○"/>
            </a:pPr>
            <a:r>
              <a:rPr lang="en-US" sz="1800">
                <a:solidFill>
                  <a:srgbClr val="043185"/>
                </a:solidFill>
                <a:latin typeface="Century Gothic"/>
                <a:ea typeface="Century Gothic"/>
                <a:cs typeface="Century Gothic"/>
                <a:sym typeface="Century Gothic"/>
              </a:rPr>
              <a:t>Held Nutrient Reduction Visioneering II Meeting in June 2018</a:t>
            </a:r>
            <a:endParaRPr sz="1800">
              <a:solidFill>
                <a:srgbClr val="043185"/>
              </a:solidFill>
              <a:latin typeface="Century Gothic"/>
              <a:ea typeface="Century Gothic"/>
              <a:cs typeface="Century Gothic"/>
              <a:sym typeface="Century Gothic"/>
            </a:endParaRPr>
          </a:p>
          <a:p>
            <a:pPr marL="914400" marR="0" lvl="1" indent="-342900" algn="l" rtl="0">
              <a:lnSpc>
                <a:spcPct val="100000"/>
              </a:lnSpc>
              <a:spcBef>
                <a:spcPts val="0"/>
              </a:spcBef>
              <a:spcAft>
                <a:spcPts val="0"/>
              </a:spcAft>
              <a:buClr>
                <a:srgbClr val="043185"/>
              </a:buClr>
              <a:buSzPts val="1800"/>
              <a:buFont typeface="Century Gothic"/>
              <a:buChar char="○"/>
            </a:pPr>
            <a:r>
              <a:rPr lang="en-US" sz="1800">
                <a:solidFill>
                  <a:srgbClr val="043185"/>
                </a:solidFill>
                <a:latin typeface="Century Gothic"/>
                <a:ea typeface="Century Gothic"/>
                <a:cs typeface="Century Gothic"/>
                <a:sym typeface="Century Gothic"/>
              </a:rPr>
              <a:t>Working to foster new and bold ideas that address excess nutrients in our nation's waterways.</a:t>
            </a:r>
            <a:br>
              <a:rPr lang="en-US" sz="1800">
                <a:solidFill>
                  <a:srgbClr val="043185"/>
                </a:solidFill>
                <a:latin typeface="Century Gothic"/>
                <a:ea typeface="Century Gothic"/>
                <a:cs typeface="Century Gothic"/>
                <a:sym typeface="Century Gothic"/>
              </a:rPr>
            </a:br>
            <a:endParaRPr sz="1800">
              <a:solidFill>
                <a:srgbClr val="043185"/>
              </a:solidFill>
              <a:latin typeface="Century Gothic"/>
              <a:ea typeface="Century Gothic"/>
              <a:cs typeface="Century Gothic"/>
              <a:sym typeface="Century Gothic"/>
            </a:endParaRPr>
          </a:p>
          <a:p>
            <a:pPr marL="285750" marR="0" lvl="0" indent="-171450" algn="l" rtl="0">
              <a:lnSpc>
                <a:spcPct val="100000"/>
              </a:lnSpc>
              <a:spcBef>
                <a:spcPts val="0"/>
              </a:spcBef>
              <a:spcAft>
                <a:spcPts val="0"/>
              </a:spcAft>
              <a:buClr>
                <a:schemeClr val="dk1"/>
              </a:buClr>
              <a:buSzPts val="1800"/>
              <a:buFont typeface="Arial"/>
              <a:buNone/>
            </a:pPr>
            <a:endParaRPr sz="1800" b="0" i="0" u="none">
              <a:solidFill>
                <a:srgbClr val="00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None/>
            </a:pPr>
            <a:endParaRPr sz="1800" b="0" i="0" u="none">
              <a:solidFill>
                <a:srgbClr val="000000"/>
              </a:solidFill>
              <a:latin typeface="Century Gothic"/>
              <a:ea typeface="Century Gothic"/>
              <a:cs typeface="Century Gothic"/>
              <a:sym typeface="Century Gothic"/>
            </a:endParaRPr>
          </a:p>
        </p:txBody>
      </p:sp>
      <p:pic>
        <p:nvPicPr>
          <p:cNvPr id="755" name="Google Shape;755;p143"/>
          <p:cNvPicPr preferRelativeResize="0"/>
          <p:nvPr/>
        </p:nvPicPr>
        <p:blipFill>
          <a:blip r:embed="rId3">
            <a:alphaModFix/>
          </a:blip>
          <a:stretch>
            <a:fillRect/>
          </a:stretch>
        </p:blipFill>
        <p:spPr>
          <a:xfrm>
            <a:off x="6019800" y="818937"/>
            <a:ext cx="2743200" cy="3076575"/>
          </a:xfrm>
          <a:prstGeom prst="rect">
            <a:avLst/>
          </a:prstGeom>
          <a:noFill/>
          <a:ln>
            <a:noFill/>
          </a:ln>
        </p:spPr>
      </p:pic>
      <p:pic>
        <p:nvPicPr>
          <p:cNvPr id="756" name="Google Shape;756;p143"/>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6095700" y="4147325"/>
            <a:ext cx="2591400" cy="2008800"/>
          </a:xfrm>
          <a:prstGeom prst="rect">
            <a:avLst/>
          </a:prstGeom>
          <a:noFill/>
          <a:ln>
            <a:noFill/>
          </a:ln>
        </p:spPr>
      </p:pic>
      <p:pic>
        <p:nvPicPr>
          <p:cNvPr id="757" name="Google Shape;757;p143"/>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252625" y="5297000"/>
            <a:ext cx="1576550" cy="651650"/>
          </a:xfrm>
          <a:prstGeom prst="rect">
            <a:avLst/>
          </a:prstGeom>
          <a:noFill/>
          <a:ln>
            <a:noFill/>
          </a:ln>
        </p:spPr>
      </p:pic>
      <p:sp>
        <p:nvSpPr>
          <p:cNvPr id="758" name="Google Shape;758;p143"/>
          <p:cNvSpPr txBox="1"/>
          <p:nvPr/>
        </p:nvSpPr>
        <p:spPr>
          <a:xfrm>
            <a:off x="112850" y="4721925"/>
            <a:ext cx="5907000" cy="1801800"/>
          </a:xfrm>
          <a:prstGeom prst="rect">
            <a:avLst/>
          </a:prstGeom>
          <a:noFill/>
          <a:ln>
            <a:noFill/>
          </a:ln>
        </p:spPr>
        <p:txBody>
          <a:bodyPr spcFirstLastPara="1" wrap="square" lIns="91425" tIns="91425" rIns="91425" bIns="91425" anchor="t" anchorCtr="0">
            <a:noAutofit/>
          </a:bodyPr>
          <a:lstStyle/>
          <a:p>
            <a:pPr marL="285750" lvl="0" indent="-285750" algn="l" rtl="0">
              <a:spcBef>
                <a:spcPts val="0"/>
              </a:spcBef>
              <a:spcAft>
                <a:spcPts val="0"/>
              </a:spcAft>
              <a:buClr>
                <a:srgbClr val="043185"/>
              </a:buClr>
              <a:buSzPts val="1800"/>
              <a:buFont typeface="Century Gothic"/>
              <a:buChar char="•"/>
            </a:pPr>
            <a:r>
              <a:rPr lang="en-US" sz="1800" b="1">
                <a:solidFill>
                  <a:srgbClr val="043185"/>
                </a:solidFill>
                <a:latin typeface="Century Gothic"/>
                <a:ea typeface="Century Gothic"/>
                <a:cs typeface="Century Gothic"/>
                <a:sym typeface="Century Gothic"/>
              </a:rPr>
              <a:t>Evaluating Nutrient Sensor Operational Status</a:t>
            </a:r>
            <a:endParaRPr sz="1800" b="1">
              <a:solidFill>
                <a:srgbClr val="043185"/>
              </a:solidFill>
              <a:latin typeface="Century Gothic"/>
              <a:ea typeface="Century Gothic"/>
              <a:cs typeface="Century Gothic"/>
              <a:sym typeface="Century Gothic"/>
            </a:endParaRPr>
          </a:p>
          <a:p>
            <a:pPr marL="1828800" lvl="3" indent="-342900" algn="l" rtl="0">
              <a:spcBef>
                <a:spcPts val="0"/>
              </a:spcBef>
              <a:spcAft>
                <a:spcPts val="0"/>
              </a:spcAft>
              <a:buClr>
                <a:srgbClr val="043185"/>
              </a:buClr>
              <a:buSzPts val="1800"/>
              <a:buFont typeface="Century Gothic"/>
              <a:buChar char="●"/>
            </a:pPr>
            <a:r>
              <a:rPr lang="en-US" sz="1800">
                <a:solidFill>
                  <a:srgbClr val="043185"/>
                </a:solidFill>
                <a:latin typeface="Century Gothic"/>
                <a:ea typeface="Century Gothic"/>
                <a:cs typeface="Century Gothic"/>
                <a:sym typeface="Century Gothic"/>
              </a:rPr>
              <a:t>Alliance for Coastal Technologies (ACT) is assessing commercially available nutrient sensors deployed in the Gulf of Mexico and Long Island Sound.</a:t>
            </a:r>
            <a:endParaRPr>
              <a:latin typeface="Century Gothic"/>
              <a:ea typeface="Century Gothic"/>
              <a:cs typeface="Century Gothic"/>
              <a:sym typeface="Century Gothic"/>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763"/>
        <p:cNvGrpSpPr/>
        <p:nvPr/>
      </p:nvGrpSpPr>
      <p:grpSpPr>
        <a:xfrm>
          <a:off x="0" y="0"/>
          <a:ext cx="0" cy="0"/>
          <a:chOff x="0" y="0"/>
          <a:chExt cx="0" cy="0"/>
        </a:xfrm>
      </p:grpSpPr>
      <p:sp>
        <p:nvSpPr>
          <p:cNvPr id="764" name="Google Shape;764;p144"/>
          <p:cNvSpPr txBox="1">
            <a:spLocks noGrp="1"/>
          </p:cNvSpPr>
          <p:nvPr>
            <p:ph type="title"/>
          </p:nvPr>
        </p:nvSpPr>
        <p:spPr>
          <a:xfrm>
            <a:off x="4354" y="17417"/>
            <a:ext cx="9139500" cy="5922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Argo Program</a:t>
            </a:r>
            <a:endParaRPr/>
          </a:p>
        </p:txBody>
      </p:sp>
      <p:sp>
        <p:nvSpPr>
          <p:cNvPr id="765" name="Google Shape;765;p144"/>
          <p:cNvSpPr txBox="1">
            <a:spLocks noGrp="1"/>
          </p:cNvSpPr>
          <p:nvPr>
            <p:ph type="body" idx="1"/>
          </p:nvPr>
        </p:nvSpPr>
        <p:spPr>
          <a:xfrm>
            <a:off x="78075" y="699726"/>
            <a:ext cx="8229600" cy="5257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sz="1400"/>
          </a:p>
          <a:p>
            <a:pPr marL="457200" lvl="0" indent="-342900" algn="l" rtl="0">
              <a:spcBef>
                <a:spcPts val="360"/>
              </a:spcBef>
              <a:spcAft>
                <a:spcPts val="0"/>
              </a:spcAft>
              <a:buSzPts val="1800"/>
              <a:buChar char="●"/>
            </a:pPr>
            <a:r>
              <a:rPr lang="en-US"/>
              <a:t>2 Millionth Argo profile recorded!</a:t>
            </a:r>
            <a:endParaRPr/>
          </a:p>
          <a:p>
            <a:pPr marL="457200" lvl="0" indent="0" algn="l" rtl="0">
              <a:spcBef>
                <a:spcPts val="360"/>
              </a:spcBef>
              <a:spcAft>
                <a:spcPts val="0"/>
              </a:spcAft>
              <a:buNone/>
            </a:pPr>
            <a:endParaRPr sz="1000"/>
          </a:p>
          <a:p>
            <a:pPr marL="457200" lvl="0" indent="-342900" algn="l" rtl="0">
              <a:spcBef>
                <a:spcPts val="360"/>
              </a:spcBef>
              <a:spcAft>
                <a:spcPts val="0"/>
              </a:spcAft>
              <a:buSzPts val="1800"/>
              <a:buChar char="●"/>
            </a:pPr>
            <a:r>
              <a:rPr lang="en-US"/>
              <a:t>New Argo Float Testing</a:t>
            </a:r>
            <a:endParaRPr/>
          </a:p>
          <a:p>
            <a:pPr marL="914400" lvl="1" indent="-342900" algn="l" rtl="0">
              <a:spcBef>
                <a:spcPts val="0"/>
              </a:spcBef>
              <a:spcAft>
                <a:spcPts val="0"/>
              </a:spcAft>
              <a:buSzPts val="1800"/>
              <a:buChar char="○"/>
            </a:pPr>
            <a:r>
              <a:rPr lang="en-US"/>
              <a:t>Deep Argo </a:t>
            </a:r>
            <a:endParaRPr/>
          </a:p>
          <a:p>
            <a:pPr marL="914400" lvl="1" indent="-342900" algn="l" rtl="0">
              <a:spcBef>
                <a:spcPts val="0"/>
              </a:spcBef>
              <a:spcAft>
                <a:spcPts val="0"/>
              </a:spcAft>
              <a:buSzPts val="1800"/>
              <a:buChar char="○"/>
            </a:pPr>
            <a:r>
              <a:rPr lang="en-US"/>
              <a:t>Biogeochemical Argo </a:t>
            </a:r>
            <a:endParaRPr/>
          </a:p>
          <a:p>
            <a:pPr marL="914400" lvl="0" indent="0" algn="l" rtl="0">
              <a:spcBef>
                <a:spcPts val="360"/>
              </a:spcBef>
              <a:spcAft>
                <a:spcPts val="0"/>
              </a:spcAft>
              <a:buNone/>
            </a:pPr>
            <a:endParaRPr sz="1000"/>
          </a:p>
          <a:p>
            <a:pPr marL="457200" lvl="0" indent="-342900" algn="l" rtl="0">
              <a:spcBef>
                <a:spcPts val="360"/>
              </a:spcBef>
              <a:spcAft>
                <a:spcPts val="0"/>
              </a:spcAft>
              <a:buSzPts val="1800"/>
              <a:buChar char="●"/>
            </a:pPr>
            <a:r>
              <a:rPr lang="en-US"/>
              <a:t>Steve Piotrowicz memorial float</a:t>
            </a:r>
            <a:endParaRPr/>
          </a:p>
          <a:p>
            <a:pPr marL="457200" lvl="0" indent="0" algn="l" rtl="0">
              <a:spcBef>
                <a:spcPts val="360"/>
              </a:spcBef>
              <a:spcAft>
                <a:spcPts val="0"/>
              </a:spcAft>
              <a:buNone/>
            </a:pPr>
            <a:r>
              <a:rPr lang="en-US"/>
              <a:t>deployed July 2018</a:t>
            </a:r>
            <a:endParaRPr/>
          </a:p>
        </p:txBody>
      </p:sp>
      <p:sp>
        <p:nvSpPr>
          <p:cNvPr id="766" name="Google Shape;766;p144"/>
          <p:cNvSpPr txBox="1">
            <a:spLocks noGrp="1"/>
          </p:cNvSpPr>
          <p:nvPr>
            <p:ph type="sldNum" idx="12"/>
          </p:nvPr>
        </p:nvSpPr>
        <p:spPr>
          <a:xfrm>
            <a:off x="457200" y="6356350"/>
            <a:ext cx="762000" cy="365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pPr marL="0" lvl="0" indent="0" algn="l" rtl="0">
                <a:spcBef>
                  <a:spcPts val="0"/>
                </a:spcBef>
                <a:spcAft>
                  <a:spcPts val="0"/>
                </a:spcAft>
                <a:buClr>
                  <a:srgbClr val="000000"/>
                </a:buClr>
                <a:buFont typeface="Arial"/>
                <a:buNone/>
              </a:pPr>
              <a:t>8</a:t>
            </a:fld>
            <a:endParaRPr/>
          </a:p>
        </p:txBody>
      </p:sp>
      <p:pic>
        <p:nvPicPr>
          <p:cNvPr id="767" name="Google Shape;767;p144"/>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5477525" y="699725"/>
            <a:ext cx="3478150" cy="2539052"/>
          </a:xfrm>
          <a:prstGeom prst="rect">
            <a:avLst/>
          </a:prstGeom>
          <a:noFill/>
          <a:ln>
            <a:noFill/>
          </a:ln>
        </p:spPr>
      </p:pic>
      <p:pic>
        <p:nvPicPr>
          <p:cNvPr id="768" name="Google Shape;768;p144"/>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5477525" y="2947224"/>
            <a:ext cx="3478150" cy="1978101"/>
          </a:xfrm>
          <a:prstGeom prst="rect">
            <a:avLst/>
          </a:prstGeom>
          <a:noFill/>
          <a:ln>
            <a:noFill/>
          </a:ln>
        </p:spPr>
      </p:pic>
      <p:sp>
        <p:nvSpPr>
          <p:cNvPr id="769" name="Google Shape;769;p144"/>
          <p:cNvSpPr txBox="1"/>
          <p:nvPr/>
        </p:nvSpPr>
        <p:spPr>
          <a:xfrm>
            <a:off x="0" y="0"/>
            <a:ext cx="8229600" cy="59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t> </a:t>
            </a:r>
            <a:endParaRPr/>
          </a:p>
        </p:txBody>
      </p:sp>
      <p:pic>
        <p:nvPicPr>
          <p:cNvPr id="770" name="Google Shape;770;p144"/>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457199" y="3752600"/>
            <a:ext cx="3478158" cy="2360750"/>
          </a:xfrm>
          <a:prstGeom prst="rect">
            <a:avLst/>
          </a:prstGeom>
          <a:noFill/>
          <a:ln>
            <a:noFill/>
          </a:ln>
        </p:spPr>
      </p:pic>
      <p:pic>
        <p:nvPicPr>
          <p:cNvPr id="771" name="Google Shape;771;p144"/>
          <p:cNvPicPr preferRelativeResize="0"/>
          <p:nvPr/>
        </p:nvPicPr>
        <p:blipFill>
          <a:blip r:embed="rId6" cstate="screen">
            <a:alphaModFix/>
            <a:extLst>
              <a:ext uri="{28A0092B-C50C-407E-A947-70E740481C1C}">
                <a14:useLocalDpi xmlns:a14="http://schemas.microsoft.com/office/drawing/2010/main"/>
              </a:ext>
            </a:extLst>
          </a:blip>
          <a:stretch>
            <a:fillRect/>
          </a:stretch>
        </p:blipFill>
        <p:spPr>
          <a:xfrm>
            <a:off x="2802751" y="4737950"/>
            <a:ext cx="4091974" cy="187107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776"/>
        <p:cNvGrpSpPr/>
        <p:nvPr/>
      </p:nvGrpSpPr>
      <p:grpSpPr>
        <a:xfrm>
          <a:off x="0" y="0"/>
          <a:ext cx="0" cy="0"/>
          <a:chOff x="0" y="0"/>
          <a:chExt cx="0" cy="0"/>
        </a:xfrm>
      </p:grpSpPr>
      <p:sp>
        <p:nvSpPr>
          <p:cNvPr id="777" name="Google Shape;777;p145"/>
          <p:cNvSpPr txBox="1">
            <a:spLocks noGrp="1"/>
          </p:cNvSpPr>
          <p:nvPr>
            <p:ph type="title"/>
          </p:nvPr>
        </p:nvSpPr>
        <p:spPr>
          <a:xfrm>
            <a:off x="4354" y="17417"/>
            <a:ext cx="9139500" cy="5922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2018 Arctic Report Card Released</a:t>
            </a:r>
            <a:endParaRPr/>
          </a:p>
        </p:txBody>
      </p:sp>
      <p:sp>
        <p:nvSpPr>
          <p:cNvPr id="778" name="Google Shape;778;p145"/>
          <p:cNvSpPr txBox="1">
            <a:spLocks noGrp="1"/>
          </p:cNvSpPr>
          <p:nvPr>
            <p:ph type="body" idx="1"/>
          </p:nvPr>
        </p:nvSpPr>
        <p:spPr>
          <a:xfrm>
            <a:off x="89200" y="689525"/>
            <a:ext cx="6345000" cy="5257800"/>
          </a:xfrm>
          <a:prstGeom prst="rect">
            <a:avLst/>
          </a:prstGeom>
        </p:spPr>
        <p:txBody>
          <a:bodyPr spcFirstLastPara="1" wrap="square" lIns="91425" tIns="45700" rIns="91425" bIns="45700" anchor="t" anchorCtr="0">
            <a:noAutofit/>
          </a:bodyPr>
          <a:lstStyle/>
          <a:p>
            <a:pPr marL="457200" lvl="0" indent="-342900" algn="l" rtl="0">
              <a:spcBef>
                <a:spcPts val="0"/>
              </a:spcBef>
              <a:spcAft>
                <a:spcPts val="0"/>
              </a:spcAft>
              <a:buSzPts val="1800"/>
              <a:buChar char="●"/>
            </a:pPr>
            <a:r>
              <a:rPr lang="en-US"/>
              <a:t>NOAA's Arctic Report Card (</a:t>
            </a:r>
            <a:r>
              <a:rPr lang="en-US" u="sng">
                <a:solidFill>
                  <a:schemeClr val="hlink"/>
                </a:solidFill>
                <a:hlinkClick r:id="rId3"/>
              </a:rPr>
              <a:t>www.arctic.noaa.gov/Report-Card/</a:t>
            </a:r>
            <a:r>
              <a:rPr lang="en-US"/>
              <a:t>) reflects on a range of land, ice, and ocean observations made </a:t>
            </a:r>
            <a:endParaRPr/>
          </a:p>
          <a:p>
            <a:pPr marL="457200" lvl="0" indent="0" algn="l" rtl="0">
              <a:spcBef>
                <a:spcPts val="0"/>
              </a:spcBef>
              <a:spcAft>
                <a:spcPts val="0"/>
              </a:spcAft>
              <a:buNone/>
            </a:pPr>
            <a:r>
              <a:rPr lang="en-US"/>
              <a:t>throughout the Arctic during 2018</a:t>
            </a:r>
            <a:endParaRPr/>
          </a:p>
          <a:p>
            <a:pPr marL="457200" lvl="0" indent="0" algn="l" rtl="0">
              <a:spcBef>
                <a:spcPts val="360"/>
              </a:spcBef>
              <a:spcAft>
                <a:spcPts val="0"/>
              </a:spcAft>
              <a:buNone/>
            </a:pPr>
            <a:endParaRPr sz="1400"/>
          </a:p>
          <a:p>
            <a:pPr marL="457200" lvl="0" indent="-330200" algn="l" rtl="0">
              <a:spcBef>
                <a:spcPts val="360"/>
              </a:spcBef>
              <a:spcAft>
                <a:spcPts val="0"/>
              </a:spcAft>
              <a:buSzPts val="1600"/>
              <a:buChar char="●"/>
            </a:pPr>
            <a:r>
              <a:rPr lang="en-US" sz="1600" b="1"/>
              <a:t>Highlights</a:t>
            </a:r>
            <a:endParaRPr sz="1600" b="1"/>
          </a:p>
          <a:p>
            <a:pPr marL="914400" lvl="1" indent="-317500" algn="l" rtl="0">
              <a:spcBef>
                <a:spcPts val="0"/>
              </a:spcBef>
              <a:spcAft>
                <a:spcPts val="0"/>
              </a:spcAft>
              <a:buSzPts val="1400"/>
              <a:buChar char="○"/>
            </a:pPr>
            <a:r>
              <a:rPr lang="en-US" sz="1400"/>
              <a:t>Surface air temperatures continued to warm at twice the rate relative to the rest of the globe. </a:t>
            </a:r>
            <a:endParaRPr sz="1400"/>
          </a:p>
          <a:p>
            <a:pPr marL="914400" lvl="1" indent="-317500" algn="l" rtl="0">
              <a:spcBef>
                <a:spcPts val="0"/>
              </a:spcBef>
              <a:spcAft>
                <a:spcPts val="0"/>
              </a:spcAft>
              <a:buSzPts val="1400"/>
              <a:buChar char="○"/>
            </a:pPr>
            <a:r>
              <a:rPr lang="en-US" sz="1400"/>
              <a:t>Atmospheric warming in the terrestrial system continued to drive broad, long-term trends </a:t>
            </a:r>
            <a:endParaRPr sz="1400"/>
          </a:p>
          <a:p>
            <a:pPr marL="914400" lvl="1" indent="-317500" algn="l" rtl="0">
              <a:spcBef>
                <a:spcPts val="0"/>
              </a:spcBef>
              <a:spcAft>
                <a:spcPts val="0"/>
              </a:spcAft>
              <a:buSzPts val="1400"/>
              <a:buChar char="○"/>
            </a:pPr>
            <a:r>
              <a:rPr lang="en-US" sz="1400"/>
              <a:t>Herd populations of caribou and wild reindeer have declined by nearly 50% over the last two decades</a:t>
            </a:r>
            <a:endParaRPr sz="1400"/>
          </a:p>
          <a:p>
            <a:pPr marL="914400" lvl="1" indent="-317500" algn="l" rtl="0">
              <a:spcBef>
                <a:spcPts val="0"/>
              </a:spcBef>
              <a:spcAft>
                <a:spcPts val="0"/>
              </a:spcAft>
              <a:buSzPts val="1400"/>
              <a:buChar char="○"/>
            </a:pPr>
            <a:r>
              <a:rPr lang="en-US" sz="1400"/>
              <a:t>Sea ice remained younger, thinner, and covered less area </a:t>
            </a:r>
            <a:endParaRPr sz="1400"/>
          </a:p>
          <a:p>
            <a:pPr marL="914400" lvl="1" indent="-317500" algn="l" rtl="0">
              <a:spcBef>
                <a:spcPts val="0"/>
              </a:spcBef>
              <a:spcAft>
                <a:spcPts val="0"/>
              </a:spcAft>
              <a:buSzPts val="1400"/>
              <a:buChar char="○"/>
            </a:pPr>
            <a:r>
              <a:rPr lang="en-US" sz="1400"/>
              <a:t>Observations suggest long-term decline in coastal landfast sea ice </a:t>
            </a:r>
            <a:endParaRPr sz="1400"/>
          </a:p>
          <a:p>
            <a:pPr marL="914400" lvl="1" indent="-317500" algn="l" rtl="0">
              <a:spcBef>
                <a:spcPts val="0"/>
              </a:spcBef>
              <a:spcAft>
                <a:spcPts val="0"/>
              </a:spcAft>
              <a:buSzPts val="1400"/>
              <a:buChar char="○"/>
            </a:pPr>
            <a:r>
              <a:rPr lang="en-US" sz="1400"/>
              <a:t>Spatial patterns of late summer sea surface temperatures are linked to regional variability</a:t>
            </a:r>
            <a:endParaRPr sz="1400"/>
          </a:p>
          <a:p>
            <a:pPr marL="914400" lvl="1" indent="-317500" algn="l" rtl="0">
              <a:spcBef>
                <a:spcPts val="0"/>
              </a:spcBef>
              <a:spcAft>
                <a:spcPts val="0"/>
              </a:spcAft>
              <a:buSzPts val="1400"/>
              <a:buChar char="○"/>
            </a:pPr>
            <a:r>
              <a:rPr lang="en-US" sz="1400"/>
              <a:t>Considerably higher ocean primary productivity levels </a:t>
            </a:r>
            <a:endParaRPr sz="1400"/>
          </a:p>
          <a:p>
            <a:pPr marL="914400" lvl="1" indent="-317500" algn="l" rtl="0">
              <a:spcBef>
                <a:spcPts val="0"/>
              </a:spcBef>
              <a:spcAft>
                <a:spcPts val="0"/>
              </a:spcAft>
              <a:buSzPts val="1400"/>
              <a:buChar char="○"/>
            </a:pPr>
            <a:r>
              <a:rPr lang="en-US" sz="1400"/>
              <a:t>Expansion of harmful toxic algal blooms</a:t>
            </a:r>
            <a:endParaRPr sz="1400"/>
          </a:p>
          <a:p>
            <a:pPr marL="914400" lvl="1" indent="-317500" algn="l" rtl="0">
              <a:spcBef>
                <a:spcPts val="0"/>
              </a:spcBef>
              <a:spcAft>
                <a:spcPts val="0"/>
              </a:spcAft>
              <a:buSzPts val="1400"/>
              <a:buChar char="○"/>
            </a:pPr>
            <a:r>
              <a:rPr lang="en-US" sz="1400"/>
              <a:t>Microplastic contamination is on the rise </a:t>
            </a:r>
            <a:endParaRPr sz="1400"/>
          </a:p>
        </p:txBody>
      </p:sp>
      <p:sp>
        <p:nvSpPr>
          <p:cNvPr id="779" name="Google Shape;779;p145"/>
          <p:cNvSpPr txBox="1">
            <a:spLocks noGrp="1"/>
          </p:cNvSpPr>
          <p:nvPr>
            <p:ph type="sldNum" idx="12"/>
          </p:nvPr>
        </p:nvSpPr>
        <p:spPr>
          <a:xfrm>
            <a:off x="457200" y="6356350"/>
            <a:ext cx="762000" cy="365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pPr marL="0" lvl="0" indent="0" algn="l" rtl="0">
                <a:spcBef>
                  <a:spcPts val="0"/>
                </a:spcBef>
                <a:spcAft>
                  <a:spcPts val="0"/>
                </a:spcAft>
                <a:buClr>
                  <a:srgbClr val="000000"/>
                </a:buClr>
                <a:buFont typeface="Arial"/>
                <a:buNone/>
              </a:pPr>
              <a:t>9</a:t>
            </a:fld>
            <a:endParaRPr/>
          </a:p>
        </p:txBody>
      </p:sp>
      <p:pic>
        <p:nvPicPr>
          <p:cNvPr id="780" name="Google Shape;780;p145"/>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6216350" y="782900"/>
            <a:ext cx="2838451" cy="1940929"/>
          </a:xfrm>
          <a:prstGeom prst="rect">
            <a:avLst/>
          </a:prstGeom>
          <a:noFill/>
          <a:ln>
            <a:noFill/>
          </a:ln>
        </p:spPr>
      </p:pic>
      <p:pic>
        <p:nvPicPr>
          <p:cNvPr id="781" name="Google Shape;781;p145"/>
          <p:cNvPicPr preferRelativeResize="0"/>
          <p:nvPr/>
        </p:nvPicPr>
        <p:blipFill>
          <a:blip r:embed="rId5">
            <a:alphaModFix/>
          </a:blip>
          <a:stretch>
            <a:fillRect/>
          </a:stretch>
        </p:blipFill>
        <p:spPr>
          <a:xfrm>
            <a:off x="6216350" y="4539725"/>
            <a:ext cx="2838450" cy="1497298"/>
          </a:xfrm>
          <a:prstGeom prst="rect">
            <a:avLst/>
          </a:prstGeom>
          <a:noFill/>
          <a:ln>
            <a:noFill/>
          </a:ln>
        </p:spPr>
      </p:pic>
      <p:pic>
        <p:nvPicPr>
          <p:cNvPr id="782" name="Google Shape;782;p145"/>
          <p:cNvPicPr preferRelativeResize="0"/>
          <p:nvPr/>
        </p:nvPicPr>
        <p:blipFill>
          <a:blip r:embed="rId6">
            <a:alphaModFix/>
          </a:blip>
          <a:stretch>
            <a:fillRect/>
          </a:stretch>
        </p:blipFill>
        <p:spPr>
          <a:xfrm>
            <a:off x="6216350" y="2826900"/>
            <a:ext cx="2838450" cy="1609725"/>
          </a:xfrm>
          <a:prstGeom prst="rect">
            <a:avLst/>
          </a:prstGeom>
          <a:noFill/>
          <a:ln>
            <a:noFill/>
          </a:ln>
        </p:spPr>
      </p:pic>
    </p:spTree>
  </p:cSld>
  <p:clrMapOvr>
    <a:masterClrMapping/>
  </p:clrMapOvr>
</p:sld>
</file>

<file path=ppt/theme/theme1.xml><?xml version="1.0" encoding="utf-8"?>
<a:theme xmlns:a="http://schemas.openxmlformats.org/drawingml/2006/main" name="IOOS Cover Slides">
  <a:themeElements>
    <a:clrScheme name="IOOS Custom">
      <a:dk1>
        <a:srgbClr val="000000"/>
      </a:dk1>
      <a:lt1>
        <a:srgbClr val="F5F5F5"/>
      </a:lt1>
      <a:dk2>
        <a:srgbClr val="053285"/>
      </a:dk2>
      <a:lt2>
        <a:srgbClr val="EEECE1"/>
      </a:lt2>
      <a:accent1>
        <a:srgbClr val="1692B1"/>
      </a:accent1>
      <a:accent2>
        <a:srgbClr val="C0504D"/>
      </a:accent2>
      <a:accent3>
        <a:srgbClr val="9BBB59"/>
      </a:accent3>
      <a:accent4>
        <a:srgbClr val="8064A2"/>
      </a:accent4>
      <a:accent5>
        <a:srgbClr val="5CD6F6"/>
      </a:accent5>
      <a:accent6>
        <a:srgbClr val="F3A53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3_IOOS PowerPoint Masters_2016_01_27">
  <a:themeElements>
    <a:clrScheme name="IOOS Custom">
      <a:dk1>
        <a:srgbClr val="000000"/>
      </a:dk1>
      <a:lt1>
        <a:srgbClr val="F5F5F5"/>
      </a:lt1>
      <a:dk2>
        <a:srgbClr val="053285"/>
      </a:dk2>
      <a:lt2>
        <a:srgbClr val="EEECE1"/>
      </a:lt2>
      <a:accent1>
        <a:srgbClr val="1692B1"/>
      </a:accent1>
      <a:accent2>
        <a:srgbClr val="C0504D"/>
      </a:accent2>
      <a:accent3>
        <a:srgbClr val="9BBB59"/>
      </a:accent3>
      <a:accent4>
        <a:srgbClr val="8064A2"/>
      </a:accent4>
      <a:accent5>
        <a:srgbClr val="5CD6F6"/>
      </a:accent5>
      <a:accent6>
        <a:srgbClr val="F3A53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IOOS PowerPoint Masters_012716">
  <a:themeElements>
    <a:clrScheme name="IOOS Custom">
      <a:dk1>
        <a:srgbClr val="000000"/>
      </a:dk1>
      <a:lt1>
        <a:srgbClr val="F5F5F5"/>
      </a:lt1>
      <a:dk2>
        <a:srgbClr val="053285"/>
      </a:dk2>
      <a:lt2>
        <a:srgbClr val="EEECE1"/>
      </a:lt2>
      <a:accent1>
        <a:srgbClr val="1692B1"/>
      </a:accent1>
      <a:accent2>
        <a:srgbClr val="C0504D"/>
      </a:accent2>
      <a:accent3>
        <a:srgbClr val="9BBB59"/>
      </a:accent3>
      <a:accent4>
        <a:srgbClr val="8064A2"/>
      </a:accent4>
      <a:accent5>
        <a:srgbClr val="5CD6F6"/>
      </a:accent5>
      <a:accent6>
        <a:srgbClr val="F3A53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IOOS PowerPoint Masters_012716">
  <a:themeElements>
    <a:clrScheme name="IOOS Custom">
      <a:dk1>
        <a:srgbClr val="000000"/>
      </a:dk1>
      <a:lt1>
        <a:srgbClr val="F5F5F5"/>
      </a:lt1>
      <a:dk2>
        <a:srgbClr val="053285"/>
      </a:dk2>
      <a:lt2>
        <a:srgbClr val="EEECE1"/>
      </a:lt2>
      <a:accent1>
        <a:srgbClr val="1692B1"/>
      </a:accent1>
      <a:accent2>
        <a:srgbClr val="C0504D"/>
      </a:accent2>
      <a:accent3>
        <a:srgbClr val="9BBB59"/>
      </a:accent3>
      <a:accent4>
        <a:srgbClr val="8064A2"/>
      </a:accent4>
      <a:accent5>
        <a:srgbClr val="5CD6F6"/>
      </a:accent5>
      <a:accent6>
        <a:srgbClr val="F3A53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IOOS PowerPoint Masters_012716">
  <a:themeElements>
    <a:clrScheme name="IOOS Custom">
      <a:dk1>
        <a:srgbClr val="000000"/>
      </a:dk1>
      <a:lt1>
        <a:srgbClr val="F5F5F5"/>
      </a:lt1>
      <a:dk2>
        <a:srgbClr val="053285"/>
      </a:dk2>
      <a:lt2>
        <a:srgbClr val="EEECE1"/>
      </a:lt2>
      <a:accent1>
        <a:srgbClr val="1692B1"/>
      </a:accent1>
      <a:accent2>
        <a:srgbClr val="C0504D"/>
      </a:accent2>
      <a:accent3>
        <a:srgbClr val="9BBB59"/>
      </a:accent3>
      <a:accent4>
        <a:srgbClr val="8064A2"/>
      </a:accent4>
      <a:accent5>
        <a:srgbClr val="5CD6F6"/>
      </a:accent5>
      <a:accent6>
        <a:srgbClr val="F3A53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IOOS PowerPoint Masters_012716">
  <a:themeElements>
    <a:clrScheme name="IOOS Custom">
      <a:dk1>
        <a:srgbClr val="000000"/>
      </a:dk1>
      <a:lt1>
        <a:srgbClr val="F5F5F5"/>
      </a:lt1>
      <a:dk2>
        <a:srgbClr val="053285"/>
      </a:dk2>
      <a:lt2>
        <a:srgbClr val="EEECE1"/>
      </a:lt2>
      <a:accent1>
        <a:srgbClr val="1692B1"/>
      </a:accent1>
      <a:accent2>
        <a:srgbClr val="C0504D"/>
      </a:accent2>
      <a:accent3>
        <a:srgbClr val="9BBB59"/>
      </a:accent3>
      <a:accent4>
        <a:srgbClr val="8064A2"/>
      </a:accent4>
      <a:accent5>
        <a:srgbClr val="5CD6F6"/>
      </a:accent5>
      <a:accent6>
        <a:srgbClr val="F3A53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8_IOOS PowerPoint Masters_2016_01_27">
  <a:themeElements>
    <a:clrScheme name="IOOS Custom">
      <a:dk1>
        <a:srgbClr val="000000"/>
      </a:dk1>
      <a:lt1>
        <a:srgbClr val="F5F5F5"/>
      </a:lt1>
      <a:dk2>
        <a:srgbClr val="053285"/>
      </a:dk2>
      <a:lt2>
        <a:srgbClr val="EEECE1"/>
      </a:lt2>
      <a:accent1>
        <a:srgbClr val="1692B1"/>
      </a:accent1>
      <a:accent2>
        <a:srgbClr val="C0504D"/>
      </a:accent2>
      <a:accent3>
        <a:srgbClr val="9BBB59"/>
      </a:accent3>
      <a:accent4>
        <a:srgbClr val="8064A2"/>
      </a:accent4>
      <a:accent5>
        <a:srgbClr val="5CD6F6"/>
      </a:accent5>
      <a:accent6>
        <a:srgbClr val="F3A53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2_IOOS PowerPoint Masters_2016_01_27">
  <a:themeElements>
    <a:clrScheme name="IOOS Custom">
      <a:dk1>
        <a:srgbClr val="000000"/>
      </a:dk1>
      <a:lt1>
        <a:srgbClr val="F5F5F5"/>
      </a:lt1>
      <a:dk2>
        <a:srgbClr val="053285"/>
      </a:dk2>
      <a:lt2>
        <a:srgbClr val="EEECE1"/>
      </a:lt2>
      <a:accent1>
        <a:srgbClr val="1692B1"/>
      </a:accent1>
      <a:accent2>
        <a:srgbClr val="C0504D"/>
      </a:accent2>
      <a:accent3>
        <a:srgbClr val="9BBB59"/>
      </a:accent3>
      <a:accent4>
        <a:srgbClr val="8064A2"/>
      </a:accent4>
      <a:accent5>
        <a:srgbClr val="5CD6F6"/>
      </a:accent5>
      <a:accent6>
        <a:srgbClr val="F3A53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3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IOOS PowerPoint Masters_012716">
  <a:themeElements>
    <a:clrScheme name="IOOS Custom">
      <a:dk1>
        <a:srgbClr val="000000"/>
      </a:dk1>
      <a:lt1>
        <a:srgbClr val="F5F5F5"/>
      </a:lt1>
      <a:dk2>
        <a:srgbClr val="053285"/>
      </a:dk2>
      <a:lt2>
        <a:srgbClr val="EEECE1"/>
      </a:lt2>
      <a:accent1>
        <a:srgbClr val="1692B1"/>
      </a:accent1>
      <a:accent2>
        <a:srgbClr val="C0504D"/>
      </a:accent2>
      <a:accent3>
        <a:srgbClr val="9BBB59"/>
      </a:accent3>
      <a:accent4>
        <a:srgbClr val="8064A2"/>
      </a:accent4>
      <a:accent5>
        <a:srgbClr val="5CD6F6"/>
      </a:accent5>
      <a:accent6>
        <a:srgbClr val="F3A53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2_IOOS PowerPoint Masters_012716">
  <a:themeElements>
    <a:clrScheme name="IOOS Custom">
      <a:dk1>
        <a:srgbClr val="000000"/>
      </a:dk1>
      <a:lt1>
        <a:srgbClr val="F5F5F5"/>
      </a:lt1>
      <a:dk2>
        <a:srgbClr val="053285"/>
      </a:dk2>
      <a:lt2>
        <a:srgbClr val="EEECE1"/>
      </a:lt2>
      <a:accent1>
        <a:srgbClr val="1692B1"/>
      </a:accent1>
      <a:accent2>
        <a:srgbClr val="C0504D"/>
      </a:accent2>
      <a:accent3>
        <a:srgbClr val="9BBB59"/>
      </a:accent3>
      <a:accent4>
        <a:srgbClr val="8064A2"/>
      </a:accent4>
      <a:accent5>
        <a:srgbClr val="5CD6F6"/>
      </a:accent5>
      <a:accent6>
        <a:srgbClr val="F3A53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IOOS Title Slides">
  <a:themeElements>
    <a:clrScheme name="IOOS Custom">
      <a:dk1>
        <a:srgbClr val="000000"/>
      </a:dk1>
      <a:lt1>
        <a:srgbClr val="F5F5F5"/>
      </a:lt1>
      <a:dk2>
        <a:srgbClr val="053285"/>
      </a:dk2>
      <a:lt2>
        <a:srgbClr val="EEECE1"/>
      </a:lt2>
      <a:accent1>
        <a:srgbClr val="1692B1"/>
      </a:accent1>
      <a:accent2>
        <a:srgbClr val="C0504D"/>
      </a:accent2>
      <a:accent3>
        <a:srgbClr val="9BBB59"/>
      </a:accent3>
      <a:accent4>
        <a:srgbClr val="8064A2"/>
      </a:accent4>
      <a:accent5>
        <a:srgbClr val="5CD6F6"/>
      </a:accent5>
      <a:accent6>
        <a:srgbClr val="F3A53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0.xml><?xml version="1.0" encoding="utf-8"?>
<a:theme xmlns:a="http://schemas.openxmlformats.org/drawingml/2006/main" name="IOOS Body Slides">
  <a:themeElements>
    <a:clrScheme name="IOOS Custom">
      <a:dk1>
        <a:srgbClr val="000000"/>
      </a:dk1>
      <a:lt1>
        <a:srgbClr val="F5F5F5"/>
      </a:lt1>
      <a:dk2>
        <a:srgbClr val="053285"/>
      </a:dk2>
      <a:lt2>
        <a:srgbClr val="EEECE1"/>
      </a:lt2>
      <a:accent1>
        <a:srgbClr val="1692B1"/>
      </a:accent1>
      <a:accent2>
        <a:srgbClr val="C0504D"/>
      </a:accent2>
      <a:accent3>
        <a:srgbClr val="9BBB59"/>
      </a:accent3>
      <a:accent4>
        <a:srgbClr val="8064A2"/>
      </a:accent4>
      <a:accent5>
        <a:srgbClr val="5CD6F6"/>
      </a:accent5>
      <a:accent6>
        <a:srgbClr val="F3A53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1.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IOOS PowerPoint Masters_012716">
  <a:themeElements>
    <a:clrScheme name="IOOS Custom">
      <a:dk1>
        <a:srgbClr val="000000"/>
      </a:dk1>
      <a:lt1>
        <a:srgbClr val="F5F5F5"/>
      </a:lt1>
      <a:dk2>
        <a:srgbClr val="053285"/>
      </a:dk2>
      <a:lt2>
        <a:srgbClr val="EEECE1"/>
      </a:lt2>
      <a:accent1>
        <a:srgbClr val="1692B1"/>
      </a:accent1>
      <a:accent2>
        <a:srgbClr val="C0504D"/>
      </a:accent2>
      <a:accent3>
        <a:srgbClr val="9BBB59"/>
      </a:accent3>
      <a:accent4>
        <a:srgbClr val="8064A2"/>
      </a:accent4>
      <a:accent5>
        <a:srgbClr val="5CD6F6"/>
      </a:accent5>
      <a:accent6>
        <a:srgbClr val="F3A53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IOOS Body Slides">
  <a:themeElements>
    <a:clrScheme name="IOOS Custom">
      <a:dk1>
        <a:srgbClr val="000000"/>
      </a:dk1>
      <a:lt1>
        <a:srgbClr val="F5F5F5"/>
      </a:lt1>
      <a:dk2>
        <a:srgbClr val="053285"/>
      </a:dk2>
      <a:lt2>
        <a:srgbClr val="EEECE1"/>
      </a:lt2>
      <a:accent1>
        <a:srgbClr val="1692B1"/>
      </a:accent1>
      <a:accent2>
        <a:srgbClr val="C0504D"/>
      </a:accent2>
      <a:accent3>
        <a:srgbClr val="9BBB59"/>
      </a:accent3>
      <a:accent4>
        <a:srgbClr val="8064A2"/>
      </a:accent4>
      <a:accent5>
        <a:srgbClr val="5CD6F6"/>
      </a:accent5>
      <a:accent6>
        <a:srgbClr val="F3A53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2_IOOS PowerPoint Masters_2016_01_27">
  <a:themeElements>
    <a:clrScheme name="IOOS Custom">
      <a:dk1>
        <a:srgbClr val="000000"/>
      </a:dk1>
      <a:lt1>
        <a:srgbClr val="F5F5F5"/>
      </a:lt1>
      <a:dk2>
        <a:srgbClr val="053285"/>
      </a:dk2>
      <a:lt2>
        <a:srgbClr val="EEECE1"/>
      </a:lt2>
      <a:accent1>
        <a:srgbClr val="1692B1"/>
      </a:accent1>
      <a:accent2>
        <a:srgbClr val="C0504D"/>
      </a:accent2>
      <a:accent3>
        <a:srgbClr val="9BBB59"/>
      </a:accent3>
      <a:accent4>
        <a:srgbClr val="8064A2"/>
      </a:accent4>
      <a:accent5>
        <a:srgbClr val="5CD6F6"/>
      </a:accent5>
      <a:accent6>
        <a:srgbClr val="F3A53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_IOOS Body Slides">
  <a:themeElements>
    <a:clrScheme name="IOOS Custom">
      <a:dk1>
        <a:srgbClr val="000000"/>
      </a:dk1>
      <a:lt1>
        <a:srgbClr val="F5F5F5"/>
      </a:lt1>
      <a:dk2>
        <a:srgbClr val="053285"/>
      </a:dk2>
      <a:lt2>
        <a:srgbClr val="EEECE1"/>
      </a:lt2>
      <a:accent1>
        <a:srgbClr val="1692B1"/>
      </a:accent1>
      <a:accent2>
        <a:srgbClr val="C0504D"/>
      </a:accent2>
      <a:accent3>
        <a:srgbClr val="9BBB59"/>
      </a:accent3>
      <a:accent4>
        <a:srgbClr val="8064A2"/>
      </a:accent4>
      <a:accent5>
        <a:srgbClr val="5CD6F6"/>
      </a:accent5>
      <a:accent6>
        <a:srgbClr val="F3A53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4_IOOS Body Slides">
  <a:themeElements>
    <a:clrScheme name="IOOS Custom">
      <a:dk1>
        <a:srgbClr val="000000"/>
      </a:dk1>
      <a:lt1>
        <a:srgbClr val="F5F5F5"/>
      </a:lt1>
      <a:dk2>
        <a:srgbClr val="053285"/>
      </a:dk2>
      <a:lt2>
        <a:srgbClr val="EEECE1"/>
      </a:lt2>
      <a:accent1>
        <a:srgbClr val="1692B1"/>
      </a:accent1>
      <a:accent2>
        <a:srgbClr val="C0504D"/>
      </a:accent2>
      <a:accent3>
        <a:srgbClr val="9BBB59"/>
      </a:accent3>
      <a:accent4>
        <a:srgbClr val="8064A2"/>
      </a:accent4>
      <a:accent5>
        <a:srgbClr val="5CD6F6"/>
      </a:accent5>
      <a:accent6>
        <a:srgbClr val="F3A53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1_IOOS Title Slides">
  <a:themeElements>
    <a:clrScheme name="IOOS Custom">
      <a:dk1>
        <a:srgbClr val="000000"/>
      </a:dk1>
      <a:lt1>
        <a:srgbClr val="F5F5F5"/>
      </a:lt1>
      <a:dk2>
        <a:srgbClr val="053285"/>
      </a:dk2>
      <a:lt2>
        <a:srgbClr val="EEECE1"/>
      </a:lt2>
      <a:accent1>
        <a:srgbClr val="1692B1"/>
      </a:accent1>
      <a:accent2>
        <a:srgbClr val="C0504D"/>
      </a:accent2>
      <a:accent3>
        <a:srgbClr val="9BBB59"/>
      </a:accent3>
      <a:accent4>
        <a:srgbClr val="8064A2"/>
      </a:accent4>
      <a:accent5>
        <a:srgbClr val="5CD6F6"/>
      </a:accent5>
      <a:accent6>
        <a:srgbClr val="F3A53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13_IOOS PowerPoint Masters_2016_01_27">
  <a:themeElements>
    <a:clrScheme name="IOOS Custom">
      <a:dk1>
        <a:srgbClr val="000000"/>
      </a:dk1>
      <a:lt1>
        <a:srgbClr val="F5F5F5"/>
      </a:lt1>
      <a:dk2>
        <a:srgbClr val="053285"/>
      </a:dk2>
      <a:lt2>
        <a:srgbClr val="EEECE1"/>
      </a:lt2>
      <a:accent1>
        <a:srgbClr val="1692B1"/>
      </a:accent1>
      <a:accent2>
        <a:srgbClr val="C0504D"/>
      </a:accent2>
      <a:accent3>
        <a:srgbClr val="9BBB59"/>
      </a:accent3>
      <a:accent4>
        <a:srgbClr val="8064A2"/>
      </a:accent4>
      <a:accent5>
        <a:srgbClr val="5CD6F6"/>
      </a:accent5>
      <a:accent6>
        <a:srgbClr val="F3A53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5683</Words>
  <Application>Microsoft Macintosh PowerPoint</Application>
  <PresentationFormat>On-screen Show (4:3)</PresentationFormat>
  <Paragraphs>728</Paragraphs>
  <Slides>49</Slides>
  <Notes>49</Notes>
  <HiddenSlides>0</HiddenSlides>
  <MMClips>0</MMClips>
  <ScaleCrop>false</ScaleCrop>
  <HeadingPairs>
    <vt:vector size="6" baseType="variant">
      <vt:variant>
        <vt:lpstr>Fonts Used</vt:lpstr>
      </vt:variant>
      <vt:variant>
        <vt:i4>9</vt:i4>
      </vt:variant>
      <vt:variant>
        <vt:lpstr>Theme</vt:lpstr>
      </vt:variant>
      <vt:variant>
        <vt:i4>20</vt:i4>
      </vt:variant>
      <vt:variant>
        <vt:lpstr>Slide Titles</vt:lpstr>
      </vt:variant>
      <vt:variant>
        <vt:i4>49</vt:i4>
      </vt:variant>
    </vt:vector>
  </HeadingPairs>
  <TitlesOfParts>
    <vt:vector size="78" baseType="lpstr">
      <vt:lpstr>Times</vt:lpstr>
      <vt:lpstr>Roboto</vt:lpstr>
      <vt:lpstr>Questrial</vt:lpstr>
      <vt:lpstr>Calibri</vt:lpstr>
      <vt:lpstr>Rockwell</vt:lpstr>
      <vt:lpstr>Arial</vt:lpstr>
      <vt:lpstr>Courier New</vt:lpstr>
      <vt:lpstr>Noto Sans Symbols</vt:lpstr>
      <vt:lpstr>Century Gothic</vt:lpstr>
      <vt:lpstr>IOOS Cover Slides</vt:lpstr>
      <vt:lpstr>IOOS Title Slides</vt:lpstr>
      <vt:lpstr>IOOS PowerPoint Masters_012716</vt:lpstr>
      <vt:lpstr>IOOS Body Slides</vt:lpstr>
      <vt:lpstr>12_IOOS PowerPoint Masters_2016_01_27</vt:lpstr>
      <vt:lpstr>3_IOOS Body Slides</vt:lpstr>
      <vt:lpstr>4_IOOS Body Slides</vt:lpstr>
      <vt:lpstr>1_IOOS Title Slides</vt:lpstr>
      <vt:lpstr>13_IOOS PowerPoint Masters_2016_01_27</vt:lpstr>
      <vt:lpstr>3_IOOS PowerPoint Masters_2016_01_27</vt:lpstr>
      <vt:lpstr>IOOS PowerPoint Masters_012716</vt:lpstr>
      <vt:lpstr>IOOS PowerPoint Masters_012716</vt:lpstr>
      <vt:lpstr>IOOS PowerPoint Masters_012716</vt:lpstr>
      <vt:lpstr>IOOS PowerPoint Masters_012716</vt:lpstr>
      <vt:lpstr>8_IOOS PowerPoint Masters_2016_01_27</vt:lpstr>
      <vt:lpstr>2_IOOS PowerPoint Masters_2016_01_27</vt:lpstr>
      <vt:lpstr>3_Blank</vt:lpstr>
      <vt:lpstr>IOOS PowerPoint Masters_012716</vt:lpstr>
      <vt:lpstr>2_IOOS PowerPoint Masters_012716</vt:lpstr>
      <vt:lpstr>IOOS Body Slides</vt:lpstr>
      <vt:lpstr>2018 Annual Report to the IOOC on U.S. IOOS</vt:lpstr>
      <vt:lpstr>PowerPoint Presentation</vt:lpstr>
      <vt:lpstr>Agenda</vt:lpstr>
      <vt:lpstr>IOOS Strategic Plan</vt:lpstr>
      <vt:lpstr>Marine Mammal Health Monitoring and Analysis Platform</vt:lpstr>
      <vt:lpstr>Ocean Observatories Initiative (OOI)</vt:lpstr>
      <vt:lpstr>EPA and Nutrient Sensors</vt:lpstr>
      <vt:lpstr>Argo Program</vt:lpstr>
      <vt:lpstr>2018 Arctic Report Card Released</vt:lpstr>
      <vt:lpstr>TPOS 2020</vt:lpstr>
      <vt:lpstr>U.S. Glider Network </vt:lpstr>
      <vt:lpstr>U.S. Animal Telemetry Network (ATN)</vt:lpstr>
      <vt:lpstr>U.S. Animal Telemetry Network (ATN)</vt:lpstr>
      <vt:lpstr>National Coastal Ecosystem Moorings</vt:lpstr>
      <vt:lpstr>U.S. Marine Biodiversity Observation Network (MBON)</vt:lpstr>
      <vt:lpstr>Program Office Highlights and Priorities</vt:lpstr>
      <vt:lpstr>FY2019 IOOS PO Highlights</vt:lpstr>
      <vt:lpstr>Ocean Technology Transition Program</vt:lpstr>
      <vt:lpstr>U.S. IOOS Enacted and President’s Budgets FY04-19</vt:lpstr>
      <vt:lpstr>Regional Grants Actions Summary FY18 V 17</vt:lpstr>
      <vt:lpstr>U.S. IOOS FY18 partner funding totals</vt:lpstr>
      <vt:lpstr>PowerPoint Presentation</vt:lpstr>
      <vt:lpstr>Flow to the GTS across the IOOS Enterprise</vt:lpstr>
      <vt:lpstr>HF Radar Network Development</vt:lpstr>
      <vt:lpstr>National DMAC</vt:lpstr>
      <vt:lpstr>QARTOD</vt:lpstr>
      <vt:lpstr>HAB forecasting ‘system’</vt:lpstr>
      <vt:lpstr>Modeling Advancements</vt:lpstr>
      <vt:lpstr>IOOS Implementation</vt:lpstr>
      <vt:lpstr>Looking forward </vt:lpstr>
      <vt:lpstr>PowerPoint Presentation</vt:lpstr>
      <vt:lpstr>PowerPoint Presentation</vt:lpstr>
      <vt:lpstr>U.S. IOOS Enacted and President’s Budgets FY15-19</vt:lpstr>
      <vt:lpstr>U.S. IOOS: Program Timeline</vt:lpstr>
      <vt:lpstr>“IOOS” budget 2010-2019</vt:lpstr>
      <vt:lpstr>IOOS refreshed Core Variables</vt:lpstr>
      <vt:lpstr>Growing Navy Collaboration - Navy Glider Operations</vt:lpstr>
      <vt:lpstr>NAVOCEANO Support for Hurricane Gliders</vt:lpstr>
      <vt:lpstr>Delivering Observations: Environmental Sensor Map</vt:lpstr>
      <vt:lpstr>PowerPoint Presentation</vt:lpstr>
      <vt:lpstr>What is U.S. IOOS?</vt:lpstr>
      <vt:lpstr>Flow to the GTS: CY2018</vt:lpstr>
      <vt:lpstr>MBON Tools @ mbon.ioos.us</vt:lpstr>
      <vt:lpstr>MBON User Needs to Date</vt:lpstr>
      <vt:lpstr>PowerPoint Presentation</vt:lpstr>
      <vt:lpstr>PowerPoint Presentation</vt:lpstr>
      <vt:lpstr>US MBON and eDNA</vt:lpstr>
      <vt:lpstr>Submaran deployment for HAB sampling</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2018 Annual Report to the IOOC on U.S. IOOS</dc:title>
  <cp:lastModifiedBy>Torie Ketcham</cp:lastModifiedBy>
  <cp:revision>2</cp:revision>
  <dcterms:created xsi:type="dcterms:W3CDTF">2019-04-29T23:54:21Z</dcterms:created>
  <dcterms:modified xsi:type="dcterms:W3CDTF">2019-04-29T23:57:56Z</dcterms:modified>
</cp:coreProperties>
</file>