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5633" r:id="rId2"/>
    <p:sldMasterId id="2147488860" r:id="rId3"/>
    <p:sldMasterId id="2147488917" r:id="rId4"/>
    <p:sldMasterId id="2147488929" r:id="rId5"/>
    <p:sldMasterId id="2147488945" r:id="rId6"/>
  </p:sldMasterIdLst>
  <p:notesMasterIdLst>
    <p:notesMasterId r:id="rId27"/>
  </p:notesMasterIdLst>
  <p:sldIdLst>
    <p:sldId id="512" r:id="rId7"/>
    <p:sldId id="523" r:id="rId8"/>
    <p:sldId id="526" r:id="rId9"/>
    <p:sldId id="525" r:id="rId10"/>
    <p:sldId id="444" r:id="rId11"/>
    <p:sldId id="442" r:id="rId12"/>
    <p:sldId id="499" r:id="rId13"/>
    <p:sldId id="452" r:id="rId14"/>
    <p:sldId id="533" r:id="rId15"/>
    <p:sldId id="524" r:id="rId16"/>
    <p:sldId id="498" r:id="rId17"/>
    <p:sldId id="464" r:id="rId18"/>
    <p:sldId id="505" r:id="rId19"/>
    <p:sldId id="528" r:id="rId20"/>
    <p:sldId id="530" r:id="rId21"/>
    <p:sldId id="532" r:id="rId22"/>
    <p:sldId id="466" r:id="rId23"/>
    <p:sldId id="529" r:id="rId24"/>
    <p:sldId id="531" r:id="rId25"/>
    <p:sldId id="527" r:id="rId26"/>
  </p:sldIdLst>
  <p:sldSz cx="9144000" cy="6858000" type="screen4x3"/>
  <p:notesSz cx="68580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906" autoAdjust="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15EB74-2C39-4A9F-A0F6-CDBDF5A705C6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5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079229-54D2-403C-95CD-8D50ECCB6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2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F4745-BB7C-4A81-A6C0-242D3573E7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C580-29EF-4671-B618-414B711E49C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079229-54D2-403C-95CD-8D50ECCB66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079229-54D2-403C-95CD-8D50ECCB66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5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079229-54D2-403C-95CD-8D50ECCB66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2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4705-6AAA-4989-8FD2-278257478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FCAF-8DB2-40F3-8874-160D174F2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14288"/>
            <a:ext cx="2160587" cy="6021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4288"/>
            <a:ext cx="6329363" cy="6021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467B-1027-414B-92DE-0A70AB3A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4288"/>
            <a:ext cx="8642350" cy="1196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900" y="1484313"/>
            <a:ext cx="4244975" cy="455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4244975" cy="455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0648-BF0D-4D6F-BC94-A7F119463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5900" y="14288"/>
            <a:ext cx="8642350" cy="602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7790-024D-4A70-9622-8292F82C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4288"/>
            <a:ext cx="8642350" cy="1196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900" y="1484313"/>
            <a:ext cx="4244975" cy="455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3275" y="1484313"/>
            <a:ext cx="4244975" cy="219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3275" y="3835400"/>
            <a:ext cx="4244975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DDAD8-07BE-482E-B7D6-0E54FD947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4288"/>
            <a:ext cx="8642350" cy="1196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484313"/>
            <a:ext cx="4244975" cy="455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3275" y="1484313"/>
            <a:ext cx="4244975" cy="219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3275" y="3835400"/>
            <a:ext cx="4244975" cy="220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11B7-F8B2-45AF-B12D-3F38D74EA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1110-FE96-4890-B02D-76D304762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75 Helvetica Bold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Ocean Innovation 2008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827F-FEDC-4633-A997-D2F219127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89F6-CDF9-4A8E-8E57-9D7F70676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6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484313"/>
            <a:ext cx="4244975" cy="455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4244975" cy="455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C80D-E7C0-45EB-9312-FACE55FC0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6CA6-6336-4B47-8B9A-8A5885279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1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3651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prstClr val="blac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D5C-B82E-4628-8897-2B6EAAFD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8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B38F-0550-433C-9243-39D80D89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EEF5-446D-4015-B7E1-569204FD4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4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B765-C88D-43A2-AC69-ACDE4D9A4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3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DA08-934E-45C4-980C-7D5BAD08D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1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E6E3-0C76-4B33-A3EC-61B5FEEBD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40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06B9-7520-425E-A3BC-DBC1EA5EF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9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381E-D6A9-4CA3-B6B1-03B93D3E2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6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FA984D4-D7D0-4A48-9489-4CC20B398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5921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F05-7791-48ED-AC48-BFEA7B215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8848F0-FBC5-4BBB-A839-EDF4308F5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4429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FF491F-20D8-4561-91E2-008BB899C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7602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E1475C-4F18-42D8-90BC-D57D347D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0159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F69E7A-9F4B-4FB5-A4A2-B420EA419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28657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B1BF17-FA98-4489-BDCB-77D9A524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17017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0F7BC4-B2F2-4EDE-8A90-8F0CA525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79348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C6870C-475C-430E-A45B-57D11990A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9774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C4FB11-3BA4-47E5-A9A1-9B1F5BBCD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64306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A4AAC0-04B5-4F54-B704-CE7438AB1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1591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12E2E2-6871-4387-B784-C8C5AC50F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845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7EF-C405-435C-9F59-20599D74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343106-3E5A-46F6-BBCF-99AF26185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2366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1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1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A99133-F6B9-4479-B8DE-36BE3913B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2324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46100" y="6248400"/>
            <a:ext cx="19700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76575" y="6248400"/>
            <a:ext cx="299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60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77C1-2FFC-41A7-96E3-7E1431AA105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10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1372-49A5-4A46-9BFD-37863907710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01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976F-993A-4CD1-BB80-BC7F2DBB19C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43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4DEE-3FB1-4AD4-ABA3-03F0C59B312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5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A213-A01B-49A1-9C51-C0956783C38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39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EFC8-7599-491C-BCAE-2D66E149E30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06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D9195-51E1-438D-BCC0-3D50ED99435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CECA-EDFA-4732-910F-0580C3978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9329-53F1-4C7D-A850-901E8B9B8DE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074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A5C07-F2A5-4AC5-BF23-6C89E36E7BF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481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5D62-0C27-43A9-AB95-93C90B93F1A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85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4F16-BF1C-408C-9CD3-C1A763F64B0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11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F97D9-EB07-44A2-8681-A7486BCC6ED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92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9A9E-841E-47F7-ABEA-DADF8A2177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0B083-E96C-4E59-8613-F5FD717A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CF64F-69E1-4D09-87E0-6F90FC5D1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 userDrawn="1"/>
        </p:nvGrpSpPr>
        <p:grpSpPr bwMode="auto">
          <a:xfrm>
            <a:off x="-34925" y="6186488"/>
            <a:ext cx="9144000" cy="619125"/>
            <a:chOff x="0" y="3888"/>
            <a:chExt cx="5760" cy="390"/>
          </a:xfrm>
        </p:grpSpPr>
        <p:sp>
          <p:nvSpPr>
            <p:cNvPr id="119811" name="Line 3"/>
            <p:cNvSpPr>
              <a:spLocks noChangeShapeType="1"/>
            </p:cNvSpPr>
            <p:nvPr userDrawn="1"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28575">
              <a:solidFill>
                <a:srgbClr val="F5B80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353">
                <a:defRPr/>
              </a:pPr>
              <a:endParaRPr lang="en-US" sz="2400">
                <a:solidFill>
                  <a:srgbClr val="00007E"/>
                </a:solidFill>
                <a:latin typeface="Verdana" pitchFamily="34" charset="0"/>
              </a:endParaRPr>
            </a:p>
          </p:txBody>
        </p:sp>
        <p:pic>
          <p:nvPicPr>
            <p:cNvPr id="12296" name="Picture 4" descr="LOGO ohne text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80" y="3936"/>
              <a:ext cx="34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3" name="Text Box 5"/>
            <p:cNvSpPr txBox="1">
              <a:spLocks noChangeArrowheads="1"/>
            </p:cNvSpPr>
            <p:nvPr userDrawn="1"/>
          </p:nvSpPr>
          <p:spPr bwMode="auto">
            <a:xfrm>
              <a:off x="3383" y="4028"/>
              <a:ext cx="19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defTabSz="914353">
                <a:defRPr/>
              </a:pPr>
              <a:r>
                <a:rPr lang="en-GB" sz="1000" b="1">
                  <a:solidFill>
                    <a:srgbClr val="FFFFFF"/>
                  </a:solidFill>
                  <a:latin typeface="Verdana" pitchFamily="34" charset="0"/>
                </a:rPr>
                <a:t>European Environment Agency</a:t>
              </a:r>
            </a:p>
          </p:txBody>
        </p:sp>
      </p:grpSp>
      <p:pic>
        <p:nvPicPr>
          <p:cNvPr id="12291" name="Picture 6"/>
          <p:cNvPicPr>
            <a:picLocks noChangeAspect="1" noChangeArrowheads="1"/>
          </p:cNvPicPr>
          <p:nvPr userDrawn="1"/>
        </p:nvPicPr>
        <p:blipFill>
          <a:blip r:embed="rId18" cstate="print">
            <a:lum bright="-30000"/>
          </a:blip>
          <a:srcRect/>
          <a:stretch>
            <a:fillRect/>
          </a:stretch>
        </p:blipFill>
        <p:spPr bwMode="auto">
          <a:xfrm>
            <a:off x="-34925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4288"/>
            <a:ext cx="86423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29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484313"/>
            <a:ext cx="864235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 Third level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251575"/>
            <a:ext cx="73453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353">
              <a:defRPr sz="800" b="1">
                <a:solidFill>
                  <a:srgbClr val="DDDDDD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BA64F5C1-064D-4EC9-80AE-13651FAD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64" r:id="rId1"/>
    <p:sldLayoutId id="2147488565" r:id="rId2"/>
    <p:sldLayoutId id="2147488566" r:id="rId3"/>
    <p:sldLayoutId id="2147488567" r:id="rId4"/>
    <p:sldLayoutId id="2147488568" r:id="rId5"/>
    <p:sldLayoutId id="2147488569" r:id="rId6"/>
    <p:sldLayoutId id="2147488570" r:id="rId7"/>
    <p:sldLayoutId id="2147488571" r:id="rId8"/>
    <p:sldLayoutId id="2147488572" r:id="rId9"/>
    <p:sldLayoutId id="2147488573" r:id="rId10"/>
    <p:sldLayoutId id="2147488574" r:id="rId11"/>
    <p:sldLayoutId id="2147488575" r:id="rId12"/>
    <p:sldLayoutId id="2147488576" r:id="rId13"/>
    <p:sldLayoutId id="2147488577" r:id="rId14"/>
    <p:sldLayoutId id="2147488578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442913" indent="142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900113" indent="142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341438" indent="301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Tahoma" pitchFamily="34" charset="0"/>
        </a:defRPr>
      </a:lvl4pPr>
      <a:lvl5pPr marL="1798638" indent="3016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pitchFamily="34" charset="0"/>
        </a:defRPr>
      </a:lvl5pPr>
      <a:lvl6pPr marL="2255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pitchFamily="34" charset="0"/>
        </a:defRPr>
      </a:lvl6pPr>
      <a:lvl7pPr marL="27130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pitchFamily="34" charset="0"/>
        </a:defRPr>
      </a:lvl7pPr>
      <a:lvl8pPr marL="31702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pitchFamily="34" charset="0"/>
        </a:defRPr>
      </a:lvl8pPr>
      <a:lvl9pPr marL="36274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8758" r:id="rId1"/>
    <p:sldLayoutId id="2147488759" r:id="rId2"/>
    <p:sldLayoutId id="2147488760" r:id="rId3"/>
    <p:sldLayoutId id="2147488761" r:id="rId4"/>
    <p:sldLayoutId id="2147488762" r:id="rId5"/>
    <p:sldLayoutId id="2147488763" r:id="rId6"/>
    <p:sldLayoutId id="2147488764" r:id="rId7"/>
    <p:sldLayoutId id="2147488765" r:id="rId8"/>
    <p:sldLayoutId id="2147488766" r:id="rId9"/>
    <p:sldLayoutId id="2147488767" r:id="rId10"/>
    <p:sldLayoutId id="2147488768" r:id="rId11"/>
  </p:sldLayoutIdLst>
  <p:transition>
    <p:fade/>
  </p:transition>
  <p:txStyles>
    <p:titleStyle>
      <a:lvl1pPr algn="ctr" rtl="0" eaLnBrk="0" fontAlgn="base" hangingPunct="0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  <a:sym typeface="75 Helvetica Bold"/>
        </a:defRPr>
      </a:lvl1pPr>
      <a:lvl2pPr algn="ctr" rtl="0" eaLnBrk="0" fontAlgn="base" hangingPunct="0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75 Helvetica Bold"/>
          <a:sym typeface="75 Helvetica Bold"/>
        </a:defRPr>
      </a:lvl2pPr>
      <a:lvl3pPr algn="ctr" rtl="0" eaLnBrk="0" fontAlgn="base" hangingPunct="0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75 Helvetica Bold"/>
          <a:sym typeface="75 Helvetica Bold"/>
        </a:defRPr>
      </a:lvl3pPr>
      <a:lvl4pPr algn="ctr" rtl="0" eaLnBrk="0" fontAlgn="base" hangingPunct="0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75 Helvetica Bold"/>
          <a:sym typeface="75 Helvetica Bold"/>
        </a:defRPr>
      </a:lvl4pPr>
      <a:lvl5pPr algn="ctr" rtl="0" eaLnBrk="0" fontAlgn="base" hangingPunct="0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75 Helvetica Bold"/>
          <a:sym typeface="75 Helvetica Bold"/>
        </a:defRPr>
      </a:lvl5pPr>
      <a:lvl6pPr marL="321457" algn="ctr" rtl="0" fontAlgn="base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75 Helvetica Bold"/>
          <a:sym typeface="75 Helvetica Bold"/>
        </a:defRPr>
      </a:lvl6pPr>
      <a:lvl7pPr marL="642915" algn="ctr" rtl="0" fontAlgn="base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75 Helvetica Bold"/>
          <a:sym typeface="75 Helvetica Bold"/>
        </a:defRPr>
      </a:lvl7pPr>
      <a:lvl8pPr marL="964372" algn="ctr" rtl="0" fontAlgn="base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75 Helvetica Bold"/>
          <a:sym typeface="75 Helvetica Bold"/>
        </a:defRPr>
      </a:lvl8pPr>
      <a:lvl9pPr marL="1285829" algn="ctr" rtl="0" fontAlgn="base">
        <a:lnSpc>
          <a:spcPct val="102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75 Helvetica Bold"/>
          <a:sym typeface="75 Helvetica Bold"/>
        </a:defRPr>
      </a:lvl9pPr>
    </p:titleStyle>
    <p:bodyStyle>
      <a:lvl1pPr marL="342900" indent="-342900" algn="ctr" rtl="0" eaLnBrk="0" fontAlgn="base" hangingPunct="0">
        <a:spcBef>
          <a:spcPts val="2813"/>
        </a:spcBef>
        <a:spcAft>
          <a:spcPct val="0"/>
        </a:spcAft>
        <a:defRPr sz="2100">
          <a:solidFill>
            <a:srgbClr val="9DA9A9"/>
          </a:solidFill>
          <a:latin typeface="+mn-lt"/>
          <a:ea typeface="+mn-ea"/>
          <a:cs typeface="+mn-cs"/>
          <a:sym typeface="75 Helvetica Bold"/>
        </a:defRPr>
      </a:lvl1pPr>
      <a:lvl2pPr marL="179388" indent="-153988" algn="l" rtl="0" eaLnBrk="0" fontAlgn="base" hangingPunct="0">
        <a:spcBef>
          <a:spcPts val="988"/>
        </a:spcBef>
        <a:spcAft>
          <a:spcPct val="0"/>
        </a:spcAft>
        <a:buSzPct val="60000"/>
        <a:buFont typeface="Lucida Grande" charset="0"/>
        <a:buChar char="•"/>
        <a:defRPr sz="2500">
          <a:solidFill>
            <a:schemeClr val="tx1"/>
          </a:solidFill>
          <a:latin typeface="55 Helvetica Roman"/>
          <a:sym typeface="55 Helvetica Roman"/>
        </a:defRPr>
      </a:lvl2pPr>
      <a:lvl3pPr marL="415925" indent="-211138" algn="l" rtl="0" eaLnBrk="0" fontAlgn="base" hangingPunct="0">
        <a:spcBef>
          <a:spcPts val="838"/>
        </a:spcBef>
        <a:spcAft>
          <a:spcPct val="0"/>
        </a:spcAft>
        <a:buSzPct val="80000"/>
        <a:buFont typeface="Lucida Grande" charset="0"/>
        <a:buChar char="–"/>
        <a:defRPr sz="2400">
          <a:solidFill>
            <a:schemeClr val="tx1"/>
          </a:solidFill>
          <a:latin typeface="55 Helvetica Roman"/>
          <a:sym typeface="55 Helvetica Roman"/>
        </a:defRPr>
      </a:lvl3pPr>
      <a:lvl4pPr marL="615950" indent="-182563" algn="l" rtl="0" eaLnBrk="0" fontAlgn="base" hangingPunct="0">
        <a:spcBef>
          <a:spcPts val="700"/>
        </a:spcBef>
        <a:spcAft>
          <a:spcPct val="0"/>
        </a:spcAft>
        <a:buSzPct val="80000"/>
        <a:buFont typeface="Lucida Grande" charset="0"/>
        <a:buChar char="–"/>
        <a:defRPr sz="2200">
          <a:solidFill>
            <a:schemeClr val="tx1"/>
          </a:solidFill>
          <a:latin typeface="55 Helvetica Roman"/>
          <a:sym typeface="55 Helvetica Roman"/>
        </a:defRPr>
      </a:lvl4pPr>
      <a:lvl5pPr marL="825500" indent="-195263" algn="l" rtl="0" eaLnBrk="0" fontAlgn="base" hangingPunct="0">
        <a:spcBef>
          <a:spcPts val="700"/>
        </a:spcBef>
        <a:spcAft>
          <a:spcPct val="0"/>
        </a:spcAft>
        <a:buSzPct val="80000"/>
        <a:buFont typeface="Lucida Grande" charset="0"/>
        <a:buChar char="–"/>
        <a:defRPr sz="2200">
          <a:solidFill>
            <a:schemeClr val="tx1"/>
          </a:solidFill>
          <a:latin typeface="55 Helvetica Roman"/>
          <a:sym typeface="55 Helvetica Roman"/>
        </a:defRPr>
      </a:lvl5pPr>
      <a:lvl6pPr marL="1147424" indent="-195330" algn="l" rtl="0" fontAlgn="base">
        <a:spcBef>
          <a:spcPts val="703"/>
        </a:spcBef>
        <a:spcAft>
          <a:spcPct val="0"/>
        </a:spcAft>
        <a:buSzPct val="80000"/>
        <a:buFont typeface="Lucida Grande" charset="0"/>
        <a:buChar char="–"/>
        <a:defRPr sz="2200">
          <a:solidFill>
            <a:schemeClr val="tx1"/>
          </a:solidFill>
          <a:latin typeface="55 Helvetica Roman"/>
          <a:sym typeface="55 Helvetica Roman"/>
        </a:defRPr>
      </a:lvl6pPr>
      <a:lvl7pPr marL="1468881" indent="-195330" algn="l" rtl="0" fontAlgn="base">
        <a:spcBef>
          <a:spcPts val="703"/>
        </a:spcBef>
        <a:spcAft>
          <a:spcPct val="0"/>
        </a:spcAft>
        <a:buSzPct val="80000"/>
        <a:buFont typeface="Lucida Grande" charset="0"/>
        <a:buChar char="–"/>
        <a:defRPr sz="2200">
          <a:solidFill>
            <a:schemeClr val="tx1"/>
          </a:solidFill>
          <a:latin typeface="55 Helvetica Roman"/>
          <a:sym typeface="55 Helvetica Roman"/>
        </a:defRPr>
      </a:lvl7pPr>
      <a:lvl8pPr marL="1790339" indent="-195330" algn="l" rtl="0" fontAlgn="base">
        <a:spcBef>
          <a:spcPts val="703"/>
        </a:spcBef>
        <a:spcAft>
          <a:spcPct val="0"/>
        </a:spcAft>
        <a:buSzPct val="80000"/>
        <a:buFont typeface="Lucida Grande" charset="0"/>
        <a:buChar char="–"/>
        <a:defRPr sz="2200">
          <a:solidFill>
            <a:schemeClr val="tx1"/>
          </a:solidFill>
          <a:latin typeface="55 Helvetica Roman"/>
          <a:sym typeface="55 Helvetica Roman"/>
        </a:defRPr>
      </a:lvl8pPr>
      <a:lvl9pPr marL="2111796" indent="-195330" algn="l" rtl="0" fontAlgn="base">
        <a:spcBef>
          <a:spcPts val="703"/>
        </a:spcBef>
        <a:spcAft>
          <a:spcPct val="0"/>
        </a:spcAft>
        <a:buSzPct val="80000"/>
        <a:buFont typeface="Lucida Grande" charset="0"/>
        <a:buChar char="–"/>
        <a:defRPr sz="2200">
          <a:solidFill>
            <a:schemeClr val="tx1"/>
          </a:solidFill>
          <a:latin typeface="55 Helvetica Roman"/>
          <a:sym typeface="55 Helvetica Roman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fld id="{BA46F902-392B-4B22-BA46-1AB5B975E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3" fontAlgn="auto">
                <a:spcBef>
                  <a:spcPts val="0"/>
                </a:spcBef>
                <a:spcAft>
                  <a:spcPts val="0"/>
                </a:spcAft>
              </a:pPr>
              <a:t>10/18/2015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fld id="{A0C9E885-C69C-4C15-B086-8F86E311F63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61" r:id="rId1"/>
    <p:sldLayoutId id="2147488862" r:id="rId2"/>
    <p:sldLayoutId id="2147488863" r:id="rId3"/>
    <p:sldLayoutId id="2147488864" r:id="rId4"/>
    <p:sldLayoutId id="2147488865" r:id="rId5"/>
    <p:sldLayoutId id="2147488866" r:id="rId6"/>
    <p:sldLayoutId id="2147488867" r:id="rId7"/>
    <p:sldLayoutId id="2147488868" r:id="rId8"/>
    <p:sldLayoutId id="2147488869" r:id="rId9"/>
    <p:sldLayoutId id="2147488870" r:id="rId10"/>
    <p:sldLayoutId id="2147488871" r:id="rId11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r>
              <a:rPr lang="en-US">
                <a:cs typeface="Arial" pitchFamily="34" charset="0"/>
              </a:rPr>
              <a:t>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>
              <a:defRPr/>
            </a:pPr>
            <a:fld id="{7AA4486D-F698-4CEE-BC5D-D7D75C885E82}" type="slidenum">
              <a:rPr lang="en-US">
                <a:cs typeface="Arial" pitchFamily="34" charset="0"/>
              </a:rPr>
              <a:pPr defTabSz="914400"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1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18" r:id="rId1"/>
    <p:sldLayoutId id="2147488919" r:id="rId2"/>
    <p:sldLayoutId id="2147488920" r:id="rId3"/>
    <p:sldLayoutId id="2147488921" r:id="rId4"/>
    <p:sldLayoutId id="2147488922" r:id="rId5"/>
    <p:sldLayoutId id="2147488923" r:id="rId6"/>
    <p:sldLayoutId id="2147488924" r:id="rId7"/>
    <p:sldLayoutId id="2147488925" r:id="rId8"/>
    <p:sldLayoutId id="2147488926" r:id="rId9"/>
    <p:sldLayoutId id="2147488927" r:id="rId10"/>
    <p:sldLayoutId id="2147488928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defTabSz="914400">
              <a:defRPr/>
            </a:pPr>
            <a:fld id="{713ECFA4-4F0C-4C93-B8F6-373FEFB84CDD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30" r:id="rId1"/>
    <p:sldLayoutId id="2147488931" r:id="rId2"/>
    <p:sldLayoutId id="2147488932" r:id="rId3"/>
    <p:sldLayoutId id="2147488933" r:id="rId4"/>
    <p:sldLayoutId id="2147488934" r:id="rId5"/>
    <p:sldLayoutId id="2147488935" r:id="rId6"/>
    <p:sldLayoutId id="2147488936" r:id="rId7"/>
    <p:sldLayoutId id="2147488937" r:id="rId8"/>
    <p:sldLayoutId id="2147488938" r:id="rId9"/>
    <p:sldLayoutId id="2147488939" r:id="rId10"/>
    <p:sldLayoutId id="2147488940" r:id="rId11"/>
    <p:sldLayoutId id="2147488941" r:id="rId12"/>
    <p:sldLayoutId id="2147488942" r:id="rId13"/>
    <p:sldLayoutId id="2147488943" r:id="rId14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>
              <a:defRPr/>
            </a:pPr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>
              <a:defRPr/>
            </a:pPr>
            <a:fld id="{68322400-9BEE-4DF5-B511-0AE4479EA8F0}" type="slidenum">
              <a:rPr lang="en-GB" altLang="en-US">
                <a:solidFill>
                  <a:srgbClr val="000000"/>
                </a:solidFill>
                <a:latin typeface="Times New Roman" pitchFamily="18" charset="0"/>
              </a:rPr>
              <a:pPr defTabSz="914400"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4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46" r:id="rId1"/>
    <p:sldLayoutId id="2147488947" r:id="rId2"/>
    <p:sldLayoutId id="2147488948" r:id="rId3"/>
    <p:sldLayoutId id="2147488949" r:id="rId4"/>
    <p:sldLayoutId id="2147488950" r:id="rId5"/>
    <p:sldLayoutId id="2147488951" r:id="rId6"/>
    <p:sldLayoutId id="2147488952" r:id="rId7"/>
    <p:sldLayoutId id="2147488953" r:id="rId8"/>
    <p:sldLayoutId id="2147488954" r:id="rId9"/>
    <p:sldLayoutId id="2147488955" r:id="rId10"/>
    <p:sldLayoutId id="2147488956" r:id="rId11"/>
    <p:sldLayoutId id="2147488957" r:id="rId12"/>
    <p:sldLayoutId id="21474889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Wave slid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00063" y="1285875"/>
            <a:ext cx="8248650" cy="37338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lnSpc>
                <a:spcPct val="110000"/>
              </a:lnSpc>
              <a:spcBef>
                <a:spcPct val="0"/>
              </a:spcBef>
              <a:buClr>
                <a:srgbClr val="A20B54"/>
              </a:buClr>
              <a:buSzPct val="130000"/>
              <a:buFontTx/>
              <a:buNone/>
            </a:pPr>
            <a:endParaRPr lang="en-GB" altLang="en-US" sz="48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algn="ctr" defTabSz="914400">
              <a:lnSpc>
                <a:spcPct val="110000"/>
              </a:lnSpc>
              <a:spcBef>
                <a:spcPct val="0"/>
              </a:spcBef>
              <a:buClr>
                <a:srgbClr val="A20B54"/>
              </a:buClr>
              <a:buSzPct val="130000"/>
              <a:buFontTx/>
              <a:buNone/>
            </a:pPr>
            <a:endParaRPr lang="en-GB" altLang="en-US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algn="ctr" defTabSz="914400">
              <a:lnSpc>
                <a:spcPct val="110000"/>
              </a:lnSpc>
              <a:spcBef>
                <a:spcPct val="0"/>
              </a:spcBef>
              <a:buClr>
                <a:srgbClr val="A20B54"/>
              </a:buClr>
              <a:buSzPct val="130000"/>
              <a:buFontTx/>
              <a:buNone/>
            </a:pPr>
            <a:endParaRPr lang="en-GB" altLang="en-US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algn="ctr" defTabSz="914400">
              <a:lnSpc>
                <a:spcPct val="110000"/>
              </a:lnSpc>
              <a:spcBef>
                <a:spcPct val="0"/>
              </a:spcBef>
              <a:buClr>
                <a:srgbClr val="A20B54"/>
              </a:buClr>
              <a:buSzPct val="130000"/>
              <a:buFontTx/>
              <a:buNone/>
            </a:pPr>
            <a:endParaRPr lang="en-GB" altLang="en-US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algn="ctr" defTabSz="914400">
              <a:lnSpc>
                <a:spcPct val="110000"/>
              </a:lnSpc>
              <a:spcBef>
                <a:spcPct val="0"/>
              </a:spcBef>
              <a:buClr>
                <a:srgbClr val="A20B54"/>
              </a:buClr>
              <a:buSzPct val="130000"/>
              <a:buFontTx/>
              <a:buNone/>
            </a:pPr>
            <a:endParaRPr lang="en-GB" altLang="en-US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algn="ctr" defTabSz="914400">
              <a:lnSpc>
                <a:spcPct val="110000"/>
              </a:lnSpc>
              <a:spcBef>
                <a:spcPct val="0"/>
              </a:spcBef>
              <a:buClr>
                <a:srgbClr val="A20B54"/>
              </a:buClr>
              <a:buSzPct val="130000"/>
              <a:buFontTx/>
              <a:buNone/>
            </a:pPr>
            <a:endParaRPr lang="en-GB" altLang="en-US" sz="280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algn="ctr" defTabSz="914400">
              <a:lnSpc>
                <a:spcPct val="110000"/>
              </a:lnSpc>
              <a:spcBef>
                <a:spcPct val="0"/>
              </a:spcBef>
              <a:buClr>
                <a:srgbClr val="A20B54"/>
              </a:buClr>
              <a:buSzPct val="130000"/>
              <a:buFontTx/>
              <a:buNone/>
            </a:pPr>
            <a:r>
              <a:rPr lang="en-GB" altLang="en-US" sz="12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endParaRPr lang="en-US" altLang="en-US" sz="120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395288" y="2116138"/>
            <a:ext cx="8353425" cy="3170099"/>
          </a:xfrm>
          <a:prstGeom prst="rect">
            <a:avLst/>
          </a:prstGeom>
          <a:solidFill>
            <a:schemeClr val="tx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Catching The Next Wave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8723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4"/>
            <a:ext cx="9144000" cy="684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884368" y="6021288"/>
            <a:ext cx="1152128" cy="72008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87991"/>
      </p:ext>
    </p:extLst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icro_fuel_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5288300"/>
            <a:ext cx="1557340" cy="1569700"/>
          </a:xfrm>
          <a:prstGeom prst="rect">
            <a:avLst/>
          </a:prstGeom>
        </p:spPr>
      </p:pic>
      <p:pic>
        <p:nvPicPr>
          <p:cNvPr id="6" name="Picture 5" descr="labonc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214818"/>
            <a:ext cx="1644633" cy="1804985"/>
          </a:xfrm>
          <a:prstGeom prst="rect">
            <a:avLst/>
          </a:prstGeom>
        </p:spPr>
      </p:pic>
      <p:pic>
        <p:nvPicPr>
          <p:cNvPr id="7" name="Picture 6" descr="bio-tech-sensor-wristb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571612"/>
            <a:ext cx="2095488" cy="1355082"/>
          </a:xfrm>
          <a:prstGeom prst="rect">
            <a:avLst/>
          </a:prstGeom>
        </p:spPr>
      </p:pic>
      <p:pic>
        <p:nvPicPr>
          <p:cNvPr id="9" name="Picture 8" descr="fiber_opt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071546"/>
            <a:ext cx="1813071" cy="1938338"/>
          </a:xfrm>
          <a:prstGeom prst="rect">
            <a:avLst/>
          </a:prstGeom>
        </p:spPr>
      </p:pic>
      <p:pic>
        <p:nvPicPr>
          <p:cNvPr id="10" name="Picture 9" descr="NanotechF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357298"/>
            <a:ext cx="1855448" cy="1818577"/>
          </a:xfrm>
          <a:prstGeom prst="rect">
            <a:avLst/>
          </a:prstGeom>
        </p:spPr>
      </p:pic>
      <p:pic>
        <p:nvPicPr>
          <p:cNvPr id="12" name="Picture 7" descr="operators 2"/>
          <p:cNvPicPr>
            <a:picLocks noChangeAspect="1" noChangeArrowheads="1"/>
          </p:cNvPicPr>
          <p:nvPr/>
        </p:nvPicPr>
        <p:blipFill>
          <a:blip r:embed="rId7" cstate="print"/>
          <a:srcRect b="8305"/>
          <a:stretch>
            <a:fillRect/>
          </a:stretch>
        </p:blipFill>
        <p:spPr bwMode="auto">
          <a:xfrm>
            <a:off x="571472" y="3143248"/>
            <a:ext cx="2190738" cy="137365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5" descr="Computers-and-Stuart-Mitche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857760"/>
            <a:ext cx="1293792" cy="1702406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 bwMode="auto">
          <a:xfrm>
            <a:off x="4000496" y="3714752"/>
            <a:ext cx="142876" cy="21431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69" tIns="38069" rIns="38069" bIns="380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sym typeface="75 Helvetica Bold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649571">
            <a:off x="3030370" y="3123126"/>
            <a:ext cx="928694" cy="357190"/>
          </a:xfrm>
          <a:prstGeom prst="right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69" tIns="38069" rIns="38069" bIns="380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sym typeface="75 Helvetica Bold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232246">
            <a:off x="4271280" y="3158262"/>
            <a:ext cx="611685" cy="357190"/>
          </a:xfrm>
          <a:prstGeom prst="right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69" tIns="38069" rIns="38069" bIns="380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sym typeface="75 Helvetica Bold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8169016">
            <a:off x="5352065" y="3272257"/>
            <a:ext cx="928694" cy="357190"/>
          </a:xfrm>
          <a:prstGeom prst="right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69" tIns="38069" rIns="38069" bIns="380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sym typeface="75 Helvetica Bold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9574740">
            <a:off x="3378512" y="4442719"/>
            <a:ext cx="928694" cy="357190"/>
          </a:xfrm>
          <a:prstGeom prst="right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69" tIns="38069" rIns="38069" bIns="380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sym typeface="75 Helvetica Bold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4780881">
            <a:off x="4717248" y="4659068"/>
            <a:ext cx="965857" cy="357190"/>
          </a:xfrm>
          <a:prstGeom prst="right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69" tIns="38069" rIns="38069" bIns="380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sym typeface="75 Helvetica Bold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2283340">
            <a:off x="5273695" y="4309272"/>
            <a:ext cx="1328829" cy="357190"/>
          </a:xfrm>
          <a:prstGeom prst="right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69" tIns="38069" rIns="38069" bIns="380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sym typeface="75 Helvetica Bold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2857488" y="3786190"/>
            <a:ext cx="1071570" cy="357190"/>
          </a:xfrm>
          <a:prstGeom prst="right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69" tIns="38069" rIns="38069" bIns="3806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sym typeface="75 Helvetica Bold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788213" cy="4738941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otic%20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408884" cy="493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61"/>
            <a:ext cx="9144000" cy="690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0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253"/>
            <a:ext cx="9144000" cy="50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130"/>
          </a:xfrm>
        </p:spPr>
      </p:pic>
    </p:spTree>
    <p:extLst>
      <p:ext uri="{BB962C8B-B14F-4D97-AF65-F5344CB8AC3E}">
        <p14:creationId xmlns:p14="http://schemas.microsoft.com/office/powerpoint/2010/main" val="266597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st_y1999m06d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2312"/>
          </a:xfrm>
          <a:noFill/>
          <a:ln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92"/>
            <a:ext cx="9144000" cy="684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age18.png"/>
          <p:cNvPicPr/>
          <p:nvPr/>
        </p:nvPicPr>
        <p:blipFill>
          <a:blip r:embed="rId2">
            <a:extLst/>
          </a:blip>
          <a:srcRect b="4912"/>
          <a:stretch>
            <a:fillRect/>
          </a:stretch>
        </p:blipFill>
        <p:spPr>
          <a:xfrm>
            <a:off x="683568" y="1772816"/>
            <a:ext cx="2448272" cy="3528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19.png"/>
          <p:cNvPicPr/>
          <p:nvPr/>
        </p:nvPicPr>
        <p:blipFill>
          <a:blip r:embed="rId3">
            <a:extLst/>
          </a:blip>
          <a:srcRect b="5534"/>
          <a:stretch>
            <a:fillRect/>
          </a:stretch>
        </p:blipFill>
        <p:spPr>
          <a:xfrm>
            <a:off x="4211960" y="620688"/>
            <a:ext cx="4262848" cy="1593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0.png"/>
          <p:cNvPicPr/>
          <p:nvPr/>
        </p:nvPicPr>
        <p:blipFill>
          <a:blip r:embed="rId4">
            <a:extLst/>
          </a:blip>
          <a:srcRect b="70544"/>
          <a:stretch>
            <a:fillRect/>
          </a:stretch>
        </p:blipFill>
        <p:spPr>
          <a:xfrm>
            <a:off x="3203848" y="2491955"/>
            <a:ext cx="4128067" cy="98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21.png"/>
          <p:cNvPicPr/>
          <p:nvPr/>
        </p:nvPicPr>
        <p:blipFill>
          <a:blip r:embed="rId5">
            <a:extLst/>
          </a:blip>
          <a:srcRect b="4638"/>
          <a:stretch>
            <a:fillRect/>
          </a:stretch>
        </p:blipFill>
        <p:spPr>
          <a:xfrm>
            <a:off x="5046991" y="3928629"/>
            <a:ext cx="3456385" cy="1983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983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Innovation</a:t>
            </a:r>
          </a:p>
        </p:txBody>
      </p:sp>
      <p:pic>
        <p:nvPicPr>
          <p:cNvPr id="5939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61" y="1268413"/>
            <a:ext cx="6913562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779912" y="3645024"/>
            <a:ext cx="1584176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10873"/>
      </p:ext>
    </p:extLst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65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32207"/>
      </p:ext>
    </p:extLst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3976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1998"/>
      </p:ext>
    </p:extLst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4876" y="2000240"/>
            <a:ext cx="4038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4" descr="RCM7But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52787"/>
            <a:ext cx="1714500" cy="1581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9" descr="RCM9Mk2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38859"/>
            <a:ext cx="1401837" cy="21846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5" descr="k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10" y="1571612"/>
            <a:ext cx="2416175" cy="25717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90762"/>
            <a:ext cx="23717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6314" y="300037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TIROS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6732"/>
            <a:ext cx="4536504" cy="6040899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Integ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765124" cy="4525963"/>
          </a:xfrm>
        </p:spPr>
      </p:pic>
    </p:spTree>
    <p:extLst>
      <p:ext uri="{BB962C8B-B14F-4D97-AF65-F5344CB8AC3E}">
        <p14:creationId xmlns:p14="http://schemas.microsoft.com/office/powerpoint/2010/main" val="110651937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C8D18"/>
      </a:accent1>
      <a:accent2>
        <a:srgbClr val="333399"/>
      </a:accent2>
      <a:accent3>
        <a:srgbClr val="AAAAAA"/>
      </a:accent3>
      <a:accent4>
        <a:srgbClr val="DADADA"/>
      </a:accent4>
      <a:accent5>
        <a:srgbClr val="FDC5AB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75 Helvetica Bold"/>
        <a:ea typeface=""/>
        <a:cs typeface=""/>
      </a:majorFont>
      <a:minorFont>
        <a:latin typeface="75 Helvetic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069" tIns="38069" rIns="38069" bIns="38069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sym typeface="75 Helvetica Bold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069" tIns="38069" rIns="38069" bIns="38069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sym typeface="75 Helvetica Bold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33B60"/>
        </a:solidFill>
        <a:ln w="9525" algn="ctr">
          <a:noFill/>
          <a:miter lim="800000"/>
          <a:headEnd/>
          <a:tailEnd/>
        </a:ln>
      </a:spPr>
      <a:bodyPr wrap="square">
        <a:spAutoFit/>
      </a:bodyPr>
      <a:lstStyle>
        <a:defPPr algn="ctr" eaLnBrk="0" hangingPunct="0">
          <a:lnSpc>
            <a:spcPct val="110000"/>
          </a:lnSpc>
          <a:buClr>
            <a:srgbClr val="A20B54"/>
          </a:buClr>
          <a:buSzPct val="130000"/>
          <a:defRPr sz="2200" dirty="0">
            <a:latin typeface="Dax-Regular"/>
            <a:ea typeface="MS PGothic" pitchFamily="34" charset="-128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y background">
  <a:themeElements>
    <a:clrScheme name="my backgrou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y backgrou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y 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12</Words>
  <Application>Microsoft Office PowerPoint</Application>
  <PresentationFormat>On-screen Show (4:3)</PresentationFormat>
  <Paragraphs>18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Default Design</vt:lpstr>
      <vt:lpstr>1_Blank</vt:lpstr>
      <vt:lpstr>1_Office Theme</vt:lpstr>
      <vt:lpstr>2_Office Theme</vt:lpstr>
      <vt:lpstr>1_Blank Presentation</vt:lpstr>
      <vt:lpstr>my background</vt:lpstr>
      <vt:lpstr>PowerPoint Presentation</vt:lpstr>
      <vt:lpstr>Innovation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Ocean Observing System</dc:title>
  <dc:creator>Ralph Rayner</dc:creator>
  <cp:lastModifiedBy>Ralph Rayner</cp:lastModifiedBy>
  <cp:revision>74</cp:revision>
  <dcterms:created xsi:type="dcterms:W3CDTF">2008-10-15T15:05:51Z</dcterms:created>
  <dcterms:modified xsi:type="dcterms:W3CDTF">2015-10-18T09:59:00Z</dcterms:modified>
</cp:coreProperties>
</file>