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65" r:id="rId4"/>
    <p:sldMasterId id="214748366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</p:sldIdLst>
  <p:sldSz cy="6858000" cx="9144000"/>
  <p:notesSz cx="6858000" cy="9144000"/>
  <p:embeddedFontLst>
    <p:embeddedFont>
      <p:font typeface="Roboto Slab"/>
      <p:regular r:id="rId20"/>
      <p:bold r:id="rId21"/>
    </p:embeddedFont>
    <p:embeddedFont>
      <p:font typeface="Calibri"/>
      <p:regular r:id="rId22"/>
      <p:bold r:id="rId23"/>
      <p:italic r:id="rId24"/>
      <p:boldItalic r:id="rId25"/>
    </p:embeddedFont>
    <p:embeddedFont>
      <p:font typeface="Droid Sans"/>
      <p:regular r:id="rId26"/>
      <p:bold r:id="rId27"/>
    </p:embeddedFont>
  </p:embeddedFontLst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Slab-regular.fntdata"/><Relationship Id="rId22" Type="http://schemas.openxmlformats.org/officeDocument/2006/relationships/font" Target="fonts/Calibri-regular.fntdata"/><Relationship Id="rId21" Type="http://schemas.openxmlformats.org/officeDocument/2006/relationships/font" Target="fonts/RobotoSlab-bold.fntdata"/><Relationship Id="rId24" Type="http://schemas.openxmlformats.org/officeDocument/2006/relationships/font" Target="fonts/Calibri-italic.fntdata"/><Relationship Id="rId23" Type="http://schemas.openxmlformats.org/officeDocument/2006/relationships/font" Target="fonts/Calibri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DroidSans-regular.fntdata"/><Relationship Id="rId25" Type="http://schemas.openxmlformats.org/officeDocument/2006/relationships/font" Target="fonts/Calibri-boldItalic.fntdata"/><Relationship Id="rId27" Type="http://schemas.openxmlformats.org/officeDocument/2006/relationships/font" Target="fonts/DroidSans-bold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/>
          <p:nvPr>
            <p:ph idx="2" type="hdr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indent="0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indent="0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indent="0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indent="0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3" name="Shape 3"/>
          <p:cNvSpPr txBox="1"/>
          <p:nvPr>
            <p:ph idx="10" type="dt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indent="0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indent="0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indent="0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indent="0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4" name="Shape 4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5" name="Shape 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6" name="Shape 6"/>
          <p:cNvSpPr txBox="1"/>
          <p:nvPr>
            <p:ph idx="11" type="ftr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indent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indent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indent="0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indent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indent="0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indent="0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indent="0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indent="0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b="0" baseline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" name="Shape 8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1" name="Shape 24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2" name="Shape 242"/>
          <p:cNvSpPr txBox="1"/>
          <p:nvPr>
            <p:ph idx="12" type="sldNum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250" name="Shape 25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51" name="Shape 251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b="0" baseline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8" name="Shape 25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Inspired by Michael Jones &amp; Zdenka Willis, we’ve initiated some exploratory work </a:t>
            </a:r>
          </a:p>
        </p:txBody>
      </p:sp>
      <p:sp>
        <p:nvSpPr>
          <p:cNvPr id="259" name="Shape 259"/>
          <p:cNvSpPr txBox="1"/>
          <p:nvPr>
            <p:ph idx="12" type="sldNum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6" name="Shape 26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7" name="Shape 107"/>
          <p:cNvSpPr txBox="1"/>
          <p:nvPr>
            <p:ph idx="12" type="sldNum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Using our powers for good. </a:t>
            </a:r>
          </a:p>
        </p:txBody>
      </p:sp>
      <p:sp>
        <p:nvSpPr>
          <p:cNvPr id="119" name="Shape 119"/>
          <p:cNvSpPr txBox="1"/>
          <p:nvPr>
            <p:ph idx="12" type="sldNum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1" name="Shape 13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200"/>
              <a:t>An integrated system of lines that form the letter IOOS from the inside out. Subtle surprises: S suggestive of a propeller. The inside I/O forms are also suggestive of a radar signal, the ripple of a wave and an eye. </a:t>
            </a:r>
          </a:p>
        </p:txBody>
      </p:sp>
      <p:sp>
        <p:nvSpPr>
          <p:cNvPr id="132" name="Shape 132"/>
          <p:cNvSpPr txBox="1"/>
          <p:nvPr>
            <p:ph idx="12" type="sldNum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9" name="Shape 13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1-year later: </a:t>
            </a:r>
            <a:r>
              <a:rPr lang="en-US">
                <a:solidFill>
                  <a:schemeClr val="dk1"/>
                </a:solidFill>
              </a:rPr>
              <a:t>Green still stealing market share from Blue.  // No people in this result. Make note to talk about this… the missing piece of the movement??? - ss // Great point. - ft</a:t>
            </a:r>
          </a:p>
        </p:txBody>
      </p:sp>
      <p:sp>
        <p:nvSpPr>
          <p:cNvPr id="146" name="Shape 14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2" name="Shape 18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5" name="Shape 195"/>
          <p:cNvSpPr txBox="1"/>
          <p:nvPr>
            <p:ph idx="12" type="sldNum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4" name="Shape 23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No central portal or voice</a:t>
            </a:r>
          </a:p>
        </p:txBody>
      </p:sp>
      <p:sp>
        <p:nvSpPr>
          <p:cNvPr id="235" name="Shape 235"/>
          <p:cNvSpPr txBox="1"/>
          <p:nvPr>
            <p:ph idx="12" type="sldNum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</p:spPr>
        <p:txBody>
          <a:bodyPr anchorCtr="0" anchor="b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spcAft>
                <a:spcPts val="0"/>
              </a:spcAft>
              <a:defRPr/>
            </a:lvl1pPr>
            <a:lvl2pPr rtl="0" algn="ctr">
              <a:spcBef>
                <a:spcPts val="0"/>
              </a:spcBef>
              <a:spcAft>
                <a:spcPts val="0"/>
              </a:spcAft>
              <a:defRPr/>
            </a:lvl2pPr>
            <a:lvl3pPr rtl="0" algn="ctr">
              <a:spcBef>
                <a:spcPts val="0"/>
              </a:spcBef>
              <a:spcAft>
                <a:spcPts val="0"/>
              </a:spcAft>
              <a:defRPr/>
            </a:lvl3pPr>
            <a:lvl4pPr rtl="0" algn="ctr">
              <a:spcBef>
                <a:spcPts val="0"/>
              </a:spcBef>
              <a:spcAft>
                <a:spcPts val="0"/>
              </a:spcAft>
              <a:defRPr/>
            </a:lvl4pPr>
            <a:lvl5pPr rtl="0" algn="ctr">
              <a:spcBef>
                <a:spcPts val="0"/>
              </a:spcBef>
              <a:spcAft>
                <a:spcPts val="0"/>
              </a:spcAft>
              <a:defRPr/>
            </a:lvl5pPr>
            <a:lvl6pPr marL="457200" rtl="0" algn="ctr">
              <a:spcBef>
                <a:spcPts val="0"/>
              </a:spcBef>
              <a:spcAft>
                <a:spcPts val="0"/>
              </a:spcAft>
              <a:defRPr/>
            </a:lvl6pPr>
            <a:lvl7pPr marL="914400" rtl="0" algn="ctr">
              <a:spcBef>
                <a:spcPts val="0"/>
              </a:spcBef>
              <a:spcAft>
                <a:spcPts val="0"/>
              </a:spcAft>
              <a:defRPr/>
            </a:lvl7pPr>
            <a:lvl8pPr marL="1371600" rtl="0" algn="ctr">
              <a:spcBef>
                <a:spcPts val="0"/>
              </a:spcBef>
              <a:spcAft>
                <a:spcPts val="0"/>
              </a:spcAft>
              <a:defRPr/>
            </a:lvl8pPr>
            <a:lvl9pPr marL="1828800" rtl="0" algn="ct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16" name="Shape 16"/>
          <p:cNvSpPr txBox="1"/>
          <p:nvPr>
            <p:ph idx="1" type="body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indent="-107950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indent="-76200" marL="11430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indent="-101600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indent="-101600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indent="-101600" marL="25146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indent="-101600" marL="29718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indent="-101600" marL="34290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indent="-101600" marL="38862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17" name="Shape 17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0" marR="0" rtl="0" algn="l">
              <a:spcBef>
                <a:spcPts val="0"/>
              </a:spcBef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baseline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spcAft>
                <a:spcPts val="0"/>
              </a:spcAft>
              <a:defRPr/>
            </a:lvl1pPr>
            <a:lvl2pPr rtl="0" algn="ctr">
              <a:spcBef>
                <a:spcPts val="0"/>
              </a:spcBef>
              <a:spcAft>
                <a:spcPts val="0"/>
              </a:spcAft>
              <a:defRPr/>
            </a:lvl2pPr>
            <a:lvl3pPr rtl="0" algn="ctr">
              <a:spcBef>
                <a:spcPts val="0"/>
              </a:spcBef>
              <a:spcAft>
                <a:spcPts val="0"/>
              </a:spcAft>
              <a:defRPr/>
            </a:lvl3pPr>
            <a:lvl4pPr rtl="0" algn="ctr">
              <a:spcBef>
                <a:spcPts val="0"/>
              </a:spcBef>
              <a:spcAft>
                <a:spcPts val="0"/>
              </a:spcAft>
              <a:defRPr/>
            </a:lvl4pPr>
            <a:lvl5pPr rtl="0" algn="ctr">
              <a:spcBef>
                <a:spcPts val="0"/>
              </a:spcBef>
              <a:spcAft>
                <a:spcPts val="0"/>
              </a:spcAft>
              <a:defRPr/>
            </a:lvl5pPr>
            <a:lvl6pPr marL="457200" rtl="0" algn="ctr">
              <a:spcBef>
                <a:spcPts val="0"/>
              </a:spcBef>
              <a:spcAft>
                <a:spcPts val="0"/>
              </a:spcAft>
              <a:defRPr/>
            </a:lvl6pPr>
            <a:lvl7pPr marL="914400" rtl="0" algn="ctr">
              <a:spcBef>
                <a:spcPts val="0"/>
              </a:spcBef>
              <a:spcAft>
                <a:spcPts val="0"/>
              </a:spcAft>
              <a:defRPr/>
            </a:lvl7pPr>
            <a:lvl8pPr marL="1371600" rtl="0" algn="ctr">
              <a:spcBef>
                <a:spcPts val="0"/>
              </a:spcBef>
              <a:spcAft>
                <a:spcPts val="0"/>
              </a:spcAft>
              <a:defRPr/>
            </a:lvl8pPr>
            <a:lvl9pPr marL="1828800" rtl="0" algn="ct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72" name="Shape 72"/>
          <p:cNvSpPr txBox="1"/>
          <p:nvPr>
            <p:ph idx="1" type="body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3" name="Shape 73"/>
          <p:cNvSpPr txBox="1"/>
          <p:nvPr>
            <p:ph idx="2" type="body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4" name="Shape 74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0" marR="0" rtl="0" algn="l">
              <a:spcBef>
                <a:spcPts val="0"/>
              </a:spcBef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75" name="Shape 7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76" name="Shape 76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baseline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/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l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indent="0" marL="4572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indent="0" marL="9144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indent="0" marL="13716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indent="0" marL="18288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indent="0" marL="22860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indent="0" marL="27432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indent="0" marL="32004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indent="0" marL="36576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/>
        </p:txBody>
      </p:sp>
      <p:sp>
        <p:nvSpPr>
          <p:cNvPr id="80" name="Shape 80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0" marR="0" rtl="0" algn="l">
              <a:spcBef>
                <a:spcPts val="0"/>
              </a:spcBef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81" name="Shape 8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82" name="Shape 82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baseline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/>
          <p:nvPr>
            <p:ph type="ctrTitle"/>
          </p:nvPr>
        </p:nvSpPr>
        <p:spPr>
          <a:xfrm>
            <a:off x="685800" y="2111123"/>
            <a:ext cx="7772400" cy="15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buSzPct val="100000"/>
              <a:defRPr sz="4800"/>
            </a:lvl1pPr>
            <a:lvl2pPr rtl="0" algn="ctr">
              <a:spcBef>
                <a:spcPts val="0"/>
              </a:spcBef>
              <a:buSzPct val="100000"/>
              <a:defRPr sz="4800"/>
            </a:lvl2pPr>
            <a:lvl3pPr rtl="0" algn="ctr">
              <a:spcBef>
                <a:spcPts val="0"/>
              </a:spcBef>
              <a:buSzPct val="100000"/>
              <a:defRPr sz="4800"/>
            </a:lvl3pPr>
            <a:lvl4pPr rtl="0" algn="ctr">
              <a:spcBef>
                <a:spcPts val="0"/>
              </a:spcBef>
              <a:buSzPct val="100000"/>
              <a:defRPr sz="4800"/>
            </a:lvl4pPr>
            <a:lvl5pPr rtl="0" algn="ctr">
              <a:spcBef>
                <a:spcPts val="0"/>
              </a:spcBef>
              <a:buSzPct val="100000"/>
              <a:defRPr sz="4800"/>
            </a:lvl5pPr>
            <a:lvl6pPr rtl="0" algn="ctr">
              <a:spcBef>
                <a:spcPts val="0"/>
              </a:spcBef>
              <a:buSzPct val="100000"/>
              <a:defRPr sz="4800"/>
            </a:lvl6pPr>
            <a:lvl7pPr rtl="0" algn="ctr">
              <a:spcBef>
                <a:spcPts val="0"/>
              </a:spcBef>
              <a:buSzPct val="100000"/>
              <a:defRPr sz="4800"/>
            </a:lvl7pPr>
            <a:lvl8pPr rtl="0" algn="ctr">
              <a:spcBef>
                <a:spcPts val="0"/>
              </a:spcBef>
              <a:buSzPct val="100000"/>
              <a:defRPr sz="4800"/>
            </a:lvl8pPr>
            <a:lvl9pPr rtl="0"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51" name="Shape 151"/>
          <p:cNvSpPr txBox="1"/>
          <p:nvPr>
            <p:ph idx="1" type="subTitle"/>
          </p:nvPr>
        </p:nvSpPr>
        <p:spPr>
          <a:xfrm>
            <a:off x="685800" y="3786737"/>
            <a:ext cx="77724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2" name="Shape 152"/>
          <p:cNvSpPr txBox="1"/>
          <p:nvPr>
            <p:ph idx="12" type="sldNum"/>
          </p:nvPr>
        </p:nvSpPr>
        <p:spPr>
          <a:xfrm>
            <a:off x="8556791" y="6333134"/>
            <a:ext cx="548699" cy="5246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/>
          <p:nvPr>
            <p:ph type="title"/>
          </p:nvPr>
        </p:nvSpPr>
        <p:spPr>
          <a:xfrm>
            <a:off x="457200" y="274637"/>
            <a:ext cx="8229600" cy="11432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55" name="Shape 155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56" name="Shape 156"/>
          <p:cNvSpPr txBox="1"/>
          <p:nvPr>
            <p:ph idx="12" type="sldNum"/>
          </p:nvPr>
        </p:nvSpPr>
        <p:spPr>
          <a:xfrm>
            <a:off x="8556791" y="6333134"/>
            <a:ext cx="548699" cy="5246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/>
          <p:nvPr>
            <p:ph type="title"/>
          </p:nvPr>
        </p:nvSpPr>
        <p:spPr>
          <a:xfrm>
            <a:off x="457200" y="274637"/>
            <a:ext cx="8229600" cy="11432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59" name="Shape 159"/>
          <p:cNvSpPr txBox="1"/>
          <p:nvPr>
            <p:ph idx="1" type="body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60" name="Shape 160"/>
          <p:cNvSpPr txBox="1"/>
          <p:nvPr>
            <p:ph idx="2" type="body"/>
          </p:nvPr>
        </p:nvSpPr>
        <p:spPr>
          <a:xfrm>
            <a:off x="4692273" y="1600200"/>
            <a:ext cx="39945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61" name="Shape 161"/>
          <p:cNvSpPr txBox="1"/>
          <p:nvPr>
            <p:ph idx="12" type="sldNum"/>
          </p:nvPr>
        </p:nvSpPr>
        <p:spPr>
          <a:xfrm>
            <a:off x="8556791" y="6333134"/>
            <a:ext cx="548699" cy="5246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/>
          <p:nvPr>
            <p:ph type="title"/>
          </p:nvPr>
        </p:nvSpPr>
        <p:spPr>
          <a:xfrm>
            <a:off x="457200" y="274637"/>
            <a:ext cx="8229600" cy="11432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64" name="Shape 164"/>
          <p:cNvSpPr txBox="1"/>
          <p:nvPr>
            <p:ph idx="12" type="sldNum"/>
          </p:nvPr>
        </p:nvSpPr>
        <p:spPr>
          <a:xfrm>
            <a:off x="8556791" y="6333134"/>
            <a:ext cx="548699" cy="5246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>
            <p:ph idx="1" type="body"/>
          </p:nvPr>
        </p:nvSpPr>
        <p:spPr>
          <a:xfrm>
            <a:off x="457200" y="5875079"/>
            <a:ext cx="82296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360"/>
              </a:spcBef>
              <a:buSzPct val="100000"/>
              <a:buNone/>
              <a:defRPr sz="1800"/>
            </a:lvl1pPr>
          </a:lstStyle>
          <a:p/>
        </p:txBody>
      </p:sp>
      <p:sp>
        <p:nvSpPr>
          <p:cNvPr id="167" name="Shape 167"/>
          <p:cNvSpPr txBox="1"/>
          <p:nvPr>
            <p:ph idx="12" type="sldNum"/>
          </p:nvPr>
        </p:nvSpPr>
        <p:spPr>
          <a:xfrm>
            <a:off x="8556791" y="6333134"/>
            <a:ext cx="548699" cy="5246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/>
          <p:nvPr>
            <p:ph idx="12" type="sldNum"/>
          </p:nvPr>
        </p:nvSpPr>
        <p:spPr>
          <a:xfrm>
            <a:off x="8556791" y="6333134"/>
            <a:ext cx="548699" cy="5246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spcAft>
                <a:spcPts val="0"/>
              </a:spcAft>
              <a:defRPr/>
            </a:lvl1pPr>
            <a:lvl2pPr indent="0" marL="0" marR="0" rtl="0" algn="ctr">
              <a:spcBef>
                <a:spcPts val="0"/>
              </a:spcBef>
              <a:spcAft>
                <a:spcPts val="0"/>
              </a:spcAft>
              <a:defRPr/>
            </a:lvl2pPr>
            <a:lvl3pPr indent="0" marL="0" marR="0" rtl="0" algn="ctr">
              <a:spcBef>
                <a:spcPts val="0"/>
              </a:spcBef>
              <a:spcAft>
                <a:spcPts val="0"/>
              </a:spcAft>
              <a:defRPr/>
            </a:lvl3pPr>
            <a:lvl4pPr indent="0" marL="0" marR="0" rtl="0" algn="ctr">
              <a:spcBef>
                <a:spcPts val="0"/>
              </a:spcBef>
              <a:spcAft>
                <a:spcPts val="0"/>
              </a:spcAft>
              <a:defRPr/>
            </a:lvl4pPr>
            <a:lvl5pPr indent="0" marL="0" marR="0" rtl="0" algn="ctr">
              <a:spcBef>
                <a:spcPts val="0"/>
              </a:spcBef>
              <a:spcAft>
                <a:spcPts val="0"/>
              </a:spcAft>
              <a:defRPr/>
            </a:lvl5pPr>
            <a:lvl6pPr indent="0" marL="457200" marR="0" rtl="0" algn="ctr">
              <a:spcBef>
                <a:spcPts val="0"/>
              </a:spcBef>
              <a:spcAft>
                <a:spcPts val="0"/>
              </a:spcAft>
              <a:defRPr/>
            </a:lvl6pPr>
            <a:lvl7pPr indent="0" marL="914400" marR="0" rtl="0" algn="ctr">
              <a:spcBef>
                <a:spcPts val="0"/>
              </a:spcBef>
              <a:spcAft>
                <a:spcPts val="0"/>
              </a:spcAft>
              <a:defRPr/>
            </a:lvl7pPr>
            <a:lvl8pPr indent="0" marL="1371600" marR="0" rtl="0" algn="ctr">
              <a:spcBef>
                <a:spcPts val="0"/>
              </a:spcBef>
              <a:spcAft>
                <a:spcPts val="0"/>
              </a:spcAft>
              <a:defRPr/>
            </a:lvl8pPr>
            <a:lvl9pPr indent="0" marL="1828800" marR="0" rtl="0" algn="ct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subTitle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1pPr>
            <a:lvl2pPr indent="0" marL="457200" marR="0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2pPr>
            <a:lvl3pPr indent="0" marL="914400" marR="0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3pPr>
            <a:lvl4pPr indent="0" marL="13716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4pPr>
            <a:lvl5pPr indent="0" marL="18288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/>
            </a:lvl5pPr>
            <a:lvl6pPr indent="0" marL="22860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6pPr>
            <a:lvl7pPr indent="0" marL="27432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7pPr>
            <a:lvl8pPr indent="0" marL="32004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8pPr>
            <a:lvl9pPr indent="0" marL="36576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0" marR="0" rtl="0" algn="l">
              <a:spcBef>
                <a:spcPts val="0"/>
              </a:spcBef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24" name="Shape 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25" name="Shape 25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baseline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spcAft>
                <a:spcPts val="0"/>
              </a:spcAft>
              <a:defRPr/>
            </a:lvl1pPr>
            <a:lvl2pPr rtl="0" algn="ctr">
              <a:spcBef>
                <a:spcPts val="0"/>
              </a:spcBef>
              <a:spcAft>
                <a:spcPts val="0"/>
              </a:spcAft>
              <a:defRPr/>
            </a:lvl2pPr>
            <a:lvl3pPr rtl="0" algn="ctr">
              <a:spcBef>
                <a:spcPts val="0"/>
              </a:spcBef>
              <a:spcAft>
                <a:spcPts val="0"/>
              </a:spcAft>
              <a:defRPr/>
            </a:lvl3pPr>
            <a:lvl4pPr rtl="0" algn="ctr">
              <a:spcBef>
                <a:spcPts val="0"/>
              </a:spcBef>
              <a:spcAft>
                <a:spcPts val="0"/>
              </a:spcAft>
              <a:defRPr/>
            </a:lvl4pPr>
            <a:lvl5pPr rtl="0" algn="ctr">
              <a:spcBef>
                <a:spcPts val="0"/>
              </a:spcBef>
              <a:spcAft>
                <a:spcPts val="0"/>
              </a:spcAft>
              <a:defRPr/>
            </a:lvl5pPr>
            <a:lvl6pPr marL="457200" rtl="0" algn="ctr">
              <a:spcBef>
                <a:spcPts val="0"/>
              </a:spcBef>
              <a:spcAft>
                <a:spcPts val="0"/>
              </a:spcAft>
              <a:defRPr/>
            </a:lvl6pPr>
            <a:lvl7pPr marL="914400" rtl="0" algn="ctr">
              <a:spcBef>
                <a:spcPts val="0"/>
              </a:spcBef>
              <a:spcAft>
                <a:spcPts val="0"/>
              </a:spcAft>
              <a:defRPr/>
            </a:lvl7pPr>
            <a:lvl8pPr marL="1371600" rtl="0" algn="ctr">
              <a:spcBef>
                <a:spcPts val="0"/>
              </a:spcBef>
              <a:spcAft>
                <a:spcPts val="0"/>
              </a:spcAft>
              <a:defRPr/>
            </a:lvl8pPr>
            <a:lvl9pPr marL="1828800" rtl="0" algn="ct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28" name="Shape 28"/>
          <p:cNvSpPr txBox="1"/>
          <p:nvPr>
            <p:ph idx="1" type="body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indent="-107950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indent="-76200" marL="11430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indent="-101600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indent="-101600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indent="-101600" marL="25146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indent="-101600" marL="29718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indent="-101600" marL="34290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indent="-101600" marL="38862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29" name="Shape 29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0" marR="0" rtl="0" algn="l">
              <a:spcBef>
                <a:spcPts val="0"/>
              </a:spcBef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30" name="Shape 3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baseline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spcAft>
                <a:spcPts val="0"/>
              </a:spcAft>
              <a:defRPr/>
            </a:lvl1pPr>
            <a:lvl2pPr rtl="0" algn="ctr">
              <a:spcBef>
                <a:spcPts val="0"/>
              </a:spcBef>
              <a:spcAft>
                <a:spcPts val="0"/>
              </a:spcAft>
              <a:defRPr/>
            </a:lvl2pPr>
            <a:lvl3pPr rtl="0" algn="ctr">
              <a:spcBef>
                <a:spcPts val="0"/>
              </a:spcBef>
              <a:spcAft>
                <a:spcPts val="0"/>
              </a:spcAft>
              <a:defRPr/>
            </a:lvl3pPr>
            <a:lvl4pPr rtl="0" algn="ctr">
              <a:spcBef>
                <a:spcPts val="0"/>
              </a:spcBef>
              <a:spcAft>
                <a:spcPts val="0"/>
              </a:spcAft>
              <a:defRPr/>
            </a:lvl4pPr>
            <a:lvl5pPr rtl="0" algn="ctr">
              <a:spcBef>
                <a:spcPts val="0"/>
              </a:spcBef>
              <a:spcAft>
                <a:spcPts val="0"/>
              </a:spcAft>
              <a:defRPr/>
            </a:lvl5pPr>
            <a:lvl6pPr marL="457200" rtl="0" algn="ctr">
              <a:spcBef>
                <a:spcPts val="0"/>
              </a:spcBef>
              <a:spcAft>
                <a:spcPts val="0"/>
              </a:spcAft>
              <a:defRPr/>
            </a:lvl6pPr>
            <a:lvl7pPr marL="914400" rtl="0" algn="ctr">
              <a:spcBef>
                <a:spcPts val="0"/>
              </a:spcBef>
              <a:spcAft>
                <a:spcPts val="0"/>
              </a:spcAft>
              <a:defRPr/>
            </a:lvl7pPr>
            <a:lvl8pPr marL="1371600" rtl="0" algn="ctr">
              <a:spcBef>
                <a:spcPts val="0"/>
              </a:spcBef>
              <a:spcAft>
                <a:spcPts val="0"/>
              </a:spcAft>
              <a:defRPr/>
            </a:lvl8pPr>
            <a:lvl9pPr marL="1828800" rtl="0" algn="ct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34" name="Shape 34"/>
          <p:cNvSpPr txBox="1"/>
          <p:nvPr>
            <p:ph idx="1" type="body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indent="-107950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indent="-76200" marL="11430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indent="-101600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indent="-101600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indent="-101600" marL="25146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indent="-101600" marL="29718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indent="-101600" marL="34290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indent="-101600" marL="38862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35" name="Shape 35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0" marR="0" rtl="0" algn="l">
              <a:spcBef>
                <a:spcPts val="0"/>
              </a:spcBef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36" name="Shape 3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37" name="Shape 37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baseline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/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/>
          <p:nvPr>
            <p:ph idx="2" type="pic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Shape 41"/>
          <p:cNvSpPr txBox="1"/>
          <p:nvPr>
            <p:ph idx="1" type="body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Calibri"/>
              <a:buNone/>
              <a:defRPr/>
            </a:lvl1pPr>
            <a:lvl2pPr indent="0" marL="457200" rtl="0">
              <a:spcBef>
                <a:spcPts val="0"/>
              </a:spcBef>
              <a:buFont typeface="Calibri"/>
              <a:buNone/>
              <a:defRPr/>
            </a:lvl2pPr>
            <a:lvl3pPr indent="0" marL="914400" rtl="0">
              <a:spcBef>
                <a:spcPts val="0"/>
              </a:spcBef>
              <a:buFont typeface="Calibri"/>
              <a:buNone/>
              <a:defRPr/>
            </a:lvl3pPr>
            <a:lvl4pPr indent="0" marL="1371600" rtl="0">
              <a:spcBef>
                <a:spcPts val="0"/>
              </a:spcBef>
              <a:buFont typeface="Calibri"/>
              <a:buNone/>
              <a:defRPr/>
            </a:lvl4pPr>
            <a:lvl5pPr indent="0" marL="1828800" rtl="0">
              <a:spcBef>
                <a:spcPts val="0"/>
              </a:spcBef>
              <a:buFont typeface="Calibri"/>
              <a:buNone/>
              <a:defRPr/>
            </a:lvl5pPr>
            <a:lvl6pPr indent="0" marL="2286000" rtl="0">
              <a:spcBef>
                <a:spcPts val="0"/>
              </a:spcBef>
              <a:buFont typeface="Calibri"/>
              <a:buNone/>
              <a:defRPr/>
            </a:lvl6pPr>
            <a:lvl7pPr indent="0" marL="2743200" rtl="0">
              <a:spcBef>
                <a:spcPts val="0"/>
              </a:spcBef>
              <a:buFont typeface="Calibri"/>
              <a:buNone/>
              <a:defRPr/>
            </a:lvl7pPr>
            <a:lvl8pPr indent="0" marL="3200400" rtl="0">
              <a:spcBef>
                <a:spcPts val="0"/>
              </a:spcBef>
              <a:buFont typeface="Calibri"/>
              <a:buNone/>
              <a:defRPr/>
            </a:lvl8pPr>
            <a:lvl9pPr indent="0" marL="3657600" rtl="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42" name="Shape 42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0" marR="0" rtl="0" algn="l">
              <a:spcBef>
                <a:spcPts val="0"/>
              </a:spcBef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43" name="Shape 4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baseline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" type="body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8" name="Shape 48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Calibri"/>
              <a:buNone/>
              <a:defRPr/>
            </a:lvl1pPr>
            <a:lvl2pPr indent="0" marL="457200" rtl="0">
              <a:spcBef>
                <a:spcPts val="0"/>
              </a:spcBef>
              <a:buFont typeface="Calibri"/>
              <a:buNone/>
              <a:defRPr/>
            </a:lvl2pPr>
            <a:lvl3pPr indent="0" marL="914400" rtl="0">
              <a:spcBef>
                <a:spcPts val="0"/>
              </a:spcBef>
              <a:buFont typeface="Calibri"/>
              <a:buNone/>
              <a:defRPr/>
            </a:lvl3pPr>
            <a:lvl4pPr indent="0" marL="1371600" rtl="0">
              <a:spcBef>
                <a:spcPts val="0"/>
              </a:spcBef>
              <a:buFont typeface="Calibri"/>
              <a:buNone/>
              <a:defRPr/>
            </a:lvl4pPr>
            <a:lvl5pPr indent="0" marL="1828800" rtl="0">
              <a:spcBef>
                <a:spcPts val="0"/>
              </a:spcBef>
              <a:buFont typeface="Calibri"/>
              <a:buNone/>
              <a:defRPr/>
            </a:lvl5pPr>
            <a:lvl6pPr indent="0" marL="2286000" rtl="0">
              <a:spcBef>
                <a:spcPts val="0"/>
              </a:spcBef>
              <a:buFont typeface="Calibri"/>
              <a:buNone/>
              <a:defRPr/>
            </a:lvl6pPr>
            <a:lvl7pPr indent="0" marL="2743200" rtl="0">
              <a:spcBef>
                <a:spcPts val="0"/>
              </a:spcBef>
              <a:buFont typeface="Calibri"/>
              <a:buNone/>
              <a:defRPr/>
            </a:lvl7pPr>
            <a:lvl8pPr indent="0" marL="3200400" rtl="0">
              <a:spcBef>
                <a:spcPts val="0"/>
              </a:spcBef>
              <a:buFont typeface="Calibri"/>
              <a:buNone/>
              <a:defRPr/>
            </a:lvl8pPr>
            <a:lvl9pPr indent="0" marL="3657600" rtl="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49" name="Shape 49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0" marR="0" rtl="0" algn="l">
              <a:spcBef>
                <a:spcPts val="0"/>
              </a:spcBef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50" name="Shape 5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51" name="Shape 51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baseline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0" marR="0" rtl="0" algn="l">
              <a:spcBef>
                <a:spcPts val="0"/>
              </a:spcBef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54" name="Shape 5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55" name="Shape 55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baseline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spcAft>
                <a:spcPts val="0"/>
              </a:spcAft>
              <a:defRPr/>
            </a:lvl1pPr>
            <a:lvl2pPr rtl="0" algn="ctr">
              <a:spcBef>
                <a:spcPts val="0"/>
              </a:spcBef>
              <a:spcAft>
                <a:spcPts val="0"/>
              </a:spcAft>
              <a:defRPr/>
            </a:lvl2pPr>
            <a:lvl3pPr rtl="0" algn="ctr">
              <a:spcBef>
                <a:spcPts val="0"/>
              </a:spcBef>
              <a:spcAft>
                <a:spcPts val="0"/>
              </a:spcAft>
              <a:defRPr/>
            </a:lvl3pPr>
            <a:lvl4pPr rtl="0" algn="ctr">
              <a:spcBef>
                <a:spcPts val="0"/>
              </a:spcBef>
              <a:spcAft>
                <a:spcPts val="0"/>
              </a:spcAft>
              <a:defRPr/>
            </a:lvl4pPr>
            <a:lvl5pPr rtl="0" algn="ctr">
              <a:spcBef>
                <a:spcPts val="0"/>
              </a:spcBef>
              <a:spcAft>
                <a:spcPts val="0"/>
              </a:spcAft>
              <a:defRPr/>
            </a:lvl5pPr>
            <a:lvl6pPr marL="457200" rtl="0" algn="ctr">
              <a:spcBef>
                <a:spcPts val="0"/>
              </a:spcBef>
              <a:spcAft>
                <a:spcPts val="0"/>
              </a:spcAft>
              <a:defRPr/>
            </a:lvl6pPr>
            <a:lvl7pPr marL="914400" rtl="0" algn="ctr">
              <a:spcBef>
                <a:spcPts val="0"/>
              </a:spcBef>
              <a:spcAft>
                <a:spcPts val="0"/>
              </a:spcAft>
              <a:defRPr/>
            </a:lvl7pPr>
            <a:lvl8pPr marL="1371600" rtl="0" algn="ctr">
              <a:spcBef>
                <a:spcPts val="0"/>
              </a:spcBef>
              <a:spcAft>
                <a:spcPts val="0"/>
              </a:spcAft>
              <a:defRPr/>
            </a:lvl8pPr>
            <a:lvl9pPr marL="1828800" rtl="0" algn="ct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58" name="Shape 58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0" marR="0" rtl="0" algn="l">
              <a:spcBef>
                <a:spcPts val="0"/>
              </a:spcBef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59" name="Shape 5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60" name="Shape 60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baseline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3" name="Shape 63"/>
          <p:cNvSpPr txBox="1"/>
          <p:nvPr>
            <p:ph idx="1" type="body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Font typeface="Calibri"/>
              <a:buNone/>
              <a:defRPr/>
            </a:lvl1pPr>
            <a:lvl2pPr indent="0" marL="457200" rtl="0">
              <a:spcBef>
                <a:spcPts val="0"/>
              </a:spcBef>
              <a:buFont typeface="Calibri"/>
              <a:buNone/>
              <a:defRPr/>
            </a:lvl2pPr>
            <a:lvl3pPr indent="0" marL="914400" rtl="0">
              <a:spcBef>
                <a:spcPts val="0"/>
              </a:spcBef>
              <a:buFont typeface="Calibri"/>
              <a:buNone/>
              <a:defRPr/>
            </a:lvl3pPr>
            <a:lvl4pPr indent="0" marL="1371600" rtl="0">
              <a:spcBef>
                <a:spcPts val="0"/>
              </a:spcBef>
              <a:buFont typeface="Calibri"/>
              <a:buNone/>
              <a:defRPr/>
            </a:lvl4pPr>
            <a:lvl5pPr indent="0" marL="1828800" rtl="0">
              <a:spcBef>
                <a:spcPts val="0"/>
              </a:spcBef>
              <a:buFont typeface="Calibri"/>
              <a:buNone/>
              <a:defRPr/>
            </a:lvl5pPr>
            <a:lvl6pPr indent="0" marL="2286000" rtl="0">
              <a:spcBef>
                <a:spcPts val="0"/>
              </a:spcBef>
              <a:buFont typeface="Calibri"/>
              <a:buNone/>
              <a:defRPr/>
            </a:lvl6pPr>
            <a:lvl7pPr indent="0" marL="2743200" rtl="0">
              <a:spcBef>
                <a:spcPts val="0"/>
              </a:spcBef>
              <a:buFont typeface="Calibri"/>
              <a:buNone/>
              <a:defRPr/>
            </a:lvl7pPr>
            <a:lvl8pPr indent="0" marL="3200400" rtl="0">
              <a:spcBef>
                <a:spcPts val="0"/>
              </a:spcBef>
              <a:buFont typeface="Calibri"/>
              <a:buNone/>
              <a:defRPr/>
            </a:lvl8pPr>
            <a:lvl9pPr indent="0" marL="3657600" rtl="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64" name="Shape 64"/>
          <p:cNvSpPr txBox="1"/>
          <p:nvPr>
            <p:ph idx="2" type="body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5" name="Shape 65"/>
          <p:cNvSpPr txBox="1"/>
          <p:nvPr>
            <p:ph idx="3" type="body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Font typeface="Calibri"/>
              <a:buNone/>
              <a:defRPr/>
            </a:lvl1pPr>
            <a:lvl2pPr indent="0" marL="457200" rtl="0">
              <a:spcBef>
                <a:spcPts val="0"/>
              </a:spcBef>
              <a:buFont typeface="Calibri"/>
              <a:buNone/>
              <a:defRPr/>
            </a:lvl2pPr>
            <a:lvl3pPr indent="0" marL="914400" rtl="0">
              <a:spcBef>
                <a:spcPts val="0"/>
              </a:spcBef>
              <a:buFont typeface="Calibri"/>
              <a:buNone/>
              <a:defRPr/>
            </a:lvl3pPr>
            <a:lvl4pPr indent="0" marL="1371600" rtl="0">
              <a:spcBef>
                <a:spcPts val="0"/>
              </a:spcBef>
              <a:buFont typeface="Calibri"/>
              <a:buNone/>
              <a:defRPr/>
            </a:lvl4pPr>
            <a:lvl5pPr indent="0" marL="1828800" rtl="0">
              <a:spcBef>
                <a:spcPts val="0"/>
              </a:spcBef>
              <a:buFont typeface="Calibri"/>
              <a:buNone/>
              <a:defRPr/>
            </a:lvl5pPr>
            <a:lvl6pPr indent="0" marL="2286000" rtl="0">
              <a:spcBef>
                <a:spcPts val="0"/>
              </a:spcBef>
              <a:buFont typeface="Calibri"/>
              <a:buNone/>
              <a:defRPr/>
            </a:lvl6pPr>
            <a:lvl7pPr indent="0" marL="2743200" rtl="0">
              <a:spcBef>
                <a:spcPts val="0"/>
              </a:spcBef>
              <a:buFont typeface="Calibri"/>
              <a:buNone/>
              <a:defRPr/>
            </a:lvl7pPr>
            <a:lvl8pPr indent="0" marL="3200400" rtl="0">
              <a:spcBef>
                <a:spcPts val="0"/>
              </a:spcBef>
              <a:buFont typeface="Calibri"/>
              <a:buNone/>
              <a:defRPr/>
            </a:lvl8pPr>
            <a:lvl9pPr indent="0" marL="3657600" rtl="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66" name="Shape 66"/>
          <p:cNvSpPr txBox="1"/>
          <p:nvPr>
            <p:ph idx="4" type="body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7" name="Shape 67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0" marR="0" rtl="0" algn="l">
              <a:spcBef>
                <a:spcPts val="0"/>
              </a:spcBef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68" name="Shape 6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69" name="Shape 69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baseline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spcAft>
                <a:spcPts val="0"/>
              </a:spcAft>
              <a:defRPr/>
            </a:lvl1pPr>
            <a:lvl2pPr indent="0" marL="0" marR="0" rtl="0" algn="ctr">
              <a:spcBef>
                <a:spcPts val="0"/>
              </a:spcBef>
              <a:spcAft>
                <a:spcPts val="0"/>
              </a:spcAft>
              <a:defRPr/>
            </a:lvl2pPr>
            <a:lvl3pPr indent="0" marL="0" marR="0" rtl="0" algn="ctr">
              <a:spcBef>
                <a:spcPts val="0"/>
              </a:spcBef>
              <a:spcAft>
                <a:spcPts val="0"/>
              </a:spcAft>
              <a:defRPr/>
            </a:lvl3pPr>
            <a:lvl4pPr indent="0" marL="0" marR="0" rtl="0" algn="ctr">
              <a:spcBef>
                <a:spcPts val="0"/>
              </a:spcBef>
              <a:spcAft>
                <a:spcPts val="0"/>
              </a:spcAft>
              <a:defRPr/>
            </a:lvl4pPr>
            <a:lvl5pPr indent="0" marL="0" marR="0" rtl="0" algn="ctr">
              <a:spcBef>
                <a:spcPts val="0"/>
              </a:spcBef>
              <a:spcAft>
                <a:spcPts val="0"/>
              </a:spcAft>
              <a:defRPr/>
            </a:lvl5pPr>
            <a:lvl6pPr indent="0" marL="457200" marR="0" rtl="0" algn="ctr">
              <a:spcBef>
                <a:spcPts val="0"/>
              </a:spcBef>
              <a:spcAft>
                <a:spcPts val="0"/>
              </a:spcAft>
              <a:defRPr/>
            </a:lvl6pPr>
            <a:lvl7pPr indent="0" marL="914400" marR="0" rtl="0" algn="ctr">
              <a:spcBef>
                <a:spcPts val="0"/>
              </a:spcBef>
              <a:spcAft>
                <a:spcPts val="0"/>
              </a:spcAft>
              <a:defRPr/>
            </a:lvl7pPr>
            <a:lvl8pPr indent="0" marL="1371600" marR="0" rtl="0" algn="ctr">
              <a:spcBef>
                <a:spcPts val="0"/>
              </a:spcBef>
              <a:spcAft>
                <a:spcPts val="0"/>
              </a:spcAft>
              <a:defRPr/>
            </a:lvl8pPr>
            <a:lvl9pPr indent="0" marL="1828800" marR="0" rtl="0" algn="ct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10" name="Shape 10"/>
          <p:cNvSpPr txBox="1"/>
          <p:nvPr>
            <p:ph idx="1" type="body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indent="-107950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indent="-76200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indent="-101600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indent="-101600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indent="-101600" marL="2514600" marR="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indent="-101600" marL="2971800" marR="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indent="-101600" marL="3429000" marR="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indent="-101600" marL="3886200" marR="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11" name="Shape 11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2" name="Shape 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3" name="Shape 13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b="0" baseline="0" i="0" lang="en-US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>
            <p:ph idx="12" type="sldNum"/>
          </p:nvPr>
        </p:nvSpPr>
        <p:spPr>
          <a:xfrm>
            <a:off x="8556791" y="6333134"/>
            <a:ext cx="548699" cy="5246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5.jpg"/><Relationship Id="rId4" Type="http://schemas.openxmlformats.org/officeDocument/2006/relationships/image" Target="../media/image3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jpg"/><Relationship Id="rId4" Type="http://schemas.openxmlformats.org/officeDocument/2006/relationships/image" Target="../media/image0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0.png"/><Relationship Id="rId4" Type="http://schemas.openxmlformats.org/officeDocument/2006/relationships/image" Target="../media/image64.png"/><Relationship Id="rId5" Type="http://schemas.openxmlformats.org/officeDocument/2006/relationships/image" Target="../media/image6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05.jpg"/><Relationship Id="rId4" Type="http://schemas.openxmlformats.org/officeDocument/2006/relationships/image" Target="../media/image32.jp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20.png"/><Relationship Id="rId10" Type="http://schemas.openxmlformats.org/officeDocument/2006/relationships/image" Target="../media/image08.jpg"/><Relationship Id="rId13" Type="http://schemas.openxmlformats.org/officeDocument/2006/relationships/image" Target="../media/image17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2.jpg"/><Relationship Id="rId4" Type="http://schemas.openxmlformats.org/officeDocument/2006/relationships/image" Target="../media/image06.png"/><Relationship Id="rId9" Type="http://schemas.openxmlformats.org/officeDocument/2006/relationships/image" Target="../media/image68.png"/><Relationship Id="rId5" Type="http://schemas.openxmlformats.org/officeDocument/2006/relationships/image" Target="../media/image01.jpg"/><Relationship Id="rId6" Type="http://schemas.openxmlformats.org/officeDocument/2006/relationships/image" Target="../media/image04.jpg"/><Relationship Id="rId7" Type="http://schemas.openxmlformats.org/officeDocument/2006/relationships/image" Target="../media/image00.gif"/><Relationship Id="rId8" Type="http://schemas.openxmlformats.org/officeDocument/2006/relationships/image" Target="../media/image0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9.jpg"/><Relationship Id="rId4" Type="http://schemas.openxmlformats.org/officeDocument/2006/relationships/image" Target="../media/image07.jpg"/><Relationship Id="rId5" Type="http://schemas.openxmlformats.org/officeDocument/2006/relationships/image" Target="../media/image12.jpg"/><Relationship Id="rId6" Type="http://schemas.openxmlformats.org/officeDocument/2006/relationships/image" Target="../media/image10.jpg"/><Relationship Id="rId7" Type="http://schemas.openxmlformats.org/officeDocument/2006/relationships/image" Target="../media/image11.jpg"/><Relationship Id="rId8" Type="http://schemas.openxmlformats.org/officeDocument/2006/relationships/image" Target="../media/image0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jpg"/><Relationship Id="rId4" Type="http://schemas.openxmlformats.org/officeDocument/2006/relationships/image" Target="../media/image15.jpg"/><Relationship Id="rId5" Type="http://schemas.openxmlformats.org/officeDocument/2006/relationships/image" Target="../media/image05.jpg"/><Relationship Id="rId6" Type="http://schemas.openxmlformats.org/officeDocument/2006/relationships/image" Target="../media/image14.jpg"/><Relationship Id="rId7" Type="http://schemas.openxmlformats.org/officeDocument/2006/relationships/image" Target="../media/image18.jpg"/><Relationship Id="rId8" Type="http://schemas.openxmlformats.org/officeDocument/2006/relationships/image" Target="../media/image1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jpg"/><Relationship Id="rId4" Type="http://schemas.openxmlformats.org/officeDocument/2006/relationships/image" Target="../media/image3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jpg"/><Relationship Id="rId4" Type="http://schemas.openxmlformats.org/officeDocument/2006/relationships/image" Target="../media/image3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jpg"/><Relationship Id="rId4" Type="http://schemas.openxmlformats.org/officeDocument/2006/relationships/image" Target="../media/image19.png"/><Relationship Id="rId5" Type="http://schemas.openxmlformats.org/officeDocument/2006/relationships/image" Target="../media/image69.png"/><Relationship Id="rId6" Type="http://schemas.openxmlformats.org/officeDocument/2006/relationships/image" Target="../media/image0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gif"/><Relationship Id="rId8" Type="http://schemas.openxmlformats.org/officeDocument/2006/relationships/image" Target="../media/image26.jpg"/></Relationships>
</file>

<file path=ppt/slides/_rels/slide9.xml.rels><?xml version="1.0" encoding="UTF-8" standalone="yes"?><Relationships xmlns="http://schemas.openxmlformats.org/package/2006/relationships"><Relationship Id="rId20" Type="http://schemas.openxmlformats.org/officeDocument/2006/relationships/image" Target="../media/image59.png"/><Relationship Id="rId22" Type="http://schemas.openxmlformats.org/officeDocument/2006/relationships/image" Target="../media/image56.png"/><Relationship Id="rId21" Type="http://schemas.openxmlformats.org/officeDocument/2006/relationships/image" Target="../media/image44.png"/><Relationship Id="rId24" Type="http://schemas.openxmlformats.org/officeDocument/2006/relationships/image" Target="../media/image47.jpg"/><Relationship Id="rId23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jpg"/><Relationship Id="rId4" Type="http://schemas.openxmlformats.org/officeDocument/2006/relationships/image" Target="../media/image27.png"/><Relationship Id="rId9" Type="http://schemas.openxmlformats.org/officeDocument/2006/relationships/image" Target="../media/image34.png"/><Relationship Id="rId26" Type="http://schemas.openxmlformats.org/officeDocument/2006/relationships/image" Target="../media/image49.jpg"/><Relationship Id="rId25" Type="http://schemas.openxmlformats.org/officeDocument/2006/relationships/image" Target="../media/image48.jpg"/><Relationship Id="rId28" Type="http://schemas.openxmlformats.org/officeDocument/2006/relationships/image" Target="../media/image50.jpg"/><Relationship Id="rId27" Type="http://schemas.openxmlformats.org/officeDocument/2006/relationships/image" Target="../media/image57.png"/><Relationship Id="rId5" Type="http://schemas.openxmlformats.org/officeDocument/2006/relationships/image" Target="../media/image28.png"/><Relationship Id="rId6" Type="http://schemas.openxmlformats.org/officeDocument/2006/relationships/image" Target="../media/image62.png"/><Relationship Id="rId29" Type="http://schemas.openxmlformats.org/officeDocument/2006/relationships/image" Target="../media/image51.jpg"/><Relationship Id="rId7" Type="http://schemas.openxmlformats.org/officeDocument/2006/relationships/image" Target="../media/image46.png"/><Relationship Id="rId8" Type="http://schemas.openxmlformats.org/officeDocument/2006/relationships/image" Target="../media/image37.png"/><Relationship Id="rId31" Type="http://schemas.openxmlformats.org/officeDocument/2006/relationships/image" Target="../media/image55.jpg"/><Relationship Id="rId30" Type="http://schemas.openxmlformats.org/officeDocument/2006/relationships/image" Target="../media/image09.jpg"/><Relationship Id="rId11" Type="http://schemas.openxmlformats.org/officeDocument/2006/relationships/image" Target="../media/image42.png"/><Relationship Id="rId33" Type="http://schemas.openxmlformats.org/officeDocument/2006/relationships/image" Target="../media/image54.png"/><Relationship Id="rId10" Type="http://schemas.openxmlformats.org/officeDocument/2006/relationships/image" Target="../media/image67.png"/><Relationship Id="rId32" Type="http://schemas.openxmlformats.org/officeDocument/2006/relationships/image" Target="../media/image53.jpg"/><Relationship Id="rId13" Type="http://schemas.openxmlformats.org/officeDocument/2006/relationships/image" Target="../media/image35.png"/><Relationship Id="rId35" Type="http://schemas.openxmlformats.org/officeDocument/2006/relationships/image" Target="../media/image26.jpg"/><Relationship Id="rId12" Type="http://schemas.openxmlformats.org/officeDocument/2006/relationships/image" Target="../media/image33.jpg"/><Relationship Id="rId34" Type="http://schemas.openxmlformats.org/officeDocument/2006/relationships/image" Target="../media/image63.jpg"/><Relationship Id="rId15" Type="http://schemas.openxmlformats.org/officeDocument/2006/relationships/image" Target="../media/image36.png"/><Relationship Id="rId14" Type="http://schemas.openxmlformats.org/officeDocument/2006/relationships/image" Target="../media/image58.png"/><Relationship Id="rId17" Type="http://schemas.openxmlformats.org/officeDocument/2006/relationships/image" Target="../media/image39.png"/><Relationship Id="rId16" Type="http://schemas.openxmlformats.org/officeDocument/2006/relationships/image" Target="../media/image43.png"/><Relationship Id="rId19" Type="http://schemas.openxmlformats.org/officeDocument/2006/relationships/image" Target="../media/image41.png"/><Relationship Id="rId18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hape 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78425" y="398638"/>
            <a:ext cx="4187099" cy="13719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Shape 85"/>
          <p:cNvSpPr txBox="1"/>
          <p:nvPr/>
        </p:nvSpPr>
        <p:spPr>
          <a:xfrm>
            <a:off x="0" y="5160425"/>
            <a:ext cx="9144000" cy="169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EEF4"/>
              </a:buClr>
              <a:buSzPct val="25000"/>
              <a:buFont typeface="Calibri"/>
              <a:buNone/>
            </a:pPr>
            <a:r>
              <a:rPr b="0" baseline="0" lang="en-US" sz="1800" u="none" cap="none" strike="noStrike"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rPr>
              <a:t>Frederic Terral, </a:t>
            </a:r>
            <a:r>
              <a:rPr lang="en-US" sz="1800"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rPr>
              <a:t>President / CEO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sz="1000" u="none" cap="none" strike="noStrike">
              <a:solidFill>
                <a:schemeClr val="dk2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EEF4"/>
              </a:buClr>
              <a:buSzPct val="25000"/>
              <a:buFont typeface="Calibri"/>
              <a:buNone/>
            </a:pPr>
            <a:r>
              <a:rPr b="0" baseline="0" lang="en-US" u="none" cap="none" strike="noStrike"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rPr>
              <a:t>BrandArchitectureInc.com</a:t>
            </a:r>
          </a:p>
        </p:txBody>
      </p:sp>
      <p:pic>
        <p:nvPicPr>
          <p:cNvPr id="86" name="Shape 86"/>
          <p:cNvPicPr preferRelativeResize="0"/>
          <p:nvPr/>
        </p:nvPicPr>
        <p:blipFill rotWithShape="1">
          <a:blip r:embed="rId4">
            <a:alphaModFix/>
          </a:blip>
          <a:srcRect b="17509" l="0" r="0" t="31485"/>
          <a:stretch/>
        </p:blipFill>
        <p:spPr>
          <a:xfrm>
            <a:off x="0" y="2051034"/>
            <a:ext cx="9144001" cy="3109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Shape 237"/>
          <p:cNvPicPr preferRelativeResize="0"/>
          <p:nvPr/>
        </p:nvPicPr>
        <p:blipFill rotWithShape="1">
          <a:blip r:embed="rId3">
            <a:alphaModFix/>
          </a:blip>
          <a:srcRect b="0" l="11055" r="0" t="0"/>
          <a:stretch/>
        </p:blipFill>
        <p:spPr>
          <a:xfrm>
            <a:off x="-80975" y="0"/>
            <a:ext cx="9227679" cy="6916652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Shape 238"/>
          <p:cNvSpPr txBox="1"/>
          <p:nvPr/>
        </p:nvSpPr>
        <p:spPr>
          <a:xfrm>
            <a:off x="2536600" y="5052725"/>
            <a:ext cx="6573299" cy="18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-230187" lvl="1" marL="687387" marR="0" rt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DBEEF4"/>
              </a:buClr>
              <a:buSzPct val="25000"/>
              <a:buFont typeface="Calibri"/>
              <a:buNone/>
            </a:pPr>
            <a:r>
              <a:rPr lang="en-US" sz="2600">
                <a:solidFill>
                  <a:srgbClr val="DBEEF4"/>
                </a:solidFill>
                <a:latin typeface="Droid Sans"/>
                <a:ea typeface="Droid Sans"/>
                <a:cs typeface="Droid Sans"/>
                <a:sym typeface="Droid Sans"/>
              </a:rPr>
              <a:t>   We need </a:t>
            </a:r>
            <a:r>
              <a:rPr b="1" lang="en-US" sz="2600" u="sng">
                <a:solidFill>
                  <a:srgbClr val="DBEEF4"/>
                </a:solidFill>
                <a:latin typeface="Droid Sans"/>
                <a:ea typeface="Droid Sans"/>
                <a:cs typeface="Droid Sans"/>
                <a:sym typeface="Droid Sans"/>
              </a:rPr>
              <a:t>ALL</a:t>
            </a:r>
            <a:r>
              <a:rPr lang="en-US" sz="2600">
                <a:solidFill>
                  <a:srgbClr val="DBEEF4"/>
                </a:solidFill>
                <a:latin typeface="Droid Sans"/>
                <a:ea typeface="Droid Sans"/>
                <a:cs typeface="Droid Sans"/>
                <a:sym typeface="Droid Sans"/>
              </a:rPr>
              <a:t> eyes on the ocean   </a:t>
            </a:r>
          </a:p>
          <a:p>
            <a:pPr indent="-230187" lvl="1" marL="687387" marR="0" rt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DBEEF4"/>
              </a:buClr>
              <a:buSzPct val="25000"/>
              <a:buFont typeface="Calibri"/>
              <a:buNone/>
            </a:pPr>
            <a:r>
              <a:rPr lang="en-US" sz="2600">
                <a:solidFill>
                  <a:srgbClr val="DBEEF4"/>
                </a:solidFill>
                <a:latin typeface="Droid Sans"/>
                <a:ea typeface="Droid Sans"/>
                <a:cs typeface="Droid Sans"/>
                <a:sym typeface="Droid Sans"/>
              </a:rPr>
              <a:t>and </a:t>
            </a:r>
            <a:r>
              <a:rPr b="1" lang="en-US" sz="2600" u="sng">
                <a:solidFill>
                  <a:srgbClr val="DBEEF4"/>
                </a:solidFill>
                <a:latin typeface="Droid Sans"/>
                <a:ea typeface="Droid Sans"/>
                <a:cs typeface="Droid Sans"/>
                <a:sym typeface="Droid Sans"/>
              </a:rPr>
              <a:t>ONE</a:t>
            </a:r>
            <a:r>
              <a:rPr lang="en-US" sz="2600">
                <a:solidFill>
                  <a:srgbClr val="DBEEF4"/>
                </a:solidFill>
                <a:latin typeface="Droid Sans"/>
                <a:ea typeface="Droid Sans"/>
                <a:cs typeface="Droid Sans"/>
                <a:sym typeface="Droid Sans"/>
              </a:rPr>
              <a:t> voice. </a:t>
            </a: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Shape 244"/>
          <p:cNvPicPr preferRelativeResize="0"/>
          <p:nvPr/>
        </p:nvPicPr>
        <p:blipFill rotWithShape="1">
          <a:blip r:embed="rId3">
            <a:alphaModFix/>
          </a:blip>
          <a:srcRect b="57545" l="0" r="0" t="3623"/>
          <a:stretch/>
        </p:blipFill>
        <p:spPr>
          <a:xfrm>
            <a:off x="-11100" y="0"/>
            <a:ext cx="9166195" cy="2372946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Shape 245"/>
          <p:cNvSpPr txBox="1"/>
          <p:nvPr/>
        </p:nvSpPr>
        <p:spPr>
          <a:xfrm>
            <a:off x="1512775" y="-24"/>
            <a:ext cx="7433399" cy="237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C"/>
              </a:buClr>
              <a:buSzPct val="25000"/>
              <a:buFont typeface="Calibri"/>
              <a:buNone/>
            </a:pPr>
            <a:r>
              <a:rPr lang="en-US" sz="2400">
                <a:solidFill>
                  <a:srgbClr val="DBEEF4"/>
                </a:solidFill>
                <a:latin typeface="Droid Sans"/>
                <a:ea typeface="Droid Sans"/>
                <a:cs typeface="Droid Sans"/>
                <a:sym typeface="Droid Sans"/>
              </a:rPr>
              <a:t>BLUE VOICE. ONE VOICE.</a:t>
            </a:r>
          </a:p>
        </p:txBody>
      </p:sp>
      <p:pic>
        <p:nvPicPr>
          <p:cNvPr id="246" name="Shape 2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35100" y="6468200"/>
            <a:ext cx="937200" cy="306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Shape 247"/>
          <p:cNvSpPr txBox="1"/>
          <p:nvPr/>
        </p:nvSpPr>
        <p:spPr>
          <a:xfrm>
            <a:off x="976650" y="2863900"/>
            <a:ext cx="7832699" cy="37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81000" lvl="0" marL="457200" marR="0" rtl="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rgbClr val="1F497D"/>
              </a:buClr>
              <a:buSzPct val="100000"/>
              <a:buAutoNum type="arabicPeriod"/>
            </a:pPr>
            <a:r>
              <a:rPr b="0" baseline="0" i="0" lang="en-US" sz="2400" u="none" cap="none" strike="noStrike">
                <a:solidFill>
                  <a:srgbClr val="1F497D"/>
                </a:solidFill>
              </a:rPr>
              <a:t>Clear, authentic</a:t>
            </a:r>
            <a:r>
              <a:rPr lang="en-US" sz="2400">
                <a:solidFill>
                  <a:srgbClr val="1F497D"/>
                </a:solidFill>
              </a:rPr>
              <a:t> &amp; </a:t>
            </a:r>
            <a:r>
              <a:rPr b="1" lang="en-US" sz="2400">
                <a:solidFill>
                  <a:srgbClr val="1F497D"/>
                </a:solidFill>
              </a:rPr>
              <a:t>UNIFIED</a:t>
            </a:r>
            <a:r>
              <a:rPr b="0" baseline="0" i="0" lang="en-US" sz="2400" u="none" cap="none" strike="noStrike">
                <a:solidFill>
                  <a:srgbClr val="1F497D"/>
                </a:solidFill>
              </a:rPr>
              <a:t> messaging</a:t>
            </a:r>
          </a:p>
          <a:p>
            <a:pPr indent="-381000" lvl="0" marL="457200" marR="0" rtl="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rgbClr val="1F497D"/>
              </a:buClr>
              <a:buSzPct val="100000"/>
              <a:buAutoNum type="arabicPeriod"/>
            </a:pPr>
            <a:r>
              <a:rPr b="1" baseline="0" i="0" lang="en-US" sz="2400" u="none" cap="none" strike="noStrike">
                <a:solidFill>
                  <a:srgbClr val="1F497D"/>
                </a:solidFill>
              </a:rPr>
              <a:t>Compelling</a:t>
            </a:r>
            <a:r>
              <a:rPr b="0" baseline="0" i="0" lang="en-US" sz="2400" u="none" cap="none" strike="noStrike">
                <a:solidFill>
                  <a:srgbClr val="1F497D"/>
                </a:solidFill>
              </a:rPr>
              <a:t> </a:t>
            </a:r>
            <a:r>
              <a:rPr lang="en-US" sz="2400">
                <a:solidFill>
                  <a:srgbClr val="1F497D"/>
                </a:solidFill>
              </a:rPr>
              <a:t>v</a:t>
            </a:r>
            <a:r>
              <a:rPr b="0" baseline="0" i="0" lang="en-US" sz="2400" u="none" cap="none" strike="noStrike">
                <a:solidFill>
                  <a:srgbClr val="1F497D"/>
                </a:solidFill>
              </a:rPr>
              <a:t>isual </a:t>
            </a:r>
            <a:r>
              <a:rPr lang="en-US" sz="2400">
                <a:solidFill>
                  <a:srgbClr val="1F497D"/>
                </a:solidFill>
              </a:rPr>
              <a:t>brand platform</a:t>
            </a:r>
          </a:p>
          <a:p>
            <a:pPr indent="-381000" lvl="0" marL="457200" marR="0" rtl="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rgbClr val="1F497D"/>
              </a:buClr>
              <a:buSzPct val="100000"/>
              <a:buAutoNum type="arabicPeriod"/>
            </a:pPr>
            <a:r>
              <a:rPr b="1" baseline="0" i="0" lang="en-US" sz="2400" u="none" cap="none" strike="noStrike">
                <a:solidFill>
                  <a:srgbClr val="1F497D"/>
                </a:solidFill>
              </a:rPr>
              <a:t>Relevant</a:t>
            </a:r>
            <a:r>
              <a:rPr lang="en-US" sz="2400">
                <a:solidFill>
                  <a:srgbClr val="1F497D"/>
                </a:solidFill>
              </a:rPr>
              <a:t>, </a:t>
            </a:r>
            <a:r>
              <a:rPr b="0" baseline="0" i="0" lang="en-US" sz="2400" u="none" cap="none" strike="noStrike">
                <a:solidFill>
                  <a:srgbClr val="1F497D"/>
                </a:solidFill>
              </a:rPr>
              <a:t>meaningful &amp; impactful to</a:t>
            </a:r>
            <a:r>
              <a:rPr lang="en-US" sz="2400">
                <a:solidFill>
                  <a:srgbClr val="1F497D"/>
                </a:solidFill>
              </a:rPr>
              <a:t>…</a:t>
            </a:r>
            <a:r>
              <a:rPr i="1" lang="en-US" sz="2400" u="sng">
                <a:solidFill>
                  <a:srgbClr val="1F497D"/>
                </a:solidFill>
              </a:rPr>
              <a:t>everyone</a:t>
            </a:r>
          </a:p>
          <a:p>
            <a:pPr indent="-381000" lvl="0" marL="457200" marR="0" rtl="0" algn="l">
              <a:lnSpc>
                <a:spcPct val="200000"/>
              </a:lnSpc>
              <a:spcBef>
                <a:spcPts val="600"/>
              </a:spcBef>
              <a:spcAft>
                <a:spcPts val="0"/>
              </a:spcAft>
              <a:buClr>
                <a:srgbClr val="1F497D"/>
              </a:buClr>
              <a:buSzPct val="100000"/>
              <a:buAutoNum type="arabicPeriod"/>
            </a:pPr>
            <a:r>
              <a:rPr lang="en-US" sz="2400">
                <a:solidFill>
                  <a:srgbClr val="1F497D"/>
                </a:solidFill>
              </a:rPr>
              <a:t>We need to </a:t>
            </a:r>
            <a:r>
              <a:rPr b="1" lang="en-US" sz="2400">
                <a:solidFill>
                  <a:srgbClr val="1F497D"/>
                </a:solidFill>
              </a:rPr>
              <a:t>PULL</a:t>
            </a:r>
            <a:r>
              <a:rPr lang="en-US" sz="2400">
                <a:solidFill>
                  <a:srgbClr val="1F497D"/>
                </a:solidFill>
              </a:rPr>
              <a:t> people in, not </a:t>
            </a:r>
            <a:r>
              <a:rPr b="1" lang="en-US" sz="2400">
                <a:solidFill>
                  <a:srgbClr val="1F497D"/>
                </a:solidFill>
              </a:rPr>
              <a:t>PUSH</a:t>
            </a:r>
            <a:r>
              <a:rPr lang="en-US" sz="2400">
                <a:solidFill>
                  <a:srgbClr val="1F497D"/>
                </a:solidFill>
              </a:rPr>
              <a:t> (them away)</a:t>
            </a:r>
          </a:p>
          <a:p>
            <a:pPr lvl="0" marR="0" rtl="0" algn="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t/>
            </a:r>
            <a:endParaRPr i="1" sz="2400">
              <a:solidFill>
                <a:srgbClr val="1F497D"/>
              </a:solidFill>
            </a:endParaRPr>
          </a:p>
          <a:p>
            <a:pPr lvl="0" marR="0" rtl="0" algn="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t/>
            </a:r>
            <a:endParaRPr b="1" i="1" sz="2400">
              <a:solidFill>
                <a:srgbClr val="1F497D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Shape 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8675" y="3898950"/>
            <a:ext cx="2114100" cy="149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Shape 254"/>
          <p:cNvPicPr preferRelativeResize="0"/>
          <p:nvPr/>
        </p:nvPicPr>
        <p:blipFill rotWithShape="1">
          <a:blip r:embed="rId4">
            <a:alphaModFix/>
          </a:blip>
          <a:srcRect b="18307" l="15800" r="9706" t="14971"/>
          <a:stretch/>
        </p:blipFill>
        <p:spPr>
          <a:xfrm>
            <a:off x="706800" y="1336075"/>
            <a:ext cx="2790776" cy="173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Shape 255"/>
          <p:cNvPicPr preferRelativeResize="0"/>
          <p:nvPr/>
        </p:nvPicPr>
        <p:blipFill rotWithShape="1">
          <a:blip r:embed="rId5">
            <a:alphaModFix/>
          </a:blip>
          <a:srcRect b="0" l="5020" r="5011" t="0"/>
          <a:stretch/>
        </p:blipFill>
        <p:spPr>
          <a:xfrm>
            <a:off x="4189950" y="0"/>
            <a:ext cx="495404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Shape 2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78425" y="398638"/>
            <a:ext cx="4187099" cy="13719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Shape 262"/>
          <p:cNvSpPr txBox="1"/>
          <p:nvPr/>
        </p:nvSpPr>
        <p:spPr>
          <a:xfrm>
            <a:off x="0" y="5160425"/>
            <a:ext cx="9144000" cy="169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EEF4"/>
              </a:buClr>
              <a:buSzPct val="25000"/>
              <a:buFont typeface="Calibri"/>
              <a:buNone/>
            </a:pPr>
            <a:r>
              <a:rPr b="0" baseline="0" lang="en-US" sz="1800" u="none" cap="none" strike="noStrike"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rPr>
              <a:t>Frederic Terral, </a:t>
            </a:r>
            <a:r>
              <a:rPr lang="en-US" sz="1800"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rPr>
              <a:t>President / CEO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baseline="0" sz="1000" u="none" cap="none" strike="noStrike">
              <a:solidFill>
                <a:schemeClr val="dk2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EEF4"/>
              </a:buClr>
              <a:buSzPct val="25000"/>
              <a:buFont typeface="Calibri"/>
              <a:buNone/>
            </a:pPr>
            <a:r>
              <a:rPr b="0" baseline="0" lang="en-US" u="none" cap="none" strike="noStrike">
                <a:solidFill>
                  <a:schemeClr val="dk2"/>
                </a:solidFill>
                <a:latin typeface="Droid Sans"/>
                <a:ea typeface="Droid Sans"/>
                <a:cs typeface="Droid Sans"/>
                <a:sym typeface="Droid Sans"/>
              </a:rPr>
              <a:t>BrandArchitectureInc.com</a:t>
            </a:r>
          </a:p>
        </p:txBody>
      </p:sp>
      <p:pic>
        <p:nvPicPr>
          <p:cNvPr id="263" name="Shape 263"/>
          <p:cNvPicPr preferRelativeResize="0"/>
          <p:nvPr/>
        </p:nvPicPr>
        <p:blipFill rotWithShape="1">
          <a:blip r:embed="rId4">
            <a:alphaModFix/>
          </a:blip>
          <a:srcRect b="48750" l="0" r="0" t="244"/>
          <a:stretch/>
        </p:blipFill>
        <p:spPr>
          <a:xfrm>
            <a:off x="0" y="2051034"/>
            <a:ext cx="9144001" cy="3109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Shape 91"/>
          <p:cNvGrpSpPr/>
          <p:nvPr/>
        </p:nvGrpSpPr>
        <p:grpSpPr>
          <a:xfrm>
            <a:off x="431628" y="5385045"/>
            <a:ext cx="8207421" cy="1150869"/>
            <a:chOff x="205650" y="5410631"/>
            <a:chExt cx="8711836" cy="1221600"/>
          </a:xfrm>
        </p:grpSpPr>
        <p:pic>
          <p:nvPicPr>
            <p:cNvPr id="92" name="Shape 92"/>
            <p:cNvPicPr preferRelativeResize="0"/>
            <p:nvPr/>
          </p:nvPicPr>
          <p:blipFill rotWithShape="1">
            <a:blip r:embed="rId3">
              <a:alphaModFix/>
            </a:blip>
            <a:srcRect b="31317" l="54635" r="6331" t="25974"/>
            <a:stretch/>
          </p:blipFill>
          <p:spPr>
            <a:xfrm>
              <a:off x="1663347" y="5730932"/>
              <a:ext cx="1648499" cy="593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Shape 9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603659" y="5773292"/>
              <a:ext cx="1405634" cy="4603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Shape 94"/>
            <p:cNvPicPr preferRelativeResize="0"/>
            <p:nvPr/>
          </p:nvPicPr>
          <p:blipFill rotWithShape="1">
            <a:blip r:embed="rId5">
              <a:alphaModFix/>
            </a:blip>
            <a:srcRect b="24229" l="73044" r="10814" t="8448"/>
            <a:stretch/>
          </p:blipFill>
          <p:spPr>
            <a:xfrm>
              <a:off x="3566883" y="5410631"/>
              <a:ext cx="684000" cy="122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Shape 9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05650" y="5633359"/>
              <a:ext cx="1405634" cy="7028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Shape 96"/>
            <p:cNvPicPr preferRelativeResize="0"/>
            <p:nvPr/>
          </p:nvPicPr>
          <p:blipFill rotWithShape="1">
            <a:blip r:embed="rId7">
              <a:alphaModFix/>
            </a:blip>
            <a:srcRect b="20920" l="17736" r="17743" t="23542"/>
            <a:stretch/>
          </p:blipFill>
          <p:spPr>
            <a:xfrm>
              <a:off x="6329183" y="5527734"/>
              <a:ext cx="1011549" cy="8706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Shape 9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633825" y="5758685"/>
              <a:ext cx="1283661" cy="47495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8" name="Shape 98"/>
          <p:cNvGrpSpPr/>
          <p:nvPr/>
        </p:nvGrpSpPr>
        <p:grpSpPr>
          <a:xfrm>
            <a:off x="210111" y="488604"/>
            <a:ext cx="8733038" cy="4411957"/>
            <a:chOff x="357485" y="403400"/>
            <a:chExt cx="8516713" cy="4302669"/>
          </a:xfrm>
        </p:grpSpPr>
        <p:pic>
          <p:nvPicPr>
            <p:cNvPr id="99" name="Shape 99"/>
            <p:cNvPicPr preferRelativeResize="0"/>
            <p:nvPr/>
          </p:nvPicPr>
          <p:blipFill rotWithShape="1">
            <a:blip r:embed="rId9">
              <a:alphaModFix/>
            </a:blip>
            <a:srcRect b="10144" l="53490" r="4627" t="19013"/>
            <a:stretch/>
          </p:blipFill>
          <p:spPr>
            <a:xfrm>
              <a:off x="3418579" y="525013"/>
              <a:ext cx="2476161" cy="41809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Shape 100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57497" y="403400"/>
              <a:ext cx="2940000" cy="2318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Shape 101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57485" y="2831669"/>
              <a:ext cx="2940000" cy="187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Shape 102"/>
            <p:cNvPicPr preferRelativeResize="0"/>
            <p:nvPr/>
          </p:nvPicPr>
          <p:blipFill rotWithShape="1">
            <a:blip r:embed="rId12">
              <a:alphaModFix/>
            </a:blip>
            <a:srcRect b="0" l="12388" r="6429" t="9412"/>
            <a:stretch/>
          </p:blipFill>
          <p:spPr>
            <a:xfrm>
              <a:off x="6015791" y="525018"/>
              <a:ext cx="2858370" cy="22757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Shape 103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015850" y="2929181"/>
              <a:ext cx="2858349" cy="177589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Shape 109"/>
          <p:cNvPicPr preferRelativeResize="0"/>
          <p:nvPr/>
        </p:nvPicPr>
        <p:blipFill rotWithShape="1">
          <a:blip r:embed="rId3">
            <a:alphaModFix/>
          </a:blip>
          <a:srcRect b="0" l="0" r="20798" t="0"/>
          <a:stretch/>
        </p:blipFill>
        <p:spPr>
          <a:xfrm>
            <a:off x="6553200" y="1267850"/>
            <a:ext cx="2242500" cy="218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4">
            <a:alphaModFix/>
          </a:blip>
          <a:srcRect b="16618" l="0" r="17074" t="0"/>
          <a:stretch/>
        </p:blipFill>
        <p:spPr>
          <a:xfrm>
            <a:off x="6631475" y="4039283"/>
            <a:ext cx="2210400" cy="1717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" name="Shape 111"/>
          <p:cNvGrpSpPr/>
          <p:nvPr/>
        </p:nvGrpSpPr>
        <p:grpSpPr>
          <a:xfrm>
            <a:off x="2103056" y="95170"/>
            <a:ext cx="4688395" cy="6645025"/>
            <a:chOff x="2441877" y="251332"/>
            <a:chExt cx="4468117" cy="6332818"/>
          </a:xfrm>
        </p:grpSpPr>
        <p:pic>
          <p:nvPicPr>
            <p:cNvPr id="112" name="Shape 11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441882" y="251906"/>
              <a:ext cx="2210400" cy="32379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</p:pic>
        <p:pic>
          <p:nvPicPr>
            <p:cNvPr id="113" name="Shape 11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699594" y="251332"/>
              <a:ext cx="2210400" cy="3239099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</p:pic>
        <p:pic>
          <p:nvPicPr>
            <p:cNvPr id="114" name="Shape 11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441877" y="3541551"/>
              <a:ext cx="4467900" cy="3042599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</p:pic>
      </p:grpSp>
      <p:pic>
        <p:nvPicPr>
          <p:cNvPr id="115" name="Shape 1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66425" y="3218475"/>
            <a:ext cx="1605299" cy="52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Shape 121"/>
          <p:cNvPicPr preferRelativeResize="0"/>
          <p:nvPr/>
        </p:nvPicPr>
        <p:blipFill rotWithShape="1">
          <a:blip r:embed="rId3">
            <a:alphaModFix/>
          </a:blip>
          <a:srcRect b="80436" l="0" r="0" t="3623"/>
          <a:stretch/>
        </p:blipFill>
        <p:spPr>
          <a:xfrm>
            <a:off x="-11100" y="0"/>
            <a:ext cx="9166195" cy="974101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Shape 122"/>
          <p:cNvSpPr txBox="1"/>
          <p:nvPr/>
        </p:nvSpPr>
        <p:spPr>
          <a:xfrm>
            <a:off x="646150" y="0"/>
            <a:ext cx="8369999" cy="974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C"/>
              </a:buClr>
              <a:buSzPct val="25000"/>
              <a:buFont typeface="Calibri"/>
              <a:buNone/>
            </a:pPr>
            <a:r>
              <a:rPr lang="en-US" sz="2600">
                <a:solidFill>
                  <a:srgbClr val="DBEEF4"/>
                </a:solidFill>
                <a:latin typeface="Droid Sans"/>
                <a:ea typeface="Droid Sans"/>
                <a:cs typeface="Droid Sans"/>
                <a:sym typeface="Droid Sans"/>
              </a:rPr>
              <a:t>THE NEW IOOS... </a:t>
            </a:r>
          </a:p>
        </p:txBody>
      </p:sp>
      <p:pic>
        <p:nvPicPr>
          <p:cNvPr id="123" name="Shape 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5086" y="2225400"/>
            <a:ext cx="1723688" cy="313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Shape 1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35100" y="6468200"/>
            <a:ext cx="937200" cy="30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Shape 1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60967" y="4491608"/>
            <a:ext cx="2027495" cy="792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84108" y="4184050"/>
            <a:ext cx="1367684" cy="140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Shape 1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60969" y="2301602"/>
            <a:ext cx="4190825" cy="875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" name="Shape 128"/>
          <p:cNvCxnSpPr/>
          <p:nvPr/>
        </p:nvCxnSpPr>
        <p:spPr>
          <a:xfrm>
            <a:off x="3291100" y="1659925"/>
            <a:ext cx="0" cy="4423799"/>
          </a:xfrm>
          <a:prstGeom prst="straightConnector1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hape 134"/>
          <p:cNvPicPr preferRelativeResize="0"/>
          <p:nvPr/>
        </p:nvPicPr>
        <p:blipFill rotWithShape="1">
          <a:blip r:embed="rId3">
            <a:alphaModFix/>
          </a:blip>
          <a:srcRect b="70823" l="0" r="0" t="3623"/>
          <a:stretch/>
        </p:blipFill>
        <p:spPr>
          <a:xfrm>
            <a:off x="-11100" y="0"/>
            <a:ext cx="9166195" cy="15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50" y="1717724"/>
            <a:ext cx="9144000" cy="4873752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 txBox="1"/>
          <p:nvPr/>
        </p:nvSpPr>
        <p:spPr>
          <a:xfrm>
            <a:off x="180975" y="0"/>
            <a:ext cx="8835300" cy="15632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C"/>
              </a:buClr>
              <a:buSzPct val="25000"/>
              <a:buFont typeface="Calibri"/>
              <a:buNone/>
            </a:pPr>
            <a:r>
              <a:rPr lang="en-US" sz="2400">
                <a:solidFill>
                  <a:srgbClr val="DBEEF4"/>
                </a:solidFill>
                <a:latin typeface="Droid Sans"/>
                <a:ea typeface="Droid Sans"/>
                <a:cs typeface="Droid Sans"/>
                <a:sym typeface="Droid Sans"/>
              </a:rPr>
              <a:t>2015 Google SEARCH: “GREEN MOVEMENT”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Shape 141"/>
          <p:cNvPicPr preferRelativeResize="0"/>
          <p:nvPr/>
        </p:nvPicPr>
        <p:blipFill rotWithShape="1">
          <a:blip r:embed="rId3">
            <a:alphaModFix/>
          </a:blip>
          <a:srcRect b="70823" l="0" r="0" t="3623"/>
          <a:stretch/>
        </p:blipFill>
        <p:spPr>
          <a:xfrm>
            <a:off x="-11100" y="0"/>
            <a:ext cx="9166195" cy="156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Shape 1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878215"/>
            <a:ext cx="9144000" cy="484632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Shape 143"/>
          <p:cNvSpPr txBox="1"/>
          <p:nvPr/>
        </p:nvSpPr>
        <p:spPr>
          <a:xfrm>
            <a:off x="180975" y="0"/>
            <a:ext cx="8835300" cy="156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C"/>
              </a:buClr>
              <a:buSzPct val="25000"/>
              <a:buFont typeface="Calibri"/>
              <a:buNone/>
            </a:pPr>
            <a:r>
              <a:rPr lang="en-US" sz="2400">
                <a:solidFill>
                  <a:srgbClr val="DBEEF4"/>
                </a:solidFill>
                <a:latin typeface="Droid Sans"/>
                <a:ea typeface="Droid Sans"/>
                <a:cs typeface="Droid Sans"/>
                <a:sym typeface="Droid Sans"/>
              </a:rPr>
              <a:t>2015 Google SEARCH: “BLUE MOVEMENT”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>
            <p:ph type="ctrTitle"/>
          </p:nvPr>
        </p:nvSpPr>
        <p:spPr>
          <a:xfrm>
            <a:off x="0" y="-5"/>
            <a:ext cx="7772400" cy="7670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800">
                <a:solidFill>
                  <a:srgbClr val="3D85C6"/>
                </a:solidFill>
                <a:latin typeface="Roboto Slab"/>
                <a:ea typeface="Roboto Slab"/>
                <a:cs typeface="Roboto Slab"/>
                <a:sym typeface="Roboto Slab"/>
              </a:rPr>
              <a:t>FOUNDER’S BIO</a:t>
            </a:r>
          </a:p>
        </p:txBody>
      </p:sp>
      <p:cxnSp>
        <p:nvCxnSpPr>
          <p:cNvPr id="172" name="Shape 172"/>
          <p:cNvCxnSpPr/>
          <p:nvPr/>
        </p:nvCxnSpPr>
        <p:spPr>
          <a:xfrm>
            <a:off x="-10450" y="601234"/>
            <a:ext cx="5279399" cy="0"/>
          </a:xfrm>
          <a:prstGeom prst="straightConnector1">
            <a:avLst/>
          </a:prstGeom>
          <a:noFill/>
          <a:ln cap="flat" cmpd="sng" w="19050">
            <a:solidFill>
              <a:srgbClr val="E69138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id="173" name="Shape 173"/>
          <p:cNvPicPr preferRelativeResize="0"/>
          <p:nvPr/>
        </p:nvPicPr>
        <p:blipFill rotWithShape="1">
          <a:blip r:embed="rId3">
            <a:alphaModFix/>
          </a:blip>
          <a:srcRect b="57545" l="0" r="0" t="3623"/>
          <a:stretch/>
        </p:blipFill>
        <p:spPr>
          <a:xfrm>
            <a:off x="-11100" y="0"/>
            <a:ext cx="9166195" cy="109245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Shape 174"/>
          <p:cNvSpPr txBox="1"/>
          <p:nvPr/>
        </p:nvSpPr>
        <p:spPr>
          <a:xfrm>
            <a:off x="1512775" y="-24"/>
            <a:ext cx="7433399" cy="1092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C"/>
              </a:buClr>
              <a:buSzPct val="25000"/>
              <a:buFont typeface="Calibri"/>
              <a:buNone/>
            </a:pPr>
            <a:r>
              <a:rPr b="1" lang="en-US" sz="2400">
                <a:solidFill>
                  <a:srgbClr val="DBEEF4"/>
                </a:solidFill>
                <a:latin typeface="Droid Sans"/>
                <a:ea typeface="Droid Sans"/>
                <a:cs typeface="Droid Sans"/>
                <a:sym typeface="Droid Sans"/>
              </a:rPr>
              <a:t>ONE (BLUE) VOICE</a:t>
            </a:r>
          </a:p>
        </p:txBody>
      </p:sp>
      <p:pic>
        <p:nvPicPr>
          <p:cNvPr id="175" name="Shape 175"/>
          <p:cNvPicPr preferRelativeResize="0"/>
          <p:nvPr/>
        </p:nvPicPr>
        <p:blipFill rotWithShape="1">
          <a:blip r:embed="rId4">
            <a:alphaModFix/>
          </a:blip>
          <a:srcRect b="2439" l="12273" r="11303" t="5487"/>
          <a:stretch/>
        </p:blipFill>
        <p:spPr>
          <a:xfrm>
            <a:off x="6764150" y="1873400"/>
            <a:ext cx="1541651" cy="1485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/>
          <p:cNvPicPr preferRelativeResize="0"/>
          <p:nvPr/>
        </p:nvPicPr>
        <p:blipFill rotWithShape="1">
          <a:blip r:embed="rId5">
            <a:alphaModFix/>
          </a:blip>
          <a:srcRect b="2909" l="50922" r="21334" t="52944"/>
          <a:stretch/>
        </p:blipFill>
        <p:spPr>
          <a:xfrm>
            <a:off x="6818176" y="4063787"/>
            <a:ext cx="1448825" cy="1440847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 txBox="1"/>
          <p:nvPr/>
        </p:nvSpPr>
        <p:spPr>
          <a:xfrm>
            <a:off x="6836185" y="4072799"/>
            <a:ext cx="1448699" cy="14318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600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178" name="Shape 178"/>
          <p:cNvSpPr txBox="1"/>
          <p:nvPr/>
        </p:nvSpPr>
        <p:spPr>
          <a:xfrm>
            <a:off x="335150" y="1714500"/>
            <a:ext cx="5696700" cy="50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55600" lvl="0" marL="4572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014454"/>
              </a:buClr>
              <a:buSzPct val="100000"/>
              <a:buFont typeface="Droid Sans"/>
              <a:buChar char="●"/>
            </a:pPr>
            <a:r>
              <a:rPr lang="en-US" sz="2000">
                <a:solidFill>
                  <a:srgbClr val="014454"/>
                </a:solidFill>
                <a:latin typeface="Droid Sans"/>
                <a:ea typeface="Droid Sans"/>
                <a:cs typeface="Droid Sans"/>
                <a:sym typeface="Droid Sans"/>
              </a:rPr>
              <a:t>There is no common language or unified messaging for the ocean like there is for the “green” movement, in popular culture.</a:t>
            </a:r>
            <a:br>
              <a:rPr lang="en-US" sz="2000">
                <a:solidFill>
                  <a:srgbClr val="014454"/>
                </a:solidFill>
                <a:latin typeface="Droid Sans"/>
                <a:ea typeface="Droid Sans"/>
                <a:cs typeface="Droid Sans"/>
                <a:sym typeface="Droid Sans"/>
              </a:rPr>
            </a:br>
          </a:p>
          <a:p>
            <a:pPr indent="-355600" lvl="0" marL="4572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014454"/>
              </a:buClr>
              <a:buSzPct val="100000"/>
              <a:buFont typeface="Droid Sans"/>
              <a:buChar char="●"/>
            </a:pPr>
            <a:r>
              <a:rPr lang="en-US" sz="2000">
                <a:solidFill>
                  <a:srgbClr val="014454"/>
                </a:solidFill>
                <a:latin typeface="Droid Sans"/>
                <a:ea typeface="Droid Sans"/>
                <a:cs typeface="Droid Sans"/>
                <a:sym typeface="Droid Sans"/>
              </a:rPr>
              <a:t>There is no symbol to represent the “blue” movement (like the recycle symbol).  </a:t>
            </a:r>
            <a:br>
              <a:rPr lang="en-US" sz="2000">
                <a:solidFill>
                  <a:srgbClr val="014454"/>
                </a:solidFill>
                <a:latin typeface="Droid Sans"/>
                <a:ea typeface="Droid Sans"/>
                <a:cs typeface="Droid Sans"/>
                <a:sym typeface="Droid Sans"/>
              </a:rPr>
            </a:br>
          </a:p>
          <a:p>
            <a:pPr indent="-355600" lvl="0" marL="4572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014454"/>
              </a:buClr>
              <a:buSzPct val="100000"/>
              <a:buFont typeface="Droid Sans"/>
              <a:buChar char="●"/>
            </a:pPr>
            <a:r>
              <a:rPr lang="en-US" sz="2000">
                <a:solidFill>
                  <a:srgbClr val="014454"/>
                </a:solidFill>
                <a:latin typeface="Droid Sans"/>
                <a:ea typeface="Droid Sans"/>
                <a:cs typeface="Droid Sans"/>
                <a:sym typeface="Droid Sans"/>
              </a:rPr>
              <a:t>Blue tech, blue economy, blue movement, blue voice… all have no meaning to the general population.</a:t>
            </a:r>
          </a:p>
        </p:txBody>
      </p:sp>
      <p:pic>
        <p:nvPicPr>
          <p:cNvPr id="179" name="Shape 17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35100" y="6468200"/>
            <a:ext cx="937200" cy="30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Shape 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0165" y="3673807"/>
            <a:ext cx="1536599" cy="1021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Shape 185"/>
          <p:cNvPicPr preferRelativeResize="0"/>
          <p:nvPr/>
        </p:nvPicPr>
        <p:blipFill rotWithShape="1">
          <a:blip r:embed="rId4">
            <a:alphaModFix/>
          </a:blip>
          <a:srcRect b="8357" l="0" r="6445" t="0"/>
          <a:stretch/>
        </p:blipFill>
        <p:spPr>
          <a:xfrm>
            <a:off x="6594160" y="3729564"/>
            <a:ext cx="2213801" cy="1626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0225" y="1146213"/>
            <a:ext cx="3870199" cy="250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00225" y="4886514"/>
            <a:ext cx="2308367" cy="173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53904" y="5341950"/>
            <a:ext cx="1246826" cy="1407452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Shape 189"/>
          <p:cNvSpPr txBox="1"/>
          <p:nvPr/>
        </p:nvSpPr>
        <p:spPr>
          <a:xfrm>
            <a:off x="293325" y="1392975"/>
            <a:ext cx="4111499" cy="50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228600" lvl="0" marL="4572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014454"/>
              </a:buClr>
              <a:buFont typeface="Droid Sans"/>
              <a:buChar char="●"/>
            </a:pPr>
            <a:r>
              <a:rPr lang="en-US" sz="2000">
                <a:solidFill>
                  <a:srgbClr val="014454"/>
                </a:solidFill>
                <a:latin typeface="Droid Sans"/>
                <a:ea typeface="Droid Sans"/>
                <a:cs typeface="Droid Sans"/>
                <a:sym typeface="Droid Sans"/>
              </a:rPr>
              <a:t>Mainstream </a:t>
            </a:r>
            <a:r>
              <a:rPr b="1" lang="en-US" sz="2000">
                <a:solidFill>
                  <a:srgbClr val="014454"/>
                </a:solidFill>
                <a:latin typeface="Droid Sans"/>
                <a:ea typeface="Droid Sans"/>
                <a:cs typeface="Droid Sans"/>
                <a:sym typeface="Droid Sans"/>
              </a:rPr>
              <a:t>PUSH</a:t>
            </a:r>
            <a:r>
              <a:rPr lang="en-US" sz="2000">
                <a:solidFill>
                  <a:srgbClr val="014454"/>
                </a:solidFill>
                <a:latin typeface="Droid Sans"/>
                <a:ea typeface="Droid Sans"/>
                <a:cs typeface="Droid Sans"/>
                <a:sym typeface="Droid Sans"/>
              </a:rPr>
              <a:t> messaging doesn’t seem to connect with the population enough to motivate them to take action.</a:t>
            </a:r>
            <a:br>
              <a:rPr lang="en-US" sz="2000">
                <a:solidFill>
                  <a:srgbClr val="014454"/>
                </a:solidFill>
                <a:latin typeface="Droid Sans"/>
                <a:ea typeface="Droid Sans"/>
                <a:cs typeface="Droid Sans"/>
                <a:sym typeface="Droid Sans"/>
              </a:rPr>
            </a:br>
          </a:p>
          <a:p>
            <a:pPr indent="-228600" lvl="0" marL="4572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014454"/>
              </a:buClr>
              <a:buFont typeface="Droid Sans"/>
              <a:buChar char="●"/>
            </a:pPr>
            <a:r>
              <a:rPr lang="en-US" sz="2000">
                <a:solidFill>
                  <a:srgbClr val="014454"/>
                </a:solidFill>
                <a:latin typeface="Droid Sans"/>
                <a:ea typeface="Droid Sans"/>
                <a:cs typeface="Droid Sans"/>
                <a:sym typeface="Droid Sans"/>
              </a:rPr>
              <a:t>We are shouting at people, making them feel guilty </a:t>
            </a:r>
            <a:br>
              <a:rPr lang="en-US" sz="2000">
                <a:solidFill>
                  <a:srgbClr val="014454"/>
                </a:solidFill>
                <a:latin typeface="Droid Sans"/>
                <a:ea typeface="Droid Sans"/>
                <a:cs typeface="Droid Sans"/>
                <a:sym typeface="Droid Sans"/>
              </a:rPr>
            </a:br>
            <a:br>
              <a:rPr lang="en-US" sz="1000">
                <a:solidFill>
                  <a:srgbClr val="014454"/>
                </a:solidFill>
                <a:latin typeface="Droid Sans"/>
                <a:ea typeface="Droid Sans"/>
                <a:cs typeface="Droid Sans"/>
                <a:sym typeface="Droid Sans"/>
              </a:rPr>
            </a:br>
            <a:r>
              <a:rPr lang="en-US" sz="2000">
                <a:solidFill>
                  <a:srgbClr val="014454"/>
                </a:solidFill>
                <a:latin typeface="Droid Sans"/>
                <a:ea typeface="Droid Sans"/>
                <a:cs typeface="Droid Sans"/>
                <a:sym typeface="Droid Sans"/>
              </a:rPr>
              <a:t>	   </a:t>
            </a:r>
            <a:r>
              <a:rPr b="1" lang="en-US" sz="2000">
                <a:solidFill>
                  <a:srgbClr val="014454"/>
                </a:solidFill>
                <a:latin typeface="Droid Sans"/>
                <a:ea typeface="Droid Sans"/>
                <a:cs typeface="Droid Sans"/>
                <a:sym typeface="Droid Sans"/>
              </a:rPr>
              <a:t>and it’s not working. </a:t>
            </a:r>
            <a:br>
              <a:rPr b="1" lang="en-US" sz="2000">
                <a:solidFill>
                  <a:srgbClr val="014454"/>
                </a:solidFill>
                <a:latin typeface="Droid Sans"/>
                <a:ea typeface="Droid Sans"/>
                <a:cs typeface="Droid Sans"/>
                <a:sym typeface="Droid Sans"/>
              </a:rPr>
            </a:br>
          </a:p>
          <a:p>
            <a:pPr indent="-228600" lvl="0" marL="457200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014454"/>
              </a:buClr>
              <a:buFont typeface="Droid Sans"/>
              <a:buChar char="●"/>
            </a:pPr>
            <a:r>
              <a:rPr lang="en-US" sz="2000">
                <a:solidFill>
                  <a:srgbClr val="014454"/>
                </a:solidFill>
                <a:latin typeface="Droid Sans"/>
                <a:ea typeface="Droid Sans"/>
                <a:cs typeface="Droid Sans"/>
                <a:sym typeface="Droid Sans"/>
              </a:rPr>
              <a:t>We need to stop shouting. </a:t>
            </a:r>
            <a:br>
              <a:rPr lang="en-US" sz="2000">
                <a:solidFill>
                  <a:srgbClr val="014454"/>
                </a:solidFill>
                <a:latin typeface="Droid Sans"/>
                <a:ea typeface="Droid Sans"/>
                <a:cs typeface="Droid Sans"/>
                <a:sym typeface="Droid Sans"/>
              </a:rPr>
            </a:br>
            <a:br>
              <a:rPr lang="en-US" sz="2000">
                <a:solidFill>
                  <a:srgbClr val="014454"/>
                </a:solidFill>
                <a:latin typeface="Droid Sans"/>
                <a:ea typeface="Droid Sans"/>
                <a:cs typeface="Droid Sans"/>
                <a:sym typeface="Droid Sans"/>
              </a:rPr>
            </a:br>
            <a:r>
              <a:rPr lang="en-US" sz="2000">
                <a:solidFill>
                  <a:srgbClr val="014454"/>
                </a:solidFill>
                <a:latin typeface="Droid Sans"/>
                <a:ea typeface="Droid Sans"/>
                <a:cs typeface="Droid Sans"/>
                <a:sym typeface="Droid Sans"/>
              </a:rPr>
              <a:t>		</a:t>
            </a:r>
          </a:p>
        </p:txBody>
      </p:sp>
      <p:pic>
        <p:nvPicPr>
          <p:cNvPr id="190" name="Shape 190"/>
          <p:cNvPicPr preferRelativeResize="0"/>
          <p:nvPr/>
        </p:nvPicPr>
        <p:blipFill rotWithShape="1">
          <a:blip r:embed="rId8">
            <a:alphaModFix/>
          </a:blip>
          <a:srcRect b="57545" l="0" r="0" t="3623"/>
          <a:stretch/>
        </p:blipFill>
        <p:spPr>
          <a:xfrm>
            <a:off x="-11100" y="0"/>
            <a:ext cx="9166195" cy="10924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Shape 191"/>
          <p:cNvSpPr txBox="1"/>
          <p:nvPr/>
        </p:nvSpPr>
        <p:spPr>
          <a:xfrm>
            <a:off x="1512775" y="-24"/>
            <a:ext cx="7433399" cy="1092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C"/>
              </a:buClr>
              <a:buSzPct val="25000"/>
              <a:buFont typeface="Calibri"/>
              <a:buNone/>
            </a:pPr>
            <a:r>
              <a:rPr b="1" lang="en-US" sz="2400">
                <a:solidFill>
                  <a:srgbClr val="DBEEF4"/>
                </a:solidFill>
                <a:latin typeface="Droid Sans"/>
                <a:ea typeface="Droid Sans"/>
                <a:cs typeface="Droid Sans"/>
                <a:sym typeface="Droid Sans"/>
              </a:rPr>
              <a:t>ONE (BLUE) VOICE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Shape 197"/>
          <p:cNvGrpSpPr/>
          <p:nvPr/>
        </p:nvGrpSpPr>
        <p:grpSpPr>
          <a:xfrm>
            <a:off x="564588" y="953189"/>
            <a:ext cx="7960249" cy="5776674"/>
            <a:chOff x="615575" y="953189"/>
            <a:chExt cx="7960249" cy="5776674"/>
          </a:xfrm>
        </p:grpSpPr>
        <p:pic>
          <p:nvPicPr>
            <p:cNvPr id="198" name="Shape 19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20033" y="3614393"/>
              <a:ext cx="1831903" cy="7144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Shape 19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763589" y="955424"/>
              <a:ext cx="1803920" cy="8205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Shape 20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770699" y="2074903"/>
              <a:ext cx="1889727" cy="510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" name="Shape 201"/>
            <p:cNvPicPr preferRelativeResize="0"/>
            <p:nvPr/>
          </p:nvPicPr>
          <p:blipFill rotWithShape="1">
            <a:blip r:embed="rId6">
              <a:alphaModFix/>
            </a:blip>
            <a:srcRect b="18413" l="0" r="0" t="17936"/>
            <a:stretch/>
          </p:blipFill>
          <p:spPr>
            <a:xfrm>
              <a:off x="4583368" y="2736874"/>
              <a:ext cx="1540719" cy="630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" name="Shape 20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092489" y="1922795"/>
              <a:ext cx="2399504" cy="6632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" name="Shape 20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617586" y="4454453"/>
              <a:ext cx="2099669" cy="6551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" name="Shape 204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617594" y="4050658"/>
              <a:ext cx="2099656" cy="279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" name="Shape 20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963315" y="1093512"/>
              <a:ext cx="1889725" cy="5317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6" name="Shape 206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3049016" y="2797600"/>
              <a:ext cx="1358955" cy="10415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Shape 207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2011145" y="2060509"/>
              <a:ext cx="909506" cy="15979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8" name="Shape 208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7467617" y="3081150"/>
              <a:ext cx="1028750" cy="102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" name="Shape 209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5418433" y="5332174"/>
              <a:ext cx="1801549" cy="510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" name="Shape 210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3631433" y="5256850"/>
              <a:ext cx="1577684" cy="531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Shape 211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615575" y="4477049"/>
              <a:ext cx="1803921" cy="6551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Shape 212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6464826" y="6127320"/>
              <a:ext cx="2099656" cy="4522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Shape 213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1957024" y="5332166"/>
              <a:ext cx="1269834" cy="123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Shape 214"/>
            <p:cNvPicPr preferRelativeResize="0"/>
            <p:nvPr/>
          </p:nvPicPr>
          <p:blipFill>
            <a:blip r:embed="rId19">
              <a:alphaModFix/>
            </a:blip>
            <a:stretch>
              <a:fillRect/>
            </a:stretch>
          </p:blipFill>
          <p:spPr>
            <a:xfrm>
              <a:off x="625760" y="5354563"/>
              <a:ext cx="1269833" cy="12698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Shape 215"/>
            <p:cNvPicPr preferRelativeResize="0"/>
            <p:nvPr/>
          </p:nvPicPr>
          <p:blipFill>
            <a:blip r:embed="rId20">
              <a:alphaModFix/>
            </a:blip>
            <a:stretch>
              <a:fillRect/>
            </a:stretch>
          </p:blipFill>
          <p:spPr>
            <a:xfrm>
              <a:off x="689293" y="987869"/>
              <a:ext cx="1028762" cy="16926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Shape 216"/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4355432" y="6196205"/>
              <a:ext cx="1918894" cy="3638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Shape 217"/>
            <p:cNvPicPr preferRelativeResize="0"/>
            <p:nvPr/>
          </p:nvPicPr>
          <p:blipFill>
            <a:blip r:embed="rId22">
              <a:alphaModFix/>
            </a:blip>
            <a:stretch>
              <a:fillRect/>
            </a:stretch>
          </p:blipFill>
          <p:spPr>
            <a:xfrm>
              <a:off x="7697925" y="2021683"/>
              <a:ext cx="871370" cy="8713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" name="Shape 218"/>
            <p:cNvPicPr preferRelativeResize="0"/>
            <p:nvPr/>
          </p:nvPicPr>
          <p:blipFill>
            <a:blip r:embed="rId23">
              <a:alphaModFix/>
            </a:blip>
            <a:stretch>
              <a:fillRect/>
            </a:stretch>
          </p:blipFill>
          <p:spPr>
            <a:xfrm>
              <a:off x="4060305" y="987869"/>
              <a:ext cx="1010990" cy="7144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" name="Shape 219"/>
            <p:cNvPicPr preferRelativeResize="0"/>
            <p:nvPr/>
          </p:nvPicPr>
          <p:blipFill>
            <a:blip r:embed="rId24">
              <a:alphaModFix/>
            </a:blip>
            <a:stretch>
              <a:fillRect/>
            </a:stretch>
          </p:blipFill>
          <p:spPr>
            <a:xfrm>
              <a:off x="5187363" y="953189"/>
              <a:ext cx="871370" cy="8713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" name="Shape 220"/>
            <p:cNvPicPr preferRelativeResize="0"/>
            <p:nvPr/>
          </p:nvPicPr>
          <p:blipFill>
            <a:blip r:embed="rId25">
              <a:alphaModFix/>
            </a:blip>
            <a:stretch>
              <a:fillRect/>
            </a:stretch>
          </p:blipFill>
          <p:spPr>
            <a:xfrm>
              <a:off x="6124085" y="1026411"/>
              <a:ext cx="779960" cy="7799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1" name="Shape 221"/>
            <p:cNvPicPr preferRelativeResize="0"/>
            <p:nvPr/>
          </p:nvPicPr>
          <p:blipFill>
            <a:blip r:embed="rId26">
              <a:alphaModFix/>
            </a:blip>
            <a:stretch>
              <a:fillRect/>
            </a:stretch>
          </p:blipFill>
          <p:spPr>
            <a:xfrm>
              <a:off x="7364212" y="4193415"/>
              <a:ext cx="1110737" cy="11107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" name="Shape 222"/>
            <p:cNvPicPr preferRelativeResize="0"/>
            <p:nvPr/>
          </p:nvPicPr>
          <p:blipFill>
            <a:blip r:embed="rId27">
              <a:alphaModFix/>
            </a:blip>
            <a:stretch>
              <a:fillRect/>
            </a:stretch>
          </p:blipFill>
          <p:spPr>
            <a:xfrm>
              <a:off x="4789931" y="4439857"/>
              <a:ext cx="2052807" cy="6309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3" name="Shape 223"/>
            <p:cNvPicPr preferRelativeResize="0"/>
            <p:nvPr/>
          </p:nvPicPr>
          <p:blipFill>
            <a:blip r:embed="rId28">
              <a:alphaModFix/>
            </a:blip>
            <a:stretch>
              <a:fillRect/>
            </a:stretch>
          </p:blipFill>
          <p:spPr>
            <a:xfrm>
              <a:off x="638582" y="2811519"/>
              <a:ext cx="1244201" cy="7799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4" name="Shape 224"/>
            <p:cNvPicPr preferRelativeResize="0"/>
            <p:nvPr/>
          </p:nvPicPr>
          <p:blipFill>
            <a:blip r:embed="rId29">
              <a:alphaModFix/>
            </a:blip>
            <a:stretch>
              <a:fillRect/>
            </a:stretch>
          </p:blipFill>
          <p:spPr>
            <a:xfrm>
              <a:off x="7331633" y="5291259"/>
              <a:ext cx="1244190" cy="8738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" name="Shape 225"/>
            <p:cNvPicPr preferRelativeResize="0"/>
            <p:nvPr/>
          </p:nvPicPr>
          <p:blipFill rotWithShape="1">
            <a:blip r:embed="rId30">
              <a:alphaModFix/>
            </a:blip>
            <a:srcRect b="35077" l="21613" r="20795" t="16917"/>
            <a:stretch/>
          </p:blipFill>
          <p:spPr>
            <a:xfrm>
              <a:off x="5739788" y="3474453"/>
              <a:ext cx="1110899" cy="715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" name="Shape 226"/>
            <p:cNvPicPr preferRelativeResize="0"/>
            <p:nvPr/>
          </p:nvPicPr>
          <p:blipFill>
            <a:blip r:embed="rId31">
              <a:alphaModFix/>
            </a:blip>
            <a:stretch>
              <a:fillRect/>
            </a:stretch>
          </p:blipFill>
          <p:spPr>
            <a:xfrm>
              <a:off x="4785276" y="3547158"/>
              <a:ext cx="779960" cy="7633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" name="Shape 227"/>
            <p:cNvPicPr preferRelativeResize="0"/>
            <p:nvPr/>
          </p:nvPicPr>
          <p:blipFill>
            <a:blip r:embed="rId32">
              <a:alphaModFix/>
            </a:blip>
            <a:stretch>
              <a:fillRect/>
            </a:stretch>
          </p:blipFill>
          <p:spPr>
            <a:xfrm>
              <a:off x="6227775" y="2757066"/>
              <a:ext cx="1269844" cy="5805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" name="Shape 228"/>
            <p:cNvPicPr preferRelativeResize="0"/>
            <p:nvPr/>
          </p:nvPicPr>
          <p:blipFill>
            <a:blip r:embed="rId33">
              <a:alphaModFix/>
            </a:blip>
            <a:stretch>
              <a:fillRect/>
            </a:stretch>
          </p:blipFill>
          <p:spPr>
            <a:xfrm>
              <a:off x="6705464" y="4259173"/>
              <a:ext cx="968134" cy="4677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9" name="Shape 229"/>
            <p:cNvPicPr preferRelativeResize="0"/>
            <p:nvPr/>
          </p:nvPicPr>
          <p:blipFill>
            <a:blip r:embed="rId34">
              <a:alphaModFix/>
            </a:blip>
            <a:stretch>
              <a:fillRect/>
            </a:stretch>
          </p:blipFill>
          <p:spPr>
            <a:xfrm>
              <a:off x="3372617" y="5949883"/>
              <a:ext cx="779961" cy="77998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0" name="Shape 230"/>
          <p:cNvPicPr preferRelativeResize="0"/>
          <p:nvPr/>
        </p:nvPicPr>
        <p:blipFill rotWithShape="1">
          <a:blip r:embed="rId35">
            <a:alphaModFix/>
          </a:blip>
          <a:srcRect b="70823" l="0" r="0" t="3623"/>
          <a:stretch/>
        </p:blipFill>
        <p:spPr>
          <a:xfrm>
            <a:off x="-11100" y="0"/>
            <a:ext cx="9166195" cy="859448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Shape 231"/>
          <p:cNvSpPr txBox="1"/>
          <p:nvPr/>
        </p:nvSpPr>
        <p:spPr>
          <a:xfrm>
            <a:off x="646150" y="0"/>
            <a:ext cx="8369999" cy="85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lvl="0" rtl="0" algn="r">
              <a:spcBef>
                <a:spcPts val="0"/>
              </a:spcBef>
              <a:buClr>
                <a:srgbClr val="31859C"/>
              </a:buClr>
              <a:buSzPct val="25000"/>
              <a:buFont typeface="Calibri"/>
              <a:buNone/>
            </a:pPr>
            <a:r>
              <a:rPr b="1" lang="en-US" sz="2400">
                <a:solidFill>
                  <a:srgbClr val="DBEEF4"/>
                </a:solidFill>
                <a:latin typeface="Droid Sans"/>
                <a:ea typeface="Droid Sans"/>
                <a:cs typeface="Droid Sans"/>
                <a:sym typeface="Droid Sans"/>
              </a:rPr>
              <a:t>BLUE VOICE. ONE VOICE.</a:t>
            </a:r>
            <a:r>
              <a:rPr lang="en-US" sz="2400">
                <a:solidFill>
                  <a:srgbClr val="DBEEF4"/>
                </a:solidFill>
                <a:latin typeface="Droid Sans"/>
                <a:ea typeface="Droid Sans"/>
                <a:cs typeface="Droid Sans"/>
                <a:sym typeface="Droid Sans"/>
              </a:rPr>
              <a:t> (There are many voices)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