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1"/>
    <p:sldMasterId id="2147484354" r:id="rId2"/>
    <p:sldMasterId id="2147484572" r:id="rId3"/>
    <p:sldMasterId id="2147485813" r:id="rId4"/>
    <p:sldMasterId id="2147486159" r:id="rId5"/>
    <p:sldMasterId id="2147486171" r:id="rId6"/>
  </p:sldMasterIdLst>
  <p:notesMasterIdLst>
    <p:notesMasterId r:id="rId28"/>
  </p:notesMasterIdLst>
  <p:handoutMasterIdLst>
    <p:handoutMasterId r:id="rId29"/>
  </p:handoutMasterIdLst>
  <p:sldIdLst>
    <p:sldId id="355" r:id="rId7"/>
    <p:sldId id="434" r:id="rId8"/>
    <p:sldId id="435" r:id="rId9"/>
    <p:sldId id="389" r:id="rId10"/>
    <p:sldId id="446" r:id="rId11"/>
    <p:sldId id="431" r:id="rId12"/>
    <p:sldId id="433" r:id="rId13"/>
    <p:sldId id="426" r:id="rId14"/>
    <p:sldId id="422" r:id="rId15"/>
    <p:sldId id="404" r:id="rId16"/>
    <p:sldId id="405" r:id="rId17"/>
    <p:sldId id="440" r:id="rId18"/>
    <p:sldId id="430" r:id="rId19"/>
    <p:sldId id="411" r:id="rId20"/>
    <p:sldId id="443" r:id="rId21"/>
    <p:sldId id="447" r:id="rId22"/>
    <p:sldId id="448" r:id="rId23"/>
    <p:sldId id="449" r:id="rId24"/>
    <p:sldId id="450" r:id="rId25"/>
    <p:sldId id="441" r:id="rId26"/>
    <p:sldId id="445" r:id="rId27"/>
  </p:sldIdLst>
  <p:sldSz cx="12179300" cy="9134475" type="ledger"/>
  <p:notesSz cx="6997700" cy="9271000"/>
  <p:defaultTextStyle>
    <a:defPPr>
      <a:defRPr lang="en-US"/>
    </a:defPPr>
    <a:lvl1pPr algn="l" defTabSz="1211263" rtl="0" fontAlgn="base">
      <a:spcBef>
        <a:spcPct val="0"/>
      </a:spcBef>
      <a:spcAft>
        <a:spcPct val="0"/>
      </a:spcAft>
      <a:defRPr sz="2400" kern="1200">
        <a:solidFill>
          <a:schemeClr val="tx1"/>
        </a:solidFill>
        <a:latin typeface="Calibri" pitchFamily="34" charset="0"/>
        <a:ea typeface="ＭＳ Ｐゴシック" pitchFamily="34" charset="-128"/>
        <a:cs typeface="+mn-cs"/>
      </a:defRPr>
    </a:lvl1pPr>
    <a:lvl2pPr marL="603250" indent="-146050" algn="l" defTabSz="1211263" rtl="0" fontAlgn="base">
      <a:spcBef>
        <a:spcPct val="0"/>
      </a:spcBef>
      <a:spcAft>
        <a:spcPct val="0"/>
      </a:spcAft>
      <a:defRPr sz="2400" kern="1200">
        <a:solidFill>
          <a:schemeClr val="tx1"/>
        </a:solidFill>
        <a:latin typeface="Calibri" pitchFamily="34" charset="0"/>
        <a:ea typeface="ＭＳ Ｐゴシック" pitchFamily="34" charset="-128"/>
        <a:cs typeface="+mn-cs"/>
      </a:defRPr>
    </a:lvl2pPr>
    <a:lvl3pPr marL="1211263" indent="-298450" algn="l" defTabSz="1211263" rtl="0" fontAlgn="base">
      <a:spcBef>
        <a:spcPct val="0"/>
      </a:spcBef>
      <a:spcAft>
        <a:spcPct val="0"/>
      </a:spcAft>
      <a:defRPr sz="2400" kern="1200">
        <a:solidFill>
          <a:schemeClr val="tx1"/>
        </a:solidFill>
        <a:latin typeface="Calibri" pitchFamily="34" charset="0"/>
        <a:ea typeface="ＭＳ Ｐゴシック" pitchFamily="34" charset="-128"/>
        <a:cs typeface="+mn-cs"/>
      </a:defRPr>
    </a:lvl3pPr>
    <a:lvl4pPr marL="1817688" indent="-449263" algn="l" defTabSz="1211263" rtl="0" fontAlgn="base">
      <a:spcBef>
        <a:spcPct val="0"/>
      </a:spcBef>
      <a:spcAft>
        <a:spcPct val="0"/>
      </a:spcAft>
      <a:defRPr sz="2400" kern="1200">
        <a:solidFill>
          <a:schemeClr val="tx1"/>
        </a:solidFill>
        <a:latin typeface="Calibri" pitchFamily="34" charset="0"/>
        <a:ea typeface="ＭＳ Ｐゴシック" pitchFamily="34" charset="-128"/>
        <a:cs typeface="+mn-cs"/>
      </a:defRPr>
    </a:lvl4pPr>
    <a:lvl5pPr marL="2425700" indent="-601663" algn="l" defTabSz="1211263" rtl="0" fontAlgn="base">
      <a:spcBef>
        <a:spcPct val="0"/>
      </a:spcBef>
      <a:spcAft>
        <a:spcPct val="0"/>
      </a:spcAft>
      <a:defRPr sz="24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2400"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sz="2400"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sz="2400"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sz="2400"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54"/>
    <a:srgbClr val="6E7FAB"/>
    <a:srgbClr val="00CC00"/>
    <a:srgbClr val="FFFF99"/>
    <a:srgbClr val="6699FF"/>
    <a:srgbClr val="0099FF"/>
    <a:srgbClr val="FF9900"/>
    <a:srgbClr val="D0A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0" autoAdjust="0"/>
    <p:restoredTop sz="91262" autoAdjust="0"/>
  </p:normalViewPr>
  <p:slideViewPr>
    <p:cSldViewPr snapToGrid="0">
      <p:cViewPr>
        <p:scale>
          <a:sx n="50" d="100"/>
          <a:sy n="50" d="100"/>
        </p:scale>
        <p:origin x="-1608" y="-126"/>
      </p:cViewPr>
      <p:guideLst>
        <p:guide orient="horz" pos="2877"/>
        <p:guide pos="3836"/>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p:scale>
          <a:sx n="140" d="100"/>
          <a:sy n="140" d="100"/>
        </p:scale>
        <p:origin x="-978" y="207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defTabSz="1215183">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defTabSz="1215183">
              <a:defRPr sz="1200">
                <a:ea typeface="+mn-ea"/>
                <a:cs typeface="+mn-cs"/>
              </a:defRPr>
            </a:lvl1pPr>
          </a:lstStyle>
          <a:p>
            <a:pPr>
              <a:defRPr/>
            </a:pPr>
            <a:fld id="{A482F75B-A97A-47FF-ABB3-2DCAA1A6588A}" type="datetimeFigureOut">
              <a:rPr lang="en-US"/>
              <a:pPr>
                <a:defRPr/>
              </a:pPr>
              <a:t>10/8/2015</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defTabSz="1215183">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defTabSz="1215183">
              <a:defRPr sz="1200">
                <a:ea typeface="+mn-ea"/>
                <a:cs typeface="+mn-cs"/>
              </a:defRPr>
            </a:lvl1pPr>
          </a:lstStyle>
          <a:p>
            <a:pPr>
              <a:defRPr/>
            </a:pPr>
            <a:fld id="{0911D719-6195-4F24-A80E-73D11F8B7506}" type="slidenum">
              <a:rPr lang="en-US"/>
              <a:pPr>
                <a:defRPr/>
              </a:pPr>
              <a:t>‹#›</a:t>
            </a:fld>
            <a:endParaRPr lang="en-US"/>
          </a:p>
        </p:txBody>
      </p:sp>
    </p:spTree>
    <p:extLst>
      <p:ext uri="{BB962C8B-B14F-4D97-AF65-F5344CB8AC3E}">
        <p14:creationId xmlns:p14="http://schemas.microsoft.com/office/powerpoint/2010/main" val="3676320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61228" tIns="30614" rIns="61228" bIns="30614" rtlCol="0"/>
          <a:lstStyle>
            <a:lvl1pPr algn="l" defTabSz="1215183">
              <a:defRPr sz="800">
                <a:ea typeface="+mn-ea"/>
                <a:cs typeface="+mn-cs"/>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61228" tIns="30614" rIns="61228" bIns="30614" rtlCol="0"/>
          <a:lstStyle>
            <a:lvl1pPr algn="r" defTabSz="1215183">
              <a:defRPr sz="800">
                <a:ea typeface="+mn-ea"/>
                <a:cs typeface="+mn-cs"/>
              </a:defRPr>
            </a:lvl1pPr>
          </a:lstStyle>
          <a:p>
            <a:pPr>
              <a:defRPr/>
            </a:pPr>
            <a:fld id="{65A7FBEC-58F6-4B0E-93EB-C96FE83C2538}" type="datetimeFigureOut">
              <a:rPr lang="en-US"/>
              <a:pPr>
                <a:defRPr/>
              </a:pPr>
              <a:t>10/8/2015</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61228" tIns="30614" rIns="61228" bIns="30614" rtlCol="0" anchor="ctr"/>
          <a:lstStyle/>
          <a:p>
            <a:pPr lvl="0"/>
            <a:endParaRPr lang="en-US" noProof="0" smtClean="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61228" tIns="30614" rIns="61228" bIns="3061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61228" tIns="30614" rIns="61228" bIns="30614" rtlCol="0" anchor="b"/>
          <a:lstStyle>
            <a:lvl1pPr algn="l" defTabSz="1215183">
              <a:defRPr sz="800">
                <a:ea typeface="+mn-ea"/>
                <a:cs typeface="+mn-cs"/>
              </a:defRPr>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61228" tIns="30614" rIns="61228" bIns="30614" rtlCol="0" anchor="b"/>
          <a:lstStyle>
            <a:lvl1pPr algn="r" defTabSz="1215183">
              <a:defRPr sz="800">
                <a:ea typeface="+mn-ea"/>
                <a:cs typeface="+mn-cs"/>
              </a:defRPr>
            </a:lvl1pPr>
          </a:lstStyle>
          <a:p>
            <a:pPr>
              <a:defRPr/>
            </a:pPr>
            <a:fld id="{FEC1A774-147F-4E7F-AA05-C877933BA496}" type="slidenum">
              <a:rPr lang="en-US"/>
              <a:pPr>
                <a:defRPr/>
              </a:pPr>
              <a:t>‹#›</a:t>
            </a:fld>
            <a:endParaRPr lang="en-US"/>
          </a:p>
        </p:txBody>
      </p:sp>
    </p:spTree>
    <p:extLst>
      <p:ext uri="{BB962C8B-B14F-4D97-AF65-F5344CB8AC3E}">
        <p14:creationId xmlns:p14="http://schemas.microsoft.com/office/powerpoint/2010/main" val="1121222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2438" algn="l" rtl="0" eaLnBrk="0" fontAlgn="base" hangingPunct="0">
      <a:spcBef>
        <a:spcPct val="30000"/>
      </a:spcBef>
      <a:spcAft>
        <a:spcPct val="0"/>
      </a:spcAft>
      <a:defRPr sz="1200" kern="1200">
        <a:solidFill>
          <a:schemeClr val="tx1"/>
        </a:solidFill>
        <a:latin typeface="+mn-lt"/>
        <a:ea typeface="+mn-ea"/>
        <a:cs typeface="+mn-cs"/>
      </a:defRPr>
    </a:lvl2pPr>
    <a:lvl3pPr marL="908050" algn="l" rtl="0" eaLnBrk="0" fontAlgn="base" hangingPunct="0">
      <a:spcBef>
        <a:spcPct val="30000"/>
      </a:spcBef>
      <a:spcAft>
        <a:spcPct val="0"/>
      </a:spcAft>
      <a:defRPr sz="1200" kern="1200">
        <a:solidFill>
          <a:schemeClr val="tx1"/>
        </a:solidFill>
        <a:latin typeface="+mn-lt"/>
        <a:ea typeface="+mn-ea"/>
        <a:cs typeface="+mn-cs"/>
      </a:defRPr>
    </a:lvl3pPr>
    <a:lvl4pPr marL="1365250" algn="l" rtl="0" eaLnBrk="0" fontAlgn="base" hangingPunct="0">
      <a:spcBef>
        <a:spcPct val="30000"/>
      </a:spcBef>
      <a:spcAft>
        <a:spcPct val="0"/>
      </a:spcAft>
      <a:defRPr sz="1200" kern="1200">
        <a:solidFill>
          <a:schemeClr val="tx1"/>
        </a:solidFill>
        <a:latin typeface="+mn-lt"/>
        <a:ea typeface="+mn-ea"/>
        <a:cs typeface="+mn-cs"/>
      </a:defRPr>
    </a:lvl4pPr>
    <a:lvl5pPr marL="1820863" algn="l" rtl="0" eaLnBrk="0" fontAlgn="base" hangingPunct="0">
      <a:spcBef>
        <a:spcPct val="30000"/>
      </a:spcBef>
      <a:spcAft>
        <a:spcPct val="0"/>
      </a:spcAft>
      <a:defRPr sz="1200" kern="1200">
        <a:solidFill>
          <a:schemeClr val="tx1"/>
        </a:solidFill>
        <a:latin typeface="+mn-lt"/>
        <a:ea typeface="+mn-ea"/>
        <a:cs typeface="+mn-cs"/>
      </a:defRPr>
    </a:lvl5pPr>
    <a:lvl6pPr marL="2279495" algn="l" defTabSz="911791" rtl="0" eaLnBrk="1" latinLnBrk="0" hangingPunct="1">
      <a:defRPr sz="1200" kern="1200">
        <a:solidFill>
          <a:schemeClr val="tx1"/>
        </a:solidFill>
        <a:latin typeface="+mn-lt"/>
        <a:ea typeface="+mn-ea"/>
        <a:cs typeface="+mn-cs"/>
      </a:defRPr>
    </a:lvl6pPr>
    <a:lvl7pPr marL="2735384" algn="l" defTabSz="911791" rtl="0" eaLnBrk="1" latinLnBrk="0" hangingPunct="1">
      <a:defRPr sz="1200" kern="1200">
        <a:solidFill>
          <a:schemeClr val="tx1"/>
        </a:solidFill>
        <a:latin typeface="+mn-lt"/>
        <a:ea typeface="+mn-ea"/>
        <a:cs typeface="+mn-cs"/>
      </a:defRPr>
    </a:lvl7pPr>
    <a:lvl8pPr marL="3191279" algn="l" defTabSz="911791" rtl="0" eaLnBrk="1" latinLnBrk="0" hangingPunct="1">
      <a:defRPr sz="1200" kern="1200">
        <a:solidFill>
          <a:schemeClr val="tx1"/>
        </a:solidFill>
        <a:latin typeface="+mn-lt"/>
        <a:ea typeface="+mn-ea"/>
        <a:cs typeface="+mn-cs"/>
      </a:defRPr>
    </a:lvl8pPr>
    <a:lvl9pPr marL="3647176" algn="l" defTabSz="911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oos.noaa.gov/ioos_in_action/ocean_enterprise_study.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58B2D2C2-C4B0-4D5C-9C8F-859CADDE2F1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 use applied research and development to accelerate the transition of scientific and technical advances from the coastal ocean modeling research community to improved operational ocean products and services (i.e. via research to operations and also operations to research).</a:t>
            </a:r>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14438" eaLnBrk="0" hangingPunct="0">
              <a:spcBef>
                <a:spcPct val="30000"/>
              </a:spcBef>
              <a:defRPr sz="1200">
                <a:solidFill>
                  <a:schemeClr val="tx1"/>
                </a:solidFill>
                <a:latin typeface="Calibri" pitchFamily="34" charset="0"/>
              </a:defRPr>
            </a:lvl1pPr>
            <a:lvl2pPr marL="742950" indent="-285750" defTabSz="1214438" eaLnBrk="0" hangingPunct="0">
              <a:spcBef>
                <a:spcPct val="30000"/>
              </a:spcBef>
              <a:defRPr sz="1200">
                <a:solidFill>
                  <a:schemeClr val="tx1"/>
                </a:solidFill>
                <a:latin typeface="Calibri" pitchFamily="34" charset="0"/>
              </a:defRPr>
            </a:lvl2pPr>
            <a:lvl3pPr marL="1143000" indent="-228600" defTabSz="1214438" eaLnBrk="0" hangingPunct="0">
              <a:spcBef>
                <a:spcPct val="30000"/>
              </a:spcBef>
              <a:defRPr sz="1200">
                <a:solidFill>
                  <a:schemeClr val="tx1"/>
                </a:solidFill>
                <a:latin typeface="Calibri" pitchFamily="34" charset="0"/>
              </a:defRPr>
            </a:lvl3pPr>
            <a:lvl4pPr marL="1600200" indent="-228600" defTabSz="1214438" eaLnBrk="0" hangingPunct="0">
              <a:spcBef>
                <a:spcPct val="30000"/>
              </a:spcBef>
              <a:defRPr sz="1200">
                <a:solidFill>
                  <a:schemeClr val="tx1"/>
                </a:solidFill>
                <a:latin typeface="Calibri" pitchFamily="34" charset="0"/>
              </a:defRPr>
            </a:lvl4pPr>
            <a:lvl5pPr marL="2057400" indent="-228600" defTabSz="1214438" eaLnBrk="0" hangingPunct="0">
              <a:spcBef>
                <a:spcPct val="30000"/>
              </a:spcBef>
              <a:defRPr sz="1200">
                <a:solidFill>
                  <a:schemeClr val="tx1"/>
                </a:solidFill>
                <a:latin typeface="Calibri" pitchFamily="34" charset="0"/>
              </a:defRPr>
            </a:lvl5pPr>
            <a:lvl6pPr marL="2514600" indent="-228600" defTabSz="1214438" eaLnBrk="0" fontAlgn="base" hangingPunct="0">
              <a:spcBef>
                <a:spcPct val="30000"/>
              </a:spcBef>
              <a:spcAft>
                <a:spcPct val="0"/>
              </a:spcAft>
              <a:defRPr sz="1200">
                <a:solidFill>
                  <a:schemeClr val="tx1"/>
                </a:solidFill>
                <a:latin typeface="Calibri" pitchFamily="34" charset="0"/>
              </a:defRPr>
            </a:lvl6pPr>
            <a:lvl7pPr marL="2971800" indent="-228600" defTabSz="1214438" eaLnBrk="0" fontAlgn="base" hangingPunct="0">
              <a:spcBef>
                <a:spcPct val="30000"/>
              </a:spcBef>
              <a:spcAft>
                <a:spcPct val="0"/>
              </a:spcAft>
              <a:defRPr sz="1200">
                <a:solidFill>
                  <a:schemeClr val="tx1"/>
                </a:solidFill>
                <a:latin typeface="Calibri" pitchFamily="34" charset="0"/>
              </a:defRPr>
            </a:lvl7pPr>
            <a:lvl8pPr marL="3429000" indent="-228600" defTabSz="1214438" eaLnBrk="0" fontAlgn="base" hangingPunct="0">
              <a:spcBef>
                <a:spcPct val="30000"/>
              </a:spcBef>
              <a:spcAft>
                <a:spcPct val="0"/>
              </a:spcAft>
              <a:defRPr sz="1200">
                <a:solidFill>
                  <a:schemeClr val="tx1"/>
                </a:solidFill>
                <a:latin typeface="Calibri" pitchFamily="34" charset="0"/>
              </a:defRPr>
            </a:lvl8pPr>
            <a:lvl9pPr marL="3886200" indent="-228600" defTabSz="121443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5DEDE6AF-6493-42EB-95C0-5C6B00B7E47D}" type="slidenum">
              <a:rPr lang="en-US" altLang="en-US">
                <a:solidFill>
                  <a:prstClr val="black"/>
                </a:solidFill>
                <a:latin typeface="Arial" pitchFamily="34" charset="0"/>
              </a:rPr>
              <a:pPr eaLnBrk="1" hangingPunct="1">
                <a:spcBef>
                  <a:spcPct val="0"/>
                </a:spcBef>
                <a:defRPr/>
              </a:pPr>
              <a:t>11</a:t>
            </a:fld>
            <a:endParaRPr lang="en-US" altLang="en-US">
              <a:solidFill>
                <a:prstClr val="black"/>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81100" y="695325"/>
            <a:ext cx="463550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smtClean="0"/>
          </a:p>
          <a:p>
            <a:pPr eaLnBrk="1" hangingPunct="1">
              <a:spcBef>
                <a:spcPct val="0"/>
              </a:spcBef>
            </a:pPr>
            <a:r>
              <a:rPr lang="en-US" altLang="en-US" sz="800" dirty="0"/>
              <a:t>The Ocean Technology Transition project sponsors the transition of emerging marine observing technologies, for which there is an existing operational requirement and a demonstrated commitment to integration and use by the ocean observing community, to operational mode. Operational mode is defined as the actual application of the technology in its final form and under mission operations. Ocean Technology Transition is envisioned as a multi-year effort that transitions marine observing technologies to operations in a stepped, parallel, and scalable process that includes stakeholder engagement from industry, government, academia and others invested in the monitoring and assessment of the nation’s ocean and coastal regions.</a:t>
            </a:r>
          </a:p>
          <a:p>
            <a:pPr eaLnBrk="1" hangingPunct="1">
              <a:spcBef>
                <a:spcPct val="0"/>
              </a:spcBef>
            </a:pPr>
            <a:endParaRPr lang="en-US" altLang="en-US" sz="800" dirty="0"/>
          </a:p>
          <a:p>
            <a:pPr eaLnBrk="1" hangingPunct="1">
              <a:spcBef>
                <a:spcPct val="0"/>
              </a:spcBef>
            </a:pPr>
            <a:r>
              <a:rPr lang="en-US" altLang="en-US" sz="800" dirty="0"/>
              <a:t>This part of IOOS specifically calls out industry. How can we leverage your R&amp;D goals to bring these systems to market?</a:t>
            </a:r>
          </a:p>
          <a:p>
            <a:pPr eaLnBrk="1" hangingPunct="1">
              <a:spcBef>
                <a:spcPct val="0"/>
              </a:spcBef>
            </a:pPr>
            <a:endParaRPr lang="en-US" alt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09675" eaLnBrk="0" hangingPunct="0">
              <a:spcBef>
                <a:spcPct val="30000"/>
              </a:spcBef>
              <a:defRPr sz="1200">
                <a:solidFill>
                  <a:schemeClr val="tx1"/>
                </a:solidFill>
                <a:latin typeface="Calibri" pitchFamily="34" charset="0"/>
              </a:defRPr>
            </a:lvl1pPr>
            <a:lvl2pPr marL="742950" indent="-285750" defTabSz="1209675" eaLnBrk="0" hangingPunct="0">
              <a:spcBef>
                <a:spcPct val="30000"/>
              </a:spcBef>
              <a:defRPr sz="1200">
                <a:solidFill>
                  <a:schemeClr val="tx1"/>
                </a:solidFill>
                <a:latin typeface="Calibri" pitchFamily="34" charset="0"/>
              </a:defRPr>
            </a:lvl2pPr>
            <a:lvl3pPr marL="1143000" indent="-228600" defTabSz="1209675" eaLnBrk="0" hangingPunct="0">
              <a:spcBef>
                <a:spcPct val="30000"/>
              </a:spcBef>
              <a:defRPr sz="1200">
                <a:solidFill>
                  <a:schemeClr val="tx1"/>
                </a:solidFill>
                <a:latin typeface="Calibri" pitchFamily="34" charset="0"/>
              </a:defRPr>
            </a:lvl3pPr>
            <a:lvl4pPr marL="1600200" indent="-228600" defTabSz="1209675" eaLnBrk="0" hangingPunct="0">
              <a:spcBef>
                <a:spcPct val="30000"/>
              </a:spcBef>
              <a:defRPr sz="1200">
                <a:solidFill>
                  <a:schemeClr val="tx1"/>
                </a:solidFill>
                <a:latin typeface="Calibri" pitchFamily="34" charset="0"/>
              </a:defRPr>
            </a:lvl4pPr>
            <a:lvl5pPr marL="2057400" indent="-228600" defTabSz="1209675" eaLnBrk="0" hangingPunct="0">
              <a:spcBef>
                <a:spcPct val="30000"/>
              </a:spcBef>
              <a:defRPr sz="1200">
                <a:solidFill>
                  <a:schemeClr val="tx1"/>
                </a:solidFill>
                <a:latin typeface="Calibri" pitchFamily="34" charset="0"/>
              </a:defRPr>
            </a:lvl5pPr>
            <a:lvl6pPr marL="2514600" indent="-228600" defTabSz="1209675" eaLnBrk="0" fontAlgn="base" hangingPunct="0">
              <a:spcBef>
                <a:spcPct val="30000"/>
              </a:spcBef>
              <a:spcAft>
                <a:spcPct val="0"/>
              </a:spcAft>
              <a:defRPr sz="1200">
                <a:solidFill>
                  <a:schemeClr val="tx1"/>
                </a:solidFill>
                <a:latin typeface="Calibri" pitchFamily="34" charset="0"/>
              </a:defRPr>
            </a:lvl6pPr>
            <a:lvl7pPr marL="2971800" indent="-228600" defTabSz="1209675" eaLnBrk="0" fontAlgn="base" hangingPunct="0">
              <a:spcBef>
                <a:spcPct val="30000"/>
              </a:spcBef>
              <a:spcAft>
                <a:spcPct val="0"/>
              </a:spcAft>
              <a:defRPr sz="1200">
                <a:solidFill>
                  <a:schemeClr val="tx1"/>
                </a:solidFill>
                <a:latin typeface="Calibri" pitchFamily="34" charset="0"/>
              </a:defRPr>
            </a:lvl7pPr>
            <a:lvl8pPr marL="3429000" indent="-228600" defTabSz="1209675" eaLnBrk="0" fontAlgn="base" hangingPunct="0">
              <a:spcBef>
                <a:spcPct val="30000"/>
              </a:spcBef>
              <a:spcAft>
                <a:spcPct val="0"/>
              </a:spcAft>
              <a:defRPr sz="1200">
                <a:solidFill>
                  <a:schemeClr val="tx1"/>
                </a:solidFill>
                <a:latin typeface="Calibri" pitchFamily="34" charset="0"/>
              </a:defRPr>
            </a:lvl8pPr>
            <a:lvl9pPr marL="3886200" indent="-228600" defTabSz="12096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A16B54-6B4C-4958-9757-D9CE5371BD9D}" type="slidenum">
              <a:rPr lang="en-US" altLang="en-US" sz="800" smtClean="0">
                <a:solidFill>
                  <a:srgbClr val="000000"/>
                </a:solidFill>
                <a:ea typeface="ＭＳ Ｐゴシック" pitchFamily="34" charset="-128"/>
              </a:rPr>
              <a:pPr eaLnBrk="1" hangingPunct="1">
                <a:spcBef>
                  <a:spcPct val="0"/>
                </a:spcBef>
              </a:pPr>
              <a:t>12</a:t>
            </a:fld>
            <a:endParaRPr lang="en-US" altLang="en-US" sz="800" smtClean="0">
              <a:solidFill>
                <a:srgbClr val="000000"/>
              </a:solidFill>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IOOS is also contributing to advancing understanding of marine biodiversity.  Gabrielle is in our office but wears the NOAA hat in the interagency working groups.  This is a wonderful example of persistence paying off from an initial workshop to now where we have 5 year awards in place with other agency funds, strong NASA money, good BOEM money, weak NOAA $s.  Also very cool is inclusion of industry funding – shell money is being transferred to NOAA for the projects in the Arctic.</a:t>
            </a:r>
          </a:p>
        </p:txBody>
      </p:sp>
      <p:sp>
        <p:nvSpPr>
          <p:cNvPr id="4" name="Slide Number Placeholder 3"/>
          <p:cNvSpPr>
            <a:spLocks noGrp="1"/>
          </p:cNvSpPr>
          <p:nvPr>
            <p:ph type="sldNum" sz="quarter" idx="5"/>
          </p:nvPr>
        </p:nvSpPr>
        <p:spPr/>
        <p:txBody>
          <a:bodyPr/>
          <a:lstStyle/>
          <a:p>
            <a:pPr>
              <a:defRPr/>
            </a:pPr>
            <a:fld id="{9AE720EA-AA97-40EE-BBC5-A417C52D534D}" type="slidenum">
              <a:rPr lang="en-US" altLang="en-US">
                <a:solidFill>
                  <a:prstClr val="black"/>
                </a:solidFill>
              </a:rPr>
              <a:pPr>
                <a:defRPr/>
              </a:pPr>
              <a:t>13</a:t>
            </a:fld>
            <a:endParaRPr lang="en-US"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b="1" dirty="0"/>
              <a:t>Message: Fifty years ago – 1964, this is how some smart people were thinking about the critical issue of the economic benefits of the ocean:</a:t>
            </a:r>
          </a:p>
          <a:p>
            <a:pPr marL="640594" lvl="1" indent="-174708">
              <a:buFont typeface="Arial" panose="020B0604020202020204" pitchFamily="34" charset="0"/>
              <a:buChar char="•"/>
            </a:pPr>
            <a:r>
              <a:rPr lang="en-US" dirty="0"/>
              <a:t>Ocean as non-finite (list of ‘products’)</a:t>
            </a:r>
          </a:p>
          <a:p>
            <a:pPr marL="640594" lvl="1" indent="-174708">
              <a:buFont typeface="Arial" panose="020B0604020202020204" pitchFamily="34" charset="0"/>
              <a:buChar char="•"/>
            </a:pPr>
            <a:r>
              <a:rPr lang="en-US" dirty="0"/>
              <a:t>Extractive (NAS)</a:t>
            </a:r>
          </a:p>
          <a:p>
            <a:pPr marL="640594" lvl="1" indent="-174708">
              <a:buFont typeface="Arial" panose="020B0604020202020204" pitchFamily="34" charset="0"/>
              <a:buChar char="•"/>
            </a:pPr>
            <a:r>
              <a:rPr lang="en-US" dirty="0"/>
              <a:t>Exploitative - We were trying to think of ways to faster, more efficient ways to treat sewage being dumped into the ocean. They got this right!</a:t>
            </a:r>
          </a:p>
          <a:p>
            <a:pPr marL="640594" lvl="1" indent="-174708">
              <a:buFont typeface="Arial" panose="020B0604020202020204" pitchFamily="34" charset="0"/>
              <a:buChar char="•"/>
            </a:pPr>
            <a:r>
              <a:rPr lang="en-US" dirty="0"/>
              <a:t>No Clean Water Act</a:t>
            </a:r>
          </a:p>
          <a:p>
            <a:pPr marL="640594" lvl="1" indent="-174708">
              <a:buFont typeface="Arial" panose="020B0604020202020204" pitchFamily="34" charset="0"/>
              <a:buChar char="•"/>
            </a:pPr>
            <a:r>
              <a:rPr lang="en-US" dirty="0"/>
              <a:t>No Clean Air Act</a:t>
            </a:r>
          </a:p>
          <a:p>
            <a:pPr marL="640594" lvl="1" indent="-174708">
              <a:buFont typeface="Arial" panose="020B0604020202020204" pitchFamily="34" charset="0"/>
              <a:buChar char="•"/>
            </a:pPr>
            <a:r>
              <a:rPr lang="en-US" dirty="0"/>
              <a:t>No Stratton Commission</a:t>
            </a:r>
          </a:p>
          <a:p>
            <a:pPr marL="640594" lvl="1" indent="-174708">
              <a:buFont typeface="Arial" panose="020B0604020202020204" pitchFamily="34" charset="0"/>
              <a:buChar char="•"/>
            </a:pPr>
            <a:r>
              <a:rPr lang="en-US" dirty="0"/>
              <a:t>No NOAA</a:t>
            </a:r>
          </a:p>
          <a:p>
            <a:pPr marL="640594" lvl="1" indent="-174708">
              <a:buFont typeface="Arial" panose="020B0604020202020204" pitchFamily="34" charset="0"/>
              <a:buChar char="•"/>
            </a:pPr>
            <a:endParaRPr lang="en-US" dirty="0"/>
          </a:p>
          <a:p>
            <a:r>
              <a:rPr lang="en-US" b="1" dirty="0"/>
              <a:t>Segue:  What’s changed in the last 50 years?</a:t>
            </a:r>
          </a:p>
          <a:p>
            <a:endParaRPr lang="en-US" dirty="0"/>
          </a:p>
        </p:txBody>
      </p:sp>
      <p:sp>
        <p:nvSpPr>
          <p:cNvPr id="4" name="Slide Number Placeholder 3"/>
          <p:cNvSpPr>
            <a:spLocks noGrp="1"/>
          </p:cNvSpPr>
          <p:nvPr>
            <p:ph type="sldNum" sz="quarter" idx="10"/>
          </p:nvPr>
        </p:nvSpPr>
        <p:spPr/>
        <p:txBody>
          <a:bodyPr/>
          <a:lstStyle/>
          <a:p>
            <a:fld id="{E537C0BE-11E8-47AE-A65F-61C19A9F8DB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3899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2012 NAS report how focuses our attention on ECOSYSTEM SERVICES and CHARTING A PATH TO SUSTAINABILITY.</a:t>
            </a:r>
          </a:p>
          <a:p>
            <a:r>
              <a:rPr lang="en-US" dirty="0"/>
              <a:t> </a:t>
            </a:r>
          </a:p>
          <a:p>
            <a:r>
              <a:rPr lang="en-US" dirty="0"/>
              <a:t>Content: Natural environments provide enormously valuable, but largely unappreciated, services that aid humans and other earthlings. It is becoming clear that these life-support systems are faltering and failing worldwide due to human actions that disrupt nature's ability to do its beneficial work.</a:t>
            </a:r>
          </a:p>
          <a:p>
            <a:r>
              <a:rPr lang="en-US" dirty="0"/>
              <a:t> </a:t>
            </a:r>
          </a:p>
          <a:p>
            <a:r>
              <a:rPr lang="en-US" dirty="0"/>
              <a:t>Conversation has shifted:</a:t>
            </a:r>
          </a:p>
          <a:p>
            <a:r>
              <a:rPr lang="en-US" dirty="0"/>
              <a:t>Ocean as no longer thought of as a non-finite resource.</a:t>
            </a:r>
          </a:p>
          <a:p>
            <a:r>
              <a:rPr lang="en-US" dirty="0"/>
              <a:t>Ocean as finite</a:t>
            </a:r>
          </a:p>
          <a:p>
            <a:r>
              <a:rPr lang="en-US" dirty="0"/>
              <a:t>Sustainability</a:t>
            </a:r>
          </a:p>
          <a:p>
            <a:r>
              <a:rPr lang="en-US" dirty="0"/>
              <a:t>Ecosystem services</a:t>
            </a:r>
          </a:p>
          <a:p>
            <a:r>
              <a:rPr lang="en-US" dirty="0"/>
              <a:t>Ocean health</a:t>
            </a:r>
          </a:p>
          <a:p>
            <a:r>
              <a:rPr lang="en-US" dirty="0"/>
              <a:t> </a:t>
            </a:r>
          </a:p>
          <a:p>
            <a:r>
              <a:rPr lang="en-US" dirty="0"/>
              <a:t>The </a:t>
            </a:r>
            <a:r>
              <a:rPr lang="en-US" dirty="0" smtClean="0"/>
              <a:t>Millennium </a:t>
            </a:r>
            <a:r>
              <a:rPr lang="en-US" dirty="0"/>
              <a:t>Ecosystem Assessment directed our focus to sustainability of ecosystems services.</a:t>
            </a:r>
          </a:p>
          <a:p>
            <a:r>
              <a:rPr lang="en-US" dirty="0"/>
              <a:t>Overfishing is recognized as the biggest threat to marine fisheries.</a:t>
            </a:r>
          </a:p>
          <a:p>
            <a:r>
              <a:rPr lang="en-US" dirty="0"/>
              <a:t>We don’t want to increase the capacity of the ocean to take up waste.</a:t>
            </a:r>
          </a:p>
          <a:p>
            <a:r>
              <a:rPr lang="en-US" dirty="0"/>
              <a:t>Rather, we talk about the ocean as a shared resource we need to manage regionally, nationally, and worldwide for ocean health (e.g. NOP, Ocean Health Index).</a:t>
            </a:r>
          </a:p>
          <a:p>
            <a:r>
              <a:rPr lang="en-US" dirty="0"/>
              <a:t> </a:t>
            </a:r>
          </a:p>
          <a:p>
            <a:r>
              <a:rPr lang="en-US" dirty="0"/>
              <a:t>The other big discussion is the BLUE </a:t>
            </a:r>
            <a:r>
              <a:rPr lang="en-US" dirty="0" smtClean="0"/>
              <a:t>Economy: No </a:t>
            </a:r>
            <a:r>
              <a:rPr lang="en-US" dirty="0"/>
              <a:t>internationally agreed definition </a:t>
            </a:r>
          </a:p>
          <a:p>
            <a:r>
              <a:rPr lang="en-US" dirty="0"/>
              <a:t>Different terms used interchangeably or to mean different things: blue economy, blue growth, blue-green economy, ocean economy, etc.</a:t>
            </a:r>
          </a:p>
          <a:p>
            <a:r>
              <a:rPr lang="en-US" dirty="0"/>
              <a:t>Common theme: importance of ocean/coastal ecosystems and resources to our economies</a:t>
            </a:r>
          </a:p>
          <a:p>
            <a:r>
              <a:rPr lang="en-US" dirty="0"/>
              <a:t> </a:t>
            </a:r>
          </a:p>
          <a:p>
            <a:r>
              <a:rPr lang="en-US" dirty="0"/>
              <a:t>EC - The 'blue' economy represents roughly 5.4 million jobs and generates a gross added value of almost €500 billion a year. However, further growth is possible in a number of areas which are highlighted within the strategy. </a:t>
            </a:r>
          </a:p>
          <a:p>
            <a:r>
              <a:rPr lang="en-US" dirty="0"/>
              <a:t> </a:t>
            </a:r>
          </a:p>
          <a:p>
            <a:r>
              <a:rPr lang="en-US" dirty="0"/>
              <a:t>So our challenge is </a:t>
            </a:r>
            <a:r>
              <a:rPr lang="en-US" dirty="0" smtClean="0"/>
              <a:t> how do we position the observing </a:t>
            </a:r>
            <a:r>
              <a:rPr lang="en-US" dirty="0"/>
              <a:t>technologies and services so we are part of the Blue Economy in a meaningful way and be a part of sustainably developing the New Blue Economy.</a:t>
            </a:r>
          </a:p>
          <a:p>
            <a:r>
              <a:rPr lang="en-US" dirty="0"/>
              <a:t> </a:t>
            </a:r>
          </a:p>
          <a:p>
            <a:r>
              <a:rPr lang="en-US" dirty="0"/>
              <a:t>Segue:  So what does the Ocean Enterprise look like and how can we measure it, we took a lesson from the weather enterprise.</a:t>
            </a:r>
          </a:p>
        </p:txBody>
      </p:sp>
      <p:sp>
        <p:nvSpPr>
          <p:cNvPr id="4" name="Slide Number Placeholder 3"/>
          <p:cNvSpPr>
            <a:spLocks noGrp="1"/>
          </p:cNvSpPr>
          <p:nvPr>
            <p:ph type="sldNum" sz="quarter" idx="10"/>
          </p:nvPr>
        </p:nvSpPr>
        <p:spPr/>
        <p:txBody>
          <a:bodyPr/>
          <a:lstStyle/>
          <a:p>
            <a:pPr>
              <a:defRPr/>
            </a:pPr>
            <a:fld id="{5701B0F0-73EF-4D85-881A-18826E3D9163}" type="slidenum">
              <a:rPr lang="en-US" smtClean="0"/>
              <a:pPr>
                <a:defRPr/>
              </a:pPr>
              <a:t>16</a:t>
            </a:fld>
            <a:endParaRPr lang="en-US"/>
          </a:p>
        </p:txBody>
      </p:sp>
    </p:spTree>
    <p:extLst>
      <p:ext uri="{BB962C8B-B14F-4D97-AF65-F5344CB8AC3E}">
        <p14:creationId xmlns:p14="http://schemas.microsoft.com/office/powerpoint/2010/main" val="2703536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200025" y="4379913"/>
            <a:ext cx="6588125" cy="4171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smtClean="0">
                <a:ea typeface="ＭＳ Ｐゴシック" pitchFamily="34" charset="-128"/>
              </a:rPr>
              <a:t>Message: Is there an Ocean Enterprise? Yes. </a:t>
            </a:r>
            <a:r>
              <a:rPr lang="en-US" altLang="en-US" dirty="0" smtClean="0">
                <a:ea typeface="ＭＳ Ｐゴシック" pitchFamily="34" charset="-128"/>
              </a:rPr>
              <a:t>This flow chart shows you how we are thinking about it. </a:t>
            </a:r>
          </a:p>
          <a:p>
            <a:pPr>
              <a:defRPr/>
            </a:pPr>
            <a:endParaRPr lang="en-US" altLang="en-US" dirty="0" smtClean="0">
              <a:ea typeface="ＭＳ Ｐゴシック" pitchFamily="34" charset="-128"/>
            </a:endParaRPr>
          </a:p>
          <a:p>
            <a:pPr>
              <a:defRPr/>
            </a:pPr>
            <a:r>
              <a:rPr lang="en-US" altLang="en-US" dirty="0" smtClean="0">
                <a:ea typeface="ＭＳ Ｐゴシック" pitchFamily="34" charset="-128"/>
              </a:rPr>
              <a:t>We can set up the same structure – the issues are slightly different.</a:t>
            </a:r>
            <a:endParaRPr lang="en-US" altLang="en-US" b="1" dirty="0" smtClean="0">
              <a:ea typeface="ＭＳ Ｐゴシック" pitchFamily="34" charset="-128"/>
            </a:endParaRPr>
          </a:p>
          <a:p>
            <a:pPr marL="171450" indent="-171450">
              <a:buFont typeface="Arial" panose="020B0604020202020204" pitchFamily="34" charset="0"/>
              <a:buChar char="•"/>
              <a:defRPr/>
            </a:pPr>
            <a:r>
              <a:rPr lang="en-US" altLang="en-US" dirty="0" smtClean="0">
                <a:ea typeface="ＭＳ Ｐゴシック" pitchFamily="34" charset="-128"/>
              </a:rPr>
              <a:t>We also have Public, private, non-profit, research and academia, who provide information, services and infrastructure </a:t>
            </a:r>
            <a:r>
              <a:rPr lang="en-US" altLang="en-US" b="1" dirty="0" smtClean="0">
                <a:ea typeface="ＭＳ Ｐゴシック" pitchFamily="34" charset="-128"/>
              </a:rPr>
              <a:t>BUT</a:t>
            </a:r>
            <a:r>
              <a:rPr lang="en-US" altLang="en-US" dirty="0" smtClean="0">
                <a:ea typeface="ＭＳ Ｐゴシック" pitchFamily="34" charset="-128"/>
              </a:rPr>
              <a:t> to Oceans, Ecosystems and Climate</a:t>
            </a:r>
          </a:p>
          <a:p>
            <a:pPr marL="171450" indent="-171450">
              <a:buFont typeface="Arial" panose="020B0604020202020204" pitchFamily="34" charset="0"/>
              <a:buChar char="•"/>
              <a:defRPr/>
            </a:pPr>
            <a:endParaRPr lang="en-US" altLang="en-US" dirty="0" smtClean="0">
              <a:ea typeface="ＭＳ Ｐゴシック" pitchFamily="34" charset="-128"/>
            </a:endParaRPr>
          </a:p>
          <a:p>
            <a:pPr>
              <a:buFont typeface="Arial" panose="020B0604020202020204" pitchFamily="34" charset="0"/>
              <a:buNone/>
              <a:defRPr/>
            </a:pPr>
            <a:r>
              <a:rPr lang="en-US" altLang="en-US" b="1" dirty="0" smtClean="0">
                <a:ea typeface="MS PGothic" pitchFamily="34" charset="-128"/>
              </a:rPr>
              <a:t>Segue (go to next slide)- but unlike the short hand for the Weather Enterprise – we have NOT articulated the value of the private Ocean industry.   </a:t>
            </a:r>
          </a:p>
          <a:p>
            <a:pPr marL="171450" indent="-171450">
              <a:buFont typeface="Arial" panose="020B0604020202020204" pitchFamily="34" charset="0"/>
              <a:buChar char="•"/>
              <a:defRPr/>
            </a:pPr>
            <a:endParaRPr lang="en-US" altLang="en-US" dirty="0" smtClean="0">
              <a:ea typeface="ＭＳ Ｐゴシック" pitchFamily="34" charset="-128"/>
            </a:endParaRPr>
          </a:p>
          <a:p>
            <a:pPr>
              <a:buFont typeface="Arial" panose="020B0604020202020204" pitchFamily="34" charset="0"/>
              <a:buNone/>
              <a:defRPr/>
            </a:pPr>
            <a:endParaRPr lang="en-US" altLang="en-US" dirty="0" smtClean="0">
              <a:ea typeface="ＭＳ Ｐゴシック" pitchFamily="34" charset="-128"/>
            </a:endParaRPr>
          </a:p>
          <a:p>
            <a:pPr>
              <a:defRPr/>
            </a:pPr>
            <a:endParaRPr lang="en-US" altLang="en-US" dirty="0" smtClean="0">
              <a:ea typeface="MS PGothic" pitchFamily="34" charset="-128"/>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9EE38BD-DC49-4B3B-91C5-B7CDE9312821}" type="slidenum">
              <a:rPr lang="en-US" altLang="en-US" smtClean="0">
                <a:ea typeface="MS PGothic" pitchFamily="34" charset="-128"/>
                <a:cs typeface="Arial" charset="0"/>
              </a:rPr>
              <a:pPr eaLnBrk="1" hangingPunct="1">
                <a:spcBef>
                  <a:spcPct val="0"/>
                </a:spcBef>
              </a:pPr>
              <a:t>17</a:t>
            </a:fld>
            <a:endParaRPr lang="en-US" altLang="en-US" smtClean="0">
              <a:ea typeface="MS PGothic" pitchFamily="34" charset="-128"/>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hlinkClick r:id="rId3"/>
              </a:rPr>
              <a:t>http://</a:t>
            </a:r>
            <a:r>
              <a:rPr lang="en-US" altLang="en-US" dirty="0" smtClean="0">
                <a:hlinkClick r:id="rId3"/>
              </a:rPr>
              <a:t>www.ioos.noaa.gov/ioos_in_action/ocean_enterprise_study.html</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83A528A9-D7CA-4268-8F3B-CE7532B97ED1}"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voices out there but are we using the groups that exits in a strategic way to carry the message.</a:t>
            </a:r>
          </a:p>
          <a:p>
            <a:r>
              <a:rPr lang="en-US" dirty="0" smtClean="0"/>
              <a:t>Ocean Observing, everybody, everyday.</a:t>
            </a:r>
          </a:p>
          <a:p>
            <a:endParaRPr lang="en-US" dirty="0"/>
          </a:p>
          <a:p>
            <a:r>
              <a:rPr lang="en-US" dirty="0" smtClean="0"/>
              <a:t>We have societies and associations like MTS, COL and IOOS Association</a:t>
            </a:r>
          </a:p>
          <a:p>
            <a:endParaRPr lang="en-US" dirty="0"/>
          </a:p>
          <a:p>
            <a:r>
              <a:rPr lang="en-US" dirty="0" smtClean="0"/>
              <a:t>Industry Clusters – bringing their efforts together</a:t>
            </a:r>
          </a:p>
          <a:p>
            <a:endParaRPr lang="en-US" dirty="0"/>
          </a:p>
          <a:p>
            <a:r>
              <a:rPr lang="en-US" dirty="0" smtClean="0"/>
              <a:t>The Advisory Committee</a:t>
            </a:r>
          </a:p>
          <a:p>
            <a:endParaRPr lang="en-US" dirty="0"/>
          </a:p>
          <a:p>
            <a:r>
              <a:rPr lang="en-US" dirty="0" smtClean="0"/>
              <a:t>On the Hill a coordinated message resonates much more powerfully than many voices.  By the end of the day the aides get confused.  Working together we can make an impact</a:t>
            </a:r>
            <a:endParaRPr lang="en-US" dirty="0"/>
          </a:p>
        </p:txBody>
      </p:sp>
      <p:sp>
        <p:nvSpPr>
          <p:cNvPr id="4" name="Slide Number Placeholder 3"/>
          <p:cNvSpPr>
            <a:spLocks noGrp="1"/>
          </p:cNvSpPr>
          <p:nvPr>
            <p:ph type="sldNum" sz="quarter" idx="10"/>
          </p:nvPr>
        </p:nvSpPr>
        <p:spPr/>
        <p:txBody>
          <a:bodyPr/>
          <a:lstStyle/>
          <a:p>
            <a:pPr>
              <a:defRPr/>
            </a:pPr>
            <a:fld id="{5701B0F0-73EF-4D85-881A-18826E3D9163}" type="slidenum">
              <a:rPr lang="en-US" smtClean="0"/>
              <a:pPr>
                <a:defRPr/>
              </a:pPr>
              <a:t>19</a:t>
            </a:fld>
            <a:endParaRPr lang="en-US"/>
          </a:p>
        </p:txBody>
      </p:sp>
    </p:spTree>
    <p:extLst>
      <p:ext uri="{BB962C8B-B14F-4D97-AF65-F5344CB8AC3E}">
        <p14:creationId xmlns:p14="http://schemas.microsoft.com/office/powerpoint/2010/main" val="1474427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I hope during this talk you will agree the IOOS works and my sincere congratulations to </a:t>
            </a:r>
            <a:r>
              <a:rPr lang="en-US" dirty="0" err="1" smtClean="0"/>
              <a:t>CaRA</a:t>
            </a:r>
            <a:r>
              <a:rPr lang="en-US" dirty="0" smtClean="0"/>
              <a:t> on a job well done and being part of this </a:t>
            </a:r>
            <a:r>
              <a:rPr lang="en-US" smtClean="0"/>
              <a:t>national success</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79900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98450" y="4403725"/>
            <a:ext cx="5999163" cy="4867275"/>
          </a:xfrm>
        </p:spPr>
        <p:txBody>
          <a:bodyPr>
            <a:normAutofit fontScale="77500" lnSpcReduction="20000"/>
          </a:bodyPr>
          <a:lstStyle/>
          <a:p>
            <a:pPr marL="228600" indent="-228600">
              <a:buFont typeface="Arial" pitchFamily="34" charset="0"/>
              <a:buChar char="•"/>
              <a:defRPr/>
            </a:pPr>
            <a:endParaRPr lang="en-US" sz="900" dirty="0" smtClean="0"/>
          </a:p>
          <a:p>
            <a:pPr marL="171450" indent="-171450">
              <a:buFont typeface="Arial" panose="020B0604020202020204" pitchFamily="34" charset="0"/>
              <a:buChar char="•"/>
              <a:defRPr/>
            </a:pPr>
            <a:r>
              <a:rPr lang="en-US" dirty="0" smtClean="0"/>
              <a:t>New observing assets in place – leveraging Coastal Storms Program funds:</a:t>
            </a:r>
          </a:p>
          <a:p>
            <a:pPr marL="623888" lvl="1" indent="-171450">
              <a:buFont typeface="Arial" panose="020B0604020202020204" pitchFamily="34" charset="0"/>
              <a:buChar char="•"/>
              <a:defRPr/>
            </a:pPr>
            <a:r>
              <a:rPr lang="en-US" dirty="0" smtClean="0"/>
              <a:t>“A coastal hazard observing system for Southeastern Lake Superior” - Norma </a:t>
            </a:r>
            <a:r>
              <a:rPr lang="en-US" dirty="0" err="1" smtClean="0"/>
              <a:t>Froelich</a:t>
            </a:r>
            <a:r>
              <a:rPr lang="en-US" dirty="0" smtClean="0"/>
              <a:t>, Northern Michigan University</a:t>
            </a:r>
          </a:p>
          <a:p>
            <a:pPr marL="623888" lvl="1" indent="-171450">
              <a:buFont typeface="Arial" panose="020B0604020202020204" pitchFamily="34" charset="0"/>
              <a:buChar char="•"/>
              <a:defRPr/>
            </a:pPr>
            <a:r>
              <a:rPr lang="en-US" dirty="0" smtClean="0"/>
              <a:t>“Real-time data gathering buoy in the Illinois waters of Lake Michigan” - Tomas Hook, Purdue University</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GLOS held a data management mini grants competition.  The purpose is to support the development and enhancement of data management programs across the Great Lakes region, with the goal of increasing and improving access to data for a wide range of data users and stakeholders.  Funded projects include:</a:t>
            </a:r>
          </a:p>
          <a:p>
            <a:pPr marL="623888" lvl="1" indent="-171450">
              <a:buFont typeface="Arial" panose="020B0604020202020204" pitchFamily="34" charset="0"/>
              <a:buChar char="•"/>
              <a:defRPr/>
            </a:pPr>
            <a:r>
              <a:rPr lang="en-US" dirty="0" smtClean="0"/>
              <a:t>“A Harmful Algal Bloom and Water Quality Data Management Program for Western Lake Erie”</a:t>
            </a:r>
            <a:br>
              <a:rPr lang="en-US" dirty="0" smtClean="0"/>
            </a:br>
            <a:r>
              <a:rPr lang="en-US" dirty="0" smtClean="0"/>
              <a:t>Thomas Bridgeman, University of Toledo</a:t>
            </a:r>
          </a:p>
          <a:p>
            <a:pPr marL="681038" lvl="1" indent="-228600">
              <a:buFont typeface="Arial" pitchFamily="34" charset="0"/>
              <a:buChar char="•"/>
              <a:defRPr/>
            </a:pPr>
            <a:r>
              <a:rPr lang="en-US" dirty="0" smtClean="0"/>
              <a:t>“An Open Standards Data and Metadata Pipeline for the Natural Resources Research Institute Great Lakes Data”</a:t>
            </a:r>
            <a:br>
              <a:rPr lang="en-US" dirty="0" smtClean="0"/>
            </a:br>
            <a:r>
              <a:rPr lang="en-US" dirty="0" smtClean="0"/>
              <a:t>Terry N. Brown, University of Minnesota, Duluth</a:t>
            </a:r>
          </a:p>
          <a:p>
            <a:pPr marL="681038" lvl="1" indent="-228600">
              <a:buFont typeface="Arial" pitchFamily="34" charset="0"/>
              <a:buChar char="•"/>
              <a:defRPr/>
            </a:pPr>
            <a:r>
              <a:rPr lang="en-US" dirty="0" smtClean="0"/>
              <a:t>“Aiding management and advancing Great Lakes ecology: Combining 50+ years of data with the 2013 Lake Ontario Cooperative Science and Monitoring Initiative”</a:t>
            </a:r>
            <a:br>
              <a:rPr lang="en-US" dirty="0" smtClean="0"/>
            </a:br>
            <a:r>
              <a:rPr lang="en-US" dirty="0" smtClean="0"/>
              <a:t>Lars </a:t>
            </a:r>
            <a:r>
              <a:rPr lang="en-US" dirty="0" err="1" smtClean="0"/>
              <a:t>Rudstam</a:t>
            </a:r>
            <a:r>
              <a:rPr lang="en-US" dirty="0" smtClean="0"/>
              <a:t>, Cornell University</a:t>
            </a:r>
          </a:p>
          <a:p>
            <a:pPr marL="681038" lvl="1" indent="-228600">
              <a:buFont typeface="Arial" pitchFamily="34" charset="0"/>
              <a:buChar char="•"/>
              <a:defRPr/>
            </a:pPr>
            <a:r>
              <a:rPr lang="en-US" dirty="0" smtClean="0"/>
              <a:t>“Building a Great Lakes Adaptation Data Suite (GLADS) for Informed Decision Making in the Great Lakes Region”</a:t>
            </a:r>
            <a:br>
              <a:rPr lang="en-US" dirty="0" smtClean="0"/>
            </a:br>
            <a:r>
              <a:rPr lang="en-US" dirty="0" smtClean="0"/>
              <a:t>David Schwab and Catherine </a:t>
            </a:r>
            <a:r>
              <a:rPr lang="en-US" dirty="0" err="1" smtClean="0"/>
              <a:t>Riseng</a:t>
            </a:r>
            <a:r>
              <a:rPr lang="en-US" dirty="0" smtClean="0"/>
              <a:t>, University of Michigan</a:t>
            </a:r>
          </a:p>
          <a:p>
            <a:pPr marL="228600" indent="-228600">
              <a:buFont typeface="Arial" pitchFamily="34" charset="0"/>
              <a:buChar char="•"/>
              <a:defRPr/>
            </a:pPr>
            <a:endParaRPr lang="en-US" dirty="0" smtClean="0"/>
          </a:p>
          <a:p>
            <a:pPr marL="228600" indent="-228600">
              <a:buFont typeface="Arial" pitchFamily="34" charset="0"/>
              <a:buChar char="•"/>
              <a:defRPr/>
            </a:pPr>
            <a:r>
              <a:rPr lang="en-US" dirty="0" smtClean="0"/>
              <a:t>Certification – we received the GLOS application on September 25.  We are currently reviewing the material.  Approval would make GLOS the second certified RICE</a:t>
            </a:r>
          </a:p>
          <a:p>
            <a:pPr marL="228600" indent="-228600">
              <a:buFont typeface="Arial" pitchFamily="34" charset="0"/>
              <a:buChar char="•"/>
              <a:defRPr/>
            </a:pPr>
            <a:endParaRPr lang="en-US" dirty="0" smtClean="0"/>
          </a:p>
          <a:p>
            <a:pPr marL="228600" indent="-228600">
              <a:buFont typeface="Arial" pitchFamily="34" charset="0"/>
              <a:buChar char="•"/>
              <a:defRPr/>
            </a:pPr>
            <a:r>
              <a:rPr lang="en-US" dirty="0" smtClean="0"/>
              <a:t>In addition to Kelli taking over as Executive Director, GLOS hired two new staff; Andrea Maguire – Program Coordinator; Kristin Schrader – Communications Manager</a:t>
            </a:r>
          </a:p>
          <a:p>
            <a:pPr>
              <a:buFont typeface="Arial" pitchFamily="34" charset="0"/>
              <a:buNone/>
              <a:defRPr/>
            </a:pPr>
            <a:endParaRPr lang="en-US" dirty="0" smtClean="0"/>
          </a:p>
        </p:txBody>
      </p:sp>
      <p:sp>
        <p:nvSpPr>
          <p:cNvPr id="4" name="Slide Number Placeholder 3"/>
          <p:cNvSpPr>
            <a:spLocks noGrp="1"/>
          </p:cNvSpPr>
          <p:nvPr>
            <p:ph type="sldNum" sz="quarter" idx="5"/>
          </p:nvPr>
        </p:nvSpPr>
        <p:spPr/>
        <p:txBody>
          <a:bodyPr/>
          <a:lstStyle/>
          <a:p>
            <a:pPr>
              <a:defRPr/>
            </a:pPr>
            <a:fld id="{BFFBF3AC-C2D9-4745-9305-A47E241C668D}"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It is always hard to characterize IOOS, so I have three slides that try to capture what is IOOS.  </a:t>
            </a:r>
          </a:p>
          <a:p>
            <a:endParaRPr lang="en-US" altLang="en-US" smtClean="0"/>
          </a:p>
          <a:p>
            <a:r>
              <a:rPr lang="en-US" altLang="en-US" smtClean="0"/>
              <a:t>This talks about IOOS in terms who, and how much data is passed through the system.</a:t>
            </a:r>
          </a:p>
          <a:p>
            <a:endParaRPr lang="en-US" altLang="en-US" smtClean="0"/>
          </a:p>
          <a:p>
            <a:r>
              <a:rPr lang="en-US" altLang="en-US" smtClean="0"/>
              <a:t>In talking about IOOS – people say wow there are a lot of logos and that is part of what IOOS really is – we are like the conductor of the orchestra that brings all of the individaul pieces together to be the symphony.</a:t>
            </a:r>
          </a:p>
          <a:p>
            <a:endParaRPr lang="en-US" altLang="en-US" smtClean="0"/>
          </a:p>
        </p:txBody>
      </p:sp>
      <p:sp>
        <p:nvSpPr>
          <p:cNvPr id="4" name="Slide Number Placeholder 3"/>
          <p:cNvSpPr>
            <a:spLocks noGrp="1"/>
          </p:cNvSpPr>
          <p:nvPr>
            <p:ph type="sldNum" sz="quarter" idx="5"/>
          </p:nvPr>
        </p:nvSpPr>
        <p:spPr/>
        <p:txBody>
          <a:bodyPr/>
          <a:lstStyle/>
          <a:p>
            <a:pPr>
              <a:defRPr/>
            </a:pPr>
            <a:fld id="{EF5E062B-02C5-487C-A47D-E4F2D838D2A0}"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defRPr/>
            </a:pPr>
            <a:r>
              <a:rPr lang="en-US" altLang="en-US" dirty="0" smtClean="0"/>
              <a:t>The graphic was developed with our Interagency Ocean Observation Committee in 2012.</a:t>
            </a:r>
          </a:p>
          <a:p>
            <a:pPr marL="171450" indent="-171450" eaLnBrk="1" hangingPunct="1">
              <a:spcBef>
                <a:spcPct val="0"/>
              </a:spcBef>
              <a:buFontTx/>
              <a:buChar char="•"/>
              <a:defRPr/>
            </a:pPr>
            <a:endParaRPr lang="en-US" altLang="en-US" dirty="0"/>
          </a:p>
          <a:p>
            <a:pPr>
              <a:defRPr/>
            </a:pPr>
            <a:r>
              <a:rPr lang="en-US" altLang="en-US" dirty="0" smtClean="0"/>
              <a:t>The point of this graphic is important to convey how IOOS participates in a larger context.  Yes it is complex but that is what the IOOS Program Office works hard at.</a:t>
            </a:r>
            <a:r>
              <a:rPr lang="en-US" dirty="0" smtClean="0"/>
              <a:t> US IOOS is a national endeavor and spans from global to coastal.  </a:t>
            </a:r>
          </a:p>
          <a:p>
            <a:pPr>
              <a:defRPr/>
            </a:pPr>
            <a:endParaRPr lang="en-US" dirty="0" smtClean="0"/>
          </a:p>
          <a:p>
            <a:pPr>
              <a:defRPr/>
            </a:pPr>
            <a:r>
              <a:rPr lang="en-US" dirty="0" smtClean="0"/>
              <a:t>Stakeholder Engagement:</a:t>
            </a:r>
          </a:p>
          <a:p>
            <a:pPr marL="231775" indent="-231775">
              <a:buFont typeface="Arial" pitchFamily="34" charset="0"/>
              <a:buChar char="•"/>
              <a:defRPr/>
            </a:pPr>
            <a:r>
              <a:rPr lang="en-US" dirty="0" smtClean="0"/>
              <a:t>Federal Agencies: Interagency Ocean Observation Committee:  NASA, NSF and NOAA  are 3 co-chairs and additionally the IOOS office holds the NOAA representative seat at the table. </a:t>
            </a:r>
          </a:p>
          <a:p>
            <a:pPr marL="231775" indent="-231775">
              <a:buFont typeface="Arial" pitchFamily="34" charset="0"/>
              <a:buChar char="•"/>
              <a:defRPr/>
            </a:pPr>
            <a:r>
              <a:rPr lang="en-US" dirty="0" smtClean="0"/>
              <a:t>Non-Federal: Constant contact with:</a:t>
            </a:r>
          </a:p>
          <a:p>
            <a:pPr marL="688975" lvl="1" indent="-231775">
              <a:buFont typeface="Arial" pitchFamily="34" charset="0"/>
              <a:buChar char="•"/>
              <a:defRPr/>
            </a:pPr>
            <a:r>
              <a:rPr lang="en-US" dirty="0" smtClean="0"/>
              <a:t>Regional Associations - each has a board and stakeholder council</a:t>
            </a:r>
          </a:p>
          <a:p>
            <a:pPr marL="688975" lvl="1" indent="-231775">
              <a:buFont typeface="Arial" pitchFamily="34" charset="0"/>
              <a:buChar char="•"/>
              <a:defRPr/>
            </a:pPr>
            <a:r>
              <a:rPr lang="en-US" dirty="0" smtClean="0"/>
              <a:t>IOOS Association (coordinates nationally and advocates)</a:t>
            </a:r>
          </a:p>
          <a:p>
            <a:pPr marL="688975" lvl="1" indent="-231775">
              <a:buFont typeface="Arial" pitchFamily="34" charset="0"/>
              <a:buChar char="•"/>
              <a:defRPr/>
            </a:pPr>
            <a:r>
              <a:rPr lang="en-US" dirty="0" smtClean="0"/>
              <a:t>Industry - through societies like Marine Technology Society and Alliance for Earth Observations</a:t>
            </a:r>
          </a:p>
          <a:p>
            <a:pPr marL="688975" lvl="1" indent="-231775">
              <a:buFont typeface="Arial" pitchFamily="34" charset="0"/>
              <a:buChar char="•"/>
              <a:defRPr/>
            </a:pPr>
            <a:r>
              <a:rPr lang="en-US" dirty="0" smtClean="0"/>
              <a:t>Participation with Regional Ocean Governance bodies like MARCO, NROC, and WGA </a:t>
            </a:r>
          </a:p>
          <a:p>
            <a:pPr marL="231775" indent="-231775">
              <a:buFont typeface="Arial" pitchFamily="34" charset="0"/>
              <a:buChar char="•"/>
              <a:defRPr/>
            </a:pPr>
            <a:r>
              <a:rPr lang="en-US" dirty="0" smtClean="0"/>
              <a:t>Congressional: Biennial briefings on ICOOS Act implementation</a:t>
            </a:r>
          </a:p>
          <a:p>
            <a:pPr marL="231775" indent="-231775">
              <a:buFont typeface="Arial" pitchFamily="34" charset="0"/>
              <a:buChar char="•"/>
              <a:defRPr/>
            </a:pPr>
            <a:endParaRPr lang="en-US" dirty="0" smtClean="0"/>
          </a:p>
          <a:p>
            <a:pPr marL="231775" indent="-231775">
              <a:buFont typeface="Arial" pitchFamily="34" charset="0"/>
              <a:buChar char="•"/>
              <a:defRPr/>
            </a:pPr>
            <a:r>
              <a:rPr lang="en-US" dirty="0" smtClean="0"/>
              <a:t>Globally: Through Inter-governmental Oceanographic Commission – GOOS program</a:t>
            </a:r>
          </a:p>
          <a:p>
            <a:pPr marL="231775" indent="-231775">
              <a:buFont typeface="Arial" pitchFamily="34" charset="0"/>
              <a:buChar char="•"/>
              <a:defRPr/>
            </a:pPr>
            <a:r>
              <a:rPr lang="en-US" dirty="0" smtClean="0"/>
              <a:t>GEO and GEOSS with many other international linkages</a:t>
            </a:r>
          </a:p>
          <a:p>
            <a:pPr marL="171450" indent="-171450" eaLnBrk="1" hangingPunct="1">
              <a:spcBef>
                <a:spcPct val="0"/>
              </a:spcBef>
              <a:buFontTx/>
              <a:buChar char="•"/>
              <a:defRPr/>
            </a:pPr>
            <a:r>
              <a:rPr lang="en-US" altLang="en-US" dirty="0" smtClean="0"/>
              <a:t>S&amp;T tech transfer best practices and common standards</a:t>
            </a:r>
          </a:p>
          <a:p>
            <a:pPr marL="171450" indent="-171450" eaLnBrk="1" hangingPunct="1">
              <a:spcBef>
                <a:spcPct val="0"/>
              </a:spcBef>
              <a:buFontTx/>
              <a:buChar char="•"/>
              <a:defRPr/>
            </a:pPr>
            <a:endParaRPr lang="en-US" altLang="en-US" dirty="0"/>
          </a:p>
          <a:p>
            <a:pPr marL="171450" indent="-171450" eaLnBrk="1" hangingPunct="1">
              <a:spcBef>
                <a:spcPct val="0"/>
              </a:spcBef>
              <a:buFontTx/>
              <a:buChar char="•"/>
              <a:defRPr/>
            </a:pPr>
            <a:r>
              <a:rPr lang="en-US" altLang="en-US" dirty="0" smtClean="0"/>
              <a:t>Also that while what you do in the Region transcends into the international landscape</a:t>
            </a:r>
          </a:p>
          <a:p>
            <a:pPr marL="171450" indent="-171450" eaLnBrk="1" hangingPunct="1">
              <a:spcBef>
                <a:spcPct val="0"/>
              </a:spcBef>
              <a:buFontTx/>
              <a:buChar char="•"/>
              <a:defRPr/>
            </a:pPr>
            <a:endParaRPr lang="en-US" altLang="en-US" dirty="0" smtClean="0"/>
          </a:p>
          <a:p>
            <a:pPr marL="171450" indent="-171450" eaLnBrk="1" hangingPunct="1">
              <a:spcBef>
                <a:spcPct val="0"/>
              </a:spcBef>
              <a:buFontTx/>
              <a:buChar char="•"/>
              <a:defRPr/>
            </a:pPr>
            <a:r>
              <a:rPr lang="en-US" altLang="en-US" dirty="0" smtClean="0"/>
              <a:t>It represents an overview of where our office fits organizationally within the IOOS enterprise.</a:t>
            </a:r>
          </a:p>
          <a:p>
            <a:pPr marL="623888" lvl="1" indent="-171450" eaLnBrk="1" hangingPunct="1">
              <a:spcBef>
                <a:spcPct val="0"/>
              </a:spcBef>
              <a:buFontTx/>
              <a:buChar char="•"/>
              <a:defRPr/>
            </a:pPr>
            <a:r>
              <a:rPr lang="en-US" altLang="en-US" dirty="0" smtClean="0"/>
              <a:t>I say “within” the enterprise but we often have to pay very close attention to our language, such as saying an agency “contributes” versus is “part of”.</a:t>
            </a:r>
          </a:p>
          <a:p>
            <a:pPr marL="171450" indent="-171450" eaLnBrk="1" hangingPunct="1">
              <a:spcBef>
                <a:spcPct val="0"/>
              </a:spcBef>
              <a:buFontTx/>
              <a:buChar char="•"/>
              <a:defRPr/>
            </a:pPr>
            <a:endParaRPr lang="en-US" altLang="en-US" dirty="0" smtClean="0"/>
          </a:p>
          <a:p>
            <a:pPr marL="171450" indent="-171450" eaLnBrk="1" hangingPunct="1">
              <a:spcBef>
                <a:spcPct val="0"/>
              </a:spcBef>
              <a:buFontTx/>
              <a:buChar char="•"/>
              <a:defRPr/>
            </a:pPr>
            <a:r>
              <a:rPr lang="en-US" altLang="en-US" dirty="0" smtClean="0"/>
              <a:t>I’ve highlighted 4 key boxes, three of which have identified leadership responsibilities in the ICOOS Act. The IOOS Association is NOT part of the ICOOS Act, but has been invaluable to us in bringing the 11 regions together in a cohesive network and they have the ability to advocate for IOOS in a way a Federal office cannot.</a:t>
            </a:r>
          </a:p>
          <a:p>
            <a:pPr marL="171450" indent="-171450" eaLnBrk="1" hangingPunct="1">
              <a:spcBef>
                <a:spcPct val="0"/>
              </a:spcBef>
              <a:buFontTx/>
              <a:buChar char="•"/>
              <a:defRPr/>
            </a:pPr>
            <a:endParaRPr lang="en-US" altLang="en-US" dirty="0" smtClean="0"/>
          </a:p>
          <a:p>
            <a:pPr marL="171450" indent="-171450" eaLnBrk="1" hangingPunct="1">
              <a:spcBef>
                <a:spcPct val="0"/>
              </a:spcBef>
              <a:buFontTx/>
              <a:buChar char="•"/>
              <a:defRPr/>
            </a:pPr>
            <a:r>
              <a:rPr lang="en-US" altLang="en-US" dirty="0" smtClean="0"/>
              <a:t>TMA and MTS are trade associations we also work with extensively. We are closely aligned with them and frequently coordinate with them on IOOS related communications, conferences, and technical issues.</a:t>
            </a:r>
          </a:p>
          <a:p>
            <a:pPr eaLnBrk="1" hangingPunct="1">
              <a:spcBef>
                <a:spcPct val="0"/>
              </a:spcBef>
              <a:defRPr/>
            </a:pPr>
            <a:endParaRPr lang="en-US" altLang="en-US" dirty="0" smtClean="0"/>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063" indent="-288925" eaLnBrk="0" hangingPunct="0">
              <a:spcBef>
                <a:spcPct val="30000"/>
              </a:spcBef>
              <a:defRPr sz="1200">
                <a:solidFill>
                  <a:schemeClr val="tx1"/>
                </a:solidFill>
                <a:latin typeface="Calibri" pitchFamily="34" charset="0"/>
              </a:defRPr>
            </a:lvl2pPr>
            <a:lvl3pPr marL="1160463" indent="-231775" eaLnBrk="0" hangingPunct="0">
              <a:spcBef>
                <a:spcPct val="30000"/>
              </a:spcBef>
              <a:defRPr sz="1200">
                <a:solidFill>
                  <a:schemeClr val="tx1"/>
                </a:solidFill>
                <a:latin typeface="Calibri" pitchFamily="34" charset="0"/>
              </a:defRPr>
            </a:lvl3pPr>
            <a:lvl4pPr marL="1625600" indent="-231775" eaLnBrk="0" hangingPunct="0">
              <a:spcBef>
                <a:spcPct val="30000"/>
              </a:spcBef>
              <a:defRPr sz="1200">
                <a:solidFill>
                  <a:schemeClr val="tx1"/>
                </a:solidFill>
                <a:latin typeface="Calibri" pitchFamily="34" charset="0"/>
              </a:defRPr>
            </a:lvl4pPr>
            <a:lvl5pPr marL="2090738" indent="-231775" eaLnBrk="0" hangingPunct="0">
              <a:spcBef>
                <a:spcPct val="30000"/>
              </a:spcBef>
              <a:defRPr sz="1200">
                <a:solidFill>
                  <a:schemeClr val="tx1"/>
                </a:solidFill>
                <a:latin typeface="Calibri" pitchFamily="34" charset="0"/>
              </a:defRPr>
            </a:lvl5pPr>
            <a:lvl6pPr marL="2547938" indent="-231775" eaLnBrk="0" fontAlgn="base" hangingPunct="0">
              <a:spcBef>
                <a:spcPct val="30000"/>
              </a:spcBef>
              <a:spcAft>
                <a:spcPct val="0"/>
              </a:spcAft>
              <a:defRPr sz="1200">
                <a:solidFill>
                  <a:schemeClr val="tx1"/>
                </a:solidFill>
                <a:latin typeface="Calibri" pitchFamily="34" charset="0"/>
              </a:defRPr>
            </a:lvl6pPr>
            <a:lvl7pPr marL="3005138" indent="-231775" eaLnBrk="0" fontAlgn="base" hangingPunct="0">
              <a:spcBef>
                <a:spcPct val="30000"/>
              </a:spcBef>
              <a:spcAft>
                <a:spcPct val="0"/>
              </a:spcAft>
              <a:defRPr sz="1200">
                <a:solidFill>
                  <a:schemeClr val="tx1"/>
                </a:solidFill>
                <a:latin typeface="Calibri" pitchFamily="34" charset="0"/>
              </a:defRPr>
            </a:lvl7pPr>
            <a:lvl8pPr marL="3462338" indent="-231775" eaLnBrk="0" fontAlgn="base" hangingPunct="0">
              <a:spcBef>
                <a:spcPct val="30000"/>
              </a:spcBef>
              <a:spcAft>
                <a:spcPct val="0"/>
              </a:spcAft>
              <a:defRPr sz="1200">
                <a:solidFill>
                  <a:schemeClr val="tx1"/>
                </a:solidFill>
                <a:latin typeface="Calibri" pitchFamily="34" charset="0"/>
              </a:defRPr>
            </a:lvl8pPr>
            <a:lvl9pPr marL="3919538" indent="-2317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337951DB-8922-493B-9D1E-0A997977252F}" type="slidenum">
              <a:rPr lang="en-US" altLang="en-US">
                <a:solidFill>
                  <a:srgbClr val="000000"/>
                </a:solidFill>
              </a:rPr>
              <a:pPr eaLnBrk="1" hangingPunct="1">
                <a:spcBef>
                  <a:spcPct val="0"/>
                </a:spcBef>
                <a:defRPr/>
              </a:pPr>
              <a:t>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374183" y="4406944"/>
            <a:ext cx="6401600" cy="4572728"/>
          </a:xfrm>
        </p:spPr>
        <p:txBody>
          <a:bodyPr wrap="square" numCol="1" anchor="t" anchorCtr="0" compatLnSpc="1">
            <a:prstTxWarp prst="textNoShape">
              <a:avLst/>
            </a:prstTxWarp>
          </a:bodyPr>
          <a:lstStyle/>
          <a:p>
            <a:pPr marL="225409" lvl="1" indent="-225409" eaLnBrk="1" fontAlgn="auto" hangingPunct="1">
              <a:spcBef>
                <a:spcPct val="0"/>
              </a:spcBef>
              <a:spcAft>
                <a:spcPts val="0"/>
              </a:spcAft>
              <a:buFont typeface="Arial" pitchFamily="34" charset="0"/>
              <a:buChar char="•"/>
              <a:defRPr/>
            </a:pPr>
            <a:r>
              <a:rPr lang="en-US" dirty="0" smtClean="0"/>
              <a:t>NOAA’s role in US IOOS brings added value to the National effort through our ability to actively leverage both our national investment and our stakeholder interest. </a:t>
            </a:r>
          </a:p>
          <a:p>
            <a:pPr marL="228842" indent="-225409" eaLnBrk="1" fontAlgn="auto" hangingPunct="1">
              <a:spcBef>
                <a:spcPct val="0"/>
              </a:spcBef>
              <a:spcAft>
                <a:spcPts val="0"/>
              </a:spcAft>
              <a:buFont typeface="Arial" pitchFamily="34" charset="0"/>
              <a:buChar char="•"/>
              <a:defRPr/>
            </a:pPr>
            <a:endParaRPr lang="en-US" dirty="0" smtClean="0">
              <a:ea typeface="ＭＳ Ｐゴシック"/>
              <a:cs typeface="ＭＳ Ｐゴシック"/>
            </a:endParaRPr>
          </a:p>
          <a:p>
            <a:pPr marL="228842" indent="-225409" eaLnBrk="1" fontAlgn="auto" hangingPunct="1">
              <a:spcBef>
                <a:spcPct val="0"/>
              </a:spcBef>
              <a:spcAft>
                <a:spcPts val="0"/>
              </a:spcAft>
              <a:buFont typeface="Arial" pitchFamily="34" charset="0"/>
              <a:buChar char="•"/>
              <a:defRPr/>
            </a:pPr>
            <a:r>
              <a:rPr lang="en-US" dirty="0" smtClean="0">
                <a:ea typeface="ＭＳ Ｐゴシック"/>
                <a:cs typeface="ＭＳ Ｐゴシック"/>
              </a:rPr>
              <a:t>The five primary roles we have are listed there and I’ll describe what we mean by each</a:t>
            </a:r>
          </a:p>
          <a:p>
            <a:pPr eaLnBrk="1" fontAlgn="auto" hangingPunct="1">
              <a:spcBef>
                <a:spcPts val="0"/>
              </a:spcBef>
              <a:spcAft>
                <a:spcPts val="0"/>
              </a:spcAft>
              <a:defRPr/>
            </a:pPr>
            <a:r>
              <a:rPr lang="en-US" altLang="en-US" b="1" dirty="0" smtClean="0"/>
              <a:t>Provide Programmatic Leadership</a:t>
            </a:r>
            <a:r>
              <a:rPr lang="en-US" altLang="en-US" dirty="0" smtClean="0"/>
              <a:t>: Build the structure and support necessary to advance implementation and recognition of U.S. IOOS, including participation in the Federal budget process to secure additional resources.</a:t>
            </a:r>
          </a:p>
          <a:p>
            <a:pPr eaLnBrk="1" fontAlgn="auto" hangingPunct="1">
              <a:spcBef>
                <a:spcPts val="0"/>
              </a:spcBef>
              <a:spcAft>
                <a:spcPts val="0"/>
              </a:spcAft>
              <a:defRPr/>
            </a:pPr>
            <a:r>
              <a:rPr lang="en-US" altLang="en-US" b="1" dirty="0" smtClean="0"/>
              <a:t>Foster Operational Capability</a:t>
            </a:r>
            <a:r>
              <a:rPr lang="en-US" altLang="en-US" dirty="0" smtClean="0"/>
              <a:t>: Lead and coordinate Federal and non-Federal contributions to U.S. IOOS</a:t>
            </a:r>
          </a:p>
          <a:p>
            <a:pPr eaLnBrk="1" fontAlgn="auto" hangingPunct="1">
              <a:spcBef>
                <a:spcPts val="0"/>
              </a:spcBef>
              <a:spcAft>
                <a:spcPts val="0"/>
              </a:spcAft>
              <a:defRPr/>
            </a:pPr>
            <a:r>
              <a:rPr lang="en-US" altLang="en-US" b="1" dirty="0" smtClean="0"/>
              <a:t>Forge Robust Partnerships: </a:t>
            </a:r>
            <a:r>
              <a:rPr lang="en-US" altLang="en-US" dirty="0" smtClean="0"/>
              <a:t>Initiate and sustain relationships for participation in IOOS by Federal agencies, non-Federal groups and industry</a:t>
            </a:r>
          </a:p>
          <a:p>
            <a:pPr eaLnBrk="1" fontAlgn="auto" hangingPunct="1">
              <a:spcBef>
                <a:spcPts val="0"/>
              </a:spcBef>
              <a:spcAft>
                <a:spcPts val="0"/>
              </a:spcAft>
              <a:defRPr/>
            </a:pPr>
            <a:r>
              <a:rPr lang="en-US" altLang="en-US" b="1" dirty="0" smtClean="0"/>
              <a:t>Champion Regional and Stakeholder Interests: </a:t>
            </a:r>
            <a:r>
              <a:rPr lang="en-US" altLang="en-US" dirty="0" smtClean="0"/>
              <a:t>Connect Regional products and services to national needs, and connect Federal groups to Regional entities</a:t>
            </a:r>
          </a:p>
          <a:p>
            <a:pPr marL="225409" lvl="1" indent="-225409" eaLnBrk="1" fontAlgn="auto" hangingPunct="1">
              <a:spcBef>
                <a:spcPct val="0"/>
              </a:spcBef>
              <a:spcAft>
                <a:spcPts val="0"/>
              </a:spcAft>
              <a:buFont typeface="Arial" pitchFamily="34" charset="0"/>
              <a:buChar char="•"/>
              <a:defRPr/>
            </a:pPr>
            <a:endParaRPr lang="en-US" dirty="0" smtClean="0"/>
          </a:p>
          <a:p>
            <a:pPr marL="682576" lvl="1" indent="-225409" eaLnBrk="1" fontAlgn="auto" hangingPunct="1">
              <a:spcBef>
                <a:spcPct val="0"/>
              </a:spcBef>
              <a:spcAft>
                <a:spcPts val="0"/>
              </a:spcAft>
              <a:buFont typeface="Arial" pitchFamily="34" charset="0"/>
              <a:buChar char="•"/>
              <a:defRPr/>
            </a:pPr>
            <a:endParaRPr lang="en-US" dirty="0" smtClean="0">
              <a:latin typeface="Arial" pitchFamily="34" charset="0"/>
              <a:ea typeface="ＭＳ Ｐゴシック"/>
              <a:cs typeface="ＭＳ Ｐゴシック"/>
            </a:endParaRPr>
          </a:p>
          <a:p>
            <a:pPr marL="682576" lvl="1" indent="-225409" eaLnBrk="1" fontAlgn="auto" hangingPunct="1">
              <a:spcBef>
                <a:spcPct val="0"/>
              </a:spcBef>
              <a:spcAft>
                <a:spcPts val="0"/>
              </a:spcAft>
              <a:buFont typeface="Arial" pitchFamily="34" charset="0"/>
              <a:buChar char="•"/>
              <a:defRPr/>
            </a:pPr>
            <a:endParaRPr lang="en-US" dirty="0" smtClean="0">
              <a:latin typeface="Arial" pitchFamily="34" charset="0"/>
              <a:ea typeface="ＭＳ Ｐゴシック"/>
              <a:cs typeface="ＭＳ Ｐゴシック"/>
            </a:endParaRPr>
          </a:p>
        </p:txBody>
      </p:sp>
      <p:sp>
        <p:nvSpPr>
          <p:cNvPr id="4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12004">
              <a:defRPr>
                <a:solidFill>
                  <a:schemeClr val="tx1"/>
                </a:solidFill>
                <a:latin typeface="Calibri" pitchFamily="34" charset="0"/>
              </a:defRPr>
            </a:lvl1pPr>
            <a:lvl2pPr marL="742372" indent="-285652" defTabSz="1212004">
              <a:defRPr>
                <a:solidFill>
                  <a:schemeClr val="tx1"/>
                </a:solidFill>
                <a:latin typeface="Calibri" pitchFamily="34" charset="0"/>
              </a:defRPr>
            </a:lvl2pPr>
            <a:lvl3pPr marL="1142608" indent="-227554" defTabSz="1212004">
              <a:defRPr>
                <a:solidFill>
                  <a:schemeClr val="tx1"/>
                </a:solidFill>
                <a:latin typeface="Calibri" pitchFamily="34" charset="0"/>
              </a:defRPr>
            </a:lvl3pPr>
            <a:lvl4pPr marL="1599328" indent="-227554" defTabSz="1212004">
              <a:defRPr>
                <a:solidFill>
                  <a:schemeClr val="tx1"/>
                </a:solidFill>
                <a:latin typeface="Calibri" pitchFamily="34" charset="0"/>
              </a:defRPr>
            </a:lvl4pPr>
            <a:lvl5pPr marL="2056048" indent="-227554" defTabSz="1212004">
              <a:defRPr>
                <a:solidFill>
                  <a:schemeClr val="tx1"/>
                </a:solidFill>
                <a:latin typeface="Calibri" pitchFamily="34" charset="0"/>
              </a:defRPr>
            </a:lvl5pPr>
            <a:lvl6pPr marL="2520838" indent="-227554" defTabSz="1212004" fontAlgn="base">
              <a:spcBef>
                <a:spcPct val="0"/>
              </a:spcBef>
              <a:spcAft>
                <a:spcPct val="0"/>
              </a:spcAft>
              <a:defRPr>
                <a:solidFill>
                  <a:schemeClr val="tx1"/>
                </a:solidFill>
                <a:latin typeface="Calibri" pitchFamily="34" charset="0"/>
              </a:defRPr>
            </a:lvl6pPr>
            <a:lvl7pPr marL="2985627" indent="-227554" defTabSz="1212004" fontAlgn="base">
              <a:spcBef>
                <a:spcPct val="0"/>
              </a:spcBef>
              <a:spcAft>
                <a:spcPct val="0"/>
              </a:spcAft>
              <a:defRPr>
                <a:solidFill>
                  <a:schemeClr val="tx1"/>
                </a:solidFill>
                <a:latin typeface="Calibri" pitchFamily="34" charset="0"/>
              </a:defRPr>
            </a:lvl7pPr>
            <a:lvl8pPr marL="3450417" indent="-227554" defTabSz="1212004" fontAlgn="base">
              <a:spcBef>
                <a:spcPct val="0"/>
              </a:spcBef>
              <a:spcAft>
                <a:spcPct val="0"/>
              </a:spcAft>
              <a:defRPr>
                <a:solidFill>
                  <a:schemeClr val="tx1"/>
                </a:solidFill>
                <a:latin typeface="Calibri" pitchFamily="34" charset="0"/>
              </a:defRPr>
            </a:lvl8pPr>
            <a:lvl9pPr marL="3915206" indent="-227554" defTabSz="1212004" fontAlgn="base">
              <a:spcBef>
                <a:spcPct val="0"/>
              </a:spcBef>
              <a:spcAft>
                <a:spcPct val="0"/>
              </a:spcAft>
              <a:defRPr>
                <a:solidFill>
                  <a:schemeClr val="tx1"/>
                </a:solidFill>
                <a:latin typeface="Calibri" pitchFamily="34" charset="0"/>
              </a:defRPr>
            </a:lvl9pPr>
          </a:lstStyle>
          <a:p>
            <a:pPr>
              <a:defRPr/>
            </a:pPr>
            <a:fld id="{8DDFD5ED-D107-47C0-B0B9-96E0B4460034}" type="slidenum">
              <a:rPr lang="en-US" altLang="en-US">
                <a:solidFill>
                  <a:prstClr val="black"/>
                </a:solidFill>
              </a:rPr>
              <a:pPr>
                <a:defRPr/>
              </a:pPr>
              <a:t>5</a:t>
            </a:fld>
            <a:endParaRPr lang="en-US"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smtClean="0"/>
              <a:t>Data Management and Communications (DMAC) is the foundation of IOOS.  Easy access to data in a single location is still the number one request our office receives.  The results of the DMAC system integration test will guide our next steps.  </a:t>
            </a:r>
          </a:p>
          <a:p>
            <a:r>
              <a:rPr lang="en-US" altLang="en-US" sz="1400" smtClean="0"/>
              <a:t>NOS published its Roadmap in May 2014.  The US IOOS Office’s national input will be through DMAC and connection of the IOOS Regional activity to the NOS, NOAA’s Ecological Forecasting and Storm Surge Roadmaps and NOAA’s Unmanned Systems (UxS) working group.  In additional to those offices we share a budget line with, we will maintain our strong partnership with the National Data Buoy Center, Ocean Acidification Program, and Coastal Storms Program.      </a:t>
            </a:r>
          </a:p>
          <a:p>
            <a:r>
              <a:rPr lang="en-US" altLang="en-US" sz="1400" smtClean="0"/>
              <a:t>We will push for the inclusion of High Frequency Radar (HFR) data into more NOAA models and systems and support the Glider and the prototype Animal Telemetry Network Data Assembly Centers (DAC).  </a:t>
            </a:r>
          </a:p>
          <a:p>
            <a:r>
              <a:rPr lang="en-US" altLang="en-US" sz="1400" smtClean="0"/>
              <a:t>The US IOOS Office’s national input will be through DMAC and connection of the IOOS Regional activity to the NOS, NOAA’s Ecological Forecasting and Storm Surge Roadmaps and NOAA’s Unmanned Systems (UxS) working group.  In additional to those offices we share a budget line with, we will maintain our strong partnership with the National Data Buoy Center, Ocean Acidification Program, and Coastal Storms Program.      </a:t>
            </a:r>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14438" eaLnBrk="0" hangingPunct="0">
              <a:spcBef>
                <a:spcPct val="30000"/>
              </a:spcBef>
              <a:defRPr sz="1200">
                <a:solidFill>
                  <a:schemeClr val="tx1"/>
                </a:solidFill>
                <a:latin typeface="Calibri" pitchFamily="34" charset="0"/>
              </a:defRPr>
            </a:lvl1pPr>
            <a:lvl2pPr marL="742950" indent="-285750" defTabSz="1214438" eaLnBrk="0" hangingPunct="0">
              <a:spcBef>
                <a:spcPct val="30000"/>
              </a:spcBef>
              <a:defRPr sz="1200">
                <a:solidFill>
                  <a:schemeClr val="tx1"/>
                </a:solidFill>
                <a:latin typeface="Calibri" pitchFamily="34" charset="0"/>
              </a:defRPr>
            </a:lvl2pPr>
            <a:lvl3pPr marL="1143000" indent="-228600" defTabSz="1214438" eaLnBrk="0" hangingPunct="0">
              <a:spcBef>
                <a:spcPct val="30000"/>
              </a:spcBef>
              <a:defRPr sz="1200">
                <a:solidFill>
                  <a:schemeClr val="tx1"/>
                </a:solidFill>
                <a:latin typeface="Calibri" pitchFamily="34" charset="0"/>
              </a:defRPr>
            </a:lvl3pPr>
            <a:lvl4pPr marL="1600200" indent="-228600" defTabSz="1214438" eaLnBrk="0" hangingPunct="0">
              <a:spcBef>
                <a:spcPct val="30000"/>
              </a:spcBef>
              <a:defRPr sz="1200">
                <a:solidFill>
                  <a:schemeClr val="tx1"/>
                </a:solidFill>
                <a:latin typeface="Calibri" pitchFamily="34" charset="0"/>
              </a:defRPr>
            </a:lvl4pPr>
            <a:lvl5pPr marL="2057400" indent="-228600" defTabSz="1214438" eaLnBrk="0" hangingPunct="0">
              <a:spcBef>
                <a:spcPct val="30000"/>
              </a:spcBef>
              <a:defRPr sz="1200">
                <a:solidFill>
                  <a:schemeClr val="tx1"/>
                </a:solidFill>
                <a:latin typeface="Calibri" pitchFamily="34" charset="0"/>
              </a:defRPr>
            </a:lvl5pPr>
            <a:lvl6pPr marL="2514600" indent="-228600" defTabSz="1214438" eaLnBrk="0" fontAlgn="base" hangingPunct="0">
              <a:spcBef>
                <a:spcPct val="30000"/>
              </a:spcBef>
              <a:spcAft>
                <a:spcPct val="0"/>
              </a:spcAft>
              <a:defRPr sz="1200">
                <a:solidFill>
                  <a:schemeClr val="tx1"/>
                </a:solidFill>
                <a:latin typeface="Calibri" pitchFamily="34" charset="0"/>
              </a:defRPr>
            </a:lvl6pPr>
            <a:lvl7pPr marL="2971800" indent="-228600" defTabSz="1214438" eaLnBrk="0" fontAlgn="base" hangingPunct="0">
              <a:spcBef>
                <a:spcPct val="30000"/>
              </a:spcBef>
              <a:spcAft>
                <a:spcPct val="0"/>
              </a:spcAft>
              <a:defRPr sz="1200">
                <a:solidFill>
                  <a:schemeClr val="tx1"/>
                </a:solidFill>
                <a:latin typeface="Calibri" pitchFamily="34" charset="0"/>
              </a:defRPr>
            </a:lvl7pPr>
            <a:lvl8pPr marL="3429000" indent="-228600" defTabSz="1214438" eaLnBrk="0" fontAlgn="base" hangingPunct="0">
              <a:spcBef>
                <a:spcPct val="30000"/>
              </a:spcBef>
              <a:spcAft>
                <a:spcPct val="0"/>
              </a:spcAft>
              <a:defRPr sz="1200">
                <a:solidFill>
                  <a:schemeClr val="tx1"/>
                </a:solidFill>
                <a:latin typeface="Calibri" pitchFamily="34" charset="0"/>
              </a:defRPr>
            </a:lvl8pPr>
            <a:lvl9pPr marL="3886200" indent="-228600" defTabSz="121443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274FCCA-585A-4A72-9665-8C291B3C91B5}" type="slidenum">
              <a:rPr lang="en-US" altLang="en-US" sz="800" smtClean="0">
                <a:latin typeface="Arial" charset="0"/>
                <a:ea typeface="ＭＳ Ｐゴシック" pitchFamily="34" charset="-128"/>
              </a:rPr>
              <a:pPr eaLnBrk="1" hangingPunct="1">
                <a:spcBef>
                  <a:spcPct val="0"/>
                </a:spcBef>
                <a:defRPr/>
              </a:pPr>
              <a:t>7</a:t>
            </a:fld>
            <a:endParaRPr lang="en-US" altLang="en-US" sz="800" smtClean="0">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a:pPr>
            <a:r>
              <a:rPr lang="en-US" altLang="en-US" dirty="0" smtClean="0"/>
              <a:t>Upper left: working with each of the regions to standardize the data access and dissemination.  All are providing data in with the same recipe and in 2015 we improved the recipe and we all changed to the new one together in short order</a:t>
            </a:r>
          </a:p>
          <a:p>
            <a:pPr>
              <a:defRPr/>
            </a:pPr>
            <a:endParaRPr lang="en-US" altLang="en-US" dirty="0" smtClean="0"/>
          </a:p>
          <a:p>
            <a:pPr>
              <a:defRPr/>
            </a:pPr>
            <a:r>
              <a:rPr lang="en-US" altLang="en-US" dirty="0" smtClean="0"/>
              <a:t>Image Upper Center and Upper Right: First comprehensive catalog of regional/Fed data available via services.  Why: Demonstrate the scope of data integration efforts; test concepts to be implemented in the distributed system; serve as a program </a:t>
            </a:r>
            <a:r>
              <a:rPr lang="en-US" altLang="en-US" dirty="0" err="1" smtClean="0"/>
              <a:t>mgmt</a:t>
            </a:r>
            <a:r>
              <a:rPr lang="en-US" altLang="en-US" dirty="0" smtClean="0"/>
              <a:t> tool. Outcomes: Recognized evidence of what sets IOOS apart.</a:t>
            </a:r>
          </a:p>
          <a:p>
            <a:pPr>
              <a:defRPr/>
            </a:pPr>
            <a:endParaRPr lang="en-US" altLang="en-US" dirty="0" smtClean="0"/>
          </a:p>
          <a:p>
            <a:pPr>
              <a:defRPr/>
            </a:pPr>
            <a:r>
              <a:rPr lang="en-US" altLang="en-US" dirty="0" smtClean="0"/>
              <a:t>Imager lower left: QARTOD effort, being used nationally and internationally.</a:t>
            </a:r>
          </a:p>
          <a:p>
            <a:pPr>
              <a:defRPr/>
            </a:pPr>
            <a:endParaRPr lang="en-US" altLang="en-US" dirty="0"/>
          </a:p>
          <a:p>
            <a:pPr>
              <a:defRPr/>
            </a:pPr>
            <a:r>
              <a:rPr lang="en-US" altLang="en-US" dirty="0" smtClean="0"/>
              <a:t>Image Lower center – broker testing</a:t>
            </a:r>
          </a:p>
          <a:p>
            <a:pPr>
              <a:defRPr/>
            </a:pPr>
            <a:r>
              <a:rPr lang="en-US" altLang="en-US" dirty="0"/>
              <a:t>What: Rolling cache of federal backbone datasets; initial analysis tools; brokering SOS service</a:t>
            </a:r>
          </a:p>
          <a:p>
            <a:pPr>
              <a:defRPr/>
            </a:pPr>
            <a:r>
              <a:rPr lang="en-US" altLang="en-US" dirty="0"/>
              <a:t>Why: Determine the performance tradeoffs between an entirely distributed vs centralized system; broker federal sources which do not implement DMAC standards.</a:t>
            </a:r>
          </a:p>
          <a:p>
            <a:pPr>
              <a:defRPr/>
            </a:pPr>
            <a:r>
              <a:rPr lang="en-US" altLang="en-US" dirty="0"/>
              <a:t>Who:  Axiom Data Science LLC</a:t>
            </a:r>
          </a:p>
          <a:p>
            <a:pPr>
              <a:defRPr/>
            </a:pPr>
            <a:r>
              <a:rPr lang="en-US" altLang="en-US" dirty="0"/>
              <a:t>Outcomes: “All” Federal sensor observations visible and available in one place.</a:t>
            </a:r>
          </a:p>
          <a:p>
            <a:pPr>
              <a:defRPr/>
            </a:pPr>
            <a:endParaRPr lang="en-US" altLang="en-US" dirty="0"/>
          </a:p>
          <a:p>
            <a:pPr>
              <a:defRPr/>
            </a:pPr>
            <a:r>
              <a:rPr lang="en-US" altLang="en-US" dirty="0" smtClean="0"/>
              <a:t>Imager lower right :ATN: Who: IOOS PO, NOAA, NAVY, Stanford Univ., UCSC, </a:t>
            </a:r>
            <a:r>
              <a:rPr lang="en-US" altLang="en-US" dirty="0" err="1" smtClean="0"/>
              <a:t>CenCOOS</a:t>
            </a:r>
            <a:r>
              <a:rPr lang="en-US" altLang="en-US" dirty="0" smtClean="0"/>
              <a:t> and other RAs.</a:t>
            </a:r>
          </a:p>
          <a:p>
            <a:pPr>
              <a:defRPr/>
            </a:pPr>
            <a:r>
              <a:rPr lang="en-US" altLang="en-US" dirty="0" smtClean="0"/>
              <a:t>Outcome: DAC ready to ingest new ATN data from different regions around the nation, including a variety of different species and tag types.</a:t>
            </a:r>
          </a:p>
          <a:p>
            <a:pPr>
              <a:defRPr/>
            </a:pPr>
            <a:r>
              <a:rPr lang="en-US" altLang="en-US" dirty="0" smtClean="0"/>
              <a:t>Brokering Test: </a:t>
            </a:r>
          </a:p>
          <a:p>
            <a:pPr>
              <a:defRPr/>
            </a:pPr>
            <a:endParaRPr lang="en-US" altLang="en-US" dirty="0" smtClean="0"/>
          </a:p>
        </p:txBody>
      </p:sp>
      <p:sp>
        <p:nvSpPr>
          <p:cNvPr id="4" name="Slide Number Placeholder 3"/>
          <p:cNvSpPr>
            <a:spLocks noGrp="1"/>
          </p:cNvSpPr>
          <p:nvPr>
            <p:ph type="sldNum" sz="quarter" idx="5"/>
          </p:nvPr>
        </p:nvSpPr>
        <p:spPr/>
        <p:txBody>
          <a:bodyPr/>
          <a:lstStyle/>
          <a:p>
            <a:pPr>
              <a:defRPr/>
            </a:pPr>
            <a:fld id="{2B2F615B-BDD8-4CBA-A030-519F6443AE53}" type="slidenum">
              <a:rPr lang="en-US" altLang="en-US" smtClean="0"/>
              <a:pPr>
                <a:defRPr/>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749425" y="298450"/>
            <a:ext cx="3838575" cy="28781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50888" y="3341688"/>
            <a:ext cx="5724525" cy="5402262"/>
          </a:xfrm>
        </p:spPr>
        <p:txBody>
          <a:bodyPr/>
          <a:lstStyle/>
          <a:p>
            <a:pPr marL="171450" indent="-171450">
              <a:buFont typeface="Arial" panose="020B0604020202020204" pitchFamily="34" charset="0"/>
              <a:buChar char="•"/>
              <a:defRPr/>
            </a:pPr>
            <a:r>
              <a:rPr lang="en-US" dirty="0" smtClean="0"/>
              <a:t>Another niche we’ve created is in the area of “communities of practice”. In each of these examples we are actively engaged in projects to improve a communities ability to deliver information for societal benefit.</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Here are five areas we have endeavored to bring the community together.  This is not to indicate that other observing platforms such as buoys and </a:t>
            </a:r>
            <a:r>
              <a:rPr lang="en-US" dirty="0" err="1" smtClean="0"/>
              <a:t>guage</a:t>
            </a:r>
            <a:endParaRPr lang="en-US" dirty="0" smtClean="0"/>
          </a:p>
          <a:p>
            <a:pPr>
              <a:buFont typeface="Arial" panose="020B0604020202020204" pitchFamily="34" charset="0"/>
              <a:buNone/>
              <a:defRPr/>
            </a:pPr>
            <a:endParaRPr lang="en-US" dirty="0" smtClean="0"/>
          </a:p>
          <a:p>
            <a:pPr marL="171450" indent="-171450">
              <a:buFont typeface="Arial" panose="020B0604020202020204" pitchFamily="34" charset="0"/>
              <a:buChar char="•"/>
              <a:defRPr/>
            </a:pPr>
            <a:r>
              <a:rPr lang="en-US" b="1" dirty="0" smtClean="0"/>
              <a:t>High Frequency Radar:</a:t>
            </a:r>
          </a:p>
          <a:p>
            <a:pPr marL="625347" lvl="1" indent="-171450">
              <a:buFont typeface="Arial" panose="020B0604020202020204" pitchFamily="34" charset="0"/>
              <a:buChar char="•"/>
              <a:defRPr/>
            </a:pPr>
            <a:r>
              <a:rPr lang="en-US" dirty="0" smtClean="0"/>
              <a:t>130 radars run by academic institutions, Program Office manages on the data management</a:t>
            </a:r>
          </a:p>
          <a:p>
            <a:pPr marL="625347" lvl="1" indent="-171450">
              <a:buFont typeface="Arial" panose="020B0604020202020204" pitchFamily="34" charset="0"/>
              <a:buChar char="•"/>
              <a:defRPr/>
            </a:pPr>
            <a:r>
              <a:rPr lang="en-US" dirty="0" smtClean="0"/>
              <a:t>Create a national network from individual operators</a:t>
            </a:r>
          </a:p>
          <a:p>
            <a:pPr marL="625347" lvl="1" indent="-171450">
              <a:buFont typeface="Arial" panose="020B0604020202020204" pitchFamily="34" charset="0"/>
              <a:buChar char="•"/>
              <a:defRPr/>
            </a:pPr>
            <a:r>
              <a:rPr lang="en-US" dirty="0" smtClean="0"/>
              <a:t>Data into PORTS® and NWS data tanks (AWIPS). </a:t>
            </a:r>
          </a:p>
          <a:p>
            <a:pPr marL="625347" lvl="1" indent="-171450">
              <a:buFont typeface="Arial" panose="020B0604020202020204" pitchFamily="34" charset="0"/>
              <a:buChar char="•"/>
              <a:defRPr/>
            </a:pPr>
            <a:r>
              <a:rPr lang="en-US" dirty="0" smtClean="0"/>
              <a:t>Expanded radars to Antarctica</a:t>
            </a:r>
          </a:p>
          <a:p>
            <a:pPr marL="171450" indent="-171450">
              <a:buFont typeface="Arial" panose="020B0604020202020204" pitchFamily="34" charset="0"/>
              <a:buChar char="•"/>
              <a:defRPr/>
            </a:pPr>
            <a:r>
              <a:rPr lang="en-US" b="1" dirty="0" smtClean="0"/>
              <a:t>Gliders:</a:t>
            </a:r>
            <a:endParaRPr lang="en-US" dirty="0" smtClean="0"/>
          </a:p>
          <a:p>
            <a:pPr marL="625347" lvl="1" indent="-171450">
              <a:buFont typeface="Arial" panose="020B0604020202020204" pitchFamily="34" charset="0"/>
              <a:buChar char="•"/>
              <a:defRPr/>
            </a:pPr>
            <a:r>
              <a:rPr lang="en-US" dirty="0" smtClean="0"/>
              <a:t>Common Operating Standards</a:t>
            </a:r>
          </a:p>
          <a:p>
            <a:pPr marL="625347" lvl="1" indent="-171450">
              <a:buFont typeface="Arial" panose="020B0604020202020204" pitchFamily="34" charset="0"/>
              <a:buChar char="•"/>
              <a:defRPr/>
            </a:pPr>
            <a:r>
              <a:rPr lang="en-US" dirty="0" smtClean="0"/>
              <a:t>White Paper Towards a National Glider Network published in August 2014</a:t>
            </a:r>
          </a:p>
          <a:p>
            <a:pPr marL="625347" lvl="1" indent="-171450">
              <a:buFont typeface="Arial" panose="020B0604020202020204" pitchFamily="34" charset="0"/>
              <a:buChar char="•"/>
              <a:defRPr/>
            </a:pPr>
            <a:r>
              <a:rPr lang="en-US" dirty="0" smtClean="0"/>
              <a:t>Glider Data Assembly Center capability</a:t>
            </a:r>
          </a:p>
          <a:p>
            <a:pPr marL="625347" lvl="1" indent="-171450">
              <a:buFont typeface="Arial" panose="020B0604020202020204" pitchFamily="34" charset="0"/>
              <a:buChar char="•"/>
              <a:defRPr/>
            </a:pPr>
            <a:r>
              <a:rPr lang="en-US" dirty="0" smtClean="0"/>
              <a:t>Starting a Task Team under the IOOC</a:t>
            </a:r>
          </a:p>
          <a:p>
            <a:pPr marL="171450" indent="-171450">
              <a:buFont typeface="Arial" panose="020B0604020202020204" pitchFamily="34" charset="0"/>
              <a:buChar char="•"/>
              <a:defRPr/>
            </a:pPr>
            <a:r>
              <a:rPr lang="en-US" b="1" dirty="0" smtClean="0"/>
              <a:t>ATN:</a:t>
            </a:r>
          </a:p>
          <a:p>
            <a:pPr marL="625347" lvl="1" indent="-171450">
              <a:buFont typeface="Arial" panose="020B0604020202020204" pitchFamily="34" charset="0"/>
              <a:buChar char="•"/>
              <a:defRPr/>
            </a:pPr>
            <a:r>
              <a:rPr lang="en-US" dirty="0"/>
              <a:t>This is in early stages for US IOOS. Within the United States the tagging efforts are in response to scientific research as Regional basis and much of it being done in our academic community.  There is not a national tagging program within the United States</a:t>
            </a:r>
            <a:r>
              <a:rPr lang="en-US" dirty="0" smtClean="0"/>
              <a:t>.</a:t>
            </a:r>
            <a:endParaRPr lang="en-US" dirty="0"/>
          </a:p>
          <a:p>
            <a:pPr marL="625347" lvl="1" indent="-171450">
              <a:buFont typeface="Arial" panose="020B0604020202020204" pitchFamily="34" charset="0"/>
              <a:buChar char="•"/>
              <a:defRPr/>
            </a:pPr>
            <a:r>
              <a:rPr lang="en-US" dirty="0"/>
              <a:t>The US IOOS </a:t>
            </a:r>
            <a:r>
              <a:rPr lang="en-US" dirty="0" smtClean="0"/>
              <a:t>is supporting the </a:t>
            </a:r>
            <a:r>
              <a:rPr lang="en-US" dirty="0"/>
              <a:t>coordination of data coming from the community of taggers. </a:t>
            </a:r>
            <a:r>
              <a:rPr lang="en-US" dirty="0" smtClean="0"/>
              <a:t>C</a:t>
            </a:r>
            <a:r>
              <a:rPr lang="en-US" altLang="en-US" dirty="0" smtClean="0"/>
              <a:t>urrent </a:t>
            </a:r>
            <a:r>
              <a:rPr lang="en-US" altLang="en-US" dirty="0"/>
              <a:t>focus is on data management and building an ATN Data Assembly Center  (in collaboration with US NAVY , NOAA and TOPP program). The DAC will have the capability to integrate most Animal Telemetry Technology (Acoustic, Archival and Satellite tags</a:t>
            </a:r>
            <a:r>
              <a:rPr lang="en-US" altLang="en-US" dirty="0" smtClean="0"/>
              <a:t>).</a:t>
            </a:r>
          </a:p>
          <a:p>
            <a:pPr marL="625347" lvl="1" indent="-171450">
              <a:buFont typeface="Arial" panose="020B0604020202020204" pitchFamily="34" charset="0"/>
              <a:buChar char="•"/>
              <a:defRPr/>
            </a:pPr>
            <a:endParaRPr lang="en-US" altLang="en-US" dirty="0" smtClean="0"/>
          </a:p>
          <a:p>
            <a:pPr marL="172909" indent="-171450">
              <a:buFont typeface="Arial" panose="020B0604020202020204" pitchFamily="34" charset="0"/>
              <a:buChar char="•"/>
              <a:defRPr/>
            </a:pPr>
            <a:r>
              <a:rPr lang="en-US" altLang="en-US" b="1" dirty="0" smtClean="0"/>
              <a:t>Waves </a:t>
            </a:r>
            <a:r>
              <a:rPr lang="en-US" altLang="en-US" dirty="0" smtClean="0"/>
              <a:t>– National Plan with NOAA, IOOS and USACE.  IOOS Regions have increased the number of data well buoys in particular in Caribbean and Insular Pacific.  USACE fund the data management central system and is a contribution to IOOS. </a:t>
            </a:r>
            <a:endParaRPr lang="en-US" dirty="0" smtClean="0"/>
          </a:p>
          <a:p>
            <a:pPr marL="172909" indent="-171450">
              <a:buFont typeface="Arial" panose="020B0604020202020204" pitchFamily="34" charset="0"/>
              <a:buChar char="•"/>
              <a:defRPr/>
            </a:pPr>
            <a:endParaRPr lang="en-US" altLang="en-US" b="1" dirty="0" smtClean="0"/>
          </a:p>
          <a:p>
            <a:pPr marL="172909" indent="-171450">
              <a:buFont typeface="Arial" panose="020B0604020202020204" pitchFamily="34" charset="0"/>
              <a:buChar char="•"/>
              <a:defRPr/>
            </a:pPr>
            <a:r>
              <a:rPr lang="en-US" altLang="en-US" b="1" dirty="0" smtClean="0"/>
              <a:t>Biological Integration and Observation (BIO) Task Team BIO TT</a:t>
            </a:r>
            <a:r>
              <a:rPr lang="en-US" altLang="en-US" dirty="0" smtClean="0"/>
              <a:t>–National Plan with NOAA, IOOS and USACE.  IOOS Regions have increased the number of data well buoys in particular in Caribbean and Insular Pacific.  USACE fund the data management central system and is a contribution to IOOS. </a:t>
            </a:r>
          </a:p>
          <a:p>
            <a:pPr marL="625347" lvl="1" indent="-171450">
              <a:buFont typeface="Arial" panose="020B0604020202020204" pitchFamily="34" charset="0"/>
              <a:buChar char="•"/>
              <a:defRPr/>
            </a:pPr>
            <a:endParaRPr lang="en-US" dirty="0" smtClean="0"/>
          </a:p>
          <a:p>
            <a:pPr marL="625347" lvl="1" indent="-171450">
              <a:buFont typeface="Arial" panose="020B0604020202020204" pitchFamily="34" charset="0"/>
              <a:buChar char="•"/>
              <a:defRPr/>
            </a:pP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F7014616-D79C-4039-A779-39C9E7B93097}"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76596C7B-182B-46C8-A3C9-4DD2CD93DC65}" type="slidenum">
              <a:rPr lang="en-US">
                <a:solidFill>
                  <a:prstClr val="black"/>
                </a:solidFill>
              </a:rPr>
              <a:pPr>
                <a:defRPr/>
              </a:pPr>
              <a:t>10</a:t>
            </a:fld>
            <a:endParaRPr lang="en-US" dirty="0">
              <a:solidFill>
                <a:prstClr val="black"/>
              </a:solidFill>
            </a:endParaRPr>
          </a:p>
        </p:txBody>
      </p:sp>
      <p:sp>
        <p:nvSpPr>
          <p:cNvPr id="911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216" tIns="45607" rIns="91216" bIns="45607" numCol="1" anchor="t" anchorCtr="0" compatLnSpc="1">
            <a:prstTxWarp prst="textNoShape">
              <a:avLst/>
            </a:prstTxWarp>
          </a:bodyPr>
          <a:lstStyle/>
          <a:p>
            <a:pPr eaLnBrk="1" hangingPunct="1"/>
            <a:endParaRPr lang="en-US" altLang="en-US" smtClean="0">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12"/>
            <a:ext cx="10352405" cy="1957992"/>
          </a:xfrm>
        </p:spPr>
        <p:txBody>
          <a:bodyPr/>
          <a:lstStyle>
            <a:lvl1pPr>
              <a:defRPr>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accent2"/>
                </a:solidFill>
              </a:defRPr>
            </a:lvl1pPr>
            <a:lvl2pPr marL="607180" indent="0" algn="ctr">
              <a:buNone/>
              <a:defRPr/>
            </a:lvl2pPr>
            <a:lvl3pPr marL="1214360" indent="0" algn="ctr">
              <a:buNone/>
              <a:defRPr/>
            </a:lvl3pPr>
            <a:lvl4pPr marL="1821530" indent="0" algn="ctr">
              <a:buNone/>
              <a:defRPr/>
            </a:lvl4pPr>
            <a:lvl5pPr marL="2428712" indent="0" algn="ctr">
              <a:buNone/>
              <a:defRPr/>
            </a:lvl5pPr>
            <a:lvl6pPr marL="3035894" indent="0" algn="ctr">
              <a:buNone/>
              <a:defRPr/>
            </a:lvl6pPr>
            <a:lvl7pPr marL="3643070" indent="0" algn="ctr">
              <a:buNone/>
              <a:defRPr/>
            </a:lvl7pPr>
            <a:lvl8pPr marL="4250249" indent="0" algn="ctr">
              <a:buNone/>
              <a:defRPr/>
            </a:lvl8pPr>
            <a:lvl9pPr marL="4857427" indent="0" algn="ctr">
              <a:buNone/>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5662CD5-AAA5-453A-A117-F0C4A3E681CC}" type="slidenum">
              <a:rPr lang="en-US"/>
              <a:pPr>
                <a:defRPr/>
              </a:pPr>
              <a:t>‹#›</a:t>
            </a:fld>
            <a:endParaRPr lang="en-US"/>
          </a:p>
        </p:txBody>
      </p:sp>
    </p:spTree>
    <p:extLst>
      <p:ext uri="{BB962C8B-B14F-4D97-AF65-F5344CB8AC3E}">
        <p14:creationId xmlns:p14="http://schemas.microsoft.com/office/powerpoint/2010/main" val="38511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1A154B-91C3-4577-9D0B-685D0328A4DA}" type="slidenum">
              <a:rPr lang="en-US"/>
              <a:pPr>
                <a:defRPr/>
              </a:pPr>
              <a:t>‹#›</a:t>
            </a:fld>
            <a:endParaRPr lang="en-US" dirty="0"/>
          </a:p>
        </p:txBody>
      </p:sp>
    </p:spTree>
    <p:extLst>
      <p:ext uri="{BB962C8B-B14F-4D97-AF65-F5344CB8AC3E}">
        <p14:creationId xmlns:p14="http://schemas.microsoft.com/office/powerpoint/2010/main" val="2914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6819-1FFC-4CAD-801F-4A097FDA0E4B}" type="slidenum">
              <a:rPr lang="en-US"/>
              <a:pPr>
                <a:defRPr/>
              </a:pPr>
              <a:t>‹#›</a:t>
            </a:fld>
            <a:endParaRPr lang="en-US" dirty="0"/>
          </a:p>
        </p:txBody>
      </p:sp>
    </p:spTree>
    <p:extLst>
      <p:ext uri="{BB962C8B-B14F-4D97-AF65-F5344CB8AC3E}">
        <p14:creationId xmlns:p14="http://schemas.microsoft.com/office/powerpoint/2010/main" val="4655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08"/>
            <a:ext cx="10352405" cy="1957992"/>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6895" y="5176202"/>
            <a:ext cx="8525510" cy="2334366"/>
          </a:xfrm>
        </p:spPr>
        <p:txBody>
          <a:bodyPr/>
          <a:lstStyle>
            <a:lvl1pPr marL="0" indent="0" algn="ctr">
              <a:buNone/>
              <a:defRPr/>
            </a:lvl1pPr>
            <a:lvl2pPr marL="605915" indent="0" algn="ctr">
              <a:buNone/>
              <a:defRPr/>
            </a:lvl2pPr>
            <a:lvl3pPr marL="1211824" indent="0" algn="ctr">
              <a:buNone/>
              <a:defRPr/>
            </a:lvl3pPr>
            <a:lvl4pPr marL="1817729" indent="0" algn="ctr">
              <a:buNone/>
              <a:defRPr/>
            </a:lvl4pPr>
            <a:lvl5pPr marL="2423648" indent="0" algn="ctr">
              <a:buNone/>
              <a:defRPr/>
            </a:lvl5pPr>
            <a:lvl6pPr marL="3029558" indent="0" algn="ctr">
              <a:buNone/>
              <a:defRPr/>
            </a:lvl6pPr>
            <a:lvl7pPr marL="3635465" indent="0" algn="ctr">
              <a:buNone/>
              <a:defRPr/>
            </a:lvl7pPr>
            <a:lvl8pPr marL="4241378" indent="0" algn="ctr">
              <a:buNone/>
              <a:defRPr/>
            </a:lvl8pPr>
            <a:lvl9pPr marL="4847289"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61E1302C-1234-4A47-A3BE-F0730BA4B5C4}" type="datetime1">
              <a:rPr lang="en-US"/>
              <a:pPr>
                <a:defRPr/>
              </a:pPr>
              <a:t>10/8/2015</a:t>
            </a:fld>
            <a:endParaRPr lang="en-US" dirty="0"/>
          </a:p>
        </p:txBody>
      </p:sp>
      <p:sp>
        <p:nvSpPr>
          <p:cNvPr id="7" name="Footer Placeholder 4"/>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Slide Number Placeholder 5"/>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1E09EB15-8558-4794-BB35-C1E827D09307}" type="slidenum">
              <a:rPr lang="en-US"/>
              <a:pPr>
                <a:defRPr/>
              </a:pPr>
              <a:t>‹#›</a:t>
            </a:fld>
            <a:endParaRPr lang="en-US" dirty="0"/>
          </a:p>
        </p:txBody>
      </p:sp>
    </p:spTree>
    <p:extLst>
      <p:ext uri="{BB962C8B-B14F-4D97-AF65-F5344CB8AC3E}">
        <p14:creationId xmlns:p14="http://schemas.microsoft.com/office/powerpoint/2010/main" val="1845400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8BB9BEB0-8005-4CAE-AD89-4B8B5338401F}" type="datetime1">
              <a:rPr lang="en-US"/>
              <a:pPr>
                <a:defRPr/>
              </a:pPr>
              <a:t>10/8/2015</a:t>
            </a:fld>
            <a:endParaRPr lang="en-US" dirty="0"/>
          </a:p>
        </p:txBody>
      </p:sp>
      <p:sp>
        <p:nvSpPr>
          <p:cNvPr id="6" name="Rectangle 5"/>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2D8CD8B5-128E-40FF-95E7-BB53A171E128}" type="slidenum">
              <a:rPr lang="en-US"/>
              <a:pPr>
                <a:defRPr/>
              </a:pPr>
              <a:t>‹#›</a:t>
            </a:fld>
            <a:endParaRPr lang="en-US" dirty="0"/>
          </a:p>
        </p:txBody>
      </p:sp>
    </p:spTree>
    <p:extLst>
      <p:ext uri="{BB962C8B-B14F-4D97-AF65-F5344CB8AC3E}">
        <p14:creationId xmlns:p14="http://schemas.microsoft.com/office/powerpoint/2010/main" val="3059302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5915" indent="0">
              <a:buNone/>
              <a:defRPr sz="2400"/>
            </a:lvl2pPr>
            <a:lvl3pPr marL="1211824" indent="0">
              <a:buNone/>
              <a:defRPr sz="2100"/>
            </a:lvl3pPr>
            <a:lvl4pPr marL="1817729" indent="0">
              <a:buNone/>
              <a:defRPr sz="1900"/>
            </a:lvl4pPr>
            <a:lvl5pPr marL="2423648" indent="0">
              <a:buNone/>
              <a:defRPr sz="1900"/>
            </a:lvl5pPr>
            <a:lvl6pPr marL="3029558" indent="0">
              <a:buNone/>
              <a:defRPr sz="1900"/>
            </a:lvl6pPr>
            <a:lvl7pPr marL="3635465" indent="0">
              <a:buNone/>
              <a:defRPr sz="1900"/>
            </a:lvl7pPr>
            <a:lvl8pPr marL="4241378" indent="0">
              <a:buNone/>
              <a:defRPr sz="1900"/>
            </a:lvl8pPr>
            <a:lvl9pPr marL="4847289" indent="0">
              <a:buNone/>
              <a:defRPr sz="1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6B90B799-F1AC-4BF9-81F6-89759D3403A4}" type="datetime1">
              <a:rPr lang="en-US"/>
              <a:pPr>
                <a:defRPr/>
              </a:pPr>
              <a:t>10/8/2015</a:t>
            </a:fld>
            <a:endParaRPr lang="en-US" dirty="0"/>
          </a:p>
        </p:txBody>
      </p:sp>
      <p:sp>
        <p:nvSpPr>
          <p:cNvPr id="6" name="Rectangle 5"/>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5FBFFF78-DCF2-49C7-8843-7015E0ECAEAF}" type="slidenum">
              <a:rPr lang="en-US"/>
              <a:pPr>
                <a:defRPr/>
              </a:pPr>
              <a:t>‹#›</a:t>
            </a:fld>
            <a:endParaRPr lang="en-US" dirty="0"/>
          </a:p>
        </p:txBody>
      </p:sp>
    </p:spTree>
    <p:extLst>
      <p:ext uri="{BB962C8B-B14F-4D97-AF65-F5344CB8AC3E}">
        <p14:creationId xmlns:p14="http://schemas.microsoft.com/office/powerpoint/2010/main" val="3579577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8"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4"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BD444C6B-30C6-48D6-9440-BA020B55C1D6}" type="datetime1">
              <a:rPr lang="en-US"/>
              <a:pPr>
                <a:defRPr/>
              </a:pPr>
              <a:t>10/8/2015</a:t>
            </a:fld>
            <a:endParaRPr lang="en-US" dirty="0"/>
          </a:p>
        </p:txBody>
      </p:sp>
      <p:sp>
        <p:nvSpPr>
          <p:cNvPr id="7" name="Footer Placeholder 5"/>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Slide Number Placeholder 6"/>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966890DB-6245-416D-9F4C-12927A2B0CA6}" type="slidenum">
              <a:rPr lang="en-US"/>
              <a:pPr>
                <a:defRPr/>
              </a:pPr>
              <a:t>‹#›</a:t>
            </a:fld>
            <a:endParaRPr lang="en-US" dirty="0"/>
          </a:p>
        </p:txBody>
      </p:sp>
    </p:spTree>
    <p:extLst>
      <p:ext uri="{BB962C8B-B14F-4D97-AF65-F5344CB8AC3E}">
        <p14:creationId xmlns:p14="http://schemas.microsoft.com/office/powerpoint/2010/main" val="1323969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7471" y="-202989"/>
            <a:ext cx="10961370" cy="1522413"/>
          </a:xfrm>
        </p:spPr>
        <p:txBody>
          <a:bodyPr/>
          <a:lstStyle>
            <a:lvl1pPr>
              <a:defRPr sz="4800" b="1">
                <a:solidFill>
                  <a:srgbClr val="00206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8965" y="1623908"/>
            <a:ext cx="5381306" cy="1014942"/>
          </a:xfrm>
        </p:spPr>
        <p:txBody>
          <a:bodyPr anchor="b"/>
          <a:lstStyle>
            <a:lvl1pPr marL="0" indent="0">
              <a:buNone/>
              <a:defRPr sz="3200" b="1"/>
            </a:lvl1pPr>
            <a:lvl2pPr marL="605915" indent="0">
              <a:buNone/>
              <a:defRPr sz="2700" b="1"/>
            </a:lvl2pPr>
            <a:lvl3pPr marL="1211824" indent="0">
              <a:buNone/>
              <a:defRPr sz="2400" b="1"/>
            </a:lvl3pPr>
            <a:lvl4pPr marL="1817729" indent="0">
              <a:buNone/>
              <a:defRPr sz="2100" b="1"/>
            </a:lvl4pPr>
            <a:lvl5pPr marL="2423648" indent="0">
              <a:buNone/>
              <a:defRPr sz="2100" b="1"/>
            </a:lvl5pPr>
            <a:lvl6pPr marL="3029558" indent="0">
              <a:buNone/>
              <a:defRPr sz="2100" b="1"/>
            </a:lvl6pPr>
            <a:lvl7pPr marL="3635465" indent="0">
              <a:buNone/>
              <a:defRPr sz="2100" b="1"/>
            </a:lvl7pPr>
            <a:lvl8pPr marL="4241378" indent="0">
              <a:buNone/>
              <a:defRPr sz="2100" b="1"/>
            </a:lvl8pPr>
            <a:lvl9pPr marL="4847289" indent="0">
              <a:buNone/>
              <a:defRPr sz="2100" b="1"/>
            </a:lvl9pPr>
          </a:lstStyle>
          <a:p>
            <a:pPr lvl="0"/>
            <a:r>
              <a:rPr lang="en-US" dirty="0"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6917" y="1623908"/>
            <a:ext cx="5383420" cy="1014942"/>
          </a:xfrm>
        </p:spPr>
        <p:txBody>
          <a:bodyPr anchor="b"/>
          <a:lstStyle>
            <a:lvl1pPr marL="0" indent="0">
              <a:buNone/>
              <a:defRPr sz="3200" b="1"/>
            </a:lvl1pPr>
            <a:lvl2pPr marL="605915" indent="0">
              <a:buNone/>
              <a:defRPr sz="2700" b="1"/>
            </a:lvl2pPr>
            <a:lvl3pPr marL="1211824" indent="0">
              <a:buNone/>
              <a:defRPr sz="2400" b="1"/>
            </a:lvl3pPr>
            <a:lvl4pPr marL="1817729" indent="0">
              <a:buNone/>
              <a:defRPr sz="2100" b="1"/>
            </a:lvl4pPr>
            <a:lvl5pPr marL="2423648" indent="0">
              <a:buNone/>
              <a:defRPr sz="2100" b="1"/>
            </a:lvl5pPr>
            <a:lvl6pPr marL="3029558" indent="0">
              <a:buNone/>
              <a:defRPr sz="2100" b="1"/>
            </a:lvl6pPr>
            <a:lvl7pPr marL="3635465" indent="0">
              <a:buNone/>
              <a:defRPr sz="2100" b="1"/>
            </a:lvl7pPr>
            <a:lvl8pPr marL="4241378" indent="0">
              <a:buNone/>
              <a:defRPr sz="2100" b="1"/>
            </a:lvl8pPr>
            <a:lvl9pPr marL="4847289"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1F441CD2-5C01-4A02-A04E-D626304AFC27}" type="datetime1">
              <a:rPr lang="en-US"/>
              <a:pPr>
                <a:defRPr/>
              </a:pPr>
              <a:t>10/8/2015</a:t>
            </a:fld>
            <a:endParaRPr lang="en-US" dirty="0"/>
          </a:p>
        </p:txBody>
      </p:sp>
      <p:sp>
        <p:nvSpPr>
          <p:cNvPr id="9" name="Footer Placeholder 7"/>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10" name="Slide Number Placeholder 8"/>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E53C78F6-0822-408A-9719-1A384961DAB3}" type="slidenum">
              <a:rPr lang="en-US"/>
              <a:pPr>
                <a:defRPr/>
              </a:pPr>
              <a:t>‹#›</a:t>
            </a:fld>
            <a:endParaRPr lang="en-US" dirty="0"/>
          </a:p>
        </p:txBody>
      </p:sp>
    </p:spTree>
    <p:extLst>
      <p:ext uri="{BB962C8B-B14F-4D97-AF65-F5344CB8AC3E}">
        <p14:creationId xmlns:p14="http://schemas.microsoft.com/office/powerpoint/2010/main" val="725137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AEF624C7-C89C-42D6-880D-A60F2E2BD5D2}" type="datetime1">
              <a:rPr lang="en-US"/>
              <a:pPr>
                <a:defRPr/>
              </a:pPr>
              <a:t>10/8/2015</a:t>
            </a:fld>
            <a:endParaRPr lang="en-US" dirty="0"/>
          </a:p>
        </p:txBody>
      </p:sp>
      <p:sp>
        <p:nvSpPr>
          <p:cNvPr id="5" name="Footer Placeholder 3"/>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6" name="Slide Number Placeholder 4"/>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65464511-5015-4554-BF6A-79F75460DCA6}" type="slidenum">
              <a:rPr lang="en-US"/>
              <a:pPr>
                <a:defRPr/>
              </a:pPr>
              <a:t>‹#›</a:t>
            </a:fld>
            <a:endParaRPr lang="en-US" dirty="0"/>
          </a:p>
        </p:txBody>
      </p:sp>
    </p:spTree>
    <p:extLst>
      <p:ext uri="{BB962C8B-B14F-4D97-AF65-F5344CB8AC3E}">
        <p14:creationId xmlns:p14="http://schemas.microsoft.com/office/powerpoint/2010/main" val="2494220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Rectangle 4"/>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A9CF9BE7-5240-45A7-AAC2-F27706A51C6E}" type="datetime1">
              <a:rPr lang="en-US"/>
              <a:pPr>
                <a:defRPr/>
              </a:pPr>
              <a:t>10/8/2015</a:t>
            </a:fld>
            <a:endParaRPr lang="en-US" dirty="0"/>
          </a:p>
        </p:txBody>
      </p:sp>
      <p:sp>
        <p:nvSpPr>
          <p:cNvPr id="4" name="Rectangle 5"/>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2566160E-4BA2-4ECE-B106-6712ABBC37F9}" type="slidenum">
              <a:rPr lang="en-US"/>
              <a:pPr>
                <a:defRPr/>
              </a:pPr>
              <a:t>‹#›</a:t>
            </a:fld>
            <a:endParaRPr lang="en-US" dirty="0"/>
          </a:p>
        </p:txBody>
      </p:sp>
    </p:spTree>
    <p:extLst>
      <p:ext uri="{BB962C8B-B14F-4D97-AF65-F5344CB8AC3E}">
        <p14:creationId xmlns:p14="http://schemas.microsoft.com/office/powerpoint/2010/main" val="2391803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35"/>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521"/>
            <a:ext cx="4006906" cy="6248235"/>
          </a:xfrm>
        </p:spPr>
        <p:txBody>
          <a:bodyPr/>
          <a:lstStyle>
            <a:lvl1pPr marL="0" indent="0">
              <a:buNone/>
              <a:defRPr sz="1900"/>
            </a:lvl1pPr>
            <a:lvl2pPr marL="605915" indent="0">
              <a:buNone/>
              <a:defRPr sz="1600"/>
            </a:lvl2pPr>
            <a:lvl3pPr marL="1211824" indent="0">
              <a:buNone/>
              <a:defRPr sz="1300"/>
            </a:lvl3pPr>
            <a:lvl4pPr marL="1817729" indent="0">
              <a:buNone/>
              <a:defRPr sz="1200"/>
            </a:lvl4pPr>
            <a:lvl5pPr marL="2423648" indent="0">
              <a:buNone/>
              <a:defRPr sz="1200"/>
            </a:lvl5pPr>
            <a:lvl6pPr marL="3029558" indent="0">
              <a:buNone/>
              <a:defRPr sz="1200"/>
            </a:lvl6pPr>
            <a:lvl7pPr marL="3635465" indent="0">
              <a:buNone/>
              <a:defRPr sz="1200"/>
            </a:lvl7pPr>
            <a:lvl8pPr marL="4241378" indent="0">
              <a:buNone/>
              <a:defRPr sz="1200"/>
            </a:lvl8pPr>
            <a:lvl9pPr marL="4847289" indent="0">
              <a:buNone/>
              <a:defRPr sz="1200"/>
            </a:lvl9pPr>
          </a:lstStyle>
          <a:p>
            <a:pPr lvl="0"/>
            <a:r>
              <a:rPr lang="en-US" smtClean="0"/>
              <a:t>Click to edit Master text styles</a:t>
            </a:r>
          </a:p>
        </p:txBody>
      </p:sp>
      <p:sp>
        <p:nvSpPr>
          <p:cNvPr id="6" name="Rectangle 5"/>
          <p:cNvSpPr>
            <a:spLocks noGrp="1" noChangeArrowheads="1"/>
          </p:cNvSpPr>
          <p:nvPr>
            <p:ph type="dt" sz="half" idx="10"/>
          </p:nvPr>
        </p:nvSpPr>
        <p:spPr/>
        <p:txBody>
          <a:bodyPr/>
          <a:lstStyle>
            <a:lvl1pPr defTabSz="1208787">
              <a:defRPr>
                <a:latin typeface="Calibri" pitchFamily="34" charset="0"/>
                <a:ea typeface="MS PGothic" pitchFamily="34" charset="-128"/>
              </a:defRPr>
            </a:lvl1pPr>
          </a:lstStyle>
          <a:p>
            <a:pPr>
              <a:defRPr/>
            </a:pPr>
            <a:fld id="{711CB70E-ABD2-4503-9695-5913FE75E582}" type="datetime1">
              <a:rPr lang="en-US"/>
              <a:pPr>
                <a:defRPr/>
              </a:pPr>
              <a:t>10/8/2015</a:t>
            </a:fld>
            <a:endParaRPr lang="en-US" dirty="0"/>
          </a:p>
        </p:txBody>
      </p:sp>
      <p:sp>
        <p:nvSpPr>
          <p:cNvPr id="7" name="Rectangle 6"/>
          <p:cNvSpPr>
            <a:spLocks noGrp="1" noChangeArrowheads="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Rectangle 7"/>
          <p:cNvSpPr>
            <a:spLocks noGrp="1" noChangeArrowheads="1"/>
          </p:cNvSpPr>
          <p:nvPr>
            <p:ph type="sldNum" sz="quarter" idx="12"/>
          </p:nvPr>
        </p:nvSpPr>
        <p:spPr/>
        <p:txBody>
          <a:bodyPr/>
          <a:lstStyle>
            <a:lvl1pPr defTabSz="1208787">
              <a:defRPr>
                <a:latin typeface="Calibri" pitchFamily="34" charset="0"/>
                <a:ea typeface="MS PGothic" pitchFamily="34" charset="-128"/>
              </a:defRPr>
            </a:lvl1pPr>
          </a:lstStyle>
          <a:p>
            <a:pPr>
              <a:defRPr/>
            </a:pPr>
            <a:fld id="{0670793A-2F5C-4669-822D-D65B87F36936}" type="slidenum">
              <a:rPr lang="en-US"/>
              <a:pPr>
                <a:defRPr/>
              </a:pPr>
              <a:t>‹#›</a:t>
            </a:fld>
            <a:endParaRPr lang="en-US" dirty="0"/>
          </a:p>
        </p:txBody>
      </p:sp>
    </p:spTree>
    <p:extLst>
      <p:ext uri="{BB962C8B-B14F-4D97-AF65-F5344CB8AC3E}">
        <p14:creationId xmlns:p14="http://schemas.microsoft.com/office/powerpoint/2010/main" val="236608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1A055-F108-4B9D-8501-E0D730B9D8CE}" type="slidenum">
              <a:rPr lang="en-US"/>
              <a:pPr>
                <a:defRPr/>
              </a:pPr>
              <a:t>‹#›</a:t>
            </a:fld>
            <a:endParaRPr lang="en-US" dirty="0"/>
          </a:p>
        </p:txBody>
      </p:sp>
    </p:spTree>
    <p:extLst>
      <p:ext uri="{BB962C8B-B14F-4D97-AF65-F5344CB8AC3E}">
        <p14:creationId xmlns:p14="http://schemas.microsoft.com/office/powerpoint/2010/main" val="706610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5915" indent="0">
              <a:buNone/>
              <a:defRPr sz="3700"/>
            </a:lvl2pPr>
            <a:lvl3pPr marL="1211824" indent="0">
              <a:buNone/>
              <a:defRPr sz="3200"/>
            </a:lvl3pPr>
            <a:lvl4pPr marL="1817729" indent="0">
              <a:buNone/>
              <a:defRPr sz="2700"/>
            </a:lvl4pPr>
            <a:lvl5pPr marL="2423648" indent="0">
              <a:buNone/>
              <a:defRPr sz="2700"/>
            </a:lvl5pPr>
            <a:lvl6pPr marL="3029558" indent="0">
              <a:buNone/>
              <a:defRPr sz="2700"/>
            </a:lvl6pPr>
            <a:lvl7pPr marL="3635465" indent="0">
              <a:buNone/>
              <a:defRPr sz="2700"/>
            </a:lvl7pPr>
            <a:lvl8pPr marL="4241378" indent="0">
              <a:buNone/>
              <a:defRPr sz="2700"/>
            </a:lvl8pPr>
            <a:lvl9pPr marL="4847289" indent="0">
              <a:buNone/>
              <a:defRPr sz="27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5915" indent="0">
              <a:buNone/>
              <a:defRPr sz="1600"/>
            </a:lvl2pPr>
            <a:lvl3pPr marL="1211824" indent="0">
              <a:buNone/>
              <a:defRPr sz="1300"/>
            </a:lvl3pPr>
            <a:lvl4pPr marL="1817729" indent="0">
              <a:buNone/>
              <a:defRPr sz="1200"/>
            </a:lvl4pPr>
            <a:lvl5pPr marL="2423648" indent="0">
              <a:buNone/>
              <a:defRPr sz="1200"/>
            </a:lvl5pPr>
            <a:lvl6pPr marL="3029558" indent="0">
              <a:buNone/>
              <a:defRPr sz="1200"/>
            </a:lvl6pPr>
            <a:lvl7pPr marL="3635465" indent="0">
              <a:buNone/>
              <a:defRPr sz="1200"/>
            </a:lvl7pPr>
            <a:lvl8pPr marL="4241378" indent="0">
              <a:buNone/>
              <a:defRPr sz="1200"/>
            </a:lvl8pPr>
            <a:lvl9pPr marL="4847289" indent="0">
              <a:buNone/>
              <a:defRPr sz="12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9D7E4EF0-6AAA-4164-A0B0-3C30031DF949}" type="datetime1">
              <a:rPr lang="en-US"/>
              <a:pPr>
                <a:defRPr/>
              </a:pPr>
              <a:t>10/8/2015</a:t>
            </a:fld>
            <a:endParaRPr lang="en-US" dirty="0"/>
          </a:p>
        </p:txBody>
      </p:sp>
      <p:sp>
        <p:nvSpPr>
          <p:cNvPr id="7" name="Footer Placeholder 5"/>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8" name="Slide Number Placeholder 6"/>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D228EBB1-6FC9-45C7-BF53-5FCCA3139E8B}" type="slidenum">
              <a:rPr lang="en-US"/>
              <a:pPr>
                <a:defRPr/>
              </a:pPr>
              <a:t>‹#›</a:t>
            </a:fld>
            <a:endParaRPr lang="en-US" dirty="0"/>
          </a:p>
        </p:txBody>
      </p:sp>
    </p:spTree>
    <p:extLst>
      <p:ext uri="{BB962C8B-B14F-4D97-AF65-F5344CB8AC3E}">
        <p14:creationId xmlns:p14="http://schemas.microsoft.com/office/powerpoint/2010/main" val="275693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F3CA66C9-DB66-43B1-AD8E-FB6C08A20362}" type="datetime1">
              <a:rPr lang="en-US"/>
              <a:pPr>
                <a:defRPr/>
              </a:pPr>
              <a:t>10/8/2015</a:t>
            </a:fld>
            <a:endParaRPr lang="en-US" dirty="0"/>
          </a:p>
        </p:txBody>
      </p:sp>
      <p:sp>
        <p:nvSpPr>
          <p:cNvPr id="6" name="Footer Placeholder 4"/>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33C2A299-F834-4E0E-8D61-6BB22E2715B9}" type="slidenum">
              <a:rPr lang="en-US"/>
              <a:pPr>
                <a:defRPr/>
              </a:pPr>
              <a:t>‹#›</a:t>
            </a:fld>
            <a:endParaRPr lang="en-US" dirty="0"/>
          </a:p>
        </p:txBody>
      </p:sp>
    </p:spTree>
    <p:extLst>
      <p:ext uri="{BB962C8B-B14F-4D97-AF65-F5344CB8AC3E}">
        <p14:creationId xmlns:p14="http://schemas.microsoft.com/office/powerpoint/2010/main" val="4075839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08787">
              <a:defRPr>
                <a:latin typeface="Calibri" pitchFamily="34" charset="0"/>
                <a:ea typeface="MS PGothic" pitchFamily="34" charset="-128"/>
              </a:defRPr>
            </a:lvl1pPr>
          </a:lstStyle>
          <a:p>
            <a:pPr>
              <a:defRPr/>
            </a:pPr>
            <a:fld id="{B2A0EC4F-5A4F-4FC7-B95F-29A9427F86B8}" type="datetime1">
              <a:rPr lang="en-US"/>
              <a:pPr>
                <a:defRPr/>
              </a:pPr>
              <a:t>10/8/2015</a:t>
            </a:fld>
            <a:endParaRPr lang="en-US" dirty="0"/>
          </a:p>
        </p:txBody>
      </p:sp>
      <p:sp>
        <p:nvSpPr>
          <p:cNvPr id="6" name="Footer Placeholder 4"/>
          <p:cNvSpPr>
            <a:spLocks noGrp="1"/>
          </p:cNvSpPr>
          <p:nvPr>
            <p:ph type="ftr" sz="quarter" idx="11"/>
          </p:nvPr>
        </p:nvSpPr>
        <p:spPr/>
        <p:txBody>
          <a:bodyPr/>
          <a:lstStyle>
            <a:lvl1pPr defTabSz="1208787">
              <a:defRPr>
                <a:latin typeface="Calibri" pitchFamily="34" charset="0"/>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1208787">
              <a:defRPr>
                <a:latin typeface="Calibri" pitchFamily="34" charset="0"/>
                <a:ea typeface="MS PGothic" pitchFamily="34" charset="-128"/>
              </a:defRPr>
            </a:lvl1pPr>
          </a:lstStyle>
          <a:p>
            <a:pPr>
              <a:defRPr/>
            </a:pPr>
            <a:fld id="{762D8C41-7087-4C05-8FE7-FE6A57787C16}" type="slidenum">
              <a:rPr lang="en-US"/>
              <a:pPr>
                <a:defRPr/>
              </a:pPr>
              <a:t>‹#›</a:t>
            </a:fld>
            <a:endParaRPr lang="en-US" dirty="0"/>
          </a:p>
        </p:txBody>
      </p:sp>
    </p:spTree>
    <p:extLst>
      <p:ext uri="{BB962C8B-B14F-4D97-AF65-F5344CB8AC3E}">
        <p14:creationId xmlns:p14="http://schemas.microsoft.com/office/powerpoint/2010/main" val="2221415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500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6190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494925"/>
            <a:ext cx="9134475" cy="3180151"/>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2413" y="4797715"/>
            <a:ext cx="9134475" cy="2205383"/>
          </a:xfrm>
        </p:spPr>
        <p:txBody>
          <a:bodyPr/>
          <a:lstStyle>
            <a:lvl1pPr marL="0" indent="0" algn="ctr">
              <a:buNone/>
              <a:defRPr sz="3200"/>
            </a:lvl1pPr>
            <a:lvl2pPr marL="608945" indent="0" algn="ctr">
              <a:buNone/>
              <a:defRPr sz="2700"/>
            </a:lvl2pPr>
            <a:lvl3pPr marL="1217889" indent="0" algn="ctr">
              <a:buNone/>
              <a:defRPr sz="2400"/>
            </a:lvl3pPr>
            <a:lvl4pPr marL="1826834" indent="0" algn="ctr">
              <a:buNone/>
              <a:defRPr sz="2100"/>
            </a:lvl4pPr>
            <a:lvl5pPr marL="2435779" indent="0" algn="ctr">
              <a:buNone/>
              <a:defRPr sz="2100"/>
            </a:lvl5pPr>
            <a:lvl6pPr marL="3044723" indent="0" algn="ctr">
              <a:buNone/>
              <a:defRPr sz="2100"/>
            </a:lvl6pPr>
            <a:lvl7pPr marL="3653668" indent="0" algn="ctr">
              <a:buNone/>
              <a:defRPr sz="2100"/>
            </a:lvl7pPr>
            <a:lvl8pPr marL="4262613" indent="0" algn="ctr">
              <a:buNone/>
              <a:defRPr sz="2100"/>
            </a:lvl8pPr>
            <a:lvl9pPr marL="4871557"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1212503">
              <a:defRPr/>
            </a:lvl1pPr>
          </a:lstStyle>
          <a:p>
            <a:pPr>
              <a:defRPr/>
            </a:pPr>
            <a:fld id="{4B83A853-D9EA-487C-9C56-207D79712C52}" type="datetimeFigureOut">
              <a:rPr lang="en-US"/>
              <a:pPr>
                <a:defRPr/>
              </a:pPr>
              <a:t>10/8/2015</a:t>
            </a:fld>
            <a:endParaRPr lang="en-US"/>
          </a:p>
        </p:txBody>
      </p:sp>
      <p:sp>
        <p:nvSpPr>
          <p:cNvPr id="5" name="Footer Placeholder 4"/>
          <p:cNvSpPr>
            <a:spLocks noGrp="1"/>
          </p:cNvSpPr>
          <p:nvPr>
            <p:ph type="ftr" sz="quarter" idx="11"/>
          </p:nvPr>
        </p:nvSpPr>
        <p:spPr/>
        <p:txBody>
          <a:bodyPr/>
          <a:lstStyle>
            <a:lvl1pPr defTabSz="1212503">
              <a:defRPr/>
            </a:lvl1pPr>
          </a:lstStyle>
          <a:p>
            <a:pPr>
              <a:defRPr/>
            </a:pPr>
            <a:endParaRPr lang="en-US"/>
          </a:p>
        </p:txBody>
      </p:sp>
      <p:sp>
        <p:nvSpPr>
          <p:cNvPr id="6" name="Slide Number Placeholder 5"/>
          <p:cNvSpPr>
            <a:spLocks noGrp="1"/>
          </p:cNvSpPr>
          <p:nvPr>
            <p:ph type="sldNum" sz="quarter" idx="12"/>
          </p:nvPr>
        </p:nvSpPr>
        <p:spPr/>
        <p:txBody>
          <a:bodyPr/>
          <a:lstStyle>
            <a:lvl1pPr defTabSz="1212503">
              <a:defRPr/>
            </a:lvl1pPr>
          </a:lstStyle>
          <a:p>
            <a:pPr>
              <a:defRPr/>
            </a:pPr>
            <a:fld id="{FBF008C8-5ECE-456A-952F-84E0C91ED495}" type="slidenum">
              <a:rPr lang="en-US"/>
              <a:pPr>
                <a:defRPr/>
              </a:pPr>
              <a:t>‹#›</a:t>
            </a:fld>
            <a:endParaRPr lang="en-US"/>
          </a:p>
        </p:txBody>
      </p:sp>
    </p:spTree>
    <p:extLst>
      <p:ext uri="{BB962C8B-B14F-4D97-AF65-F5344CB8AC3E}">
        <p14:creationId xmlns:p14="http://schemas.microsoft.com/office/powerpoint/2010/main" val="1042788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1212503">
              <a:defRPr/>
            </a:lvl1pPr>
          </a:lstStyle>
          <a:p>
            <a:pPr>
              <a:defRPr/>
            </a:pPr>
            <a:fld id="{BB822244-E487-4E6F-9F74-572332D36E0C}" type="datetimeFigureOut">
              <a:rPr lang="en-US"/>
              <a:pPr>
                <a:defRPr/>
              </a:pPr>
              <a:t>10/8/2015</a:t>
            </a:fld>
            <a:endParaRPr lang="en-US"/>
          </a:p>
        </p:txBody>
      </p:sp>
      <p:sp>
        <p:nvSpPr>
          <p:cNvPr id="5" name="Footer Placeholder 4"/>
          <p:cNvSpPr>
            <a:spLocks noGrp="1"/>
          </p:cNvSpPr>
          <p:nvPr>
            <p:ph type="ftr" sz="quarter" idx="11"/>
          </p:nvPr>
        </p:nvSpPr>
        <p:spPr/>
        <p:txBody>
          <a:bodyPr/>
          <a:lstStyle>
            <a:lvl1pPr defTabSz="1212503">
              <a:defRPr/>
            </a:lvl1pPr>
          </a:lstStyle>
          <a:p>
            <a:pPr>
              <a:defRPr/>
            </a:pPr>
            <a:endParaRPr lang="en-US"/>
          </a:p>
        </p:txBody>
      </p:sp>
      <p:sp>
        <p:nvSpPr>
          <p:cNvPr id="6" name="Slide Number Placeholder 5"/>
          <p:cNvSpPr>
            <a:spLocks noGrp="1"/>
          </p:cNvSpPr>
          <p:nvPr>
            <p:ph type="sldNum" sz="quarter" idx="12"/>
          </p:nvPr>
        </p:nvSpPr>
        <p:spPr/>
        <p:txBody>
          <a:bodyPr/>
          <a:lstStyle>
            <a:lvl1pPr defTabSz="1212503">
              <a:defRPr/>
            </a:lvl1pPr>
          </a:lstStyle>
          <a:p>
            <a:pPr>
              <a:defRPr/>
            </a:pPr>
            <a:fld id="{98C908AB-5006-40E7-BD67-5331E1138FD3}" type="slidenum">
              <a:rPr lang="en-US"/>
              <a:pPr>
                <a:defRPr/>
              </a:pPr>
              <a:t>‹#›</a:t>
            </a:fld>
            <a:endParaRPr lang="en-US"/>
          </a:p>
        </p:txBody>
      </p:sp>
    </p:spTree>
    <p:extLst>
      <p:ext uri="{BB962C8B-B14F-4D97-AF65-F5344CB8AC3E}">
        <p14:creationId xmlns:p14="http://schemas.microsoft.com/office/powerpoint/2010/main" val="1399686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0984" y="2277278"/>
            <a:ext cx="10504646" cy="379968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0984" y="6112912"/>
            <a:ext cx="10504646" cy="1998166"/>
          </a:xfrm>
        </p:spPr>
        <p:txBody>
          <a:bodyPr/>
          <a:lstStyle>
            <a:lvl1pPr marL="0" indent="0">
              <a:buNone/>
              <a:defRPr sz="3200">
                <a:solidFill>
                  <a:schemeClr val="tx1">
                    <a:tint val="75000"/>
                  </a:schemeClr>
                </a:solidFill>
              </a:defRPr>
            </a:lvl1pPr>
            <a:lvl2pPr marL="608945" indent="0">
              <a:buNone/>
              <a:defRPr sz="2700">
                <a:solidFill>
                  <a:schemeClr val="tx1">
                    <a:tint val="75000"/>
                  </a:schemeClr>
                </a:solidFill>
              </a:defRPr>
            </a:lvl2pPr>
            <a:lvl3pPr marL="1217889" indent="0">
              <a:buNone/>
              <a:defRPr sz="2400">
                <a:solidFill>
                  <a:schemeClr val="tx1">
                    <a:tint val="75000"/>
                  </a:schemeClr>
                </a:solidFill>
              </a:defRPr>
            </a:lvl3pPr>
            <a:lvl4pPr marL="1826834" indent="0">
              <a:buNone/>
              <a:defRPr sz="2100">
                <a:solidFill>
                  <a:schemeClr val="tx1">
                    <a:tint val="75000"/>
                  </a:schemeClr>
                </a:solidFill>
              </a:defRPr>
            </a:lvl4pPr>
            <a:lvl5pPr marL="2435779" indent="0">
              <a:buNone/>
              <a:defRPr sz="2100">
                <a:solidFill>
                  <a:schemeClr val="tx1">
                    <a:tint val="75000"/>
                  </a:schemeClr>
                </a:solidFill>
              </a:defRPr>
            </a:lvl5pPr>
            <a:lvl6pPr marL="3044723" indent="0">
              <a:buNone/>
              <a:defRPr sz="2100">
                <a:solidFill>
                  <a:schemeClr val="tx1">
                    <a:tint val="75000"/>
                  </a:schemeClr>
                </a:solidFill>
              </a:defRPr>
            </a:lvl6pPr>
            <a:lvl7pPr marL="3653668" indent="0">
              <a:buNone/>
              <a:defRPr sz="2100">
                <a:solidFill>
                  <a:schemeClr val="tx1">
                    <a:tint val="75000"/>
                  </a:schemeClr>
                </a:solidFill>
              </a:defRPr>
            </a:lvl7pPr>
            <a:lvl8pPr marL="4262613" indent="0">
              <a:buNone/>
              <a:defRPr sz="2100">
                <a:solidFill>
                  <a:schemeClr val="tx1">
                    <a:tint val="75000"/>
                  </a:schemeClr>
                </a:solidFill>
              </a:defRPr>
            </a:lvl8pPr>
            <a:lvl9pPr marL="4871557"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1212503">
              <a:defRPr/>
            </a:lvl1pPr>
          </a:lstStyle>
          <a:p>
            <a:pPr>
              <a:defRPr/>
            </a:pPr>
            <a:fld id="{D6A4A7DA-7933-4E1E-AAC4-3A1E3564A6E7}" type="datetimeFigureOut">
              <a:rPr lang="en-US"/>
              <a:pPr>
                <a:defRPr/>
              </a:pPr>
              <a:t>10/8/2015</a:t>
            </a:fld>
            <a:endParaRPr lang="en-US"/>
          </a:p>
        </p:txBody>
      </p:sp>
      <p:sp>
        <p:nvSpPr>
          <p:cNvPr id="5" name="Footer Placeholder 4"/>
          <p:cNvSpPr>
            <a:spLocks noGrp="1"/>
          </p:cNvSpPr>
          <p:nvPr>
            <p:ph type="ftr" sz="quarter" idx="11"/>
          </p:nvPr>
        </p:nvSpPr>
        <p:spPr/>
        <p:txBody>
          <a:bodyPr/>
          <a:lstStyle>
            <a:lvl1pPr defTabSz="1212503">
              <a:defRPr/>
            </a:lvl1pPr>
          </a:lstStyle>
          <a:p>
            <a:pPr>
              <a:defRPr/>
            </a:pPr>
            <a:endParaRPr lang="en-US"/>
          </a:p>
        </p:txBody>
      </p:sp>
      <p:sp>
        <p:nvSpPr>
          <p:cNvPr id="6" name="Slide Number Placeholder 5"/>
          <p:cNvSpPr>
            <a:spLocks noGrp="1"/>
          </p:cNvSpPr>
          <p:nvPr>
            <p:ph type="sldNum" sz="quarter" idx="12"/>
          </p:nvPr>
        </p:nvSpPr>
        <p:spPr/>
        <p:txBody>
          <a:bodyPr/>
          <a:lstStyle>
            <a:lvl1pPr defTabSz="1212503">
              <a:defRPr/>
            </a:lvl1pPr>
          </a:lstStyle>
          <a:p>
            <a:pPr>
              <a:defRPr/>
            </a:pPr>
            <a:fld id="{2EBC8D98-5167-4C5E-93A3-87E7C1636113}" type="slidenum">
              <a:rPr lang="en-US"/>
              <a:pPr>
                <a:defRPr/>
              </a:pPr>
              <a:t>‹#›</a:t>
            </a:fld>
            <a:endParaRPr lang="en-US"/>
          </a:p>
        </p:txBody>
      </p:sp>
    </p:spTree>
    <p:extLst>
      <p:ext uri="{BB962C8B-B14F-4D97-AF65-F5344CB8AC3E}">
        <p14:creationId xmlns:p14="http://schemas.microsoft.com/office/powerpoint/2010/main" val="1437228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327" y="2431631"/>
            <a:ext cx="5176203" cy="57957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5770" y="2431631"/>
            <a:ext cx="5176203" cy="57957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12503">
              <a:defRPr/>
            </a:lvl1pPr>
          </a:lstStyle>
          <a:p>
            <a:pPr>
              <a:defRPr/>
            </a:pPr>
            <a:fld id="{60481E29-25A5-4DB9-A545-F65635E9C01C}" type="datetimeFigureOut">
              <a:rPr lang="en-US"/>
              <a:pPr>
                <a:defRPr/>
              </a:pPr>
              <a:t>10/8/2015</a:t>
            </a:fld>
            <a:endParaRPr lang="en-US"/>
          </a:p>
        </p:txBody>
      </p:sp>
      <p:sp>
        <p:nvSpPr>
          <p:cNvPr id="6" name="Footer Placeholder 4"/>
          <p:cNvSpPr>
            <a:spLocks noGrp="1"/>
          </p:cNvSpPr>
          <p:nvPr>
            <p:ph type="ftr" sz="quarter" idx="11"/>
          </p:nvPr>
        </p:nvSpPr>
        <p:spPr/>
        <p:txBody>
          <a:bodyPr/>
          <a:lstStyle>
            <a:lvl1pPr defTabSz="1212503">
              <a:defRPr/>
            </a:lvl1pPr>
          </a:lstStyle>
          <a:p>
            <a:pPr>
              <a:defRPr/>
            </a:pPr>
            <a:endParaRPr lang="en-US"/>
          </a:p>
        </p:txBody>
      </p:sp>
      <p:sp>
        <p:nvSpPr>
          <p:cNvPr id="7" name="Slide Number Placeholder 5"/>
          <p:cNvSpPr>
            <a:spLocks noGrp="1"/>
          </p:cNvSpPr>
          <p:nvPr>
            <p:ph type="sldNum" sz="quarter" idx="12"/>
          </p:nvPr>
        </p:nvSpPr>
        <p:spPr/>
        <p:txBody>
          <a:bodyPr/>
          <a:lstStyle>
            <a:lvl1pPr defTabSz="1212503">
              <a:defRPr/>
            </a:lvl1pPr>
          </a:lstStyle>
          <a:p>
            <a:pPr>
              <a:defRPr/>
            </a:pPr>
            <a:fld id="{49973BD9-C221-4A37-890A-76862BBFBC1A}" type="slidenum">
              <a:rPr lang="en-US"/>
              <a:pPr>
                <a:defRPr/>
              </a:pPr>
              <a:t>‹#›</a:t>
            </a:fld>
            <a:endParaRPr lang="en-US"/>
          </a:p>
        </p:txBody>
      </p:sp>
    </p:spTree>
    <p:extLst>
      <p:ext uri="{BB962C8B-B14F-4D97-AF65-F5344CB8AC3E}">
        <p14:creationId xmlns:p14="http://schemas.microsoft.com/office/powerpoint/2010/main" val="2845680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13" y="486328"/>
            <a:ext cx="10504646" cy="176557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915" y="2239216"/>
            <a:ext cx="5152414" cy="1097405"/>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8915" y="3336620"/>
            <a:ext cx="5152414" cy="49076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65771" y="2239216"/>
            <a:ext cx="5177789" cy="1097405"/>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65771" y="3336620"/>
            <a:ext cx="5177789" cy="49076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1212503">
              <a:defRPr/>
            </a:lvl1pPr>
          </a:lstStyle>
          <a:p>
            <a:pPr>
              <a:defRPr/>
            </a:pPr>
            <a:fld id="{75D56990-F509-4667-9383-362CDFB7CAAF}" type="datetimeFigureOut">
              <a:rPr lang="en-US"/>
              <a:pPr>
                <a:defRPr/>
              </a:pPr>
              <a:t>10/8/2015</a:t>
            </a:fld>
            <a:endParaRPr lang="en-US"/>
          </a:p>
        </p:txBody>
      </p:sp>
      <p:sp>
        <p:nvSpPr>
          <p:cNvPr id="8" name="Footer Placeholder 4"/>
          <p:cNvSpPr>
            <a:spLocks noGrp="1"/>
          </p:cNvSpPr>
          <p:nvPr>
            <p:ph type="ftr" sz="quarter" idx="11"/>
          </p:nvPr>
        </p:nvSpPr>
        <p:spPr/>
        <p:txBody>
          <a:bodyPr/>
          <a:lstStyle>
            <a:lvl1pPr defTabSz="1212503">
              <a:defRPr/>
            </a:lvl1pPr>
          </a:lstStyle>
          <a:p>
            <a:pPr>
              <a:defRPr/>
            </a:pPr>
            <a:endParaRPr lang="en-US"/>
          </a:p>
        </p:txBody>
      </p:sp>
      <p:sp>
        <p:nvSpPr>
          <p:cNvPr id="9" name="Slide Number Placeholder 5"/>
          <p:cNvSpPr>
            <a:spLocks noGrp="1"/>
          </p:cNvSpPr>
          <p:nvPr>
            <p:ph type="sldNum" sz="quarter" idx="12"/>
          </p:nvPr>
        </p:nvSpPr>
        <p:spPr/>
        <p:txBody>
          <a:bodyPr/>
          <a:lstStyle>
            <a:lvl1pPr defTabSz="1212503">
              <a:defRPr/>
            </a:lvl1pPr>
          </a:lstStyle>
          <a:p>
            <a:pPr>
              <a:defRPr/>
            </a:pPr>
            <a:fld id="{23567D67-2910-49F9-8561-20BD8447123B}" type="slidenum">
              <a:rPr lang="en-US"/>
              <a:pPr>
                <a:defRPr/>
              </a:pPr>
              <a:t>‹#›</a:t>
            </a:fld>
            <a:endParaRPr lang="en-US"/>
          </a:p>
        </p:txBody>
      </p:sp>
    </p:spTree>
    <p:extLst>
      <p:ext uri="{BB962C8B-B14F-4D97-AF65-F5344CB8AC3E}">
        <p14:creationId xmlns:p14="http://schemas.microsoft.com/office/powerpoint/2010/main" val="12101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180" indent="0">
              <a:buNone/>
              <a:defRPr sz="2400"/>
            </a:lvl2pPr>
            <a:lvl3pPr marL="1214360" indent="0">
              <a:buNone/>
              <a:defRPr sz="2100"/>
            </a:lvl3pPr>
            <a:lvl4pPr marL="1821530" indent="0">
              <a:buNone/>
              <a:defRPr sz="1900"/>
            </a:lvl4pPr>
            <a:lvl5pPr marL="2428712" indent="0">
              <a:buNone/>
              <a:defRPr sz="1900"/>
            </a:lvl5pPr>
            <a:lvl6pPr marL="3035894" indent="0">
              <a:buNone/>
              <a:defRPr sz="1900"/>
            </a:lvl6pPr>
            <a:lvl7pPr marL="3643070" indent="0">
              <a:buNone/>
              <a:defRPr sz="1900"/>
            </a:lvl7pPr>
            <a:lvl8pPr marL="4250249" indent="0">
              <a:buNone/>
              <a:defRPr sz="1900"/>
            </a:lvl8pPr>
            <a:lvl9pPr marL="4857427"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B78822-A79C-4264-9C2F-140625CEB488}" type="slidenum">
              <a:rPr lang="en-US"/>
              <a:pPr>
                <a:defRPr/>
              </a:pPr>
              <a:t>‹#›</a:t>
            </a:fld>
            <a:endParaRPr lang="en-US" dirty="0"/>
          </a:p>
        </p:txBody>
      </p:sp>
    </p:spTree>
    <p:extLst>
      <p:ext uri="{BB962C8B-B14F-4D97-AF65-F5344CB8AC3E}">
        <p14:creationId xmlns:p14="http://schemas.microsoft.com/office/powerpoint/2010/main" val="835781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1212503">
              <a:defRPr/>
            </a:lvl1pPr>
          </a:lstStyle>
          <a:p>
            <a:pPr>
              <a:defRPr/>
            </a:pPr>
            <a:fld id="{910F6181-FFB5-45AB-B3F8-1E61F8677597}" type="datetimeFigureOut">
              <a:rPr lang="en-US"/>
              <a:pPr>
                <a:defRPr/>
              </a:pPr>
              <a:t>10/8/2015</a:t>
            </a:fld>
            <a:endParaRPr lang="en-US"/>
          </a:p>
        </p:txBody>
      </p:sp>
      <p:sp>
        <p:nvSpPr>
          <p:cNvPr id="4" name="Footer Placeholder 4"/>
          <p:cNvSpPr>
            <a:spLocks noGrp="1"/>
          </p:cNvSpPr>
          <p:nvPr>
            <p:ph type="ftr" sz="quarter" idx="11"/>
          </p:nvPr>
        </p:nvSpPr>
        <p:spPr/>
        <p:txBody>
          <a:bodyPr/>
          <a:lstStyle>
            <a:lvl1pPr defTabSz="1212503">
              <a:defRPr/>
            </a:lvl1pPr>
          </a:lstStyle>
          <a:p>
            <a:pPr>
              <a:defRPr/>
            </a:pPr>
            <a:endParaRPr lang="en-US"/>
          </a:p>
        </p:txBody>
      </p:sp>
      <p:sp>
        <p:nvSpPr>
          <p:cNvPr id="5" name="Slide Number Placeholder 5"/>
          <p:cNvSpPr>
            <a:spLocks noGrp="1"/>
          </p:cNvSpPr>
          <p:nvPr>
            <p:ph type="sldNum" sz="quarter" idx="12"/>
          </p:nvPr>
        </p:nvSpPr>
        <p:spPr/>
        <p:txBody>
          <a:bodyPr/>
          <a:lstStyle>
            <a:lvl1pPr defTabSz="1212503">
              <a:defRPr/>
            </a:lvl1pPr>
          </a:lstStyle>
          <a:p>
            <a:pPr>
              <a:defRPr/>
            </a:pPr>
            <a:fld id="{6F197DBC-785F-4DB5-8D4F-1AD316823ED5}" type="slidenum">
              <a:rPr lang="en-US"/>
              <a:pPr>
                <a:defRPr/>
              </a:pPr>
              <a:t>‹#›</a:t>
            </a:fld>
            <a:endParaRPr lang="en-US"/>
          </a:p>
        </p:txBody>
      </p:sp>
    </p:spTree>
    <p:extLst>
      <p:ext uri="{BB962C8B-B14F-4D97-AF65-F5344CB8AC3E}">
        <p14:creationId xmlns:p14="http://schemas.microsoft.com/office/powerpoint/2010/main" val="460898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1212503">
              <a:defRPr/>
            </a:lvl1pPr>
          </a:lstStyle>
          <a:p>
            <a:pPr>
              <a:defRPr/>
            </a:pPr>
            <a:fld id="{878876ED-D36E-48BC-8C86-B7DD637FBFA0}" type="datetimeFigureOut">
              <a:rPr lang="en-US"/>
              <a:pPr>
                <a:defRPr/>
              </a:pPr>
              <a:t>10/8/2015</a:t>
            </a:fld>
            <a:endParaRPr lang="en-US"/>
          </a:p>
        </p:txBody>
      </p:sp>
      <p:sp>
        <p:nvSpPr>
          <p:cNvPr id="3" name="Footer Placeholder 4"/>
          <p:cNvSpPr>
            <a:spLocks noGrp="1"/>
          </p:cNvSpPr>
          <p:nvPr>
            <p:ph type="ftr" sz="quarter" idx="11"/>
          </p:nvPr>
        </p:nvSpPr>
        <p:spPr/>
        <p:txBody>
          <a:bodyPr/>
          <a:lstStyle>
            <a:lvl1pPr defTabSz="1212503">
              <a:defRPr/>
            </a:lvl1pPr>
          </a:lstStyle>
          <a:p>
            <a:pPr>
              <a:defRPr/>
            </a:pPr>
            <a:endParaRPr lang="en-US"/>
          </a:p>
        </p:txBody>
      </p:sp>
      <p:sp>
        <p:nvSpPr>
          <p:cNvPr id="4" name="Slide Number Placeholder 5"/>
          <p:cNvSpPr>
            <a:spLocks noGrp="1"/>
          </p:cNvSpPr>
          <p:nvPr>
            <p:ph type="sldNum" sz="quarter" idx="12"/>
          </p:nvPr>
        </p:nvSpPr>
        <p:spPr/>
        <p:txBody>
          <a:bodyPr/>
          <a:lstStyle>
            <a:lvl1pPr defTabSz="1212503">
              <a:defRPr/>
            </a:lvl1pPr>
          </a:lstStyle>
          <a:p>
            <a:pPr>
              <a:defRPr/>
            </a:pPr>
            <a:fld id="{14006835-9823-46A5-B99A-D264AB15B78F}" type="slidenum">
              <a:rPr lang="en-US"/>
              <a:pPr>
                <a:defRPr/>
              </a:pPr>
              <a:t>‹#›</a:t>
            </a:fld>
            <a:endParaRPr lang="en-US"/>
          </a:p>
        </p:txBody>
      </p:sp>
    </p:spTree>
    <p:extLst>
      <p:ext uri="{BB962C8B-B14F-4D97-AF65-F5344CB8AC3E}">
        <p14:creationId xmlns:p14="http://schemas.microsoft.com/office/powerpoint/2010/main" val="1854097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3" y="608965"/>
            <a:ext cx="3928141" cy="2131378"/>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77789" y="1315197"/>
            <a:ext cx="6165771" cy="6491398"/>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913" y="2740343"/>
            <a:ext cx="3928141" cy="5076823"/>
          </a:xfrm>
        </p:spPr>
        <p:txBody>
          <a:bodyPr/>
          <a:lstStyle>
            <a:lvl1pPr marL="0" indent="0">
              <a:buNone/>
              <a:defRPr sz="2100"/>
            </a:lvl1pPr>
            <a:lvl2pPr marL="608945" indent="0">
              <a:buNone/>
              <a:defRPr sz="1900"/>
            </a:lvl2pPr>
            <a:lvl3pPr marL="1217889" indent="0">
              <a:buNone/>
              <a:defRPr sz="1600"/>
            </a:lvl3pPr>
            <a:lvl4pPr marL="1826834" indent="0">
              <a:buNone/>
              <a:defRPr sz="1300"/>
            </a:lvl4pPr>
            <a:lvl5pPr marL="2435779" indent="0">
              <a:buNone/>
              <a:defRPr sz="1300"/>
            </a:lvl5pPr>
            <a:lvl6pPr marL="3044723" indent="0">
              <a:buNone/>
              <a:defRPr sz="1300"/>
            </a:lvl6pPr>
            <a:lvl7pPr marL="3653668" indent="0">
              <a:buNone/>
              <a:defRPr sz="1300"/>
            </a:lvl7pPr>
            <a:lvl8pPr marL="4262613" indent="0">
              <a:buNone/>
              <a:defRPr sz="1300"/>
            </a:lvl8pPr>
            <a:lvl9pPr marL="4871557"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1212503">
              <a:defRPr/>
            </a:lvl1pPr>
          </a:lstStyle>
          <a:p>
            <a:pPr>
              <a:defRPr/>
            </a:pPr>
            <a:fld id="{F83E982D-020D-4E86-9DB7-8275CA696D96}" type="datetimeFigureOut">
              <a:rPr lang="en-US"/>
              <a:pPr>
                <a:defRPr/>
              </a:pPr>
              <a:t>10/8/2015</a:t>
            </a:fld>
            <a:endParaRPr lang="en-US"/>
          </a:p>
        </p:txBody>
      </p:sp>
      <p:sp>
        <p:nvSpPr>
          <p:cNvPr id="6" name="Footer Placeholder 4"/>
          <p:cNvSpPr>
            <a:spLocks noGrp="1"/>
          </p:cNvSpPr>
          <p:nvPr>
            <p:ph type="ftr" sz="quarter" idx="11"/>
          </p:nvPr>
        </p:nvSpPr>
        <p:spPr/>
        <p:txBody>
          <a:bodyPr/>
          <a:lstStyle>
            <a:lvl1pPr defTabSz="1212503">
              <a:defRPr/>
            </a:lvl1pPr>
          </a:lstStyle>
          <a:p>
            <a:pPr>
              <a:defRPr/>
            </a:pPr>
            <a:endParaRPr lang="en-US"/>
          </a:p>
        </p:txBody>
      </p:sp>
      <p:sp>
        <p:nvSpPr>
          <p:cNvPr id="7" name="Slide Number Placeholder 5"/>
          <p:cNvSpPr>
            <a:spLocks noGrp="1"/>
          </p:cNvSpPr>
          <p:nvPr>
            <p:ph type="sldNum" sz="quarter" idx="12"/>
          </p:nvPr>
        </p:nvSpPr>
        <p:spPr/>
        <p:txBody>
          <a:bodyPr/>
          <a:lstStyle>
            <a:lvl1pPr defTabSz="1212503">
              <a:defRPr/>
            </a:lvl1pPr>
          </a:lstStyle>
          <a:p>
            <a:pPr>
              <a:defRPr/>
            </a:pPr>
            <a:fld id="{59DD66CB-151D-46A9-B534-D947600C159E}" type="slidenum">
              <a:rPr lang="en-US"/>
              <a:pPr>
                <a:defRPr/>
              </a:pPr>
              <a:t>‹#›</a:t>
            </a:fld>
            <a:endParaRPr lang="en-US"/>
          </a:p>
        </p:txBody>
      </p:sp>
    </p:spTree>
    <p:extLst>
      <p:ext uri="{BB962C8B-B14F-4D97-AF65-F5344CB8AC3E}">
        <p14:creationId xmlns:p14="http://schemas.microsoft.com/office/powerpoint/2010/main" val="9861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3" y="608965"/>
            <a:ext cx="3928141" cy="2131378"/>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77789" y="1315197"/>
            <a:ext cx="6165771" cy="6491398"/>
          </a:xfrm>
        </p:spPr>
        <p:txBody>
          <a:bodyPr rtlCol="0">
            <a:normAutofit/>
          </a:bodyPr>
          <a:lstStyle>
            <a:lvl1pPr marL="0" indent="0">
              <a:buNone/>
              <a:defRPr sz="4300"/>
            </a:lvl1pPr>
            <a:lvl2pPr marL="608945" indent="0">
              <a:buNone/>
              <a:defRPr sz="3700"/>
            </a:lvl2pPr>
            <a:lvl3pPr marL="1217889" indent="0">
              <a:buNone/>
              <a:defRPr sz="3200"/>
            </a:lvl3pPr>
            <a:lvl4pPr marL="1826834" indent="0">
              <a:buNone/>
              <a:defRPr sz="2700"/>
            </a:lvl4pPr>
            <a:lvl5pPr marL="2435779" indent="0">
              <a:buNone/>
              <a:defRPr sz="2700"/>
            </a:lvl5pPr>
            <a:lvl6pPr marL="3044723" indent="0">
              <a:buNone/>
              <a:defRPr sz="2700"/>
            </a:lvl6pPr>
            <a:lvl7pPr marL="3653668" indent="0">
              <a:buNone/>
              <a:defRPr sz="2700"/>
            </a:lvl7pPr>
            <a:lvl8pPr marL="4262613" indent="0">
              <a:buNone/>
              <a:defRPr sz="2700"/>
            </a:lvl8pPr>
            <a:lvl9pPr marL="4871557" indent="0">
              <a:buNone/>
              <a:defRPr sz="2700"/>
            </a:lvl9pPr>
          </a:lstStyle>
          <a:p>
            <a:pPr lvl="0"/>
            <a:endParaRPr lang="en-US" noProof="0"/>
          </a:p>
        </p:txBody>
      </p:sp>
      <p:sp>
        <p:nvSpPr>
          <p:cNvPr id="4" name="Text Placeholder 3"/>
          <p:cNvSpPr>
            <a:spLocks noGrp="1"/>
          </p:cNvSpPr>
          <p:nvPr>
            <p:ph type="body" sz="half" idx="2"/>
          </p:nvPr>
        </p:nvSpPr>
        <p:spPr>
          <a:xfrm>
            <a:off x="838913" y="2740343"/>
            <a:ext cx="3928141" cy="5076823"/>
          </a:xfrm>
        </p:spPr>
        <p:txBody>
          <a:bodyPr/>
          <a:lstStyle>
            <a:lvl1pPr marL="0" indent="0">
              <a:buNone/>
              <a:defRPr sz="2100"/>
            </a:lvl1pPr>
            <a:lvl2pPr marL="608945" indent="0">
              <a:buNone/>
              <a:defRPr sz="1900"/>
            </a:lvl2pPr>
            <a:lvl3pPr marL="1217889" indent="0">
              <a:buNone/>
              <a:defRPr sz="1600"/>
            </a:lvl3pPr>
            <a:lvl4pPr marL="1826834" indent="0">
              <a:buNone/>
              <a:defRPr sz="1300"/>
            </a:lvl4pPr>
            <a:lvl5pPr marL="2435779" indent="0">
              <a:buNone/>
              <a:defRPr sz="1300"/>
            </a:lvl5pPr>
            <a:lvl6pPr marL="3044723" indent="0">
              <a:buNone/>
              <a:defRPr sz="1300"/>
            </a:lvl6pPr>
            <a:lvl7pPr marL="3653668" indent="0">
              <a:buNone/>
              <a:defRPr sz="1300"/>
            </a:lvl7pPr>
            <a:lvl8pPr marL="4262613" indent="0">
              <a:buNone/>
              <a:defRPr sz="1300"/>
            </a:lvl8pPr>
            <a:lvl9pPr marL="4871557"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1212503">
              <a:defRPr/>
            </a:lvl1pPr>
          </a:lstStyle>
          <a:p>
            <a:pPr>
              <a:defRPr/>
            </a:pPr>
            <a:fld id="{FB00E7E6-ACD0-400B-912D-39DA2A63A26B}" type="datetimeFigureOut">
              <a:rPr lang="en-US"/>
              <a:pPr>
                <a:defRPr/>
              </a:pPr>
              <a:t>10/8/2015</a:t>
            </a:fld>
            <a:endParaRPr lang="en-US"/>
          </a:p>
        </p:txBody>
      </p:sp>
      <p:sp>
        <p:nvSpPr>
          <p:cNvPr id="6" name="Footer Placeholder 4"/>
          <p:cNvSpPr>
            <a:spLocks noGrp="1"/>
          </p:cNvSpPr>
          <p:nvPr>
            <p:ph type="ftr" sz="quarter" idx="11"/>
          </p:nvPr>
        </p:nvSpPr>
        <p:spPr/>
        <p:txBody>
          <a:bodyPr/>
          <a:lstStyle>
            <a:lvl1pPr defTabSz="1212503">
              <a:defRPr/>
            </a:lvl1pPr>
          </a:lstStyle>
          <a:p>
            <a:pPr>
              <a:defRPr/>
            </a:pPr>
            <a:endParaRPr lang="en-US"/>
          </a:p>
        </p:txBody>
      </p:sp>
      <p:sp>
        <p:nvSpPr>
          <p:cNvPr id="7" name="Slide Number Placeholder 5"/>
          <p:cNvSpPr>
            <a:spLocks noGrp="1"/>
          </p:cNvSpPr>
          <p:nvPr>
            <p:ph type="sldNum" sz="quarter" idx="12"/>
          </p:nvPr>
        </p:nvSpPr>
        <p:spPr/>
        <p:txBody>
          <a:bodyPr/>
          <a:lstStyle>
            <a:lvl1pPr defTabSz="1212503">
              <a:defRPr/>
            </a:lvl1pPr>
          </a:lstStyle>
          <a:p>
            <a:pPr>
              <a:defRPr/>
            </a:pPr>
            <a:fld id="{391BCED0-9C16-47DD-A227-064273DC0706}" type="slidenum">
              <a:rPr lang="en-US"/>
              <a:pPr>
                <a:defRPr/>
              </a:pPr>
              <a:t>‹#›</a:t>
            </a:fld>
            <a:endParaRPr lang="en-US"/>
          </a:p>
        </p:txBody>
      </p:sp>
    </p:spTree>
    <p:extLst>
      <p:ext uri="{BB962C8B-B14F-4D97-AF65-F5344CB8AC3E}">
        <p14:creationId xmlns:p14="http://schemas.microsoft.com/office/powerpoint/2010/main" val="3834336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1212503">
              <a:defRPr/>
            </a:lvl1pPr>
          </a:lstStyle>
          <a:p>
            <a:pPr>
              <a:defRPr/>
            </a:pPr>
            <a:fld id="{35DD3CE4-AF84-4437-8032-45B15794C282}" type="datetimeFigureOut">
              <a:rPr lang="en-US"/>
              <a:pPr>
                <a:defRPr/>
              </a:pPr>
              <a:t>10/8/2015</a:t>
            </a:fld>
            <a:endParaRPr lang="en-US"/>
          </a:p>
        </p:txBody>
      </p:sp>
      <p:sp>
        <p:nvSpPr>
          <p:cNvPr id="5" name="Footer Placeholder 4"/>
          <p:cNvSpPr>
            <a:spLocks noGrp="1"/>
          </p:cNvSpPr>
          <p:nvPr>
            <p:ph type="ftr" sz="quarter" idx="11"/>
          </p:nvPr>
        </p:nvSpPr>
        <p:spPr/>
        <p:txBody>
          <a:bodyPr/>
          <a:lstStyle>
            <a:lvl1pPr defTabSz="1212503">
              <a:defRPr/>
            </a:lvl1pPr>
          </a:lstStyle>
          <a:p>
            <a:pPr>
              <a:defRPr/>
            </a:pPr>
            <a:endParaRPr lang="en-US"/>
          </a:p>
        </p:txBody>
      </p:sp>
      <p:sp>
        <p:nvSpPr>
          <p:cNvPr id="6" name="Slide Number Placeholder 5"/>
          <p:cNvSpPr>
            <a:spLocks noGrp="1"/>
          </p:cNvSpPr>
          <p:nvPr>
            <p:ph type="sldNum" sz="quarter" idx="12"/>
          </p:nvPr>
        </p:nvSpPr>
        <p:spPr/>
        <p:txBody>
          <a:bodyPr/>
          <a:lstStyle>
            <a:lvl1pPr defTabSz="1212503">
              <a:defRPr/>
            </a:lvl1pPr>
          </a:lstStyle>
          <a:p>
            <a:pPr>
              <a:defRPr/>
            </a:pPr>
            <a:fld id="{1B051A68-FED5-4E13-A46F-5E4BAC5A1080}" type="slidenum">
              <a:rPr lang="en-US"/>
              <a:pPr>
                <a:defRPr/>
              </a:pPr>
              <a:t>‹#›</a:t>
            </a:fld>
            <a:endParaRPr lang="en-US"/>
          </a:p>
        </p:txBody>
      </p:sp>
    </p:spTree>
    <p:extLst>
      <p:ext uri="{BB962C8B-B14F-4D97-AF65-F5344CB8AC3E}">
        <p14:creationId xmlns:p14="http://schemas.microsoft.com/office/powerpoint/2010/main" val="1749644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5812" y="486326"/>
            <a:ext cx="2626162" cy="774104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328" y="486326"/>
            <a:ext cx="7726243" cy="774104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1212503">
              <a:defRPr/>
            </a:lvl1pPr>
          </a:lstStyle>
          <a:p>
            <a:pPr>
              <a:defRPr/>
            </a:pPr>
            <a:fld id="{98049315-D1D1-4472-A438-CDCF1A44C26E}" type="datetimeFigureOut">
              <a:rPr lang="en-US"/>
              <a:pPr>
                <a:defRPr/>
              </a:pPr>
              <a:t>10/8/2015</a:t>
            </a:fld>
            <a:endParaRPr lang="en-US"/>
          </a:p>
        </p:txBody>
      </p:sp>
      <p:sp>
        <p:nvSpPr>
          <p:cNvPr id="5" name="Footer Placeholder 4"/>
          <p:cNvSpPr>
            <a:spLocks noGrp="1"/>
          </p:cNvSpPr>
          <p:nvPr>
            <p:ph type="ftr" sz="quarter" idx="11"/>
          </p:nvPr>
        </p:nvSpPr>
        <p:spPr/>
        <p:txBody>
          <a:bodyPr/>
          <a:lstStyle>
            <a:lvl1pPr defTabSz="1212503">
              <a:defRPr/>
            </a:lvl1pPr>
          </a:lstStyle>
          <a:p>
            <a:pPr>
              <a:defRPr/>
            </a:pPr>
            <a:endParaRPr lang="en-US"/>
          </a:p>
        </p:txBody>
      </p:sp>
      <p:sp>
        <p:nvSpPr>
          <p:cNvPr id="6" name="Slide Number Placeholder 5"/>
          <p:cNvSpPr>
            <a:spLocks noGrp="1"/>
          </p:cNvSpPr>
          <p:nvPr>
            <p:ph type="sldNum" sz="quarter" idx="12"/>
          </p:nvPr>
        </p:nvSpPr>
        <p:spPr/>
        <p:txBody>
          <a:bodyPr/>
          <a:lstStyle>
            <a:lvl1pPr defTabSz="1212503">
              <a:defRPr/>
            </a:lvl1pPr>
          </a:lstStyle>
          <a:p>
            <a:pPr>
              <a:defRPr/>
            </a:pPr>
            <a:fld id="{3BB105BE-83B7-4CF6-B404-47ED4A745F7E}" type="slidenum">
              <a:rPr lang="en-US"/>
              <a:pPr>
                <a:defRPr/>
              </a:pPr>
              <a:t>‹#›</a:t>
            </a:fld>
            <a:endParaRPr lang="en-US"/>
          </a:p>
        </p:txBody>
      </p:sp>
    </p:spTree>
    <p:extLst>
      <p:ext uri="{BB962C8B-B14F-4D97-AF65-F5344CB8AC3E}">
        <p14:creationId xmlns:p14="http://schemas.microsoft.com/office/powerpoint/2010/main" val="3365601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12"/>
            <a:ext cx="10352405" cy="1957992"/>
          </a:xfrm>
        </p:spPr>
        <p:txBody>
          <a:bodyPr/>
          <a:lstStyle>
            <a:lvl1pPr>
              <a:defRPr>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accent2"/>
                </a:solidFill>
              </a:defRPr>
            </a:lvl1pPr>
            <a:lvl2pPr marL="607699" indent="0" algn="ctr">
              <a:buNone/>
              <a:defRPr/>
            </a:lvl2pPr>
            <a:lvl3pPr marL="1215399" indent="0" algn="ctr">
              <a:buNone/>
              <a:defRPr/>
            </a:lvl3pPr>
            <a:lvl4pPr marL="1823091" indent="0" algn="ctr">
              <a:buNone/>
              <a:defRPr/>
            </a:lvl4pPr>
            <a:lvl5pPr marL="2430791" indent="0" algn="ctr">
              <a:buNone/>
              <a:defRPr/>
            </a:lvl5pPr>
            <a:lvl6pPr marL="3038493" indent="0" algn="ctr">
              <a:buNone/>
              <a:defRPr/>
            </a:lvl6pPr>
            <a:lvl7pPr marL="3646192" indent="0" algn="ctr">
              <a:buNone/>
              <a:defRPr/>
            </a:lvl7pPr>
            <a:lvl8pPr marL="4253887" indent="0" algn="ctr">
              <a:buNone/>
              <a:defRPr/>
            </a:lvl8pPr>
            <a:lvl9pPr marL="4861590" indent="0" algn="ctr">
              <a:buNone/>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E302C7D-13AB-4786-9DE5-7C1E32F52374}" type="slidenum">
              <a:rPr lang="en-US"/>
              <a:pPr>
                <a:defRPr/>
              </a:pPr>
              <a:t>‹#›</a:t>
            </a:fld>
            <a:endParaRPr lang="en-US"/>
          </a:p>
        </p:txBody>
      </p:sp>
    </p:spTree>
    <p:extLst>
      <p:ext uri="{BB962C8B-B14F-4D97-AF65-F5344CB8AC3E}">
        <p14:creationId xmlns:p14="http://schemas.microsoft.com/office/powerpoint/2010/main" val="189099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20AE89-598C-427D-BF3A-CC620CC3FA81}" type="slidenum">
              <a:rPr lang="en-US"/>
              <a:pPr>
                <a:defRPr/>
              </a:pPr>
              <a:t>‹#›</a:t>
            </a:fld>
            <a:endParaRPr lang="en-US" dirty="0"/>
          </a:p>
        </p:txBody>
      </p:sp>
    </p:spTree>
    <p:extLst>
      <p:ext uri="{BB962C8B-B14F-4D97-AF65-F5344CB8AC3E}">
        <p14:creationId xmlns:p14="http://schemas.microsoft.com/office/powerpoint/2010/main" val="1397972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699" indent="0">
              <a:buNone/>
              <a:defRPr sz="2400"/>
            </a:lvl2pPr>
            <a:lvl3pPr marL="1215399" indent="0">
              <a:buNone/>
              <a:defRPr sz="2100"/>
            </a:lvl3pPr>
            <a:lvl4pPr marL="1823091" indent="0">
              <a:buNone/>
              <a:defRPr sz="1900"/>
            </a:lvl4pPr>
            <a:lvl5pPr marL="2430791" indent="0">
              <a:buNone/>
              <a:defRPr sz="1900"/>
            </a:lvl5pPr>
            <a:lvl6pPr marL="3038493" indent="0">
              <a:buNone/>
              <a:defRPr sz="1900"/>
            </a:lvl6pPr>
            <a:lvl7pPr marL="3646192" indent="0">
              <a:buNone/>
              <a:defRPr sz="1900"/>
            </a:lvl7pPr>
            <a:lvl8pPr marL="4253887" indent="0">
              <a:buNone/>
              <a:defRPr sz="1900"/>
            </a:lvl8pPr>
            <a:lvl9pPr marL="4861590"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5965E-56A2-48C5-9AD2-545156BCD616}" type="slidenum">
              <a:rPr lang="en-US"/>
              <a:pPr>
                <a:defRPr/>
              </a:pPr>
              <a:t>‹#›</a:t>
            </a:fld>
            <a:endParaRPr lang="en-US" dirty="0"/>
          </a:p>
        </p:txBody>
      </p:sp>
    </p:spTree>
    <p:extLst>
      <p:ext uri="{BB962C8B-B14F-4D97-AF65-F5344CB8AC3E}">
        <p14:creationId xmlns:p14="http://schemas.microsoft.com/office/powerpoint/2010/main" val="1698474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472"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7"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E55EB3-15C2-4CB9-9B33-068D44993D22}" type="slidenum">
              <a:rPr lang="en-US"/>
              <a:pPr>
                <a:defRPr/>
              </a:pPr>
              <a:t>‹#›</a:t>
            </a:fld>
            <a:endParaRPr lang="en-US" dirty="0"/>
          </a:p>
        </p:txBody>
      </p:sp>
    </p:spTree>
    <p:extLst>
      <p:ext uri="{BB962C8B-B14F-4D97-AF65-F5344CB8AC3E}">
        <p14:creationId xmlns:p14="http://schemas.microsoft.com/office/powerpoint/2010/main" val="280407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472"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7"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57FD43-9ED8-4848-BB19-23778D9159D7}" type="slidenum">
              <a:rPr lang="en-US"/>
              <a:pPr>
                <a:defRPr/>
              </a:pPr>
              <a:t>‹#›</a:t>
            </a:fld>
            <a:endParaRPr lang="en-US" dirty="0"/>
          </a:p>
        </p:txBody>
      </p:sp>
    </p:spTree>
    <p:extLst>
      <p:ext uri="{BB962C8B-B14F-4D97-AF65-F5344CB8AC3E}">
        <p14:creationId xmlns:p14="http://schemas.microsoft.com/office/powerpoint/2010/main" val="2157076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7699" indent="0">
              <a:buNone/>
              <a:defRPr sz="2700" b="1"/>
            </a:lvl2pPr>
            <a:lvl3pPr marL="1215399" indent="0">
              <a:buNone/>
              <a:defRPr sz="2400" b="1"/>
            </a:lvl3pPr>
            <a:lvl4pPr marL="1823091" indent="0">
              <a:buNone/>
              <a:defRPr sz="2100" b="1"/>
            </a:lvl4pPr>
            <a:lvl5pPr marL="2430791" indent="0">
              <a:buNone/>
              <a:defRPr sz="2100" b="1"/>
            </a:lvl5pPr>
            <a:lvl6pPr marL="3038493" indent="0">
              <a:buNone/>
              <a:defRPr sz="2100" b="1"/>
            </a:lvl6pPr>
            <a:lvl7pPr marL="3646192" indent="0">
              <a:buNone/>
              <a:defRPr sz="2100" b="1"/>
            </a:lvl7pPr>
            <a:lvl8pPr marL="4253887" indent="0">
              <a:buNone/>
              <a:defRPr sz="2100" b="1"/>
            </a:lvl8pPr>
            <a:lvl9pPr marL="4861590"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p:spPr>
        <p:txBody>
          <a:bodyPr anchor="b"/>
          <a:lstStyle>
            <a:lvl1pPr marL="0" indent="0">
              <a:buNone/>
              <a:defRPr sz="3200" b="1"/>
            </a:lvl1pPr>
            <a:lvl2pPr marL="607699" indent="0">
              <a:buNone/>
              <a:defRPr sz="2700" b="1"/>
            </a:lvl2pPr>
            <a:lvl3pPr marL="1215399" indent="0">
              <a:buNone/>
              <a:defRPr sz="2400" b="1"/>
            </a:lvl3pPr>
            <a:lvl4pPr marL="1823091" indent="0">
              <a:buNone/>
              <a:defRPr sz="2100" b="1"/>
            </a:lvl4pPr>
            <a:lvl5pPr marL="2430791" indent="0">
              <a:buNone/>
              <a:defRPr sz="2100" b="1"/>
            </a:lvl5pPr>
            <a:lvl6pPr marL="3038493" indent="0">
              <a:buNone/>
              <a:defRPr sz="2100" b="1"/>
            </a:lvl6pPr>
            <a:lvl7pPr marL="3646192" indent="0">
              <a:buNone/>
              <a:defRPr sz="2100" b="1"/>
            </a:lvl7pPr>
            <a:lvl8pPr marL="4253887" indent="0">
              <a:buNone/>
              <a:defRPr sz="2100" b="1"/>
            </a:lvl8pPr>
            <a:lvl9pPr marL="4861590"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605EA3-A607-4FC2-A185-D2FC72B18933}" type="slidenum">
              <a:rPr lang="en-US"/>
              <a:pPr>
                <a:defRPr/>
              </a:pPr>
              <a:t>‹#›</a:t>
            </a:fld>
            <a:endParaRPr lang="en-US" dirty="0"/>
          </a:p>
        </p:txBody>
      </p:sp>
    </p:spTree>
    <p:extLst>
      <p:ext uri="{BB962C8B-B14F-4D97-AF65-F5344CB8AC3E}">
        <p14:creationId xmlns:p14="http://schemas.microsoft.com/office/powerpoint/2010/main" val="268531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7BE656-3A26-4F3B-9D3B-0223535ACA1E}" type="slidenum">
              <a:rPr lang="en-US"/>
              <a:pPr>
                <a:defRPr/>
              </a:pPr>
              <a:t>‹#›</a:t>
            </a:fld>
            <a:endParaRPr lang="en-US" dirty="0"/>
          </a:p>
        </p:txBody>
      </p:sp>
    </p:spTree>
    <p:extLst>
      <p:ext uri="{BB962C8B-B14F-4D97-AF65-F5344CB8AC3E}">
        <p14:creationId xmlns:p14="http://schemas.microsoft.com/office/powerpoint/2010/main" val="1743969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368DC-77AF-43CF-92D0-283CFB6F131C}" type="slidenum">
              <a:rPr lang="en-US"/>
              <a:pPr>
                <a:defRPr/>
              </a:pPr>
              <a:t>‹#›</a:t>
            </a:fld>
            <a:endParaRPr lang="en-US" dirty="0"/>
          </a:p>
        </p:txBody>
      </p:sp>
    </p:spTree>
    <p:extLst>
      <p:ext uri="{BB962C8B-B14F-4D97-AF65-F5344CB8AC3E}">
        <p14:creationId xmlns:p14="http://schemas.microsoft.com/office/powerpoint/2010/main" val="866621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08"/>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494"/>
            <a:ext cx="4006906" cy="6248235"/>
          </a:xfrm>
        </p:spPr>
        <p:txBody>
          <a:bodyPr/>
          <a:lstStyle>
            <a:lvl1pPr marL="0" indent="0">
              <a:buNone/>
              <a:defRPr sz="1900"/>
            </a:lvl1pPr>
            <a:lvl2pPr marL="607699" indent="0">
              <a:buNone/>
              <a:defRPr sz="1600"/>
            </a:lvl2pPr>
            <a:lvl3pPr marL="1215399" indent="0">
              <a:buNone/>
              <a:defRPr sz="1300"/>
            </a:lvl3pPr>
            <a:lvl4pPr marL="1823091" indent="0">
              <a:buNone/>
              <a:defRPr sz="1200"/>
            </a:lvl4pPr>
            <a:lvl5pPr marL="2430791" indent="0">
              <a:buNone/>
              <a:defRPr sz="1200"/>
            </a:lvl5pPr>
            <a:lvl6pPr marL="3038493" indent="0">
              <a:buNone/>
              <a:defRPr sz="1200"/>
            </a:lvl6pPr>
            <a:lvl7pPr marL="3646192" indent="0">
              <a:buNone/>
              <a:defRPr sz="1200"/>
            </a:lvl7pPr>
            <a:lvl8pPr marL="4253887" indent="0">
              <a:buNone/>
              <a:defRPr sz="1200"/>
            </a:lvl8pPr>
            <a:lvl9pPr marL="4861590"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3654A8-367E-491C-84B3-B2DD27C36525}" type="slidenum">
              <a:rPr lang="en-US"/>
              <a:pPr>
                <a:defRPr/>
              </a:pPr>
              <a:t>‹#›</a:t>
            </a:fld>
            <a:endParaRPr lang="en-US" dirty="0"/>
          </a:p>
        </p:txBody>
      </p:sp>
    </p:spTree>
    <p:extLst>
      <p:ext uri="{BB962C8B-B14F-4D97-AF65-F5344CB8AC3E}">
        <p14:creationId xmlns:p14="http://schemas.microsoft.com/office/powerpoint/2010/main" val="2941968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699" indent="0">
              <a:buNone/>
              <a:defRPr sz="3700"/>
            </a:lvl2pPr>
            <a:lvl3pPr marL="1215399" indent="0">
              <a:buNone/>
              <a:defRPr sz="3200"/>
            </a:lvl3pPr>
            <a:lvl4pPr marL="1823091" indent="0">
              <a:buNone/>
              <a:defRPr sz="2700"/>
            </a:lvl4pPr>
            <a:lvl5pPr marL="2430791" indent="0">
              <a:buNone/>
              <a:defRPr sz="2700"/>
            </a:lvl5pPr>
            <a:lvl6pPr marL="3038493" indent="0">
              <a:buNone/>
              <a:defRPr sz="2700"/>
            </a:lvl6pPr>
            <a:lvl7pPr marL="3646192" indent="0">
              <a:buNone/>
              <a:defRPr sz="2700"/>
            </a:lvl7pPr>
            <a:lvl8pPr marL="4253887" indent="0">
              <a:buNone/>
              <a:defRPr sz="2700"/>
            </a:lvl8pPr>
            <a:lvl9pPr marL="4861590" indent="0">
              <a:buNone/>
              <a:defRPr sz="27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699" indent="0">
              <a:buNone/>
              <a:defRPr sz="1600"/>
            </a:lvl2pPr>
            <a:lvl3pPr marL="1215399" indent="0">
              <a:buNone/>
              <a:defRPr sz="1300"/>
            </a:lvl3pPr>
            <a:lvl4pPr marL="1823091" indent="0">
              <a:buNone/>
              <a:defRPr sz="1200"/>
            </a:lvl4pPr>
            <a:lvl5pPr marL="2430791" indent="0">
              <a:buNone/>
              <a:defRPr sz="1200"/>
            </a:lvl5pPr>
            <a:lvl6pPr marL="3038493" indent="0">
              <a:buNone/>
              <a:defRPr sz="1200"/>
            </a:lvl6pPr>
            <a:lvl7pPr marL="3646192" indent="0">
              <a:buNone/>
              <a:defRPr sz="1200"/>
            </a:lvl7pPr>
            <a:lvl8pPr marL="4253887" indent="0">
              <a:buNone/>
              <a:defRPr sz="1200"/>
            </a:lvl8pPr>
            <a:lvl9pPr marL="4861590"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94C521-7FED-4A80-B98E-8373B6CEA149}" type="slidenum">
              <a:rPr lang="en-US"/>
              <a:pPr>
                <a:defRPr/>
              </a:pPr>
              <a:t>‹#›</a:t>
            </a:fld>
            <a:endParaRPr lang="en-US" dirty="0"/>
          </a:p>
        </p:txBody>
      </p:sp>
    </p:spTree>
    <p:extLst>
      <p:ext uri="{BB962C8B-B14F-4D97-AF65-F5344CB8AC3E}">
        <p14:creationId xmlns:p14="http://schemas.microsoft.com/office/powerpoint/2010/main" val="805453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FEEA9-BAE0-4375-8B97-2AA8279B2D18}" type="slidenum">
              <a:rPr lang="en-US"/>
              <a:pPr>
                <a:defRPr/>
              </a:pPr>
              <a:t>‹#›</a:t>
            </a:fld>
            <a:endParaRPr lang="en-US" dirty="0"/>
          </a:p>
        </p:txBody>
      </p:sp>
    </p:spTree>
    <p:extLst>
      <p:ext uri="{BB962C8B-B14F-4D97-AF65-F5344CB8AC3E}">
        <p14:creationId xmlns:p14="http://schemas.microsoft.com/office/powerpoint/2010/main" val="1201420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4C7C61-311F-4F18-8AEE-B77C9A5EC88C}" type="slidenum">
              <a:rPr lang="en-US"/>
              <a:pPr>
                <a:defRPr/>
              </a:pPr>
              <a:t>‹#›</a:t>
            </a:fld>
            <a:endParaRPr lang="en-US" dirty="0"/>
          </a:p>
        </p:txBody>
      </p:sp>
    </p:spTree>
    <p:extLst>
      <p:ext uri="{BB962C8B-B14F-4D97-AF65-F5344CB8AC3E}">
        <p14:creationId xmlns:p14="http://schemas.microsoft.com/office/powerpoint/2010/main" val="652802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736851" y="1"/>
            <a:ext cx="6789340" cy="830795"/>
          </a:xfrm>
          <a:prstGeom prst="rect">
            <a:avLst/>
          </a:prstGeom>
          <a:noFill/>
          <a:ln>
            <a:noFill/>
          </a:ln>
          <a:extLst/>
        </p:spPr>
        <p:txBody>
          <a:bodyPr wrap="none" lIns="91189" tIns="45594" rIns="91189" bIns="45594">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1214317">
              <a:defRPr/>
            </a:pPr>
            <a:r>
              <a:rPr lang="en-US" sz="4800" i="1" smtClean="0">
                <a:solidFill>
                  <a:srgbClr val="7F7F7F"/>
                </a:solidFill>
              </a:rPr>
              <a:t>A Clear View of Tomorrow</a:t>
            </a:r>
            <a:r>
              <a:rPr lang="en-US" sz="4800" smtClean="0">
                <a:solidFill>
                  <a:srgbClr val="7F7F7F"/>
                </a:solidFill>
              </a:rPr>
              <a:t> </a:t>
            </a:r>
          </a:p>
        </p:txBody>
      </p:sp>
      <p:sp>
        <p:nvSpPr>
          <p:cNvPr id="3" name="Rectangle 2"/>
          <p:cNvSpPr/>
          <p:nvPr userDrawn="1"/>
        </p:nvSpPr>
        <p:spPr>
          <a:xfrm>
            <a:off x="1" y="1"/>
            <a:ext cx="12179300" cy="9134475"/>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317">
              <a:defRPr/>
            </a:pPr>
            <a:endParaRPr lang="en-US">
              <a:solidFill>
                <a:prstClr val="white"/>
              </a:solidFill>
            </a:endParaRPr>
          </a:p>
        </p:txBody>
      </p:sp>
    </p:spTree>
    <p:extLst>
      <p:ext uri="{BB962C8B-B14F-4D97-AF65-F5344CB8AC3E}">
        <p14:creationId xmlns:p14="http://schemas.microsoft.com/office/powerpoint/2010/main" val="3724204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70" y="365805"/>
            <a:ext cx="10961371" cy="1522413"/>
          </a:xfrm>
          <a:prstGeom prst="rect">
            <a:avLst/>
          </a:prstGeom>
        </p:spPr>
        <p:txBody>
          <a:bodyPr lIns="91189" tIns="45594" rIns="91189" bIns="45594"/>
          <a:lstStyle/>
          <a:p>
            <a:r>
              <a:rPr lang="en-US" smtClean="0"/>
              <a:t>Click to edit Master title style</a:t>
            </a:r>
            <a:endParaRPr lang="en-US"/>
          </a:p>
        </p:txBody>
      </p:sp>
      <p:sp>
        <p:nvSpPr>
          <p:cNvPr id="3" name="Content Placeholder 2"/>
          <p:cNvSpPr>
            <a:spLocks noGrp="1"/>
          </p:cNvSpPr>
          <p:nvPr>
            <p:ph idx="1"/>
          </p:nvPr>
        </p:nvSpPr>
        <p:spPr>
          <a:xfrm>
            <a:off x="608970" y="2131404"/>
            <a:ext cx="10961371" cy="6028331"/>
          </a:xfrm>
          <a:prstGeom prst="rect">
            <a:avLst/>
          </a:prstGeom>
        </p:spPr>
        <p:txBody>
          <a:bodyPr lIns="91189" tIns="45594" rIns="91189" bIns="455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75495DB0-8B35-4CD8-89EE-32C16BCE633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27149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3" y="5869748"/>
            <a:ext cx="10352405" cy="1814208"/>
          </a:xfrm>
          <a:prstGeom prst="rect">
            <a:avLst/>
          </a:prstGeom>
        </p:spPr>
        <p:txBody>
          <a:bodyPr lIns="91189" tIns="45594" rIns="91189" bIns="45594"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3" y="3871582"/>
            <a:ext cx="10352405" cy="1998166"/>
          </a:xfrm>
          <a:prstGeom prst="rect">
            <a:avLst/>
          </a:prstGeom>
        </p:spPr>
        <p:txBody>
          <a:bodyPr lIns="91189" tIns="45594" rIns="91189" bIns="45594" anchor="b"/>
          <a:lstStyle>
            <a:lvl1pPr marL="0" indent="0">
              <a:buNone/>
              <a:defRPr sz="2700">
                <a:solidFill>
                  <a:schemeClr val="tx1">
                    <a:tint val="75000"/>
                  </a:schemeClr>
                </a:solidFill>
              </a:defRPr>
            </a:lvl1pPr>
            <a:lvl2pPr marL="607300" indent="0">
              <a:buNone/>
              <a:defRPr sz="2400">
                <a:solidFill>
                  <a:schemeClr val="tx1">
                    <a:tint val="75000"/>
                  </a:schemeClr>
                </a:solidFill>
              </a:defRPr>
            </a:lvl2pPr>
            <a:lvl3pPr marL="1214594" indent="0">
              <a:buNone/>
              <a:defRPr sz="2100">
                <a:solidFill>
                  <a:schemeClr val="tx1">
                    <a:tint val="75000"/>
                  </a:schemeClr>
                </a:solidFill>
              </a:defRPr>
            </a:lvl3pPr>
            <a:lvl4pPr marL="1821883" indent="0">
              <a:buNone/>
              <a:defRPr sz="1900">
                <a:solidFill>
                  <a:schemeClr val="tx1">
                    <a:tint val="75000"/>
                  </a:schemeClr>
                </a:solidFill>
              </a:defRPr>
            </a:lvl4pPr>
            <a:lvl5pPr marL="2429184" indent="0">
              <a:buNone/>
              <a:defRPr sz="1900">
                <a:solidFill>
                  <a:schemeClr val="tx1">
                    <a:tint val="75000"/>
                  </a:schemeClr>
                </a:solidFill>
              </a:defRPr>
            </a:lvl5pPr>
            <a:lvl6pPr marL="3036484" indent="0">
              <a:buNone/>
              <a:defRPr sz="1900">
                <a:solidFill>
                  <a:schemeClr val="tx1">
                    <a:tint val="75000"/>
                  </a:schemeClr>
                </a:solidFill>
              </a:defRPr>
            </a:lvl6pPr>
            <a:lvl7pPr marL="3643775" indent="0">
              <a:buNone/>
              <a:defRPr sz="1900">
                <a:solidFill>
                  <a:schemeClr val="tx1">
                    <a:tint val="75000"/>
                  </a:schemeClr>
                </a:solidFill>
              </a:defRPr>
            </a:lvl7pPr>
            <a:lvl8pPr marL="4251075" indent="0">
              <a:buNone/>
              <a:defRPr sz="1900">
                <a:solidFill>
                  <a:schemeClr val="tx1">
                    <a:tint val="75000"/>
                  </a:schemeClr>
                </a:solidFill>
              </a:defRPr>
            </a:lvl8pPr>
            <a:lvl9pPr marL="4858370"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50AC1F93-A969-480F-8A12-EC64ADE827C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2008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7180" indent="0">
              <a:buNone/>
              <a:defRPr sz="2700" b="1"/>
            </a:lvl2pPr>
            <a:lvl3pPr marL="1214360" indent="0">
              <a:buNone/>
              <a:defRPr sz="2400" b="1"/>
            </a:lvl3pPr>
            <a:lvl4pPr marL="1821530" indent="0">
              <a:buNone/>
              <a:defRPr sz="2100" b="1"/>
            </a:lvl4pPr>
            <a:lvl5pPr marL="2428712" indent="0">
              <a:buNone/>
              <a:defRPr sz="2100" b="1"/>
            </a:lvl5pPr>
            <a:lvl6pPr marL="3035894" indent="0">
              <a:buNone/>
              <a:defRPr sz="2100" b="1"/>
            </a:lvl6pPr>
            <a:lvl7pPr marL="3643070" indent="0">
              <a:buNone/>
              <a:defRPr sz="2100" b="1"/>
            </a:lvl7pPr>
            <a:lvl8pPr marL="4250249" indent="0">
              <a:buNone/>
              <a:defRPr sz="2100" b="1"/>
            </a:lvl8pPr>
            <a:lvl9pPr marL="485742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p:spPr>
        <p:txBody>
          <a:bodyPr anchor="b"/>
          <a:lstStyle>
            <a:lvl1pPr marL="0" indent="0">
              <a:buNone/>
              <a:defRPr sz="3200" b="1"/>
            </a:lvl1pPr>
            <a:lvl2pPr marL="607180" indent="0">
              <a:buNone/>
              <a:defRPr sz="2700" b="1"/>
            </a:lvl2pPr>
            <a:lvl3pPr marL="1214360" indent="0">
              <a:buNone/>
              <a:defRPr sz="2400" b="1"/>
            </a:lvl3pPr>
            <a:lvl4pPr marL="1821530" indent="0">
              <a:buNone/>
              <a:defRPr sz="2100" b="1"/>
            </a:lvl4pPr>
            <a:lvl5pPr marL="2428712" indent="0">
              <a:buNone/>
              <a:defRPr sz="2100" b="1"/>
            </a:lvl5pPr>
            <a:lvl6pPr marL="3035894" indent="0">
              <a:buNone/>
              <a:defRPr sz="2100" b="1"/>
            </a:lvl6pPr>
            <a:lvl7pPr marL="3643070" indent="0">
              <a:buNone/>
              <a:defRPr sz="2100" b="1"/>
            </a:lvl7pPr>
            <a:lvl8pPr marL="4250249" indent="0">
              <a:buNone/>
              <a:defRPr sz="2100" b="1"/>
            </a:lvl8pPr>
            <a:lvl9pPr marL="485742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A1683C-D368-4A34-A507-E116C0EF6686}" type="slidenum">
              <a:rPr lang="en-US"/>
              <a:pPr>
                <a:defRPr/>
              </a:pPr>
              <a:t>‹#›</a:t>
            </a:fld>
            <a:endParaRPr lang="en-US" dirty="0"/>
          </a:p>
        </p:txBody>
      </p:sp>
    </p:spTree>
    <p:extLst>
      <p:ext uri="{BB962C8B-B14F-4D97-AF65-F5344CB8AC3E}">
        <p14:creationId xmlns:p14="http://schemas.microsoft.com/office/powerpoint/2010/main" val="1227620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70" y="365805"/>
            <a:ext cx="10961371" cy="1522413"/>
          </a:xfrm>
          <a:prstGeom prst="rect">
            <a:avLst/>
          </a:prstGeom>
        </p:spPr>
        <p:txBody>
          <a:bodyPr lIns="91189" tIns="45594" rIns="91189" bIns="45594"/>
          <a:lstStyle/>
          <a:p>
            <a:r>
              <a:rPr lang="en-US" smtClean="0"/>
              <a:t>Click to edit Master title style</a:t>
            </a:r>
            <a:endParaRPr lang="en-US"/>
          </a:p>
        </p:txBody>
      </p:sp>
      <p:sp>
        <p:nvSpPr>
          <p:cNvPr id="3" name="Content Placeholder 2"/>
          <p:cNvSpPr>
            <a:spLocks noGrp="1"/>
          </p:cNvSpPr>
          <p:nvPr>
            <p:ph sz="half" idx="1"/>
          </p:nvPr>
        </p:nvSpPr>
        <p:spPr>
          <a:xfrm>
            <a:off x="608966" y="2131404"/>
            <a:ext cx="5379191" cy="6028331"/>
          </a:xfrm>
          <a:prstGeom prst="rect">
            <a:avLst/>
          </a:prstGeom>
        </p:spPr>
        <p:txBody>
          <a:bodyPr lIns="91189" tIns="45594" rIns="91189" bIns="45594"/>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148" y="2131404"/>
            <a:ext cx="5379191" cy="6028331"/>
          </a:xfrm>
          <a:prstGeom prst="rect">
            <a:avLst/>
          </a:prstGeom>
        </p:spPr>
        <p:txBody>
          <a:bodyPr lIns="91189" tIns="45594" rIns="91189" bIns="45594"/>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6E42AC7E-CDBD-41D1-8C83-DB2A0851CEE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84319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70" y="365805"/>
            <a:ext cx="10961371" cy="1522413"/>
          </a:xfrm>
          <a:prstGeom prst="rect">
            <a:avLst/>
          </a:prstGeom>
        </p:spPr>
        <p:txBody>
          <a:bodyPr lIns="91189" tIns="45594" rIns="91189" bIns="4559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70" y="2044688"/>
            <a:ext cx="5381307" cy="852127"/>
          </a:xfrm>
          <a:prstGeom prst="rect">
            <a:avLst/>
          </a:prstGeom>
        </p:spPr>
        <p:txBody>
          <a:bodyPr lIns="91189" tIns="45594" rIns="91189" bIns="45594" anchor="b"/>
          <a:lstStyle>
            <a:lvl1pPr marL="0" indent="0">
              <a:buNone/>
              <a:defRPr sz="3200" b="1"/>
            </a:lvl1pPr>
            <a:lvl2pPr marL="607300" indent="0">
              <a:buNone/>
              <a:defRPr sz="2700" b="1"/>
            </a:lvl2pPr>
            <a:lvl3pPr marL="1214594" indent="0">
              <a:buNone/>
              <a:defRPr sz="2400" b="1"/>
            </a:lvl3pPr>
            <a:lvl4pPr marL="1821883" indent="0">
              <a:buNone/>
              <a:defRPr sz="2100" b="1"/>
            </a:lvl4pPr>
            <a:lvl5pPr marL="2429184" indent="0">
              <a:buNone/>
              <a:defRPr sz="2100" b="1"/>
            </a:lvl5pPr>
            <a:lvl6pPr marL="3036484" indent="0">
              <a:buNone/>
              <a:defRPr sz="2100" b="1"/>
            </a:lvl6pPr>
            <a:lvl7pPr marL="3643775" indent="0">
              <a:buNone/>
              <a:defRPr sz="2100" b="1"/>
            </a:lvl7pPr>
            <a:lvl8pPr marL="4251075" indent="0">
              <a:buNone/>
              <a:defRPr sz="2100" b="1"/>
            </a:lvl8pPr>
            <a:lvl9pPr marL="4858370"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70" y="2896813"/>
            <a:ext cx="5381307" cy="5262896"/>
          </a:xfrm>
          <a:prstGeom prst="rect">
            <a:avLst/>
          </a:prstGeom>
        </p:spPr>
        <p:txBody>
          <a:bodyPr lIns="91189" tIns="45594" rIns="91189" bIns="45594"/>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8" y="2044688"/>
            <a:ext cx="5383420" cy="852127"/>
          </a:xfrm>
          <a:prstGeom prst="rect">
            <a:avLst/>
          </a:prstGeom>
        </p:spPr>
        <p:txBody>
          <a:bodyPr lIns="91189" tIns="45594" rIns="91189" bIns="45594" anchor="b"/>
          <a:lstStyle>
            <a:lvl1pPr marL="0" indent="0">
              <a:buNone/>
              <a:defRPr sz="3200" b="1"/>
            </a:lvl1pPr>
            <a:lvl2pPr marL="607300" indent="0">
              <a:buNone/>
              <a:defRPr sz="2700" b="1"/>
            </a:lvl2pPr>
            <a:lvl3pPr marL="1214594" indent="0">
              <a:buNone/>
              <a:defRPr sz="2400" b="1"/>
            </a:lvl3pPr>
            <a:lvl4pPr marL="1821883" indent="0">
              <a:buNone/>
              <a:defRPr sz="2100" b="1"/>
            </a:lvl4pPr>
            <a:lvl5pPr marL="2429184" indent="0">
              <a:buNone/>
              <a:defRPr sz="2100" b="1"/>
            </a:lvl5pPr>
            <a:lvl6pPr marL="3036484" indent="0">
              <a:buNone/>
              <a:defRPr sz="2100" b="1"/>
            </a:lvl6pPr>
            <a:lvl7pPr marL="3643775" indent="0">
              <a:buNone/>
              <a:defRPr sz="2100" b="1"/>
            </a:lvl7pPr>
            <a:lvl8pPr marL="4251075" indent="0">
              <a:buNone/>
              <a:defRPr sz="2100" b="1"/>
            </a:lvl8pPr>
            <a:lvl9pPr marL="4858370"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8" y="2896813"/>
            <a:ext cx="5383420" cy="5262896"/>
          </a:xfrm>
          <a:prstGeom prst="rect">
            <a:avLst/>
          </a:prstGeom>
        </p:spPr>
        <p:txBody>
          <a:bodyPr lIns="91189" tIns="45594" rIns="91189" bIns="45594"/>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8" name="Footer Placeholder 7"/>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6A7B563F-3572-474C-BFEF-36027C0872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068076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970" y="365805"/>
            <a:ext cx="10961371" cy="1522413"/>
          </a:xfrm>
          <a:prstGeom prst="rect">
            <a:avLst/>
          </a:prstGeom>
        </p:spPr>
        <p:txBody>
          <a:bodyPr lIns="91189" tIns="45594" rIns="91189" bIns="45594"/>
          <a:lstStyle/>
          <a:p>
            <a:r>
              <a:rPr lang="en-US" smtClean="0"/>
              <a:t>Click to edit Master title style</a:t>
            </a:r>
            <a:endParaRPr lang="en-US"/>
          </a:p>
        </p:txBody>
      </p:sp>
      <p:sp>
        <p:nvSpPr>
          <p:cNvPr id="3" name="Date Placeholder 2"/>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4" name="Footer Placeholder 3"/>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40804090-7C06-45DA-9518-2F3A28E6DE3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62041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3" name="Footer Placeholder 2"/>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4" name="Slide Number Placeholder 3"/>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128A1908-7DD0-4FC8-9459-551EDC7BA5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77202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9" y="363687"/>
            <a:ext cx="4006907" cy="1547786"/>
          </a:xfrm>
          <a:prstGeom prst="rect">
            <a:avLst/>
          </a:prstGeom>
        </p:spPr>
        <p:txBody>
          <a:bodyPr lIns="91189" tIns="45594" rIns="91189" bIns="45594"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72" y="363714"/>
            <a:ext cx="6808567" cy="7796021"/>
          </a:xfrm>
          <a:prstGeom prst="rect">
            <a:avLst/>
          </a:prstGeom>
        </p:spPr>
        <p:txBody>
          <a:bodyPr lIns="91189" tIns="45594" rIns="91189" bIns="45594"/>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9" y="1911500"/>
            <a:ext cx="4006907" cy="6248235"/>
          </a:xfrm>
          <a:prstGeom prst="rect">
            <a:avLst/>
          </a:prstGeom>
        </p:spPr>
        <p:txBody>
          <a:bodyPr lIns="91189" tIns="45594" rIns="91189" bIns="45594"/>
          <a:lstStyle>
            <a:lvl1pPr marL="0" indent="0">
              <a:buNone/>
              <a:defRPr sz="1900"/>
            </a:lvl1pPr>
            <a:lvl2pPr marL="607300" indent="0">
              <a:buNone/>
              <a:defRPr sz="1600"/>
            </a:lvl2pPr>
            <a:lvl3pPr marL="1214594" indent="0">
              <a:buNone/>
              <a:defRPr sz="1300"/>
            </a:lvl3pPr>
            <a:lvl4pPr marL="1821883" indent="0">
              <a:buNone/>
              <a:defRPr sz="1200"/>
            </a:lvl4pPr>
            <a:lvl5pPr marL="2429184" indent="0">
              <a:buNone/>
              <a:defRPr sz="1200"/>
            </a:lvl5pPr>
            <a:lvl6pPr marL="3036484" indent="0">
              <a:buNone/>
              <a:defRPr sz="1200"/>
            </a:lvl6pPr>
            <a:lvl7pPr marL="3643775" indent="0">
              <a:buNone/>
              <a:defRPr sz="1200"/>
            </a:lvl7pPr>
            <a:lvl8pPr marL="4251075" indent="0">
              <a:buNone/>
              <a:defRPr sz="1200"/>
            </a:lvl8pPr>
            <a:lvl9pPr marL="485837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8E5A2287-8CEE-498B-B6A6-2B79EE70D14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28422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9" y="6394134"/>
            <a:ext cx="7307580" cy="754864"/>
          </a:xfrm>
          <a:prstGeom prst="rect">
            <a:avLst/>
          </a:prstGeom>
        </p:spPr>
        <p:txBody>
          <a:bodyPr lIns="91189" tIns="45594" rIns="91189" bIns="45594"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9" y="816182"/>
            <a:ext cx="7307580" cy="5480685"/>
          </a:xfrm>
          <a:prstGeom prst="rect">
            <a:avLst/>
          </a:prstGeom>
        </p:spPr>
        <p:txBody>
          <a:bodyPr lIns="91189" tIns="45594" rIns="91189" bIns="45594"/>
          <a:lstStyle>
            <a:lvl1pPr marL="0" indent="0">
              <a:buNone/>
              <a:defRPr sz="4300"/>
            </a:lvl1pPr>
            <a:lvl2pPr marL="607300" indent="0">
              <a:buNone/>
              <a:defRPr sz="3700"/>
            </a:lvl2pPr>
            <a:lvl3pPr marL="1214594" indent="0">
              <a:buNone/>
              <a:defRPr sz="3200"/>
            </a:lvl3pPr>
            <a:lvl4pPr marL="1821883" indent="0">
              <a:buNone/>
              <a:defRPr sz="2700"/>
            </a:lvl4pPr>
            <a:lvl5pPr marL="2429184" indent="0">
              <a:buNone/>
              <a:defRPr sz="2700"/>
            </a:lvl5pPr>
            <a:lvl6pPr marL="3036484" indent="0">
              <a:buNone/>
              <a:defRPr sz="2700"/>
            </a:lvl6pPr>
            <a:lvl7pPr marL="3643775" indent="0">
              <a:buNone/>
              <a:defRPr sz="2700"/>
            </a:lvl7pPr>
            <a:lvl8pPr marL="4251075" indent="0">
              <a:buNone/>
              <a:defRPr sz="2700"/>
            </a:lvl8pPr>
            <a:lvl9pPr marL="4858370" indent="0">
              <a:buNone/>
              <a:defRPr sz="2700"/>
            </a:lvl9pPr>
          </a:lstStyle>
          <a:p>
            <a:pPr lvl="0"/>
            <a:endParaRPr lang="en-US" noProof="0" smtClean="0"/>
          </a:p>
        </p:txBody>
      </p:sp>
      <p:sp>
        <p:nvSpPr>
          <p:cNvPr id="4" name="Text Placeholder 3"/>
          <p:cNvSpPr>
            <a:spLocks noGrp="1"/>
          </p:cNvSpPr>
          <p:nvPr>
            <p:ph type="body" sz="half" idx="2"/>
          </p:nvPr>
        </p:nvSpPr>
        <p:spPr>
          <a:xfrm>
            <a:off x="2387229" y="7148999"/>
            <a:ext cx="7307580" cy="1072031"/>
          </a:xfrm>
          <a:prstGeom prst="rect">
            <a:avLst/>
          </a:prstGeom>
        </p:spPr>
        <p:txBody>
          <a:bodyPr lIns="91189" tIns="45594" rIns="91189" bIns="45594"/>
          <a:lstStyle>
            <a:lvl1pPr marL="0" indent="0">
              <a:buNone/>
              <a:defRPr sz="1900"/>
            </a:lvl1pPr>
            <a:lvl2pPr marL="607300" indent="0">
              <a:buNone/>
              <a:defRPr sz="1600"/>
            </a:lvl2pPr>
            <a:lvl3pPr marL="1214594" indent="0">
              <a:buNone/>
              <a:defRPr sz="1300"/>
            </a:lvl3pPr>
            <a:lvl4pPr marL="1821883" indent="0">
              <a:buNone/>
              <a:defRPr sz="1200"/>
            </a:lvl4pPr>
            <a:lvl5pPr marL="2429184" indent="0">
              <a:buNone/>
              <a:defRPr sz="1200"/>
            </a:lvl5pPr>
            <a:lvl6pPr marL="3036484" indent="0">
              <a:buNone/>
              <a:defRPr sz="1200"/>
            </a:lvl6pPr>
            <a:lvl7pPr marL="3643775" indent="0">
              <a:buNone/>
              <a:defRPr sz="1200"/>
            </a:lvl7pPr>
            <a:lvl8pPr marL="4251075" indent="0">
              <a:buNone/>
              <a:defRPr sz="1200"/>
            </a:lvl8pPr>
            <a:lvl9pPr marL="485837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Footer Placeholder 5"/>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15914992-45FB-4BEC-A8D9-AAC3AD8B514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02192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8970" y="365805"/>
            <a:ext cx="10961371" cy="1522413"/>
          </a:xfrm>
          <a:prstGeom prst="rect">
            <a:avLst/>
          </a:prstGeom>
        </p:spPr>
        <p:txBody>
          <a:bodyPr lIns="91189" tIns="45594" rIns="91189" bIns="45594"/>
          <a:lstStyle/>
          <a:p>
            <a:r>
              <a:rPr lang="en-US" smtClean="0"/>
              <a:t>Click to edit Master title style</a:t>
            </a:r>
            <a:endParaRPr lang="en-US"/>
          </a:p>
        </p:txBody>
      </p:sp>
      <p:sp>
        <p:nvSpPr>
          <p:cNvPr id="3" name="Vertical Text Placeholder 2"/>
          <p:cNvSpPr>
            <a:spLocks noGrp="1"/>
          </p:cNvSpPr>
          <p:nvPr>
            <p:ph type="body" orient="vert" idx="1"/>
          </p:nvPr>
        </p:nvSpPr>
        <p:spPr>
          <a:xfrm>
            <a:off x="608970" y="2131404"/>
            <a:ext cx="10961371" cy="6028331"/>
          </a:xfrm>
          <a:prstGeom prst="rect">
            <a:avLst/>
          </a:prstGeom>
        </p:spPr>
        <p:txBody>
          <a:bodyPr vert="eaVert" lIns="91189" tIns="45594" rIns="91189" bIns="455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88394432-46CE-4F24-A556-50B0626A7EB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31678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5" y="365803"/>
            <a:ext cx="2740343" cy="7793906"/>
          </a:xfrm>
          <a:prstGeom prst="rect">
            <a:avLst/>
          </a:prstGeom>
        </p:spPr>
        <p:txBody>
          <a:bodyPr vert="eaVert" lIns="91189" tIns="45594" rIns="91189" bIns="45594"/>
          <a:lstStyle/>
          <a:p>
            <a:r>
              <a:rPr lang="en-US" smtClean="0"/>
              <a:t>Click to edit Master title style</a:t>
            </a:r>
            <a:endParaRPr lang="en-US"/>
          </a:p>
        </p:txBody>
      </p:sp>
      <p:sp>
        <p:nvSpPr>
          <p:cNvPr id="3" name="Vertical Text Placeholder 2"/>
          <p:cNvSpPr>
            <a:spLocks noGrp="1"/>
          </p:cNvSpPr>
          <p:nvPr>
            <p:ph type="body" orient="vert" idx="1"/>
          </p:nvPr>
        </p:nvSpPr>
        <p:spPr>
          <a:xfrm>
            <a:off x="608966" y="365803"/>
            <a:ext cx="8018039" cy="7793906"/>
          </a:xfrm>
          <a:prstGeom prst="rect">
            <a:avLst/>
          </a:prstGeom>
        </p:spPr>
        <p:txBody>
          <a:bodyPr vert="eaVert" lIns="91189" tIns="45594" rIns="91189" bIns="455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26"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5" name="Footer Placeholder 4"/>
          <p:cNvSpPr>
            <a:spLocks noGrp="1"/>
          </p:cNvSpPr>
          <p:nvPr>
            <p:ph type="ftr" sz="quarter" idx="11"/>
          </p:nvPr>
        </p:nvSpPr>
        <p:spPr>
          <a:xfrm>
            <a:off x="4160841" y="8466163"/>
            <a:ext cx="3857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102" y="8466163"/>
            <a:ext cx="2841625" cy="485775"/>
          </a:xfrm>
          <a:prstGeom prst="rect">
            <a:avLst/>
          </a:prstGeom>
        </p:spPr>
        <p:txBody>
          <a:bodyPr lIns="91189" tIns="45594" rIns="91189" bIns="45594"/>
          <a:lstStyle>
            <a:lvl1pPr defTabSz="1214594" fontAlgn="auto">
              <a:spcBef>
                <a:spcPts val="0"/>
              </a:spcBef>
              <a:spcAft>
                <a:spcPts val="0"/>
              </a:spcAft>
              <a:defRPr>
                <a:latin typeface="+mn-lt"/>
              </a:defRPr>
            </a:lvl1pPr>
          </a:lstStyle>
          <a:p>
            <a:pPr>
              <a:defRPr/>
            </a:pPr>
            <a:fld id="{D9147984-89B0-43F5-837B-6EF6DCE7423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37028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12"/>
            <a:ext cx="10352405" cy="1957992"/>
          </a:xfrm>
        </p:spPr>
        <p:txBody>
          <a:bodyPr/>
          <a:lstStyle>
            <a:lvl1pPr>
              <a:defRPr>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accent2"/>
                </a:solidFill>
              </a:defRPr>
            </a:lvl1pPr>
            <a:lvl2pPr marL="606228" indent="0" algn="ctr">
              <a:buNone/>
              <a:defRPr/>
            </a:lvl2pPr>
            <a:lvl3pPr marL="1212455" indent="0" algn="ctr">
              <a:buNone/>
              <a:defRPr/>
            </a:lvl3pPr>
            <a:lvl4pPr marL="1818673" indent="0" algn="ctr">
              <a:buNone/>
              <a:defRPr/>
            </a:lvl4pPr>
            <a:lvl5pPr marL="2424902" indent="0" algn="ctr">
              <a:buNone/>
              <a:defRPr/>
            </a:lvl5pPr>
            <a:lvl6pPr marL="3031134" indent="0" algn="ctr">
              <a:buNone/>
              <a:defRPr/>
            </a:lvl6pPr>
            <a:lvl7pPr marL="3637358" indent="0" algn="ctr">
              <a:buNone/>
              <a:defRPr/>
            </a:lvl7pPr>
            <a:lvl8pPr marL="4243584" indent="0" algn="ctr">
              <a:buNone/>
              <a:defRPr/>
            </a:lvl8pPr>
            <a:lvl9pPr marL="4849808" indent="0" algn="ctr">
              <a:buNone/>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36141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54B80F-995E-486B-909A-FE8553E19FD7}" type="slidenum">
              <a:rPr lang="en-US"/>
              <a:pPr>
                <a:defRPr/>
              </a:pPr>
              <a:t>‹#›</a:t>
            </a:fld>
            <a:endParaRPr lang="en-US" dirty="0"/>
          </a:p>
        </p:txBody>
      </p:sp>
    </p:spTree>
    <p:extLst>
      <p:ext uri="{BB962C8B-B14F-4D97-AF65-F5344CB8AC3E}">
        <p14:creationId xmlns:p14="http://schemas.microsoft.com/office/powerpoint/2010/main" val="40203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CE4EB7-C224-448B-9A0D-4740E55AE071}" type="slidenum">
              <a:rPr lang="en-US"/>
              <a:pPr>
                <a:defRPr/>
              </a:pPr>
              <a:t>‹#›</a:t>
            </a:fld>
            <a:endParaRPr lang="en-US" dirty="0"/>
          </a:p>
        </p:txBody>
      </p:sp>
    </p:spTree>
    <p:extLst>
      <p:ext uri="{BB962C8B-B14F-4D97-AF65-F5344CB8AC3E}">
        <p14:creationId xmlns:p14="http://schemas.microsoft.com/office/powerpoint/2010/main" val="300067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6228" indent="0">
              <a:buNone/>
              <a:defRPr sz="2400"/>
            </a:lvl2pPr>
            <a:lvl3pPr marL="1212455" indent="0">
              <a:buNone/>
              <a:defRPr sz="2100"/>
            </a:lvl3pPr>
            <a:lvl4pPr marL="1818673" indent="0">
              <a:buNone/>
              <a:defRPr sz="1900"/>
            </a:lvl4pPr>
            <a:lvl5pPr marL="2424902" indent="0">
              <a:buNone/>
              <a:defRPr sz="1900"/>
            </a:lvl5pPr>
            <a:lvl6pPr marL="3031134" indent="0">
              <a:buNone/>
              <a:defRPr sz="1900"/>
            </a:lvl6pPr>
            <a:lvl7pPr marL="3637358" indent="0">
              <a:buNone/>
              <a:defRPr sz="1900"/>
            </a:lvl7pPr>
            <a:lvl8pPr marL="4243584" indent="0">
              <a:buNone/>
              <a:defRPr sz="1900"/>
            </a:lvl8pPr>
            <a:lvl9pPr marL="4849808"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263EAA-A162-4828-9895-096E7C5697F6}" type="slidenum">
              <a:rPr lang="en-US"/>
              <a:pPr>
                <a:defRPr/>
              </a:pPr>
              <a:t>‹#›</a:t>
            </a:fld>
            <a:endParaRPr lang="en-US" dirty="0"/>
          </a:p>
        </p:txBody>
      </p:sp>
    </p:spTree>
    <p:extLst>
      <p:ext uri="{BB962C8B-B14F-4D97-AF65-F5344CB8AC3E}">
        <p14:creationId xmlns:p14="http://schemas.microsoft.com/office/powerpoint/2010/main" val="2390617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472"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7"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90A926-5F23-4FFB-8ADD-09FF3AD41404}" type="slidenum">
              <a:rPr lang="en-US"/>
              <a:pPr>
                <a:defRPr/>
              </a:pPr>
              <a:t>‹#›</a:t>
            </a:fld>
            <a:endParaRPr lang="en-US" dirty="0"/>
          </a:p>
        </p:txBody>
      </p:sp>
    </p:spTree>
    <p:extLst>
      <p:ext uri="{BB962C8B-B14F-4D97-AF65-F5344CB8AC3E}">
        <p14:creationId xmlns:p14="http://schemas.microsoft.com/office/powerpoint/2010/main" val="2474125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6228" indent="0">
              <a:buNone/>
              <a:defRPr sz="2700" b="1"/>
            </a:lvl2pPr>
            <a:lvl3pPr marL="1212455" indent="0">
              <a:buNone/>
              <a:defRPr sz="2400" b="1"/>
            </a:lvl3pPr>
            <a:lvl4pPr marL="1818673" indent="0">
              <a:buNone/>
              <a:defRPr sz="2100" b="1"/>
            </a:lvl4pPr>
            <a:lvl5pPr marL="2424902" indent="0">
              <a:buNone/>
              <a:defRPr sz="2100" b="1"/>
            </a:lvl5pPr>
            <a:lvl6pPr marL="3031134" indent="0">
              <a:buNone/>
              <a:defRPr sz="2100" b="1"/>
            </a:lvl6pPr>
            <a:lvl7pPr marL="3637358" indent="0">
              <a:buNone/>
              <a:defRPr sz="2100" b="1"/>
            </a:lvl7pPr>
            <a:lvl8pPr marL="4243584" indent="0">
              <a:buNone/>
              <a:defRPr sz="2100" b="1"/>
            </a:lvl8pPr>
            <a:lvl9pPr marL="484980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p:spPr>
        <p:txBody>
          <a:bodyPr anchor="b"/>
          <a:lstStyle>
            <a:lvl1pPr marL="0" indent="0">
              <a:buNone/>
              <a:defRPr sz="3200" b="1"/>
            </a:lvl1pPr>
            <a:lvl2pPr marL="606228" indent="0">
              <a:buNone/>
              <a:defRPr sz="2700" b="1"/>
            </a:lvl2pPr>
            <a:lvl3pPr marL="1212455" indent="0">
              <a:buNone/>
              <a:defRPr sz="2400" b="1"/>
            </a:lvl3pPr>
            <a:lvl4pPr marL="1818673" indent="0">
              <a:buNone/>
              <a:defRPr sz="2100" b="1"/>
            </a:lvl4pPr>
            <a:lvl5pPr marL="2424902" indent="0">
              <a:buNone/>
              <a:defRPr sz="2100" b="1"/>
            </a:lvl5pPr>
            <a:lvl6pPr marL="3031134" indent="0">
              <a:buNone/>
              <a:defRPr sz="2100" b="1"/>
            </a:lvl6pPr>
            <a:lvl7pPr marL="3637358" indent="0">
              <a:buNone/>
              <a:defRPr sz="2100" b="1"/>
            </a:lvl7pPr>
            <a:lvl8pPr marL="4243584" indent="0">
              <a:buNone/>
              <a:defRPr sz="2100" b="1"/>
            </a:lvl8pPr>
            <a:lvl9pPr marL="484980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7192EB-3F8E-4686-927E-5A19B03D12DA}" type="slidenum">
              <a:rPr lang="en-US"/>
              <a:pPr>
                <a:defRPr/>
              </a:pPr>
              <a:t>‹#›</a:t>
            </a:fld>
            <a:endParaRPr lang="en-US" dirty="0"/>
          </a:p>
        </p:txBody>
      </p:sp>
    </p:spTree>
    <p:extLst>
      <p:ext uri="{BB962C8B-B14F-4D97-AF65-F5344CB8AC3E}">
        <p14:creationId xmlns:p14="http://schemas.microsoft.com/office/powerpoint/2010/main" val="482723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5A3BD7-C32D-4340-8E19-EE4EA0F2034C}" type="slidenum">
              <a:rPr lang="en-US"/>
              <a:pPr>
                <a:defRPr/>
              </a:pPr>
              <a:t>‹#›</a:t>
            </a:fld>
            <a:endParaRPr lang="en-US" dirty="0"/>
          </a:p>
        </p:txBody>
      </p:sp>
    </p:spTree>
    <p:extLst>
      <p:ext uri="{BB962C8B-B14F-4D97-AF65-F5344CB8AC3E}">
        <p14:creationId xmlns:p14="http://schemas.microsoft.com/office/powerpoint/2010/main" val="2344344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AD245B-F32A-42D5-96AF-BD7903892EB2}" type="slidenum">
              <a:rPr lang="en-US"/>
              <a:pPr>
                <a:defRPr/>
              </a:pPr>
              <a:t>‹#›</a:t>
            </a:fld>
            <a:endParaRPr lang="en-US" dirty="0"/>
          </a:p>
        </p:txBody>
      </p:sp>
    </p:spTree>
    <p:extLst>
      <p:ext uri="{BB962C8B-B14F-4D97-AF65-F5344CB8AC3E}">
        <p14:creationId xmlns:p14="http://schemas.microsoft.com/office/powerpoint/2010/main" val="409753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31"/>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517"/>
            <a:ext cx="4006906" cy="6248235"/>
          </a:xfrm>
        </p:spPr>
        <p:txBody>
          <a:bodyPr/>
          <a:lstStyle>
            <a:lvl1pPr marL="0" indent="0">
              <a:buNone/>
              <a:defRPr sz="1900"/>
            </a:lvl1pPr>
            <a:lvl2pPr marL="606228" indent="0">
              <a:buNone/>
              <a:defRPr sz="1600"/>
            </a:lvl2pPr>
            <a:lvl3pPr marL="1212455" indent="0">
              <a:buNone/>
              <a:defRPr sz="1300"/>
            </a:lvl3pPr>
            <a:lvl4pPr marL="1818673" indent="0">
              <a:buNone/>
              <a:defRPr sz="1200"/>
            </a:lvl4pPr>
            <a:lvl5pPr marL="2424902" indent="0">
              <a:buNone/>
              <a:defRPr sz="1200"/>
            </a:lvl5pPr>
            <a:lvl6pPr marL="3031134" indent="0">
              <a:buNone/>
              <a:defRPr sz="1200"/>
            </a:lvl6pPr>
            <a:lvl7pPr marL="3637358" indent="0">
              <a:buNone/>
              <a:defRPr sz="1200"/>
            </a:lvl7pPr>
            <a:lvl8pPr marL="4243584" indent="0">
              <a:buNone/>
              <a:defRPr sz="1200"/>
            </a:lvl8pPr>
            <a:lvl9pPr marL="484980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B905F-D190-475A-8217-EE68B076682B}" type="slidenum">
              <a:rPr lang="en-US"/>
              <a:pPr>
                <a:defRPr/>
              </a:pPr>
              <a:t>‹#›</a:t>
            </a:fld>
            <a:endParaRPr lang="en-US" dirty="0"/>
          </a:p>
        </p:txBody>
      </p:sp>
    </p:spTree>
    <p:extLst>
      <p:ext uri="{BB962C8B-B14F-4D97-AF65-F5344CB8AC3E}">
        <p14:creationId xmlns:p14="http://schemas.microsoft.com/office/powerpoint/2010/main" val="991292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6228" indent="0">
              <a:buNone/>
              <a:defRPr sz="3700"/>
            </a:lvl2pPr>
            <a:lvl3pPr marL="1212455" indent="0">
              <a:buNone/>
              <a:defRPr sz="3200"/>
            </a:lvl3pPr>
            <a:lvl4pPr marL="1818673" indent="0">
              <a:buNone/>
              <a:defRPr sz="2700"/>
            </a:lvl4pPr>
            <a:lvl5pPr marL="2424902" indent="0">
              <a:buNone/>
              <a:defRPr sz="2700"/>
            </a:lvl5pPr>
            <a:lvl6pPr marL="3031134" indent="0">
              <a:buNone/>
              <a:defRPr sz="2700"/>
            </a:lvl6pPr>
            <a:lvl7pPr marL="3637358" indent="0">
              <a:buNone/>
              <a:defRPr sz="2700"/>
            </a:lvl7pPr>
            <a:lvl8pPr marL="4243584" indent="0">
              <a:buNone/>
              <a:defRPr sz="2700"/>
            </a:lvl8pPr>
            <a:lvl9pPr marL="4849808" indent="0">
              <a:buNone/>
              <a:defRPr sz="27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6228" indent="0">
              <a:buNone/>
              <a:defRPr sz="1600"/>
            </a:lvl2pPr>
            <a:lvl3pPr marL="1212455" indent="0">
              <a:buNone/>
              <a:defRPr sz="1300"/>
            </a:lvl3pPr>
            <a:lvl4pPr marL="1818673" indent="0">
              <a:buNone/>
              <a:defRPr sz="1200"/>
            </a:lvl4pPr>
            <a:lvl5pPr marL="2424902" indent="0">
              <a:buNone/>
              <a:defRPr sz="1200"/>
            </a:lvl5pPr>
            <a:lvl6pPr marL="3031134" indent="0">
              <a:buNone/>
              <a:defRPr sz="1200"/>
            </a:lvl6pPr>
            <a:lvl7pPr marL="3637358" indent="0">
              <a:buNone/>
              <a:defRPr sz="1200"/>
            </a:lvl7pPr>
            <a:lvl8pPr marL="4243584" indent="0">
              <a:buNone/>
              <a:defRPr sz="1200"/>
            </a:lvl8pPr>
            <a:lvl9pPr marL="484980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43AA0-A73B-460D-806C-7989684A071E}" type="slidenum">
              <a:rPr lang="en-US"/>
              <a:pPr>
                <a:defRPr/>
              </a:pPr>
              <a:t>‹#›</a:t>
            </a:fld>
            <a:endParaRPr lang="en-US" dirty="0"/>
          </a:p>
        </p:txBody>
      </p:sp>
    </p:spTree>
    <p:extLst>
      <p:ext uri="{BB962C8B-B14F-4D97-AF65-F5344CB8AC3E}">
        <p14:creationId xmlns:p14="http://schemas.microsoft.com/office/powerpoint/2010/main" val="3696288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C6859F-C06A-4148-9DB2-67ED0EAE4160}" type="slidenum">
              <a:rPr lang="en-US"/>
              <a:pPr>
                <a:defRPr/>
              </a:pPr>
              <a:t>‹#›</a:t>
            </a:fld>
            <a:endParaRPr lang="en-US" dirty="0"/>
          </a:p>
        </p:txBody>
      </p:sp>
    </p:spTree>
    <p:extLst>
      <p:ext uri="{BB962C8B-B14F-4D97-AF65-F5344CB8AC3E}">
        <p14:creationId xmlns:p14="http://schemas.microsoft.com/office/powerpoint/2010/main" val="13112297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0E2D6-6F5E-4383-852C-579522D508FA}" type="slidenum">
              <a:rPr lang="en-US"/>
              <a:pPr>
                <a:defRPr/>
              </a:pPr>
              <a:t>‹#›</a:t>
            </a:fld>
            <a:endParaRPr lang="en-US" dirty="0"/>
          </a:p>
        </p:txBody>
      </p:sp>
    </p:spTree>
    <p:extLst>
      <p:ext uri="{BB962C8B-B14F-4D97-AF65-F5344CB8AC3E}">
        <p14:creationId xmlns:p14="http://schemas.microsoft.com/office/powerpoint/2010/main" val="96664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23FB5A-2B08-4EF6-A450-06B67AEB63FB}" type="slidenum">
              <a:rPr lang="en-US"/>
              <a:pPr>
                <a:defRPr/>
              </a:pPr>
              <a:t>‹#›</a:t>
            </a:fld>
            <a:endParaRPr lang="en-US" dirty="0"/>
          </a:p>
        </p:txBody>
      </p:sp>
    </p:spTree>
    <p:extLst>
      <p:ext uri="{BB962C8B-B14F-4D97-AF65-F5344CB8AC3E}">
        <p14:creationId xmlns:p14="http://schemas.microsoft.com/office/powerpoint/2010/main" val="1229767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16"/>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502"/>
            <a:ext cx="4006906" cy="6248235"/>
          </a:xfrm>
        </p:spPr>
        <p:txBody>
          <a:bodyPr/>
          <a:lstStyle>
            <a:lvl1pPr marL="0" indent="0">
              <a:buNone/>
              <a:defRPr sz="1900"/>
            </a:lvl1pPr>
            <a:lvl2pPr marL="607180" indent="0">
              <a:buNone/>
              <a:defRPr sz="1600"/>
            </a:lvl2pPr>
            <a:lvl3pPr marL="1214360" indent="0">
              <a:buNone/>
              <a:defRPr sz="1300"/>
            </a:lvl3pPr>
            <a:lvl4pPr marL="1821530" indent="0">
              <a:buNone/>
              <a:defRPr sz="1200"/>
            </a:lvl4pPr>
            <a:lvl5pPr marL="2428712" indent="0">
              <a:buNone/>
              <a:defRPr sz="1200"/>
            </a:lvl5pPr>
            <a:lvl6pPr marL="3035894" indent="0">
              <a:buNone/>
              <a:defRPr sz="1200"/>
            </a:lvl6pPr>
            <a:lvl7pPr marL="3643070" indent="0">
              <a:buNone/>
              <a:defRPr sz="1200"/>
            </a:lvl7pPr>
            <a:lvl8pPr marL="4250249" indent="0">
              <a:buNone/>
              <a:defRPr sz="1200"/>
            </a:lvl8pPr>
            <a:lvl9pPr marL="485742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915571-B873-4929-A601-7C8595EC366F}" type="slidenum">
              <a:rPr lang="en-US"/>
              <a:pPr>
                <a:defRPr/>
              </a:pPr>
              <a:t>‹#›</a:t>
            </a:fld>
            <a:endParaRPr lang="en-US" dirty="0"/>
          </a:p>
        </p:txBody>
      </p:sp>
    </p:spTree>
    <p:extLst>
      <p:ext uri="{BB962C8B-B14F-4D97-AF65-F5344CB8AC3E}">
        <p14:creationId xmlns:p14="http://schemas.microsoft.com/office/powerpoint/2010/main" val="109603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180" indent="0">
              <a:buNone/>
              <a:defRPr sz="3700"/>
            </a:lvl2pPr>
            <a:lvl3pPr marL="1214360" indent="0">
              <a:buNone/>
              <a:defRPr sz="3200"/>
            </a:lvl3pPr>
            <a:lvl4pPr marL="1821530" indent="0">
              <a:buNone/>
              <a:defRPr sz="2700"/>
            </a:lvl4pPr>
            <a:lvl5pPr marL="2428712" indent="0">
              <a:buNone/>
              <a:defRPr sz="2700"/>
            </a:lvl5pPr>
            <a:lvl6pPr marL="3035894" indent="0">
              <a:buNone/>
              <a:defRPr sz="2700"/>
            </a:lvl6pPr>
            <a:lvl7pPr marL="3643070" indent="0">
              <a:buNone/>
              <a:defRPr sz="2700"/>
            </a:lvl7pPr>
            <a:lvl8pPr marL="4250249" indent="0">
              <a:buNone/>
              <a:defRPr sz="2700"/>
            </a:lvl8pPr>
            <a:lvl9pPr marL="4857427" indent="0">
              <a:buNone/>
              <a:defRPr sz="27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180" indent="0">
              <a:buNone/>
              <a:defRPr sz="1600"/>
            </a:lvl2pPr>
            <a:lvl3pPr marL="1214360" indent="0">
              <a:buNone/>
              <a:defRPr sz="1300"/>
            </a:lvl3pPr>
            <a:lvl4pPr marL="1821530" indent="0">
              <a:buNone/>
              <a:defRPr sz="1200"/>
            </a:lvl4pPr>
            <a:lvl5pPr marL="2428712" indent="0">
              <a:buNone/>
              <a:defRPr sz="1200"/>
            </a:lvl5pPr>
            <a:lvl6pPr marL="3035894" indent="0">
              <a:buNone/>
              <a:defRPr sz="1200"/>
            </a:lvl6pPr>
            <a:lvl7pPr marL="3643070" indent="0">
              <a:buNone/>
              <a:defRPr sz="1200"/>
            </a:lvl7pPr>
            <a:lvl8pPr marL="4250249" indent="0">
              <a:buNone/>
              <a:defRPr sz="1200"/>
            </a:lvl8pPr>
            <a:lvl9pPr marL="485742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552D7-2CE6-4E96-89A7-58D8507FC5CA}" type="slidenum">
              <a:rPr lang="en-US"/>
              <a:pPr>
                <a:defRPr/>
              </a:pPr>
              <a:t>‹#›</a:t>
            </a:fld>
            <a:endParaRPr lang="en-US" dirty="0"/>
          </a:p>
        </p:txBody>
      </p:sp>
    </p:spTree>
    <p:extLst>
      <p:ext uri="{BB962C8B-B14F-4D97-AF65-F5344CB8AC3E}">
        <p14:creationId xmlns:p14="http://schemas.microsoft.com/office/powerpoint/2010/main" val="248003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2813" y="101600"/>
            <a:ext cx="10353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436" tIns="60732" rIns="121436" bIns="60732"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912813" y="1217613"/>
            <a:ext cx="103536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436" tIns="60732" rIns="121436" bIns="6073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540875" y="8423275"/>
            <a:ext cx="1522413" cy="609600"/>
          </a:xfrm>
          <a:prstGeom prst="rect">
            <a:avLst/>
          </a:prstGeom>
          <a:noFill/>
          <a:ln w="9525">
            <a:noFill/>
            <a:miter lim="800000"/>
            <a:headEnd/>
            <a:tailEnd/>
          </a:ln>
        </p:spPr>
        <p:txBody>
          <a:bodyPr vert="horz" wrap="square" lIns="121436" tIns="60732" rIns="121436" bIns="60732" numCol="1" anchor="ctr" anchorCtr="0" compatLnSpc="1">
            <a:prstTxWarp prst="textNoShape">
              <a:avLst/>
            </a:prstTxWarp>
          </a:bodyPr>
          <a:lstStyle>
            <a:lvl1pPr algn="ctr" defTabSz="911791"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2943225" y="8423275"/>
            <a:ext cx="6394450" cy="609600"/>
          </a:xfrm>
          <a:prstGeom prst="rect">
            <a:avLst/>
          </a:prstGeom>
          <a:noFill/>
          <a:ln w="9525">
            <a:noFill/>
            <a:miter lim="800000"/>
            <a:headEnd/>
            <a:tailEnd/>
          </a:ln>
        </p:spPr>
        <p:txBody>
          <a:bodyPr vert="horz" wrap="square" lIns="121436" tIns="60732" rIns="121436" bIns="60732" numCol="1" anchor="ctr" anchorCtr="0" compatLnSpc="1">
            <a:prstTxWarp prst="textNoShape">
              <a:avLst/>
            </a:prstTxWarp>
          </a:bodyPr>
          <a:lstStyle>
            <a:lvl1pPr algn="ctr" defTabSz="911791"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488" y="8423275"/>
            <a:ext cx="811212" cy="609600"/>
          </a:xfrm>
          <a:prstGeom prst="rect">
            <a:avLst/>
          </a:prstGeom>
          <a:noFill/>
          <a:ln w="9525">
            <a:noFill/>
            <a:miter lim="800000"/>
            <a:headEnd/>
            <a:tailEnd/>
          </a:ln>
        </p:spPr>
        <p:txBody>
          <a:bodyPr vert="horz" wrap="square" lIns="121436" tIns="60732" rIns="121436" bIns="60732" numCol="1" anchor="ctr" anchorCtr="0" compatLnSpc="1">
            <a:prstTxWarp prst="textNoShape">
              <a:avLst/>
            </a:prstTxWarp>
          </a:bodyPr>
          <a:lstStyle>
            <a:lvl1pPr algn="ctr" defTabSz="911791" eaLnBrk="0" hangingPunct="0">
              <a:defRPr sz="1900">
                <a:solidFill>
                  <a:srgbClr val="000000"/>
                </a:solidFill>
                <a:latin typeface="Arial" charset="0"/>
                <a:ea typeface="ＭＳ Ｐゴシック" pitchFamily="1" charset="-128"/>
                <a:cs typeface="+mn-cs"/>
              </a:defRPr>
            </a:lvl1pPr>
          </a:lstStyle>
          <a:p>
            <a:pPr>
              <a:defRPr/>
            </a:pPr>
            <a:fld id="{2FA3EA5E-46FE-4916-A9FA-74851C4D052E}"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33" name="Picture 4" descr="June 09 text 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6107" r:id="rId1"/>
    <p:sldLayoutId id="2147486087" r:id="rId2"/>
    <p:sldLayoutId id="2147486088" r:id="rId3"/>
    <p:sldLayoutId id="2147486089" r:id="rId4"/>
    <p:sldLayoutId id="2147486090" r:id="rId5"/>
    <p:sldLayoutId id="2147486091" r:id="rId6"/>
    <p:sldLayoutId id="2147486092" r:id="rId7"/>
    <p:sldLayoutId id="2147486093" r:id="rId8"/>
    <p:sldLayoutId id="2147486094" r:id="rId9"/>
    <p:sldLayoutId id="2147486095" r:id="rId10"/>
    <p:sldLayoutId id="2147486096" r:id="rId11"/>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7180"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4360"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1530"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28712"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49263" indent="-449263"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1075" indent="-373063"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2888" indent="-298450"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20900" indent="-298450"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28913" indent="-298450"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39482" indent="-303581" algn="l" rtl="0" eaLnBrk="1" fontAlgn="base" hangingPunct="1">
        <a:spcBef>
          <a:spcPct val="20000"/>
        </a:spcBef>
        <a:spcAft>
          <a:spcPct val="0"/>
        </a:spcAft>
        <a:buChar char="»"/>
        <a:defRPr sz="2700">
          <a:solidFill>
            <a:schemeClr val="tx1"/>
          </a:solidFill>
          <a:latin typeface="+mn-lt"/>
          <a:ea typeface="+mn-ea"/>
        </a:defRPr>
      </a:lvl6pPr>
      <a:lvl7pPr marL="3946659" indent="-303581" algn="l" rtl="0" eaLnBrk="1" fontAlgn="base" hangingPunct="1">
        <a:spcBef>
          <a:spcPct val="20000"/>
        </a:spcBef>
        <a:spcAft>
          <a:spcPct val="0"/>
        </a:spcAft>
        <a:buChar char="»"/>
        <a:defRPr sz="2700">
          <a:solidFill>
            <a:schemeClr val="tx1"/>
          </a:solidFill>
          <a:latin typeface="+mn-lt"/>
          <a:ea typeface="+mn-ea"/>
        </a:defRPr>
      </a:lvl7pPr>
      <a:lvl8pPr marL="4553846" indent="-303581" algn="l" rtl="0" eaLnBrk="1" fontAlgn="base" hangingPunct="1">
        <a:spcBef>
          <a:spcPct val="20000"/>
        </a:spcBef>
        <a:spcAft>
          <a:spcPct val="0"/>
        </a:spcAft>
        <a:buChar char="»"/>
        <a:defRPr sz="2700">
          <a:solidFill>
            <a:schemeClr val="tx1"/>
          </a:solidFill>
          <a:latin typeface="+mn-lt"/>
          <a:ea typeface="+mn-ea"/>
        </a:defRPr>
      </a:lvl8pPr>
      <a:lvl9pPr marL="5161015" indent="-303581"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4360" rtl="0" eaLnBrk="1" latinLnBrk="0" hangingPunct="1">
        <a:defRPr sz="2400" kern="1200">
          <a:solidFill>
            <a:schemeClr val="tx1"/>
          </a:solidFill>
          <a:latin typeface="+mn-lt"/>
          <a:ea typeface="+mn-ea"/>
          <a:cs typeface="+mn-cs"/>
        </a:defRPr>
      </a:lvl1pPr>
      <a:lvl2pPr marL="607180" algn="l" defTabSz="1214360" rtl="0" eaLnBrk="1" latinLnBrk="0" hangingPunct="1">
        <a:defRPr sz="2400" kern="1200">
          <a:solidFill>
            <a:schemeClr val="tx1"/>
          </a:solidFill>
          <a:latin typeface="+mn-lt"/>
          <a:ea typeface="+mn-ea"/>
          <a:cs typeface="+mn-cs"/>
        </a:defRPr>
      </a:lvl2pPr>
      <a:lvl3pPr marL="1214360" algn="l" defTabSz="1214360" rtl="0" eaLnBrk="1" latinLnBrk="0" hangingPunct="1">
        <a:defRPr sz="2400" kern="1200">
          <a:solidFill>
            <a:schemeClr val="tx1"/>
          </a:solidFill>
          <a:latin typeface="+mn-lt"/>
          <a:ea typeface="+mn-ea"/>
          <a:cs typeface="+mn-cs"/>
        </a:defRPr>
      </a:lvl3pPr>
      <a:lvl4pPr marL="1821530" algn="l" defTabSz="1214360" rtl="0" eaLnBrk="1" latinLnBrk="0" hangingPunct="1">
        <a:defRPr sz="2400" kern="1200">
          <a:solidFill>
            <a:schemeClr val="tx1"/>
          </a:solidFill>
          <a:latin typeface="+mn-lt"/>
          <a:ea typeface="+mn-ea"/>
          <a:cs typeface="+mn-cs"/>
        </a:defRPr>
      </a:lvl4pPr>
      <a:lvl5pPr marL="2428712" algn="l" defTabSz="1214360" rtl="0" eaLnBrk="1" latinLnBrk="0" hangingPunct="1">
        <a:defRPr sz="2400" kern="1200">
          <a:solidFill>
            <a:schemeClr val="tx1"/>
          </a:solidFill>
          <a:latin typeface="+mn-lt"/>
          <a:ea typeface="+mn-ea"/>
          <a:cs typeface="+mn-cs"/>
        </a:defRPr>
      </a:lvl5pPr>
      <a:lvl6pPr marL="3035894" algn="l" defTabSz="1214360" rtl="0" eaLnBrk="1" latinLnBrk="0" hangingPunct="1">
        <a:defRPr sz="2400" kern="1200">
          <a:solidFill>
            <a:schemeClr val="tx1"/>
          </a:solidFill>
          <a:latin typeface="+mn-lt"/>
          <a:ea typeface="+mn-ea"/>
          <a:cs typeface="+mn-cs"/>
        </a:defRPr>
      </a:lvl6pPr>
      <a:lvl7pPr marL="3643070" algn="l" defTabSz="1214360" rtl="0" eaLnBrk="1" latinLnBrk="0" hangingPunct="1">
        <a:defRPr sz="2400" kern="1200">
          <a:solidFill>
            <a:schemeClr val="tx1"/>
          </a:solidFill>
          <a:latin typeface="+mn-lt"/>
          <a:ea typeface="+mn-ea"/>
          <a:cs typeface="+mn-cs"/>
        </a:defRPr>
      </a:lvl7pPr>
      <a:lvl8pPr marL="4250249" algn="l" defTabSz="1214360" rtl="0" eaLnBrk="1" latinLnBrk="0" hangingPunct="1">
        <a:defRPr sz="2400" kern="1200">
          <a:solidFill>
            <a:schemeClr val="tx1"/>
          </a:solidFill>
          <a:latin typeface="+mn-lt"/>
          <a:ea typeface="+mn-ea"/>
          <a:cs typeface="+mn-cs"/>
        </a:defRPr>
      </a:lvl8pPr>
      <a:lvl9pPr marL="4857427" algn="l" defTabSz="121436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912813" y="101600"/>
            <a:ext cx="10353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183" tIns="60611" rIns="121183" bIns="60611"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912813" y="1217613"/>
            <a:ext cx="103536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183" tIns="60611" rIns="121183" bIns="606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540875" y="8423275"/>
            <a:ext cx="1522413" cy="609600"/>
          </a:xfrm>
          <a:prstGeom prst="rect">
            <a:avLst/>
          </a:prstGeom>
          <a:noFill/>
          <a:ln w="9525">
            <a:noFill/>
            <a:miter lim="800000"/>
            <a:headEnd/>
            <a:tailEnd/>
          </a:ln>
        </p:spPr>
        <p:txBody>
          <a:bodyPr vert="horz" wrap="square" lIns="121183" tIns="60611" rIns="121183" bIns="60611" numCol="1" anchor="ctr" anchorCtr="0" compatLnSpc="1">
            <a:prstTxWarp prst="textNoShape">
              <a:avLst/>
            </a:prstTxWarp>
          </a:bodyPr>
          <a:lstStyle>
            <a:lvl1pPr algn="ctr" defTabSz="910105">
              <a:defRPr sz="1900">
                <a:solidFill>
                  <a:srgbClr val="000000"/>
                </a:solidFill>
                <a:latin typeface="Arial" pitchFamily="34" charset="0"/>
                <a:ea typeface="ＭＳ Ｐゴシック"/>
                <a:cs typeface="+mn-cs"/>
              </a:defRPr>
            </a:lvl1pPr>
          </a:lstStyle>
          <a:p>
            <a:pPr>
              <a:defRPr/>
            </a:pPr>
            <a:fld id="{8E0569C2-EEB0-4203-B9A2-183D3C35E24C}" type="datetime1">
              <a:rPr lang="en-US"/>
              <a:pPr>
                <a:defRPr/>
              </a:pPr>
              <a:t>10/8/2015</a:t>
            </a:fld>
            <a:endParaRPr lang="en-US" dirty="0"/>
          </a:p>
        </p:txBody>
      </p:sp>
      <p:sp>
        <p:nvSpPr>
          <p:cNvPr id="1029" name="Rectangle 5"/>
          <p:cNvSpPr>
            <a:spLocks noGrp="1" noChangeArrowheads="1"/>
          </p:cNvSpPr>
          <p:nvPr>
            <p:ph type="ftr" sz="quarter" idx="3"/>
          </p:nvPr>
        </p:nvSpPr>
        <p:spPr bwMode="auto">
          <a:xfrm>
            <a:off x="2943225" y="8423275"/>
            <a:ext cx="6394450" cy="609600"/>
          </a:xfrm>
          <a:prstGeom prst="rect">
            <a:avLst/>
          </a:prstGeom>
          <a:noFill/>
          <a:ln w="9525">
            <a:noFill/>
            <a:miter lim="800000"/>
            <a:headEnd/>
            <a:tailEnd/>
          </a:ln>
        </p:spPr>
        <p:txBody>
          <a:bodyPr vert="horz" wrap="square" lIns="121183" tIns="60611" rIns="121183" bIns="60611" numCol="1" anchor="ctr" anchorCtr="0" compatLnSpc="1">
            <a:prstTxWarp prst="textNoShape">
              <a:avLst/>
            </a:prstTxWarp>
          </a:bodyPr>
          <a:lstStyle>
            <a:lvl1pPr algn="ctr" defTabSz="910105">
              <a:defRPr sz="1900">
                <a:solidFill>
                  <a:srgbClr val="000000"/>
                </a:solidFill>
                <a:latin typeface="Arial" pitchFamily="34"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488" y="8423275"/>
            <a:ext cx="811212" cy="609600"/>
          </a:xfrm>
          <a:prstGeom prst="rect">
            <a:avLst/>
          </a:prstGeom>
          <a:noFill/>
          <a:ln w="9525">
            <a:noFill/>
            <a:miter lim="800000"/>
            <a:headEnd/>
            <a:tailEnd/>
          </a:ln>
        </p:spPr>
        <p:txBody>
          <a:bodyPr vert="horz" wrap="square" lIns="121183" tIns="60611" rIns="121183" bIns="60611" numCol="1" anchor="ctr" anchorCtr="0" compatLnSpc="1">
            <a:prstTxWarp prst="textNoShape">
              <a:avLst/>
            </a:prstTxWarp>
          </a:bodyPr>
          <a:lstStyle>
            <a:lvl1pPr algn="ctr" defTabSz="910105">
              <a:defRPr sz="1900">
                <a:solidFill>
                  <a:srgbClr val="000000"/>
                </a:solidFill>
                <a:latin typeface="Arial" pitchFamily="34" charset="0"/>
                <a:ea typeface="ＭＳ Ｐゴシック"/>
                <a:cs typeface="+mn-cs"/>
              </a:defRPr>
            </a:lvl1pPr>
          </a:lstStyle>
          <a:p>
            <a:pPr>
              <a:defRPr/>
            </a:pPr>
            <a:fld id="{D16A0A9B-5F8A-49A0-98BC-6E59C8D8A030}"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057"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 id="2147486119" r:id="rId12"/>
    <p:sldLayoutId id="214748612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59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5pPr>
      <a:lvl6pPr marL="605915"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1824"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17729"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23648"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47675" indent="-447675" algn="l" rtl="0" eaLnBrk="0" fontAlgn="base" hangingPunct="0">
        <a:spcBef>
          <a:spcPct val="20000"/>
        </a:spcBef>
        <a:spcAft>
          <a:spcPct val="0"/>
        </a:spcAft>
        <a:buChar char="•"/>
        <a:defRPr sz="4300">
          <a:solidFill>
            <a:schemeClr val="tx1"/>
          </a:solidFill>
          <a:latin typeface="+mn-lt"/>
          <a:ea typeface="ＭＳ Ｐゴシック" pitchFamily="34" charset="-128"/>
          <a:cs typeface="ＭＳ Ｐゴシック"/>
        </a:defRPr>
      </a:lvl1pPr>
      <a:lvl2pPr marL="977900" indent="-371475" algn="l" rtl="0" eaLnBrk="0" fontAlgn="base" hangingPunct="0">
        <a:spcBef>
          <a:spcPct val="20000"/>
        </a:spcBef>
        <a:spcAft>
          <a:spcPct val="0"/>
        </a:spcAft>
        <a:buChar char="–"/>
        <a:defRPr sz="3700">
          <a:solidFill>
            <a:schemeClr val="tx1"/>
          </a:solidFill>
          <a:latin typeface="+mn-lt"/>
          <a:ea typeface="ＭＳ Ｐゴシック" pitchFamily="34" charset="-128"/>
          <a:cs typeface="ＭＳ Ｐゴシック"/>
        </a:defRPr>
      </a:lvl2pPr>
      <a:lvl3pPr marL="1509713" indent="-295275"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3pPr>
      <a:lvl4pPr marL="2116138" indent="-295275" algn="l" rtl="0" eaLnBrk="0" fontAlgn="base" hangingPunct="0">
        <a:spcBef>
          <a:spcPct val="20000"/>
        </a:spcBef>
        <a:spcAft>
          <a:spcPct val="0"/>
        </a:spcAft>
        <a:buChar char="–"/>
        <a:defRPr sz="2700">
          <a:solidFill>
            <a:schemeClr val="tx1"/>
          </a:solidFill>
          <a:latin typeface="+mn-lt"/>
          <a:ea typeface="ＭＳ Ｐゴシック" pitchFamily="34" charset="-128"/>
          <a:cs typeface="ＭＳ Ｐゴシック"/>
        </a:defRPr>
      </a:lvl4pPr>
      <a:lvl5pPr marL="2720975" indent="-295275" algn="l" rtl="0" eaLnBrk="0" fontAlgn="base" hangingPunct="0">
        <a:spcBef>
          <a:spcPct val="20000"/>
        </a:spcBef>
        <a:spcAft>
          <a:spcPct val="0"/>
        </a:spcAft>
        <a:buChar char="»"/>
        <a:defRPr sz="2700">
          <a:solidFill>
            <a:schemeClr val="tx1"/>
          </a:solidFill>
          <a:latin typeface="+mn-lt"/>
          <a:ea typeface="ＭＳ Ｐゴシック" pitchFamily="34" charset="-128"/>
          <a:cs typeface="ＭＳ Ｐゴシック"/>
        </a:defRPr>
      </a:lvl5pPr>
      <a:lvl6pPr marL="3332514" indent="-302943" algn="l" rtl="0" eaLnBrk="1" fontAlgn="base" hangingPunct="1">
        <a:spcBef>
          <a:spcPct val="20000"/>
        </a:spcBef>
        <a:spcAft>
          <a:spcPct val="0"/>
        </a:spcAft>
        <a:buChar char="»"/>
        <a:defRPr sz="2700">
          <a:solidFill>
            <a:schemeClr val="tx1"/>
          </a:solidFill>
          <a:latin typeface="+mn-lt"/>
          <a:ea typeface="+mn-ea"/>
        </a:defRPr>
      </a:lvl6pPr>
      <a:lvl7pPr marL="3938426" indent="-302943" algn="l" rtl="0" eaLnBrk="1" fontAlgn="base" hangingPunct="1">
        <a:spcBef>
          <a:spcPct val="20000"/>
        </a:spcBef>
        <a:spcAft>
          <a:spcPct val="0"/>
        </a:spcAft>
        <a:buChar char="»"/>
        <a:defRPr sz="2700">
          <a:solidFill>
            <a:schemeClr val="tx1"/>
          </a:solidFill>
          <a:latin typeface="+mn-lt"/>
          <a:ea typeface="+mn-ea"/>
        </a:defRPr>
      </a:lvl7pPr>
      <a:lvl8pPr marL="4544334" indent="-302943" algn="l" rtl="0" eaLnBrk="1" fontAlgn="base" hangingPunct="1">
        <a:spcBef>
          <a:spcPct val="20000"/>
        </a:spcBef>
        <a:spcAft>
          <a:spcPct val="0"/>
        </a:spcAft>
        <a:buChar char="»"/>
        <a:defRPr sz="2700">
          <a:solidFill>
            <a:schemeClr val="tx1"/>
          </a:solidFill>
          <a:latin typeface="+mn-lt"/>
          <a:ea typeface="+mn-ea"/>
        </a:defRPr>
      </a:lvl8pPr>
      <a:lvl9pPr marL="5150244" indent="-302943"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1824" rtl="0" eaLnBrk="1" latinLnBrk="0" hangingPunct="1">
        <a:defRPr sz="2400" kern="1200">
          <a:solidFill>
            <a:schemeClr val="tx1"/>
          </a:solidFill>
          <a:latin typeface="+mn-lt"/>
          <a:ea typeface="+mn-ea"/>
          <a:cs typeface="+mn-cs"/>
        </a:defRPr>
      </a:lvl1pPr>
      <a:lvl2pPr marL="605915" algn="l" defTabSz="1211824" rtl="0" eaLnBrk="1" latinLnBrk="0" hangingPunct="1">
        <a:defRPr sz="2400" kern="1200">
          <a:solidFill>
            <a:schemeClr val="tx1"/>
          </a:solidFill>
          <a:latin typeface="+mn-lt"/>
          <a:ea typeface="+mn-ea"/>
          <a:cs typeface="+mn-cs"/>
        </a:defRPr>
      </a:lvl2pPr>
      <a:lvl3pPr marL="1211824" algn="l" defTabSz="1211824" rtl="0" eaLnBrk="1" latinLnBrk="0" hangingPunct="1">
        <a:defRPr sz="2400" kern="1200">
          <a:solidFill>
            <a:schemeClr val="tx1"/>
          </a:solidFill>
          <a:latin typeface="+mn-lt"/>
          <a:ea typeface="+mn-ea"/>
          <a:cs typeface="+mn-cs"/>
        </a:defRPr>
      </a:lvl3pPr>
      <a:lvl4pPr marL="1817729" algn="l" defTabSz="1211824" rtl="0" eaLnBrk="1" latinLnBrk="0" hangingPunct="1">
        <a:defRPr sz="2400" kern="1200">
          <a:solidFill>
            <a:schemeClr val="tx1"/>
          </a:solidFill>
          <a:latin typeface="+mn-lt"/>
          <a:ea typeface="+mn-ea"/>
          <a:cs typeface="+mn-cs"/>
        </a:defRPr>
      </a:lvl4pPr>
      <a:lvl5pPr marL="2423648" algn="l" defTabSz="1211824" rtl="0" eaLnBrk="1" latinLnBrk="0" hangingPunct="1">
        <a:defRPr sz="2400" kern="1200">
          <a:solidFill>
            <a:schemeClr val="tx1"/>
          </a:solidFill>
          <a:latin typeface="+mn-lt"/>
          <a:ea typeface="+mn-ea"/>
          <a:cs typeface="+mn-cs"/>
        </a:defRPr>
      </a:lvl5pPr>
      <a:lvl6pPr marL="3029558" algn="l" defTabSz="1211824" rtl="0" eaLnBrk="1" latinLnBrk="0" hangingPunct="1">
        <a:defRPr sz="2400" kern="1200">
          <a:solidFill>
            <a:schemeClr val="tx1"/>
          </a:solidFill>
          <a:latin typeface="+mn-lt"/>
          <a:ea typeface="+mn-ea"/>
          <a:cs typeface="+mn-cs"/>
        </a:defRPr>
      </a:lvl6pPr>
      <a:lvl7pPr marL="3635465" algn="l" defTabSz="1211824" rtl="0" eaLnBrk="1" latinLnBrk="0" hangingPunct="1">
        <a:defRPr sz="2400" kern="1200">
          <a:solidFill>
            <a:schemeClr val="tx1"/>
          </a:solidFill>
          <a:latin typeface="+mn-lt"/>
          <a:ea typeface="+mn-ea"/>
          <a:cs typeface="+mn-cs"/>
        </a:defRPr>
      </a:lvl7pPr>
      <a:lvl8pPr marL="4241378" algn="l" defTabSz="1211824" rtl="0" eaLnBrk="1" latinLnBrk="0" hangingPunct="1">
        <a:defRPr sz="2400" kern="1200">
          <a:solidFill>
            <a:schemeClr val="tx1"/>
          </a:solidFill>
          <a:latin typeface="+mn-lt"/>
          <a:ea typeface="+mn-ea"/>
          <a:cs typeface="+mn-cs"/>
        </a:defRPr>
      </a:lvl8pPr>
      <a:lvl9pPr marL="4847289" algn="l" defTabSz="121182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6613" y="485775"/>
            <a:ext cx="105060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836613" y="2432050"/>
            <a:ext cx="10506075"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6613" y="8466138"/>
            <a:ext cx="2741612" cy="485775"/>
          </a:xfrm>
          <a:prstGeom prst="rect">
            <a:avLst/>
          </a:prstGeom>
        </p:spPr>
        <p:txBody>
          <a:bodyPr vert="horz" lIns="121789" tIns="60894" rIns="121789" bIns="60894" rtlCol="0" anchor="ctr"/>
          <a:lstStyle>
            <a:lvl1pPr algn="l" defTabSz="914400" fontAlgn="auto">
              <a:spcBef>
                <a:spcPts val="0"/>
              </a:spcBef>
              <a:spcAft>
                <a:spcPts val="0"/>
              </a:spcAft>
              <a:defRPr sz="1600">
                <a:solidFill>
                  <a:prstClr val="black">
                    <a:tint val="75000"/>
                  </a:prstClr>
                </a:solidFill>
                <a:latin typeface="+mn-lt"/>
                <a:ea typeface="MS PGothic" pitchFamily="34" charset="-128"/>
                <a:cs typeface="+mn-cs"/>
              </a:defRPr>
            </a:lvl1pPr>
          </a:lstStyle>
          <a:p>
            <a:pPr>
              <a:defRPr/>
            </a:pPr>
            <a:fld id="{EAB74ED1-96A8-417F-BBF6-C54D9CBDA6A0}" type="datetimeFigureOut">
              <a:rPr lang="en-US"/>
              <a:pPr>
                <a:defRPr/>
              </a:pPr>
              <a:t>10/8/2015</a:t>
            </a:fld>
            <a:endParaRPr lang="en-US"/>
          </a:p>
        </p:txBody>
      </p:sp>
      <p:sp>
        <p:nvSpPr>
          <p:cNvPr id="5" name="Footer Placeholder 4"/>
          <p:cNvSpPr>
            <a:spLocks noGrp="1"/>
          </p:cNvSpPr>
          <p:nvPr>
            <p:ph type="ftr" sz="quarter" idx="3"/>
          </p:nvPr>
        </p:nvSpPr>
        <p:spPr>
          <a:xfrm>
            <a:off x="4033838" y="8466138"/>
            <a:ext cx="4111625" cy="485775"/>
          </a:xfrm>
          <a:prstGeom prst="rect">
            <a:avLst/>
          </a:prstGeom>
        </p:spPr>
        <p:txBody>
          <a:bodyPr vert="horz" lIns="121789" tIns="60894" rIns="121789" bIns="60894" rtlCol="0" anchor="ctr"/>
          <a:lstStyle>
            <a:lvl1pPr algn="ctr" defTabSz="914400" fontAlgn="auto">
              <a:spcBef>
                <a:spcPts val="0"/>
              </a:spcBef>
              <a:spcAft>
                <a:spcPts val="0"/>
              </a:spcAft>
              <a:defRPr sz="1600">
                <a:solidFill>
                  <a:prstClr val="black">
                    <a:tint val="75000"/>
                  </a:prstClr>
                </a:solidFill>
                <a:latin typeface="+mn-lt"/>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8601075" y="8466138"/>
            <a:ext cx="2741613" cy="485775"/>
          </a:xfrm>
          <a:prstGeom prst="rect">
            <a:avLst/>
          </a:prstGeom>
        </p:spPr>
        <p:txBody>
          <a:bodyPr vert="horz" lIns="121789" tIns="60894" rIns="121789" bIns="60894" rtlCol="0" anchor="ctr"/>
          <a:lstStyle>
            <a:lvl1pPr algn="r" defTabSz="914400" fontAlgn="auto">
              <a:spcBef>
                <a:spcPts val="0"/>
              </a:spcBef>
              <a:spcAft>
                <a:spcPts val="0"/>
              </a:spcAft>
              <a:defRPr sz="1600">
                <a:solidFill>
                  <a:prstClr val="black">
                    <a:tint val="75000"/>
                  </a:prstClr>
                </a:solidFill>
                <a:latin typeface="+mn-lt"/>
                <a:ea typeface="MS PGothic" pitchFamily="34" charset="-128"/>
                <a:cs typeface="+mn-cs"/>
              </a:defRPr>
            </a:lvl1pPr>
          </a:lstStyle>
          <a:p>
            <a:pPr>
              <a:defRPr/>
            </a:pPr>
            <a:fld id="{93862B35-01BA-4746-9467-B4CFAF4907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45" algn="l" rtl="0" fontAlgn="base">
        <a:lnSpc>
          <a:spcPct val="90000"/>
        </a:lnSpc>
        <a:spcBef>
          <a:spcPct val="0"/>
        </a:spcBef>
        <a:spcAft>
          <a:spcPct val="0"/>
        </a:spcAft>
        <a:defRPr sz="5900">
          <a:solidFill>
            <a:schemeClr val="tx1"/>
          </a:solidFill>
          <a:latin typeface="Calibri Light" pitchFamily="34" charset="0"/>
        </a:defRPr>
      </a:lvl6pPr>
      <a:lvl7pPr marL="1217889" algn="l" rtl="0" fontAlgn="base">
        <a:lnSpc>
          <a:spcPct val="90000"/>
        </a:lnSpc>
        <a:spcBef>
          <a:spcPct val="0"/>
        </a:spcBef>
        <a:spcAft>
          <a:spcPct val="0"/>
        </a:spcAft>
        <a:defRPr sz="5900">
          <a:solidFill>
            <a:schemeClr val="tx1"/>
          </a:solidFill>
          <a:latin typeface="Calibri Light" pitchFamily="34" charset="0"/>
        </a:defRPr>
      </a:lvl7pPr>
      <a:lvl8pPr marL="1826834" algn="l" rtl="0" fontAlgn="base">
        <a:lnSpc>
          <a:spcPct val="90000"/>
        </a:lnSpc>
        <a:spcBef>
          <a:spcPct val="0"/>
        </a:spcBef>
        <a:spcAft>
          <a:spcPct val="0"/>
        </a:spcAft>
        <a:defRPr sz="5900">
          <a:solidFill>
            <a:schemeClr val="tx1"/>
          </a:solidFill>
          <a:latin typeface="Calibri Light" pitchFamily="34" charset="0"/>
        </a:defRPr>
      </a:lvl8pPr>
      <a:lvl9pPr marL="2435779" algn="l" rtl="0" fontAlgn="base">
        <a:lnSpc>
          <a:spcPct val="90000"/>
        </a:lnSpc>
        <a:spcBef>
          <a:spcPct val="0"/>
        </a:spcBef>
        <a:spcAft>
          <a:spcPct val="0"/>
        </a:spcAft>
        <a:defRPr sz="5900">
          <a:solidFill>
            <a:schemeClr val="tx1"/>
          </a:solidFill>
          <a:latin typeface="Calibri Light" pitchFamily="34" charset="0"/>
        </a:defRPr>
      </a:lvl9pPr>
    </p:titleStyle>
    <p:bodyStyle>
      <a:lvl1pPr marL="303213" indent="-303213" algn="l" rtl="0" eaLnBrk="0" fontAlgn="base" hangingPunct="0">
        <a:lnSpc>
          <a:spcPct val="90000"/>
        </a:lnSpc>
        <a:spcBef>
          <a:spcPts val="1338"/>
        </a:spcBef>
        <a:spcAft>
          <a:spcPct val="0"/>
        </a:spcAft>
        <a:buFont typeface="Arial" charset="0"/>
        <a:buChar char="•"/>
        <a:defRPr sz="3700" kern="1200">
          <a:solidFill>
            <a:schemeClr val="tx1"/>
          </a:solidFill>
          <a:latin typeface="+mn-lt"/>
          <a:ea typeface="+mn-ea"/>
          <a:cs typeface="+mn-cs"/>
        </a:defRPr>
      </a:lvl1pPr>
      <a:lvl2pPr marL="912813" indent="-303213" algn="l" rtl="0" eaLnBrk="0" fontAlgn="base" hangingPunct="0">
        <a:lnSpc>
          <a:spcPct val="90000"/>
        </a:lnSpc>
        <a:spcBef>
          <a:spcPts val="663"/>
        </a:spcBef>
        <a:spcAft>
          <a:spcPct val="0"/>
        </a:spcAft>
        <a:buFont typeface="Arial" charset="0"/>
        <a:buChar char="•"/>
        <a:defRPr sz="3200" kern="1200">
          <a:solidFill>
            <a:schemeClr val="tx1"/>
          </a:solidFill>
          <a:latin typeface="+mn-lt"/>
          <a:ea typeface="+mn-ea"/>
          <a:cs typeface="+mn-cs"/>
        </a:defRPr>
      </a:lvl2pPr>
      <a:lvl3pPr marL="1520825" indent="-303213" algn="l" rtl="0" eaLnBrk="0" fontAlgn="base" hangingPunct="0">
        <a:lnSpc>
          <a:spcPct val="90000"/>
        </a:lnSpc>
        <a:spcBef>
          <a:spcPts val="663"/>
        </a:spcBef>
        <a:spcAft>
          <a:spcPct val="0"/>
        </a:spcAft>
        <a:buFont typeface="Arial" charset="0"/>
        <a:buChar char="•"/>
        <a:defRPr sz="2700" kern="1200">
          <a:solidFill>
            <a:schemeClr val="tx1"/>
          </a:solidFill>
          <a:latin typeface="+mn-lt"/>
          <a:ea typeface="+mn-ea"/>
          <a:cs typeface="+mn-cs"/>
        </a:defRPr>
      </a:lvl3pPr>
      <a:lvl4pPr marL="2130425" indent="-303213" algn="l" rtl="0" eaLnBrk="0" fontAlgn="base" hangingPunct="0">
        <a:lnSpc>
          <a:spcPct val="90000"/>
        </a:lnSpc>
        <a:spcBef>
          <a:spcPts val="663"/>
        </a:spcBef>
        <a:spcAft>
          <a:spcPct val="0"/>
        </a:spcAft>
        <a:buFont typeface="Arial" charset="0"/>
        <a:buChar char="•"/>
        <a:defRPr kern="1200">
          <a:solidFill>
            <a:schemeClr val="tx1"/>
          </a:solidFill>
          <a:latin typeface="+mn-lt"/>
          <a:ea typeface="+mn-ea"/>
          <a:cs typeface="+mn-cs"/>
        </a:defRPr>
      </a:lvl4pPr>
      <a:lvl5pPr marL="2740025" indent="-303213" algn="l" rtl="0" eaLnBrk="0" fontAlgn="base" hangingPunct="0">
        <a:lnSpc>
          <a:spcPct val="90000"/>
        </a:lnSpc>
        <a:spcBef>
          <a:spcPts val="663"/>
        </a:spcBef>
        <a:spcAft>
          <a:spcPct val="0"/>
        </a:spcAft>
        <a:buFont typeface="Arial" charset="0"/>
        <a:buChar char="•"/>
        <a:defRPr kern="1200">
          <a:solidFill>
            <a:schemeClr val="tx1"/>
          </a:solidFill>
          <a:latin typeface="+mn-lt"/>
          <a:ea typeface="+mn-ea"/>
          <a:cs typeface="+mn-cs"/>
        </a:defRPr>
      </a:lvl5pPr>
      <a:lvl6pPr marL="3349196"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58140"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67085"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76030" indent="-304472" algn="l" defTabSz="1217889"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889" rtl="0" eaLnBrk="1" latinLnBrk="0" hangingPunct="1">
        <a:defRPr sz="2400" kern="1200">
          <a:solidFill>
            <a:schemeClr val="tx1"/>
          </a:solidFill>
          <a:latin typeface="+mn-lt"/>
          <a:ea typeface="+mn-ea"/>
          <a:cs typeface="+mn-cs"/>
        </a:defRPr>
      </a:lvl1pPr>
      <a:lvl2pPr marL="608945" algn="l" defTabSz="1217889" rtl="0" eaLnBrk="1" latinLnBrk="0" hangingPunct="1">
        <a:defRPr sz="2400" kern="1200">
          <a:solidFill>
            <a:schemeClr val="tx1"/>
          </a:solidFill>
          <a:latin typeface="+mn-lt"/>
          <a:ea typeface="+mn-ea"/>
          <a:cs typeface="+mn-cs"/>
        </a:defRPr>
      </a:lvl2pPr>
      <a:lvl3pPr marL="1217889" algn="l" defTabSz="1217889" rtl="0" eaLnBrk="1" latinLnBrk="0" hangingPunct="1">
        <a:defRPr sz="2400" kern="1200">
          <a:solidFill>
            <a:schemeClr val="tx1"/>
          </a:solidFill>
          <a:latin typeface="+mn-lt"/>
          <a:ea typeface="+mn-ea"/>
          <a:cs typeface="+mn-cs"/>
        </a:defRPr>
      </a:lvl3pPr>
      <a:lvl4pPr marL="1826834" algn="l" defTabSz="1217889" rtl="0" eaLnBrk="1" latinLnBrk="0" hangingPunct="1">
        <a:defRPr sz="2400" kern="1200">
          <a:solidFill>
            <a:schemeClr val="tx1"/>
          </a:solidFill>
          <a:latin typeface="+mn-lt"/>
          <a:ea typeface="+mn-ea"/>
          <a:cs typeface="+mn-cs"/>
        </a:defRPr>
      </a:lvl4pPr>
      <a:lvl5pPr marL="2435779" algn="l" defTabSz="1217889" rtl="0" eaLnBrk="1" latinLnBrk="0" hangingPunct="1">
        <a:defRPr sz="2400" kern="1200">
          <a:solidFill>
            <a:schemeClr val="tx1"/>
          </a:solidFill>
          <a:latin typeface="+mn-lt"/>
          <a:ea typeface="+mn-ea"/>
          <a:cs typeface="+mn-cs"/>
        </a:defRPr>
      </a:lvl5pPr>
      <a:lvl6pPr marL="3044723" algn="l" defTabSz="1217889" rtl="0" eaLnBrk="1" latinLnBrk="0" hangingPunct="1">
        <a:defRPr sz="2400" kern="1200">
          <a:solidFill>
            <a:schemeClr val="tx1"/>
          </a:solidFill>
          <a:latin typeface="+mn-lt"/>
          <a:ea typeface="+mn-ea"/>
          <a:cs typeface="+mn-cs"/>
        </a:defRPr>
      </a:lvl6pPr>
      <a:lvl7pPr marL="3653668" algn="l" defTabSz="1217889" rtl="0" eaLnBrk="1" latinLnBrk="0" hangingPunct="1">
        <a:defRPr sz="2400" kern="1200">
          <a:solidFill>
            <a:schemeClr val="tx1"/>
          </a:solidFill>
          <a:latin typeface="+mn-lt"/>
          <a:ea typeface="+mn-ea"/>
          <a:cs typeface="+mn-cs"/>
        </a:defRPr>
      </a:lvl7pPr>
      <a:lvl8pPr marL="4262613" algn="l" defTabSz="1217889" rtl="0" eaLnBrk="1" latinLnBrk="0" hangingPunct="1">
        <a:defRPr sz="2400" kern="1200">
          <a:solidFill>
            <a:schemeClr val="tx1"/>
          </a:solidFill>
          <a:latin typeface="+mn-lt"/>
          <a:ea typeface="+mn-ea"/>
          <a:cs typeface="+mn-cs"/>
        </a:defRPr>
      </a:lvl8pPr>
      <a:lvl9pPr marL="4871557" algn="l" defTabSz="121788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4" descr="June 09 text 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912813" y="101600"/>
            <a:ext cx="10353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40" tIns="60780" rIns="121540" bIns="60780" numCol="1" anchor="ctr" anchorCtr="0" compatLnSpc="1">
            <a:prstTxWarp prst="textNoShape">
              <a:avLst/>
            </a:prstTxWarp>
          </a:bodyPr>
          <a:lstStyle/>
          <a:p>
            <a:pPr lvl="0"/>
            <a:r>
              <a:rPr lang="en-US" altLang="en-US" smtClean="0"/>
              <a:t>Click to edit Master title style</a:t>
            </a:r>
          </a:p>
        </p:txBody>
      </p:sp>
      <p:sp>
        <p:nvSpPr>
          <p:cNvPr id="5124" name="Rectangle 3"/>
          <p:cNvSpPr>
            <a:spLocks noGrp="1" noChangeArrowheads="1"/>
          </p:cNvSpPr>
          <p:nvPr>
            <p:ph type="body" idx="1"/>
          </p:nvPr>
        </p:nvSpPr>
        <p:spPr bwMode="auto">
          <a:xfrm>
            <a:off x="912813" y="1217613"/>
            <a:ext cx="103536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40" tIns="60780" rIns="121540" bIns="6078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540875" y="8423275"/>
            <a:ext cx="1522413" cy="609600"/>
          </a:xfrm>
          <a:prstGeom prst="rect">
            <a:avLst/>
          </a:prstGeom>
          <a:noFill/>
          <a:ln w="9525">
            <a:noFill/>
            <a:miter lim="800000"/>
            <a:headEnd/>
            <a:tailEnd/>
          </a:ln>
        </p:spPr>
        <p:txBody>
          <a:bodyPr vert="horz" wrap="square" lIns="121540" tIns="60780" rIns="121540" bIns="60780" numCol="1" anchor="ctr" anchorCtr="0" compatLnSpc="1">
            <a:prstTxWarp prst="textNoShape">
              <a:avLst/>
            </a:prstTxWarp>
          </a:bodyPr>
          <a:lstStyle>
            <a:lvl1pPr algn="ctr" defTabSz="912573"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2943225" y="8423275"/>
            <a:ext cx="6394450" cy="609600"/>
          </a:xfrm>
          <a:prstGeom prst="rect">
            <a:avLst/>
          </a:prstGeom>
          <a:noFill/>
          <a:ln w="9525">
            <a:noFill/>
            <a:miter lim="800000"/>
            <a:headEnd/>
            <a:tailEnd/>
          </a:ln>
        </p:spPr>
        <p:txBody>
          <a:bodyPr vert="horz" wrap="square" lIns="121540" tIns="60780" rIns="121540" bIns="60780" numCol="1" anchor="ctr" anchorCtr="0" compatLnSpc="1">
            <a:prstTxWarp prst="textNoShape">
              <a:avLst/>
            </a:prstTxWarp>
          </a:bodyPr>
          <a:lstStyle>
            <a:lvl1pPr algn="ctr" defTabSz="912573"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488" y="8423275"/>
            <a:ext cx="811212" cy="609600"/>
          </a:xfrm>
          <a:prstGeom prst="rect">
            <a:avLst/>
          </a:prstGeom>
          <a:noFill/>
          <a:ln w="9525">
            <a:noFill/>
            <a:miter lim="800000"/>
            <a:headEnd/>
            <a:tailEnd/>
          </a:ln>
        </p:spPr>
        <p:txBody>
          <a:bodyPr vert="horz" wrap="square" lIns="121540" tIns="60780" rIns="121540" bIns="60780" numCol="1" anchor="ctr" anchorCtr="0" compatLnSpc="1">
            <a:prstTxWarp prst="textNoShape">
              <a:avLst/>
            </a:prstTxWarp>
          </a:bodyPr>
          <a:lstStyle>
            <a:lvl1pPr algn="ctr" defTabSz="912573" eaLnBrk="0" hangingPunct="0">
              <a:defRPr sz="1900">
                <a:solidFill>
                  <a:srgbClr val="000000"/>
                </a:solidFill>
                <a:latin typeface="Arial" charset="0"/>
                <a:ea typeface="ＭＳ Ｐゴシック" pitchFamily="1" charset="-128"/>
                <a:cs typeface="+mn-cs"/>
              </a:defRPr>
            </a:lvl1pPr>
          </a:lstStyle>
          <a:p>
            <a:pPr>
              <a:defRPr/>
            </a:pPr>
            <a:fld id="{9A74078B-9B2C-49AE-8B81-1F104926BFDF}"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129" name="Picture 4" descr="June 09 text 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6145"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hf hdr="0" ftr="0" dt="0"/>
  <p:txStyles>
    <p:titleStyle>
      <a:lvl1pPr algn="ctr" rtl="0" eaLnBrk="0" fontAlgn="base" hangingPunct="0">
        <a:spcBef>
          <a:spcPct val="0"/>
        </a:spcBef>
        <a:spcAft>
          <a:spcPct val="0"/>
        </a:spcAft>
        <a:defRPr sz="59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34" charset="-128"/>
          <a:cs typeface="ＭＳ Ｐゴシック"/>
        </a:defRPr>
      </a:lvl5pPr>
      <a:lvl6pPr marL="607699"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5399"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3091"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30791"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2438" indent="-452438" algn="l" rtl="0" eaLnBrk="0" fontAlgn="base" hangingPunct="0">
        <a:spcBef>
          <a:spcPct val="20000"/>
        </a:spcBef>
        <a:spcAft>
          <a:spcPct val="0"/>
        </a:spcAft>
        <a:buChar char="•"/>
        <a:defRPr sz="4300">
          <a:solidFill>
            <a:schemeClr val="tx1"/>
          </a:solidFill>
          <a:latin typeface="+mn-lt"/>
          <a:ea typeface="ＭＳ Ｐゴシック" pitchFamily="34" charset="-128"/>
          <a:cs typeface="ＭＳ Ｐゴシック"/>
        </a:defRPr>
      </a:lvl1pPr>
      <a:lvl2pPr marL="984250" indent="-376238" algn="l" rtl="0" eaLnBrk="0" fontAlgn="base" hangingPunct="0">
        <a:spcBef>
          <a:spcPct val="20000"/>
        </a:spcBef>
        <a:spcAft>
          <a:spcPct val="0"/>
        </a:spcAft>
        <a:buChar char="–"/>
        <a:defRPr sz="3700">
          <a:solidFill>
            <a:schemeClr val="tx1"/>
          </a:solidFill>
          <a:latin typeface="+mn-lt"/>
          <a:ea typeface="ＭＳ Ｐゴシック" pitchFamily="34" charset="-128"/>
          <a:cs typeface="ＭＳ Ｐゴシック"/>
        </a:defRPr>
      </a:lvl2pPr>
      <a:lvl3pPr marL="1516063" indent="-301625"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3pPr>
      <a:lvl4pPr marL="2124075" indent="-301625" algn="l" rtl="0" eaLnBrk="0" fontAlgn="base" hangingPunct="0">
        <a:spcBef>
          <a:spcPct val="20000"/>
        </a:spcBef>
        <a:spcAft>
          <a:spcPct val="0"/>
        </a:spcAft>
        <a:buChar char="–"/>
        <a:defRPr sz="2700">
          <a:solidFill>
            <a:schemeClr val="tx1"/>
          </a:solidFill>
          <a:latin typeface="+mn-lt"/>
          <a:ea typeface="ＭＳ Ｐゴシック" pitchFamily="34" charset="-128"/>
          <a:cs typeface="ＭＳ Ｐゴシック"/>
        </a:defRPr>
      </a:lvl4pPr>
      <a:lvl5pPr marL="2732088" indent="-301625" algn="l" rtl="0" eaLnBrk="0" fontAlgn="base" hangingPunct="0">
        <a:spcBef>
          <a:spcPct val="20000"/>
        </a:spcBef>
        <a:spcAft>
          <a:spcPct val="0"/>
        </a:spcAft>
        <a:buChar char="»"/>
        <a:defRPr sz="2700">
          <a:solidFill>
            <a:schemeClr val="tx1"/>
          </a:solidFill>
          <a:latin typeface="+mn-lt"/>
          <a:ea typeface="ＭＳ Ｐゴシック" pitchFamily="34" charset="-128"/>
          <a:cs typeface="ＭＳ Ｐゴシック"/>
        </a:defRPr>
      </a:lvl5pPr>
      <a:lvl6pPr marL="3342342" indent="-303842" algn="l" rtl="0" eaLnBrk="1" fontAlgn="base" hangingPunct="1">
        <a:spcBef>
          <a:spcPct val="20000"/>
        </a:spcBef>
        <a:spcAft>
          <a:spcPct val="0"/>
        </a:spcAft>
        <a:buChar char="»"/>
        <a:defRPr sz="2700">
          <a:solidFill>
            <a:schemeClr val="tx1"/>
          </a:solidFill>
          <a:latin typeface="+mn-lt"/>
          <a:ea typeface="+mn-ea"/>
        </a:defRPr>
      </a:lvl6pPr>
      <a:lvl7pPr marL="3950040" indent="-303842" algn="l" rtl="0" eaLnBrk="1" fontAlgn="base" hangingPunct="1">
        <a:spcBef>
          <a:spcPct val="20000"/>
        </a:spcBef>
        <a:spcAft>
          <a:spcPct val="0"/>
        </a:spcAft>
        <a:buChar char="»"/>
        <a:defRPr sz="2700">
          <a:solidFill>
            <a:schemeClr val="tx1"/>
          </a:solidFill>
          <a:latin typeface="+mn-lt"/>
          <a:ea typeface="+mn-ea"/>
        </a:defRPr>
      </a:lvl7pPr>
      <a:lvl8pPr marL="4557746" indent="-303842" algn="l" rtl="0" eaLnBrk="1" fontAlgn="base" hangingPunct="1">
        <a:spcBef>
          <a:spcPct val="20000"/>
        </a:spcBef>
        <a:spcAft>
          <a:spcPct val="0"/>
        </a:spcAft>
        <a:buChar char="»"/>
        <a:defRPr sz="2700">
          <a:solidFill>
            <a:schemeClr val="tx1"/>
          </a:solidFill>
          <a:latin typeface="+mn-lt"/>
          <a:ea typeface="+mn-ea"/>
        </a:defRPr>
      </a:lvl8pPr>
      <a:lvl9pPr marL="5165435" indent="-303842"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5399" rtl="0" eaLnBrk="1" latinLnBrk="0" hangingPunct="1">
        <a:defRPr sz="2400" kern="1200">
          <a:solidFill>
            <a:schemeClr val="tx1"/>
          </a:solidFill>
          <a:latin typeface="+mn-lt"/>
          <a:ea typeface="+mn-ea"/>
          <a:cs typeface="+mn-cs"/>
        </a:defRPr>
      </a:lvl1pPr>
      <a:lvl2pPr marL="607699" algn="l" defTabSz="1215399" rtl="0" eaLnBrk="1" latinLnBrk="0" hangingPunct="1">
        <a:defRPr sz="2400" kern="1200">
          <a:solidFill>
            <a:schemeClr val="tx1"/>
          </a:solidFill>
          <a:latin typeface="+mn-lt"/>
          <a:ea typeface="+mn-ea"/>
          <a:cs typeface="+mn-cs"/>
        </a:defRPr>
      </a:lvl2pPr>
      <a:lvl3pPr marL="1215399" algn="l" defTabSz="1215399" rtl="0" eaLnBrk="1" latinLnBrk="0" hangingPunct="1">
        <a:defRPr sz="2400" kern="1200">
          <a:solidFill>
            <a:schemeClr val="tx1"/>
          </a:solidFill>
          <a:latin typeface="+mn-lt"/>
          <a:ea typeface="+mn-ea"/>
          <a:cs typeface="+mn-cs"/>
        </a:defRPr>
      </a:lvl3pPr>
      <a:lvl4pPr marL="1823091" algn="l" defTabSz="1215399" rtl="0" eaLnBrk="1" latinLnBrk="0" hangingPunct="1">
        <a:defRPr sz="2400" kern="1200">
          <a:solidFill>
            <a:schemeClr val="tx1"/>
          </a:solidFill>
          <a:latin typeface="+mn-lt"/>
          <a:ea typeface="+mn-ea"/>
          <a:cs typeface="+mn-cs"/>
        </a:defRPr>
      </a:lvl4pPr>
      <a:lvl5pPr marL="2430791" algn="l" defTabSz="1215399" rtl="0" eaLnBrk="1" latinLnBrk="0" hangingPunct="1">
        <a:defRPr sz="2400" kern="1200">
          <a:solidFill>
            <a:schemeClr val="tx1"/>
          </a:solidFill>
          <a:latin typeface="+mn-lt"/>
          <a:ea typeface="+mn-ea"/>
          <a:cs typeface="+mn-cs"/>
        </a:defRPr>
      </a:lvl5pPr>
      <a:lvl6pPr marL="3038493" algn="l" defTabSz="1215399" rtl="0" eaLnBrk="1" latinLnBrk="0" hangingPunct="1">
        <a:defRPr sz="2400" kern="1200">
          <a:solidFill>
            <a:schemeClr val="tx1"/>
          </a:solidFill>
          <a:latin typeface="+mn-lt"/>
          <a:ea typeface="+mn-ea"/>
          <a:cs typeface="+mn-cs"/>
        </a:defRPr>
      </a:lvl6pPr>
      <a:lvl7pPr marL="3646192" algn="l" defTabSz="1215399" rtl="0" eaLnBrk="1" latinLnBrk="0" hangingPunct="1">
        <a:defRPr sz="2400" kern="1200">
          <a:solidFill>
            <a:schemeClr val="tx1"/>
          </a:solidFill>
          <a:latin typeface="+mn-lt"/>
          <a:ea typeface="+mn-ea"/>
          <a:cs typeface="+mn-cs"/>
        </a:defRPr>
      </a:lvl7pPr>
      <a:lvl8pPr marL="4253887" algn="l" defTabSz="1215399" rtl="0" eaLnBrk="1" latinLnBrk="0" hangingPunct="1">
        <a:defRPr sz="2400" kern="1200">
          <a:solidFill>
            <a:schemeClr val="tx1"/>
          </a:solidFill>
          <a:latin typeface="+mn-lt"/>
          <a:ea typeface="+mn-ea"/>
          <a:cs typeface="+mn-cs"/>
        </a:defRPr>
      </a:lvl8pPr>
      <a:lvl9pPr marL="4861590" algn="l" defTabSz="121539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059239" y="1"/>
            <a:ext cx="406082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1" name="Rectangle 10"/>
          <p:cNvSpPr/>
          <p:nvPr userDrawn="1"/>
        </p:nvSpPr>
        <p:spPr>
          <a:xfrm>
            <a:off x="8120066" y="1"/>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2" name="Rectangle 11"/>
          <p:cNvSpPr/>
          <p:nvPr userDrawn="1"/>
        </p:nvSpPr>
        <p:spPr>
          <a:xfrm>
            <a:off x="-6348" y="3043241"/>
            <a:ext cx="4059239"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3" name="Rectangle 12"/>
          <p:cNvSpPr/>
          <p:nvPr userDrawn="1"/>
        </p:nvSpPr>
        <p:spPr>
          <a:xfrm>
            <a:off x="4052891" y="3043241"/>
            <a:ext cx="406082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4" name="Rectangle 13"/>
          <p:cNvSpPr/>
          <p:nvPr userDrawn="1"/>
        </p:nvSpPr>
        <p:spPr>
          <a:xfrm>
            <a:off x="8113715" y="3043241"/>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5" name="Rectangle 14"/>
          <p:cNvSpPr/>
          <p:nvPr userDrawn="1"/>
        </p:nvSpPr>
        <p:spPr>
          <a:xfrm>
            <a:off x="-6348" y="6094414"/>
            <a:ext cx="4059239"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6" name="Rectangle 15"/>
          <p:cNvSpPr/>
          <p:nvPr userDrawn="1"/>
        </p:nvSpPr>
        <p:spPr>
          <a:xfrm>
            <a:off x="4052891" y="6094414"/>
            <a:ext cx="406082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7" name="Rectangle 16"/>
          <p:cNvSpPr/>
          <p:nvPr userDrawn="1"/>
        </p:nvSpPr>
        <p:spPr>
          <a:xfrm>
            <a:off x="8113715" y="6094414"/>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7" name="Rectangle 6"/>
          <p:cNvSpPr/>
          <p:nvPr userDrawn="1"/>
        </p:nvSpPr>
        <p:spPr>
          <a:xfrm>
            <a:off x="4" y="1"/>
            <a:ext cx="4059239"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594" fontAlgn="auto">
              <a:spcBef>
                <a:spcPts val="0"/>
              </a:spcBef>
              <a:spcAft>
                <a:spcPts val="0"/>
              </a:spcAft>
              <a:defRPr/>
            </a:pPr>
            <a:endParaRPr lang="en-US">
              <a:solidFill>
                <a:prstClr val="white"/>
              </a:solidFill>
            </a:endParaRPr>
          </a:p>
        </p:txBody>
      </p:sp>
      <p:sp>
        <p:nvSpPr>
          <p:cNvPr id="18" name="Rectangle 17"/>
          <p:cNvSpPr/>
          <p:nvPr userDrawn="1"/>
        </p:nvSpPr>
        <p:spPr>
          <a:xfrm>
            <a:off x="-6323" y="1"/>
            <a:ext cx="12185649" cy="9139238"/>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317">
              <a:defRPr/>
            </a:pPr>
            <a:endParaRPr lang="en-US">
              <a:solidFill>
                <a:prstClr val="white"/>
              </a:solidFill>
            </a:endParaRPr>
          </a:p>
        </p:txBody>
      </p:sp>
    </p:spTree>
    <p:extLst>
      <p:ext uri="{BB962C8B-B14F-4D97-AF65-F5344CB8AC3E}">
        <p14:creationId xmlns:p14="http://schemas.microsoft.com/office/powerpoint/2010/main" val="471789785"/>
      </p:ext>
    </p:extLst>
  </p:cSld>
  <p:clrMap bg1="dk1" tx1="lt1" bg2="dk2" tx2="lt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Lst>
  <p:hf hdr="0" ftr="0" dt="0"/>
  <p:txStyles>
    <p:titleStyle>
      <a:lvl1pPr algn="ctr" defTabSz="1214317" rtl="0" eaLnBrk="0" fontAlgn="base" hangingPunct="0">
        <a:spcBef>
          <a:spcPct val="0"/>
        </a:spcBef>
        <a:spcAft>
          <a:spcPct val="0"/>
        </a:spcAft>
        <a:defRPr sz="5900" kern="1200">
          <a:solidFill>
            <a:schemeClr val="tx1"/>
          </a:solidFill>
          <a:latin typeface="+mj-lt"/>
          <a:ea typeface="+mj-ea"/>
          <a:cs typeface="+mj-cs"/>
        </a:defRPr>
      </a:lvl1pPr>
      <a:lvl2pPr algn="ctr" defTabSz="1214317" rtl="0" eaLnBrk="0" fontAlgn="base" hangingPunct="0">
        <a:spcBef>
          <a:spcPct val="0"/>
        </a:spcBef>
        <a:spcAft>
          <a:spcPct val="0"/>
        </a:spcAft>
        <a:defRPr sz="5900">
          <a:solidFill>
            <a:schemeClr val="tx1"/>
          </a:solidFill>
          <a:latin typeface="Calibri" pitchFamily="34" charset="0"/>
        </a:defRPr>
      </a:lvl2pPr>
      <a:lvl3pPr algn="ctr" defTabSz="1214317" rtl="0" eaLnBrk="0" fontAlgn="base" hangingPunct="0">
        <a:spcBef>
          <a:spcPct val="0"/>
        </a:spcBef>
        <a:spcAft>
          <a:spcPct val="0"/>
        </a:spcAft>
        <a:defRPr sz="5900">
          <a:solidFill>
            <a:schemeClr val="tx1"/>
          </a:solidFill>
          <a:latin typeface="Calibri" pitchFamily="34" charset="0"/>
        </a:defRPr>
      </a:lvl3pPr>
      <a:lvl4pPr algn="ctr" defTabSz="1214317" rtl="0" eaLnBrk="0" fontAlgn="base" hangingPunct="0">
        <a:spcBef>
          <a:spcPct val="0"/>
        </a:spcBef>
        <a:spcAft>
          <a:spcPct val="0"/>
        </a:spcAft>
        <a:defRPr sz="5900">
          <a:solidFill>
            <a:schemeClr val="tx1"/>
          </a:solidFill>
          <a:latin typeface="Calibri" pitchFamily="34" charset="0"/>
        </a:defRPr>
      </a:lvl4pPr>
      <a:lvl5pPr algn="ctr" defTabSz="1214317" rtl="0" eaLnBrk="0" fontAlgn="base" hangingPunct="0">
        <a:spcBef>
          <a:spcPct val="0"/>
        </a:spcBef>
        <a:spcAft>
          <a:spcPct val="0"/>
        </a:spcAft>
        <a:defRPr sz="5900">
          <a:solidFill>
            <a:schemeClr val="tx1"/>
          </a:solidFill>
          <a:latin typeface="Calibri" pitchFamily="34" charset="0"/>
        </a:defRPr>
      </a:lvl5pPr>
      <a:lvl6pPr marL="455961" algn="ctr" defTabSz="1214317" rtl="0" fontAlgn="base">
        <a:spcBef>
          <a:spcPct val="0"/>
        </a:spcBef>
        <a:spcAft>
          <a:spcPct val="0"/>
        </a:spcAft>
        <a:defRPr sz="5900">
          <a:solidFill>
            <a:schemeClr val="tx1"/>
          </a:solidFill>
          <a:latin typeface="Calibri" pitchFamily="34" charset="0"/>
        </a:defRPr>
      </a:lvl6pPr>
      <a:lvl7pPr marL="911921" algn="ctr" defTabSz="1214317" rtl="0" fontAlgn="base">
        <a:spcBef>
          <a:spcPct val="0"/>
        </a:spcBef>
        <a:spcAft>
          <a:spcPct val="0"/>
        </a:spcAft>
        <a:defRPr sz="5900">
          <a:solidFill>
            <a:schemeClr val="tx1"/>
          </a:solidFill>
          <a:latin typeface="Calibri" pitchFamily="34" charset="0"/>
        </a:defRPr>
      </a:lvl7pPr>
      <a:lvl8pPr marL="1367885" algn="ctr" defTabSz="1214317" rtl="0" fontAlgn="base">
        <a:spcBef>
          <a:spcPct val="0"/>
        </a:spcBef>
        <a:spcAft>
          <a:spcPct val="0"/>
        </a:spcAft>
        <a:defRPr sz="5900">
          <a:solidFill>
            <a:schemeClr val="tx1"/>
          </a:solidFill>
          <a:latin typeface="Calibri" pitchFamily="34" charset="0"/>
        </a:defRPr>
      </a:lvl8pPr>
      <a:lvl9pPr marL="1823845" algn="ctr" defTabSz="1214317" rtl="0" fontAlgn="base">
        <a:spcBef>
          <a:spcPct val="0"/>
        </a:spcBef>
        <a:spcAft>
          <a:spcPct val="0"/>
        </a:spcAft>
        <a:defRPr sz="5900">
          <a:solidFill>
            <a:schemeClr val="tx1"/>
          </a:solidFill>
          <a:latin typeface="Calibri" pitchFamily="34" charset="0"/>
        </a:defRPr>
      </a:lvl9pPr>
    </p:titleStyle>
    <p:bodyStyle>
      <a:lvl1pPr marL="454378" indent="-454378" algn="l" defTabSz="1214317"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86336" indent="-378387" algn="l" defTabSz="1214317"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16705" indent="-302384" algn="l" defTabSz="1214317"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24658" indent="-302384" algn="l" defTabSz="1214317"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32606" indent="-302384" algn="l" defTabSz="1214317"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40131" indent="-303640" algn="l" defTabSz="121459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7424" indent="-303640" algn="l" defTabSz="121459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4725" indent="-303640" algn="l" defTabSz="121459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2016" indent="-303640" algn="l" defTabSz="121459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4594" rtl="0" eaLnBrk="1" latinLnBrk="0" hangingPunct="1">
        <a:defRPr sz="2400" kern="1200">
          <a:solidFill>
            <a:schemeClr val="tx1"/>
          </a:solidFill>
          <a:latin typeface="+mn-lt"/>
          <a:ea typeface="+mn-ea"/>
          <a:cs typeface="+mn-cs"/>
        </a:defRPr>
      </a:lvl1pPr>
      <a:lvl2pPr marL="607300" algn="l" defTabSz="1214594" rtl="0" eaLnBrk="1" latinLnBrk="0" hangingPunct="1">
        <a:defRPr sz="2400" kern="1200">
          <a:solidFill>
            <a:schemeClr val="tx1"/>
          </a:solidFill>
          <a:latin typeface="+mn-lt"/>
          <a:ea typeface="+mn-ea"/>
          <a:cs typeface="+mn-cs"/>
        </a:defRPr>
      </a:lvl2pPr>
      <a:lvl3pPr marL="1214594" algn="l" defTabSz="1214594" rtl="0" eaLnBrk="1" latinLnBrk="0" hangingPunct="1">
        <a:defRPr sz="2400" kern="1200">
          <a:solidFill>
            <a:schemeClr val="tx1"/>
          </a:solidFill>
          <a:latin typeface="+mn-lt"/>
          <a:ea typeface="+mn-ea"/>
          <a:cs typeface="+mn-cs"/>
        </a:defRPr>
      </a:lvl3pPr>
      <a:lvl4pPr marL="1821883" algn="l" defTabSz="1214594" rtl="0" eaLnBrk="1" latinLnBrk="0" hangingPunct="1">
        <a:defRPr sz="2400" kern="1200">
          <a:solidFill>
            <a:schemeClr val="tx1"/>
          </a:solidFill>
          <a:latin typeface="+mn-lt"/>
          <a:ea typeface="+mn-ea"/>
          <a:cs typeface="+mn-cs"/>
        </a:defRPr>
      </a:lvl4pPr>
      <a:lvl5pPr marL="2429184" algn="l" defTabSz="1214594" rtl="0" eaLnBrk="1" latinLnBrk="0" hangingPunct="1">
        <a:defRPr sz="2400" kern="1200">
          <a:solidFill>
            <a:schemeClr val="tx1"/>
          </a:solidFill>
          <a:latin typeface="+mn-lt"/>
          <a:ea typeface="+mn-ea"/>
          <a:cs typeface="+mn-cs"/>
        </a:defRPr>
      </a:lvl5pPr>
      <a:lvl6pPr marL="3036484" algn="l" defTabSz="1214594" rtl="0" eaLnBrk="1" latinLnBrk="0" hangingPunct="1">
        <a:defRPr sz="2400" kern="1200">
          <a:solidFill>
            <a:schemeClr val="tx1"/>
          </a:solidFill>
          <a:latin typeface="+mn-lt"/>
          <a:ea typeface="+mn-ea"/>
          <a:cs typeface="+mn-cs"/>
        </a:defRPr>
      </a:lvl6pPr>
      <a:lvl7pPr marL="3643775" algn="l" defTabSz="1214594" rtl="0" eaLnBrk="1" latinLnBrk="0" hangingPunct="1">
        <a:defRPr sz="2400" kern="1200">
          <a:solidFill>
            <a:schemeClr val="tx1"/>
          </a:solidFill>
          <a:latin typeface="+mn-lt"/>
          <a:ea typeface="+mn-ea"/>
          <a:cs typeface="+mn-cs"/>
        </a:defRPr>
      </a:lvl7pPr>
      <a:lvl8pPr marL="4251075" algn="l" defTabSz="1214594" rtl="0" eaLnBrk="1" latinLnBrk="0" hangingPunct="1">
        <a:defRPr sz="2400" kern="1200">
          <a:solidFill>
            <a:schemeClr val="tx1"/>
          </a:solidFill>
          <a:latin typeface="+mn-lt"/>
          <a:ea typeface="+mn-ea"/>
          <a:cs typeface="+mn-cs"/>
        </a:defRPr>
      </a:lvl8pPr>
      <a:lvl9pPr marL="4858370" algn="l" defTabSz="121459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2814" y="101602"/>
            <a:ext cx="10353674"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246" tIns="60643" rIns="121246" bIns="60643"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912814" y="1217613"/>
            <a:ext cx="10353674"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246" tIns="60643" rIns="121246" bIns="6064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540875" y="8423276"/>
            <a:ext cx="1522413" cy="609600"/>
          </a:xfrm>
          <a:prstGeom prst="rect">
            <a:avLst/>
          </a:prstGeom>
          <a:noFill/>
          <a:ln w="9525">
            <a:noFill/>
            <a:miter lim="800000"/>
            <a:headEnd/>
            <a:tailEnd/>
          </a:ln>
        </p:spPr>
        <p:txBody>
          <a:bodyPr vert="horz" wrap="square" lIns="121246" tIns="60643" rIns="121246" bIns="60643" numCol="1" anchor="ctr" anchorCtr="0" compatLnSpc="1">
            <a:prstTxWarp prst="textNoShape">
              <a:avLst/>
            </a:prstTxWarp>
          </a:bodyPr>
          <a:lstStyle>
            <a:lvl1pPr algn="ctr" defTabSz="910363"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2943225" y="8423276"/>
            <a:ext cx="6394450" cy="609600"/>
          </a:xfrm>
          <a:prstGeom prst="rect">
            <a:avLst/>
          </a:prstGeom>
          <a:noFill/>
          <a:ln w="9525">
            <a:noFill/>
            <a:miter lim="800000"/>
            <a:headEnd/>
            <a:tailEnd/>
          </a:ln>
        </p:spPr>
        <p:txBody>
          <a:bodyPr vert="horz" wrap="square" lIns="121246" tIns="60643" rIns="121246" bIns="60643" numCol="1" anchor="ctr" anchorCtr="0" compatLnSpc="1">
            <a:prstTxWarp prst="textNoShape">
              <a:avLst/>
            </a:prstTxWarp>
          </a:bodyPr>
          <a:lstStyle>
            <a:lvl1pPr algn="ctr" defTabSz="910363" eaLnBrk="0" hangingPunct="0">
              <a:defRPr sz="1900">
                <a:solidFill>
                  <a:srgbClr val="000000"/>
                </a:solidFill>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502" y="8423276"/>
            <a:ext cx="811211" cy="609600"/>
          </a:xfrm>
          <a:prstGeom prst="rect">
            <a:avLst/>
          </a:prstGeom>
          <a:noFill/>
          <a:ln w="9525">
            <a:noFill/>
            <a:miter lim="800000"/>
            <a:headEnd/>
            <a:tailEnd/>
          </a:ln>
        </p:spPr>
        <p:txBody>
          <a:bodyPr vert="horz" wrap="square" lIns="121246" tIns="60643" rIns="121246" bIns="60643" numCol="1" anchor="ctr" anchorCtr="0" compatLnSpc="1">
            <a:prstTxWarp prst="textNoShape">
              <a:avLst/>
            </a:prstTxWarp>
          </a:bodyPr>
          <a:lstStyle>
            <a:lvl1pPr algn="ctr" defTabSz="910363" eaLnBrk="0" hangingPunct="0">
              <a:defRPr sz="1900">
                <a:solidFill>
                  <a:srgbClr val="000000"/>
                </a:solidFill>
                <a:latin typeface="Arial" charset="0"/>
                <a:ea typeface="ＭＳ Ｐゴシック" pitchFamily="1" charset="-128"/>
                <a:cs typeface="+mn-cs"/>
              </a:defRPr>
            </a:lvl1pPr>
          </a:lstStyle>
          <a:p>
            <a:pPr>
              <a:defRPr/>
            </a:pPr>
            <a:fld id="{CC6BA4DD-591E-48A1-BE26-6D0D66B8BAA4}"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33" name="Picture 4" descr="June 09 text 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678660"/>
      </p:ext>
    </p:extLst>
  </p:cSld>
  <p:clrMap bg1="lt1" tx1="dk1" bg2="lt2" tx2="dk2" accent1="accent1" accent2="accent2" accent3="accent3" accent4="accent4" accent5="accent5" accent6="accent6" hlink="hlink" folHlink="folHlink"/>
  <p:sldLayoutIdLst>
    <p:sldLayoutId id="2147486172" r:id="rId1"/>
    <p:sldLayoutId id="2147486173" r:id="rId2"/>
    <p:sldLayoutId id="2147486174" r:id="rId3"/>
    <p:sldLayoutId id="2147486175" r:id="rId4"/>
    <p:sldLayoutId id="2147486176" r:id="rId5"/>
    <p:sldLayoutId id="2147486177" r:id="rId6"/>
    <p:sldLayoutId id="2147486178" r:id="rId7"/>
    <p:sldLayoutId id="2147486179" r:id="rId8"/>
    <p:sldLayoutId id="2147486180" r:id="rId9"/>
    <p:sldLayoutId id="2147486181" r:id="rId10"/>
    <p:sldLayoutId id="2147486182" r:id="rId11"/>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6228"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2455"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18673"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24902"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48560" indent="-448560"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79537" indent="-372476"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0514" indent="-297981"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17574" indent="-297981"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24635" indent="-297981"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34245" indent="-303100" algn="l" rtl="0" eaLnBrk="1" fontAlgn="base" hangingPunct="1">
        <a:spcBef>
          <a:spcPct val="20000"/>
        </a:spcBef>
        <a:spcAft>
          <a:spcPct val="0"/>
        </a:spcAft>
        <a:buChar char="»"/>
        <a:defRPr sz="2700">
          <a:solidFill>
            <a:schemeClr val="tx1"/>
          </a:solidFill>
          <a:latin typeface="+mn-lt"/>
          <a:ea typeface="+mn-ea"/>
        </a:defRPr>
      </a:lvl6pPr>
      <a:lvl7pPr marL="3940473" indent="-303100" algn="l" rtl="0" eaLnBrk="1" fontAlgn="base" hangingPunct="1">
        <a:spcBef>
          <a:spcPct val="20000"/>
        </a:spcBef>
        <a:spcAft>
          <a:spcPct val="0"/>
        </a:spcAft>
        <a:buChar char="»"/>
        <a:defRPr sz="2700">
          <a:solidFill>
            <a:schemeClr val="tx1"/>
          </a:solidFill>
          <a:latin typeface="+mn-lt"/>
          <a:ea typeface="+mn-ea"/>
        </a:defRPr>
      </a:lvl7pPr>
      <a:lvl8pPr marL="4546702" indent="-303100" algn="l" rtl="0" eaLnBrk="1" fontAlgn="base" hangingPunct="1">
        <a:spcBef>
          <a:spcPct val="20000"/>
        </a:spcBef>
        <a:spcAft>
          <a:spcPct val="0"/>
        </a:spcAft>
        <a:buChar char="»"/>
        <a:defRPr sz="2700">
          <a:solidFill>
            <a:schemeClr val="tx1"/>
          </a:solidFill>
          <a:latin typeface="+mn-lt"/>
          <a:ea typeface="+mn-ea"/>
        </a:defRPr>
      </a:lvl8pPr>
      <a:lvl9pPr marL="5152921" indent="-303100"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2455" rtl="0" eaLnBrk="1" latinLnBrk="0" hangingPunct="1">
        <a:defRPr sz="2400" kern="1200">
          <a:solidFill>
            <a:schemeClr val="tx1"/>
          </a:solidFill>
          <a:latin typeface="+mn-lt"/>
          <a:ea typeface="+mn-ea"/>
          <a:cs typeface="+mn-cs"/>
        </a:defRPr>
      </a:lvl1pPr>
      <a:lvl2pPr marL="606228" algn="l" defTabSz="1212455" rtl="0" eaLnBrk="1" latinLnBrk="0" hangingPunct="1">
        <a:defRPr sz="2400" kern="1200">
          <a:solidFill>
            <a:schemeClr val="tx1"/>
          </a:solidFill>
          <a:latin typeface="+mn-lt"/>
          <a:ea typeface="+mn-ea"/>
          <a:cs typeface="+mn-cs"/>
        </a:defRPr>
      </a:lvl2pPr>
      <a:lvl3pPr marL="1212455" algn="l" defTabSz="1212455" rtl="0" eaLnBrk="1" latinLnBrk="0" hangingPunct="1">
        <a:defRPr sz="2400" kern="1200">
          <a:solidFill>
            <a:schemeClr val="tx1"/>
          </a:solidFill>
          <a:latin typeface="+mn-lt"/>
          <a:ea typeface="+mn-ea"/>
          <a:cs typeface="+mn-cs"/>
        </a:defRPr>
      </a:lvl3pPr>
      <a:lvl4pPr marL="1818673" algn="l" defTabSz="1212455" rtl="0" eaLnBrk="1" latinLnBrk="0" hangingPunct="1">
        <a:defRPr sz="2400" kern="1200">
          <a:solidFill>
            <a:schemeClr val="tx1"/>
          </a:solidFill>
          <a:latin typeface="+mn-lt"/>
          <a:ea typeface="+mn-ea"/>
          <a:cs typeface="+mn-cs"/>
        </a:defRPr>
      </a:lvl4pPr>
      <a:lvl5pPr marL="2424902" algn="l" defTabSz="1212455" rtl="0" eaLnBrk="1" latinLnBrk="0" hangingPunct="1">
        <a:defRPr sz="2400" kern="1200">
          <a:solidFill>
            <a:schemeClr val="tx1"/>
          </a:solidFill>
          <a:latin typeface="+mn-lt"/>
          <a:ea typeface="+mn-ea"/>
          <a:cs typeface="+mn-cs"/>
        </a:defRPr>
      </a:lvl5pPr>
      <a:lvl6pPr marL="3031134" algn="l" defTabSz="1212455" rtl="0" eaLnBrk="1" latinLnBrk="0" hangingPunct="1">
        <a:defRPr sz="2400" kern="1200">
          <a:solidFill>
            <a:schemeClr val="tx1"/>
          </a:solidFill>
          <a:latin typeface="+mn-lt"/>
          <a:ea typeface="+mn-ea"/>
          <a:cs typeface="+mn-cs"/>
        </a:defRPr>
      </a:lvl6pPr>
      <a:lvl7pPr marL="3637358" algn="l" defTabSz="1212455" rtl="0" eaLnBrk="1" latinLnBrk="0" hangingPunct="1">
        <a:defRPr sz="2400" kern="1200">
          <a:solidFill>
            <a:schemeClr val="tx1"/>
          </a:solidFill>
          <a:latin typeface="+mn-lt"/>
          <a:ea typeface="+mn-ea"/>
          <a:cs typeface="+mn-cs"/>
        </a:defRPr>
      </a:lvl7pPr>
      <a:lvl8pPr marL="4243584" algn="l" defTabSz="1212455" rtl="0" eaLnBrk="1" latinLnBrk="0" hangingPunct="1">
        <a:defRPr sz="2400" kern="1200">
          <a:solidFill>
            <a:schemeClr val="tx1"/>
          </a:solidFill>
          <a:latin typeface="+mn-lt"/>
          <a:ea typeface="+mn-ea"/>
          <a:cs typeface="+mn-cs"/>
        </a:defRPr>
      </a:lvl8pPr>
      <a:lvl9pPr marL="4849808" algn="l" defTabSz="12124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8.jpg"/><Relationship Id="rId11" Type="http://schemas.openxmlformats.org/officeDocument/2006/relationships/image" Target="../media/image53.jpe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jp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hyperlink" Target="http://www.ioos.noaa.gov/biodiversity/welcome.html"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3.jpe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hyperlink" Target="https://www.facebook.com/usioosgov" TargetMode="External"/><Relationship Id="rId5" Type="http://schemas.openxmlformats.org/officeDocument/2006/relationships/hyperlink" Target="http://www.noaa.ioos.gov/" TargetMode="Externa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418" name="Picture 16" descr="H:\My Documents\My Pictures\photo (33).JPG"/>
          <p:cNvPicPr>
            <a:picLocks noChangeAspect="1" noChangeArrowheads="1"/>
          </p:cNvPicPr>
          <p:nvPr/>
        </p:nvPicPr>
        <p:blipFill>
          <a:blip r:embed="rId3">
            <a:extLst>
              <a:ext uri="{28A0092B-C50C-407E-A947-70E740481C1C}">
                <a14:useLocalDpi xmlns:a14="http://schemas.microsoft.com/office/drawing/2010/main" val="0"/>
              </a:ext>
            </a:extLst>
          </a:blip>
          <a:srcRect t="5363" r="23827"/>
          <a:stretch>
            <a:fillRect/>
          </a:stretch>
        </p:blipFill>
        <p:spPr bwMode="auto">
          <a:xfrm>
            <a:off x="0" y="1052513"/>
            <a:ext cx="100980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20000"/>
              </a:spcBef>
              <a:buChar char="•"/>
              <a:defRPr sz="4300">
                <a:solidFill>
                  <a:schemeClr val="tx1"/>
                </a:solidFill>
                <a:latin typeface="Arial" charset="0"/>
                <a:ea typeface="ＭＳ Ｐゴシック" pitchFamily="34" charset="-128"/>
              </a:defRPr>
            </a:lvl1pPr>
            <a:lvl2pPr marL="742950" indent="-285750" defTabSz="908050" eaLnBrk="0" hangingPunct="0">
              <a:spcBef>
                <a:spcPct val="20000"/>
              </a:spcBef>
              <a:buChar char="–"/>
              <a:defRPr sz="3700">
                <a:solidFill>
                  <a:schemeClr val="tx1"/>
                </a:solidFill>
                <a:latin typeface="Arial" charset="0"/>
                <a:ea typeface="ＭＳ Ｐゴシック" pitchFamily="34" charset="-128"/>
              </a:defRPr>
            </a:lvl2pPr>
            <a:lvl3pPr marL="1143000" indent="-228600" defTabSz="908050" eaLnBrk="0" hangingPunct="0">
              <a:spcBef>
                <a:spcPct val="20000"/>
              </a:spcBef>
              <a:buChar char="•"/>
              <a:defRPr sz="3200">
                <a:solidFill>
                  <a:schemeClr val="tx1"/>
                </a:solidFill>
                <a:latin typeface="Arial" charset="0"/>
                <a:ea typeface="ＭＳ Ｐゴシック" pitchFamily="34" charset="-128"/>
              </a:defRPr>
            </a:lvl3pPr>
            <a:lvl4pPr marL="1600200" indent="-228600" defTabSz="908050" eaLnBrk="0" hangingPunct="0">
              <a:spcBef>
                <a:spcPct val="20000"/>
              </a:spcBef>
              <a:buChar char="–"/>
              <a:defRPr sz="2700">
                <a:solidFill>
                  <a:schemeClr val="tx1"/>
                </a:solidFill>
                <a:latin typeface="Arial" charset="0"/>
                <a:ea typeface="ＭＳ Ｐゴシック" pitchFamily="34" charset="-128"/>
              </a:defRPr>
            </a:lvl4pPr>
            <a:lvl5pPr marL="2057400" indent="-228600" defTabSz="908050" eaLnBrk="0" hangingPunct="0">
              <a:spcBef>
                <a:spcPct val="20000"/>
              </a:spcBef>
              <a:buChar char="»"/>
              <a:defRPr sz="2700">
                <a:solidFill>
                  <a:schemeClr val="tx1"/>
                </a:solidFill>
                <a:latin typeface="Arial" charset="0"/>
                <a:ea typeface="ＭＳ Ｐゴシック" pitchFamily="34" charset="-128"/>
              </a:defRPr>
            </a:lvl5pPr>
            <a:lvl6pPr marL="2514600" indent="-228600" defTabSz="908050"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908050"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908050"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908050"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4D5AC301-43A1-4E5D-B213-95B9AFFB30CC}" type="slidenum">
              <a:rPr lang="en-US" altLang="en-US" sz="1900" smtClean="0">
                <a:solidFill>
                  <a:srgbClr val="000000"/>
                </a:solidFill>
              </a:rPr>
              <a:pPr>
                <a:spcBef>
                  <a:spcPct val="0"/>
                </a:spcBef>
                <a:buFontTx/>
                <a:buNone/>
                <a:defRPr/>
              </a:pPr>
              <a:t>1</a:t>
            </a:fld>
            <a:endParaRPr lang="en-US" altLang="en-US" sz="1900" smtClean="0">
              <a:solidFill>
                <a:srgbClr val="000000"/>
              </a:solidFill>
            </a:endParaRPr>
          </a:p>
        </p:txBody>
      </p:sp>
      <p:pic>
        <p:nvPicPr>
          <p:cNvPr id="6042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150" y="1052513"/>
            <a:ext cx="3613150" cy="722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1" name="Rectangle 1"/>
          <p:cNvSpPr>
            <a:spLocks noChangeArrowheads="1"/>
          </p:cNvSpPr>
          <p:nvPr/>
        </p:nvSpPr>
        <p:spPr bwMode="auto">
          <a:xfrm>
            <a:off x="2227263" y="1576388"/>
            <a:ext cx="6089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p>
          <a:p>
            <a:endParaRPr lang="en-US" altLang="en-US"/>
          </a:p>
        </p:txBody>
      </p:sp>
      <p:pic>
        <p:nvPicPr>
          <p:cNvPr id="60422" name="Picture 15" descr="H:\My Documents\IOOS\Temp\Great Lakes Observing System Data Portal.jpg"/>
          <p:cNvPicPr>
            <a:picLocks noChangeAspect="1" noChangeArrowheads="1"/>
          </p:cNvPicPr>
          <p:nvPr/>
        </p:nvPicPr>
        <p:blipFill>
          <a:blip r:embed="rId5">
            <a:extLst>
              <a:ext uri="{28A0092B-C50C-407E-A947-70E740481C1C}">
                <a14:useLocalDpi xmlns:a14="http://schemas.microsoft.com/office/drawing/2010/main" val="0"/>
              </a:ext>
            </a:extLst>
          </a:blip>
          <a:srcRect l="13596" t="14378" r="7417" b="17886"/>
          <a:stretch>
            <a:fillRect/>
          </a:stretch>
        </p:blipFill>
        <p:spPr bwMode="auto">
          <a:xfrm>
            <a:off x="0" y="3798888"/>
            <a:ext cx="676116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08088" cy="102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4" name="Rectangle 7"/>
          <p:cNvSpPr>
            <a:spLocks noChangeArrowheads="1"/>
          </p:cNvSpPr>
          <p:nvPr/>
        </p:nvSpPr>
        <p:spPr bwMode="auto">
          <a:xfrm>
            <a:off x="1208088" y="-233363"/>
            <a:ext cx="10971212" cy="129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sz="1400">
              <a:solidFill>
                <a:srgbClr val="000000"/>
              </a:solidFill>
              <a:latin typeface="Candara" pitchFamily="34" charset="0"/>
            </a:endParaRPr>
          </a:p>
          <a:p>
            <a:pPr algn="ctr"/>
            <a:r>
              <a:rPr lang="en-US" altLang="en-US" sz="3200" b="1">
                <a:solidFill>
                  <a:srgbClr val="000000"/>
                </a:solidFill>
                <a:latin typeface="Candara" pitchFamily="34" charset="0"/>
              </a:rPr>
              <a:t>U.S. IOOS Update</a:t>
            </a:r>
          </a:p>
          <a:p>
            <a:pPr algn="ctr"/>
            <a:r>
              <a:rPr lang="en-US" altLang="en-US" sz="3200" b="1">
                <a:solidFill>
                  <a:srgbClr val="000000"/>
                </a:solidFill>
                <a:latin typeface="Candara" pitchFamily="34" charset="0"/>
              </a:rPr>
              <a:t>GREAT LAKES OBSERVING SYSTEM - </a:t>
            </a:r>
            <a:r>
              <a:rPr lang="en-US" altLang="en-US" sz="3200">
                <a:solidFill>
                  <a:srgbClr val="000000"/>
                </a:solidFill>
                <a:latin typeface="Candara" pitchFamily="34" charset="0"/>
              </a:rPr>
              <a:t>Annual General Meeting </a:t>
            </a:r>
            <a:endParaRPr lang="en-US" altLang="en-US" sz="3200"/>
          </a:p>
        </p:txBody>
      </p:sp>
      <p:pic>
        <p:nvPicPr>
          <p:cNvPr id="60425" name="Picture 24" descr="H:\My Documents\IOOS\Temp\Great Lakes Observing System - Data Catalog_Page_1.jpg"/>
          <p:cNvPicPr>
            <a:picLocks noChangeAspect="1" noChangeArrowheads="1"/>
          </p:cNvPicPr>
          <p:nvPr/>
        </p:nvPicPr>
        <p:blipFill>
          <a:blip r:embed="rId7" cstate="print">
            <a:extLst>
              <a:ext uri="{28A0092B-C50C-407E-A947-70E740481C1C}">
                <a14:useLocalDpi xmlns:a14="http://schemas.microsoft.com/office/drawing/2010/main" val="0"/>
              </a:ext>
            </a:extLst>
          </a:blip>
          <a:srcRect l="4797" t="4395" r="61679" b="22243"/>
          <a:stretch>
            <a:fillRect/>
          </a:stretch>
        </p:blipFill>
        <p:spPr bwMode="auto">
          <a:xfrm>
            <a:off x="6375400" y="4572000"/>
            <a:ext cx="219075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TextBox 7"/>
          <p:cNvSpPr txBox="1">
            <a:spLocks noChangeArrowheads="1"/>
          </p:cNvSpPr>
          <p:nvPr/>
        </p:nvSpPr>
        <p:spPr bwMode="auto">
          <a:xfrm>
            <a:off x="3452813" y="3476625"/>
            <a:ext cx="5568950" cy="15700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3200" b="1">
                <a:solidFill>
                  <a:schemeClr val="bg1"/>
                </a:solidFill>
                <a:latin typeface="Calibri" pitchFamily="34" charset="0"/>
                <a:cs typeface="Arial" charset="0"/>
              </a:rPr>
              <a:t>Zdenka Willis</a:t>
            </a:r>
          </a:p>
          <a:p>
            <a:pPr algn="ctr" eaLnBrk="1" hangingPunct="1">
              <a:spcBef>
                <a:spcPct val="0"/>
              </a:spcBef>
              <a:buFontTx/>
              <a:buNone/>
            </a:pPr>
            <a:r>
              <a:rPr lang="en-US" altLang="en-US" sz="3200" b="1">
                <a:solidFill>
                  <a:schemeClr val="bg1"/>
                </a:solidFill>
                <a:latin typeface="Calibri" pitchFamily="34" charset="0"/>
                <a:cs typeface="Arial" charset="0"/>
              </a:rPr>
              <a:t>IOOS Program Director</a:t>
            </a:r>
          </a:p>
          <a:p>
            <a:pPr algn="ctr" eaLnBrk="1" hangingPunct="1">
              <a:spcBef>
                <a:spcPct val="0"/>
              </a:spcBef>
              <a:buFontTx/>
              <a:buNone/>
            </a:pPr>
            <a:r>
              <a:rPr lang="en-US" altLang="en-US" sz="3200" b="1">
                <a:solidFill>
                  <a:schemeClr val="bg1"/>
                </a:solidFill>
                <a:latin typeface="Calibri" pitchFamily="34" charset="0"/>
                <a:cs typeface="Arial" charset="0"/>
              </a:rPr>
              <a:t>October 7,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2088" y="3406775"/>
            <a:ext cx="833596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697" tIns="67848" rIns="135697" bIns="67848"/>
          <a:lstStyle>
            <a:lvl1pPr marL="455613" indent="-455613" eaLnBrk="0" hangingPunct="0">
              <a:spcBef>
                <a:spcPct val="20000"/>
              </a:spcBef>
              <a:buChar char="•"/>
              <a:defRPr sz="4300">
                <a:solidFill>
                  <a:schemeClr val="tx1"/>
                </a:solidFill>
                <a:latin typeface="Arial" charset="0"/>
                <a:ea typeface="ＭＳ Ｐゴシック" pitchFamily="34" charset="-128"/>
              </a:defRPr>
            </a:lvl1pPr>
            <a:lvl2pPr marL="1065213" indent="-455613"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eaLnBrk="1" hangingPunct="1">
              <a:spcBef>
                <a:spcPct val="0"/>
              </a:spcBef>
              <a:spcAft>
                <a:spcPts val="800"/>
              </a:spcAft>
              <a:buClr>
                <a:srgbClr val="990033"/>
              </a:buClr>
              <a:buFont typeface="Wingdings" pitchFamily="2" charset="2"/>
              <a:buChar char="±"/>
              <a:defRPr/>
            </a:pPr>
            <a:r>
              <a:rPr lang="en-US" altLang="en-US" sz="2700" b="1" dirty="0" smtClean="0">
                <a:solidFill>
                  <a:srgbClr val="003366"/>
                </a:solidFill>
                <a:latin typeface="+mj-lt"/>
                <a:cs typeface="Times New Roman" pitchFamily="18" charset="0"/>
              </a:rPr>
              <a:t>A third-party </a:t>
            </a:r>
            <a:r>
              <a:rPr lang="en-US" altLang="en-US" sz="2700" b="1" u="sng" dirty="0" err="1" smtClean="0">
                <a:solidFill>
                  <a:srgbClr val="003366"/>
                </a:solidFill>
                <a:latin typeface="+mj-lt"/>
                <a:cs typeface="Times New Roman" pitchFamily="18" charset="0"/>
              </a:rPr>
              <a:t>testbed</a:t>
            </a:r>
            <a:r>
              <a:rPr lang="en-US" altLang="en-US" sz="2700" b="1" dirty="0" smtClean="0">
                <a:solidFill>
                  <a:srgbClr val="003366"/>
                </a:solidFill>
                <a:latin typeface="+mj-lt"/>
                <a:cs typeface="Times New Roman" pitchFamily="18" charset="0"/>
              </a:rPr>
              <a:t> for evaluating technologies </a:t>
            </a:r>
          </a:p>
          <a:p>
            <a:pPr lvl="1" eaLnBrk="1" hangingPunct="1">
              <a:spcBef>
                <a:spcPct val="0"/>
              </a:spcBef>
              <a:spcAft>
                <a:spcPts val="800"/>
              </a:spcAft>
              <a:buClr>
                <a:srgbClr val="990033"/>
              </a:buClr>
              <a:buFont typeface="Wingdings" pitchFamily="2" charset="2"/>
              <a:buChar char="±"/>
              <a:defRPr/>
            </a:pPr>
            <a:r>
              <a:rPr lang="en-US" altLang="en-US" sz="2700" b="1" dirty="0" smtClean="0">
                <a:solidFill>
                  <a:srgbClr val="003366"/>
                </a:solidFill>
                <a:latin typeface="+mj-lt"/>
                <a:cs typeface="Times New Roman" pitchFamily="18" charset="0"/>
              </a:rPr>
              <a:t>P</a:t>
            </a:r>
            <a:r>
              <a:rPr lang="en-US" altLang="en-US" sz="2900" b="1" dirty="0" smtClean="0">
                <a:solidFill>
                  <a:srgbClr val="003366"/>
                </a:solidFill>
                <a:latin typeface="+mj-lt"/>
                <a:cs typeface="Arial" charset="0"/>
              </a:rPr>
              <a:t>H Sensors (2013/2014) – 7</a:t>
            </a:r>
          </a:p>
          <a:p>
            <a:pPr lvl="1" eaLnBrk="1" hangingPunct="1">
              <a:spcBef>
                <a:spcPct val="0"/>
              </a:spcBef>
              <a:spcAft>
                <a:spcPts val="1863"/>
              </a:spcAft>
              <a:buClr>
                <a:srgbClr val="990033"/>
              </a:buClr>
              <a:buFont typeface="Wingdings" pitchFamily="2" charset="2"/>
              <a:buChar char="±"/>
              <a:defRPr/>
            </a:pPr>
            <a:r>
              <a:rPr lang="en-US" altLang="en-US" sz="2900" b="1" dirty="0" smtClean="0">
                <a:solidFill>
                  <a:srgbClr val="003366"/>
                </a:solidFill>
                <a:latin typeface="+mj-lt"/>
                <a:cs typeface="Arial" charset="0"/>
              </a:rPr>
              <a:t>DO Sensors II (2014/2015) – 10 </a:t>
            </a:r>
          </a:p>
          <a:p>
            <a:pPr eaLnBrk="1" hangingPunct="1">
              <a:spcBef>
                <a:spcPct val="0"/>
              </a:spcBef>
              <a:spcAft>
                <a:spcPts val="1863"/>
              </a:spcAft>
              <a:buClr>
                <a:srgbClr val="990033"/>
              </a:buClr>
              <a:buFont typeface="Wingdings" pitchFamily="2" charset="2"/>
              <a:buChar char="±"/>
              <a:defRPr/>
            </a:pPr>
            <a:r>
              <a:rPr lang="en-US" altLang="en-US" sz="2900" b="1" dirty="0" smtClean="0">
                <a:solidFill>
                  <a:srgbClr val="003366"/>
                </a:solidFill>
                <a:latin typeface="+mj-lt"/>
                <a:cs typeface="Arial" charset="0"/>
              </a:rPr>
              <a:t>A</a:t>
            </a:r>
            <a:r>
              <a:rPr lang="en-US" altLang="en-US" sz="2700" b="1" dirty="0" smtClean="0">
                <a:solidFill>
                  <a:srgbClr val="003366"/>
                </a:solidFill>
                <a:latin typeface="+mj-lt"/>
                <a:cs typeface="Times New Roman" pitchFamily="18" charset="0"/>
              </a:rPr>
              <a:t> forum for </a:t>
            </a:r>
            <a:r>
              <a:rPr lang="en-US" altLang="en-US" sz="2700" b="1" u="sng" dirty="0" smtClean="0">
                <a:solidFill>
                  <a:srgbClr val="003366"/>
                </a:solidFill>
                <a:latin typeface="+mj-lt"/>
                <a:cs typeface="Times New Roman" pitchFamily="18" charset="0"/>
              </a:rPr>
              <a:t>capacity and consensus building</a:t>
            </a:r>
          </a:p>
          <a:p>
            <a:pPr eaLnBrk="1" hangingPunct="1">
              <a:spcBef>
                <a:spcPct val="0"/>
              </a:spcBef>
              <a:spcAft>
                <a:spcPts val="800"/>
              </a:spcAft>
              <a:buClr>
                <a:srgbClr val="990033"/>
              </a:buClr>
              <a:buFont typeface="Wingdings" pitchFamily="2" charset="2"/>
              <a:buChar char="±"/>
              <a:defRPr/>
            </a:pPr>
            <a:r>
              <a:rPr lang="en-US" altLang="en-US" sz="2700" b="1" dirty="0" smtClean="0">
                <a:solidFill>
                  <a:srgbClr val="003366"/>
                </a:solidFill>
                <a:latin typeface="+mj-lt"/>
                <a:cs typeface="Times New Roman" pitchFamily="18" charset="0"/>
              </a:rPr>
              <a:t>An </a:t>
            </a:r>
            <a:r>
              <a:rPr lang="en-US" altLang="en-US" sz="2700" b="1" u="sng" dirty="0" smtClean="0">
                <a:solidFill>
                  <a:srgbClr val="003366"/>
                </a:solidFill>
                <a:latin typeface="+mj-lt"/>
                <a:cs typeface="Times New Roman" pitchFamily="18" charset="0"/>
              </a:rPr>
              <a:t>information clearinghouse</a:t>
            </a:r>
            <a:r>
              <a:rPr lang="en-US" altLang="en-US" sz="2700" b="1" dirty="0" smtClean="0">
                <a:solidFill>
                  <a:srgbClr val="003366"/>
                </a:solidFill>
                <a:latin typeface="+mj-lt"/>
                <a:cs typeface="Times New Roman" pitchFamily="18" charset="0"/>
              </a:rPr>
              <a:t> for environmental technologies</a:t>
            </a:r>
          </a:p>
          <a:p>
            <a:pPr eaLnBrk="1" hangingPunct="1">
              <a:spcBef>
                <a:spcPct val="0"/>
              </a:spcBef>
              <a:spcAft>
                <a:spcPts val="800"/>
              </a:spcAft>
              <a:buClr>
                <a:srgbClr val="990033"/>
              </a:buClr>
              <a:buFont typeface="Wingdings" pitchFamily="2" charset="2"/>
              <a:buChar char="±"/>
              <a:defRPr/>
            </a:pPr>
            <a:endParaRPr lang="en-US" altLang="en-US" sz="2700" b="1" dirty="0" smtClean="0">
              <a:solidFill>
                <a:srgbClr val="003366"/>
              </a:solidFill>
              <a:latin typeface="+mj-lt"/>
              <a:cs typeface="Times New Roman" pitchFamily="18" charset="0"/>
            </a:endParaRPr>
          </a:p>
          <a:p>
            <a:pPr eaLnBrk="1" hangingPunct="1">
              <a:spcBef>
                <a:spcPct val="5000"/>
              </a:spcBef>
              <a:spcAft>
                <a:spcPct val="100000"/>
              </a:spcAft>
              <a:buClr>
                <a:srgbClr val="990033"/>
              </a:buClr>
              <a:buFontTx/>
              <a:buNone/>
              <a:defRPr/>
            </a:pPr>
            <a:r>
              <a:rPr lang="en-US" altLang="en-US" sz="2700" b="1" dirty="0" smtClean="0">
                <a:solidFill>
                  <a:srgbClr val="003366"/>
                </a:solidFill>
                <a:latin typeface="+mj-lt"/>
                <a:cs typeface="Times New Roman" pitchFamily="18" charset="0"/>
              </a:rPr>
              <a:t> </a:t>
            </a:r>
          </a:p>
        </p:txBody>
      </p:sp>
      <p:sp>
        <p:nvSpPr>
          <p:cNvPr id="52227" name="Text Box 3"/>
          <p:cNvSpPr txBox="1">
            <a:spLocks noChangeArrowheads="1"/>
          </p:cNvSpPr>
          <p:nvPr/>
        </p:nvSpPr>
        <p:spPr bwMode="auto">
          <a:xfrm>
            <a:off x="908050" y="2713038"/>
            <a:ext cx="33083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89" tIns="60894" rIns="121789" bIns="60894">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eaLnBrk="1" hangingPunct="1">
              <a:spcBef>
                <a:spcPct val="0"/>
              </a:spcBef>
              <a:buFontTx/>
              <a:buNone/>
              <a:defRPr/>
            </a:pPr>
            <a:r>
              <a:rPr lang="en-US" altLang="en-US" sz="3700" b="1" dirty="0" smtClean="0">
                <a:solidFill>
                  <a:srgbClr val="990033"/>
                </a:solidFill>
                <a:latin typeface="+mj-lt"/>
                <a:cs typeface="Arial" charset="0"/>
              </a:rPr>
              <a:t>ACT Services</a:t>
            </a:r>
          </a:p>
        </p:txBody>
      </p:sp>
      <p:pic>
        <p:nvPicPr>
          <p:cNvPr id="70660" name="Picture 13" descr="YSI GLERL"/>
          <p:cNvPicPr>
            <a:picLocks noChangeAspect="1" noChangeArrowheads="1"/>
          </p:cNvPicPr>
          <p:nvPr/>
        </p:nvPicPr>
        <p:blipFill>
          <a:blip r:embed="rId3">
            <a:extLst>
              <a:ext uri="{28A0092B-C50C-407E-A947-70E740481C1C}">
                <a14:useLocalDpi xmlns:a14="http://schemas.microsoft.com/office/drawing/2010/main" val="0"/>
              </a:ext>
            </a:extLst>
          </a:blip>
          <a:srcRect r="2991"/>
          <a:stretch>
            <a:fillRect/>
          </a:stretch>
        </p:blipFill>
        <p:spPr bwMode="auto">
          <a:xfrm>
            <a:off x="7780338" y="3214688"/>
            <a:ext cx="19669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0661" name="Picture 25" descr="Profi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0" y="2389188"/>
            <a:ext cx="21320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0662" name="Picture 2" descr="WorkShop Repor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3825" y="5607050"/>
            <a:ext cx="3044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itle 1"/>
          <p:cNvSpPr>
            <a:spLocks noGrp="1"/>
          </p:cNvSpPr>
          <p:nvPr>
            <p:ph type="title"/>
          </p:nvPr>
        </p:nvSpPr>
        <p:spPr>
          <a:xfrm>
            <a:off x="538163" y="50800"/>
            <a:ext cx="10352087" cy="811213"/>
          </a:xfrm>
        </p:spPr>
        <p:txBody>
          <a:bodyPr/>
          <a:lstStyle/>
          <a:p>
            <a:r>
              <a:rPr lang="en-US" altLang="en-US" smtClean="0"/>
              <a:t>Alliance for Coastal Technologies</a:t>
            </a:r>
          </a:p>
        </p:txBody>
      </p:sp>
      <p:sp>
        <p:nvSpPr>
          <p:cNvPr id="55304"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20000"/>
              </a:spcBef>
              <a:buChar char="•"/>
              <a:defRPr sz="4300">
                <a:solidFill>
                  <a:schemeClr val="tx1"/>
                </a:solidFill>
                <a:latin typeface="Arial" charset="0"/>
                <a:ea typeface="ＭＳ Ｐゴシック" pitchFamily="34" charset="-128"/>
              </a:defRPr>
            </a:lvl1pPr>
            <a:lvl2pPr marL="742950" indent="-285750" defTabSz="911225" eaLnBrk="0" hangingPunct="0">
              <a:spcBef>
                <a:spcPct val="20000"/>
              </a:spcBef>
              <a:buChar char="–"/>
              <a:defRPr sz="3700">
                <a:solidFill>
                  <a:schemeClr val="tx1"/>
                </a:solidFill>
                <a:latin typeface="Arial" charset="0"/>
                <a:ea typeface="ＭＳ Ｐゴシック" pitchFamily="34" charset="-128"/>
              </a:defRPr>
            </a:lvl2pPr>
            <a:lvl3pPr marL="1143000" indent="-228600" defTabSz="911225" eaLnBrk="0" hangingPunct="0">
              <a:spcBef>
                <a:spcPct val="20000"/>
              </a:spcBef>
              <a:buChar char="•"/>
              <a:defRPr sz="3200">
                <a:solidFill>
                  <a:schemeClr val="tx1"/>
                </a:solidFill>
                <a:latin typeface="Arial" charset="0"/>
                <a:ea typeface="ＭＳ Ｐゴシック" pitchFamily="34" charset="-128"/>
              </a:defRPr>
            </a:lvl3pPr>
            <a:lvl4pPr marL="1600200" indent="-228600" defTabSz="911225" eaLnBrk="0" hangingPunct="0">
              <a:spcBef>
                <a:spcPct val="20000"/>
              </a:spcBef>
              <a:buChar char="–"/>
              <a:defRPr sz="2700">
                <a:solidFill>
                  <a:schemeClr val="tx1"/>
                </a:solidFill>
                <a:latin typeface="Arial" charset="0"/>
                <a:ea typeface="ＭＳ Ｐゴシック" pitchFamily="34" charset="-128"/>
              </a:defRPr>
            </a:lvl4pPr>
            <a:lvl5pPr marL="2057400" indent="-228600" defTabSz="911225" eaLnBrk="0" hangingPunct="0">
              <a:spcBef>
                <a:spcPct val="20000"/>
              </a:spcBef>
              <a:buChar char="»"/>
              <a:defRPr sz="2700">
                <a:solidFill>
                  <a:schemeClr val="tx1"/>
                </a:solidFill>
                <a:latin typeface="Arial" charset="0"/>
                <a:ea typeface="ＭＳ Ｐゴシック" pitchFamily="34" charset="-128"/>
              </a:defRPr>
            </a:lvl5pPr>
            <a:lvl6pPr marL="25146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EA8C7C41-BA03-44F8-9C01-62F9CC320F08}" type="slidenum">
              <a:rPr lang="en-US" altLang="en-US" sz="1900" smtClean="0">
                <a:solidFill>
                  <a:srgbClr val="000000"/>
                </a:solidFill>
              </a:rPr>
              <a:pPr>
                <a:spcBef>
                  <a:spcPct val="0"/>
                </a:spcBef>
                <a:buFontTx/>
                <a:buNone/>
                <a:defRPr/>
              </a:pPr>
              <a:t>10</a:t>
            </a:fld>
            <a:endParaRPr lang="en-US" altLang="en-US" sz="1900" smtClean="0">
              <a:solidFill>
                <a:srgbClr val="000000"/>
              </a:solidFill>
            </a:endParaRPr>
          </a:p>
        </p:txBody>
      </p:sp>
      <p:pic>
        <p:nvPicPr>
          <p:cNvPr id="70665" name="Picture 11" descr="Heading.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650" y="1487488"/>
            <a:ext cx="835183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Box 3"/>
          <p:cNvSpPr txBox="1">
            <a:spLocks noChangeArrowheads="1"/>
          </p:cNvSpPr>
          <p:nvPr/>
        </p:nvSpPr>
        <p:spPr bwMode="auto">
          <a:xfrm>
            <a:off x="4873625" y="2262188"/>
            <a:ext cx="2686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a:solidFill>
                  <a:srgbClr val="003366"/>
                </a:solidFill>
              </a:rPr>
              <a:t>(FY2015/2016)</a:t>
            </a:r>
            <a:endParaRPr lang="en-US" altLang="en-US" sz="32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09600" y="101600"/>
            <a:ext cx="10960100" cy="811213"/>
          </a:xfrm>
        </p:spPr>
        <p:txBody>
          <a:bodyPr>
            <a:normAutofit fontScale="90000"/>
          </a:bodyPr>
          <a:lstStyle/>
          <a:p>
            <a:pPr>
              <a:defRPr/>
            </a:pPr>
            <a:r>
              <a:rPr lang="en-US" altLang="en-US" dirty="0" smtClean="0"/>
              <a:t>US IOOS Coastal &amp; Ocean Modeling </a:t>
            </a:r>
            <a:r>
              <a:rPr lang="en-US" altLang="en-US" dirty="0" err="1" smtClean="0"/>
              <a:t>Testbed</a:t>
            </a:r>
            <a:endParaRPr lang="en-US" altLang="en-US" dirty="0" smtClean="0"/>
          </a:p>
        </p:txBody>
      </p:sp>
      <p:sp>
        <p:nvSpPr>
          <p:cNvPr id="76803" name="Content Placeholder 2"/>
          <p:cNvSpPr>
            <a:spLocks noGrp="1"/>
          </p:cNvSpPr>
          <p:nvPr>
            <p:ph idx="1"/>
          </p:nvPr>
        </p:nvSpPr>
        <p:spPr>
          <a:xfrm>
            <a:off x="717550" y="1463675"/>
            <a:ext cx="10960100" cy="6900863"/>
          </a:xfrm>
        </p:spPr>
        <p:txBody>
          <a:bodyPr/>
          <a:lstStyle/>
          <a:p>
            <a:r>
              <a:rPr lang="en-US" altLang="en-US" smtClean="0"/>
              <a:t>Venue to facilitate testing and transitions into operations.  </a:t>
            </a:r>
          </a:p>
          <a:p>
            <a:r>
              <a:rPr lang="en-US" altLang="en-US" smtClean="0"/>
              <a:t>Improving ties to different NOAA and partner Agency modeling efforts.</a:t>
            </a:r>
          </a:p>
          <a:p>
            <a:r>
              <a:rPr lang="en-US" altLang="en-US" smtClean="0"/>
              <a:t>5 projects; Hypoxia in Chesapeake Bay and Gulf of Mexico, Inundation in PR/USVI, West Coast Operational Forecast System, CI tools for comparing models/data</a:t>
            </a:r>
          </a:p>
          <a:p>
            <a:endParaRPr lang="en-US" altLang="en-US" smtClean="0"/>
          </a:p>
          <a:p>
            <a:endParaRPr lang="en-US" altLang="en-US" smtClean="0"/>
          </a:p>
        </p:txBody>
      </p:sp>
      <p:pic>
        <p:nvPicPr>
          <p:cNvPr id="768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88" y="5565775"/>
            <a:ext cx="3205162" cy="1436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950" y="5549900"/>
            <a:ext cx="3435350" cy="223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5553075"/>
            <a:ext cx="2400300" cy="222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6425" y="6618288"/>
            <a:ext cx="3186113" cy="115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9475" y="4948238"/>
            <a:ext cx="193357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20000"/>
              </a:spcBef>
              <a:buChar char="•"/>
              <a:defRPr sz="4300">
                <a:solidFill>
                  <a:schemeClr val="tx1"/>
                </a:solidFill>
                <a:latin typeface="Arial" charset="0"/>
                <a:ea typeface="ＭＳ Ｐゴシック" pitchFamily="34" charset="-128"/>
              </a:defRPr>
            </a:lvl1pPr>
            <a:lvl2pPr marL="742950" indent="-285750" defTabSz="911225" eaLnBrk="0" hangingPunct="0">
              <a:spcBef>
                <a:spcPct val="20000"/>
              </a:spcBef>
              <a:buChar char="–"/>
              <a:defRPr sz="3700">
                <a:solidFill>
                  <a:schemeClr val="tx1"/>
                </a:solidFill>
                <a:latin typeface="Arial" charset="0"/>
                <a:ea typeface="ＭＳ Ｐゴシック" pitchFamily="34" charset="-128"/>
              </a:defRPr>
            </a:lvl2pPr>
            <a:lvl3pPr marL="1143000" indent="-228600" defTabSz="911225" eaLnBrk="0" hangingPunct="0">
              <a:spcBef>
                <a:spcPct val="20000"/>
              </a:spcBef>
              <a:buChar char="•"/>
              <a:defRPr sz="3200">
                <a:solidFill>
                  <a:schemeClr val="tx1"/>
                </a:solidFill>
                <a:latin typeface="Arial" charset="0"/>
                <a:ea typeface="ＭＳ Ｐゴシック" pitchFamily="34" charset="-128"/>
              </a:defRPr>
            </a:lvl3pPr>
            <a:lvl4pPr marL="1600200" indent="-228600" defTabSz="911225" eaLnBrk="0" hangingPunct="0">
              <a:spcBef>
                <a:spcPct val="20000"/>
              </a:spcBef>
              <a:buChar char="–"/>
              <a:defRPr sz="2700">
                <a:solidFill>
                  <a:schemeClr val="tx1"/>
                </a:solidFill>
                <a:latin typeface="Arial" charset="0"/>
                <a:ea typeface="ＭＳ Ｐゴシック" pitchFamily="34" charset="-128"/>
              </a:defRPr>
            </a:lvl4pPr>
            <a:lvl5pPr marL="2057400" indent="-228600" defTabSz="911225" eaLnBrk="0" hangingPunct="0">
              <a:spcBef>
                <a:spcPct val="20000"/>
              </a:spcBef>
              <a:buChar char="»"/>
              <a:defRPr sz="2700">
                <a:solidFill>
                  <a:schemeClr val="tx1"/>
                </a:solidFill>
                <a:latin typeface="Arial" charset="0"/>
                <a:ea typeface="ＭＳ Ｐゴシック" pitchFamily="34" charset="-128"/>
              </a:defRPr>
            </a:lvl5pPr>
            <a:lvl6pPr marL="25146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494CFB28-1F44-4A90-B895-997E1895F047}" type="slidenum">
              <a:rPr lang="en-US" altLang="en-US" sz="1900" smtClean="0">
                <a:solidFill>
                  <a:srgbClr val="000000"/>
                </a:solidFill>
              </a:rPr>
              <a:pPr>
                <a:spcBef>
                  <a:spcPct val="0"/>
                </a:spcBef>
                <a:buFontTx/>
                <a:buNone/>
                <a:defRPr/>
              </a:pPr>
              <a:t>11</a:t>
            </a:fld>
            <a:endParaRPr lang="en-US" altLang="en-US" sz="1900" smtClean="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Ocean Technology Transition</a:t>
            </a:r>
            <a:endParaRPr lang="en-US" altLang="en-US" dirty="0"/>
          </a:p>
        </p:txBody>
      </p:sp>
      <p:sp>
        <p:nvSpPr>
          <p:cNvPr id="80899" name="Slide Number Placeholder 1"/>
          <p:cNvSpPr>
            <a:spLocks noGrp="1"/>
          </p:cNvSpPr>
          <p:nvPr>
            <p:ph type="sldNum" sz="quarter" idx="12"/>
          </p:nvPr>
        </p:nvSpPr>
        <p:spPr/>
        <p:txBody>
          <a:bodyPr/>
          <a:lstStyle/>
          <a:p>
            <a:fld id="{95FD4BAE-B5C0-46AB-A520-1C5FF1E8AC3F}" type="slidenum">
              <a:rPr lang="en-US" altLang="en-US" smtClean="0"/>
              <a:pPr/>
              <a:t>12</a:t>
            </a:fld>
            <a:endParaRPr lang="en-US" altLang="en-US" smtClean="0"/>
          </a:p>
        </p:txBody>
      </p:sp>
      <p:sp>
        <p:nvSpPr>
          <p:cNvPr id="80900" name="TextBox 3"/>
          <p:cNvSpPr txBox="1">
            <a:spLocks noChangeArrowheads="1"/>
          </p:cNvSpPr>
          <p:nvPr/>
        </p:nvSpPr>
        <p:spPr bwMode="auto">
          <a:xfrm>
            <a:off x="222253" y="639244"/>
            <a:ext cx="11734800" cy="118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20" rIns="91240" bIns="45620">
            <a:spAutoFit/>
          </a:bodyPr>
          <a:lstStyle/>
          <a:p>
            <a:pPr algn="ctr"/>
            <a:r>
              <a:rPr lang="en-US" altLang="en-US" i="1" dirty="0"/>
              <a:t>Fostering the transition </a:t>
            </a:r>
            <a:r>
              <a:rPr lang="en-US" altLang="en-US" i="1" dirty="0" smtClean="0"/>
              <a:t>of </a:t>
            </a:r>
            <a:r>
              <a:rPr lang="en-US" altLang="en-US" i="1" dirty="0"/>
              <a:t>advanced observing technologies to operations mode.</a:t>
            </a:r>
          </a:p>
          <a:p>
            <a:pPr algn="ctr"/>
            <a:endParaRPr lang="en-US" altLang="en-US" sz="1500" i="1" dirty="0"/>
          </a:p>
          <a:p>
            <a:pPr algn="ctr"/>
            <a:endParaRPr lang="en-US" altLang="en-US" sz="32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544599"/>
            <a:ext cx="2216147" cy="213479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5338"/>
          <a:stretch/>
        </p:blipFill>
        <p:spPr>
          <a:xfrm>
            <a:off x="2672801" y="1291970"/>
            <a:ext cx="2615184" cy="42320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5250" y="1138237"/>
            <a:ext cx="2745073" cy="424832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437" y="1226877"/>
            <a:ext cx="2541909" cy="218109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138237"/>
            <a:ext cx="2813048" cy="2392075"/>
          </a:xfrm>
          <a:prstGeom prst="rect">
            <a:avLst/>
          </a:prstGeom>
        </p:spPr>
      </p:pic>
      <p:pic>
        <p:nvPicPr>
          <p:cNvPr id="3074" name="Picture 2" descr="Schematic of the proposed ice detection buo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9810" y="1192565"/>
            <a:ext cx="1821240" cy="34527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93201" y="3625459"/>
            <a:ext cx="1600200" cy="830942"/>
          </a:xfrm>
          <a:prstGeom prst="rect">
            <a:avLst/>
          </a:prstGeom>
          <a:noFill/>
        </p:spPr>
        <p:txBody>
          <a:bodyPr wrap="square" lIns="91387" tIns="45693" rIns="91387" bIns="45693" rtlCol="0">
            <a:spAutoFit/>
          </a:bodyPr>
          <a:lstStyle/>
          <a:p>
            <a:r>
              <a:rPr lang="en-US" sz="1600" dirty="0" smtClean="0"/>
              <a:t>Detecting</a:t>
            </a:r>
          </a:p>
          <a:p>
            <a:r>
              <a:rPr lang="en-US" sz="1600" dirty="0" smtClean="0"/>
              <a:t>Arctic Freeze Up</a:t>
            </a:r>
          </a:p>
          <a:p>
            <a:r>
              <a:rPr lang="en-US" sz="1600" dirty="0" smtClean="0"/>
              <a:t>Real-Time</a:t>
            </a:r>
            <a:endParaRPr lang="en-US" sz="1600" dirty="0"/>
          </a:p>
        </p:txBody>
      </p:sp>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664" t="11044" r="16230" b="5362"/>
          <a:stretch/>
        </p:blipFill>
        <p:spPr bwMode="auto">
          <a:xfrm>
            <a:off x="222253" y="5862637"/>
            <a:ext cx="3468722" cy="235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602" t="11339" r="18122" b="14453"/>
          <a:stretch/>
        </p:blipFill>
        <p:spPr bwMode="auto">
          <a:xfrm>
            <a:off x="3979390" y="5862637"/>
            <a:ext cx="3634260" cy="235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Shark tagging partners"/>
          <p:cNvPicPr>
            <a:picLocks noChangeAspect="1" noChangeArrowheads="1"/>
          </p:cNvPicPr>
          <p:nvPr/>
        </p:nvPicPr>
        <p:blipFill rotWithShape="1">
          <a:blip r:embed="rId11">
            <a:extLst>
              <a:ext uri="{28A0092B-C50C-407E-A947-70E740481C1C}">
                <a14:useLocalDpi xmlns:a14="http://schemas.microsoft.com/office/drawing/2010/main" val="0"/>
              </a:ext>
            </a:extLst>
          </a:blip>
          <a:srcRect t="44643"/>
          <a:stretch/>
        </p:blipFill>
        <p:spPr bwMode="auto">
          <a:xfrm>
            <a:off x="7952378" y="6551636"/>
            <a:ext cx="3776072" cy="8779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utrient monitoring sites throughout the Northeas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82051" y="5091955"/>
            <a:ext cx="2286000" cy="128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31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5"/>
          <p:cNvSpPr>
            <a:spLocks noGrp="1"/>
          </p:cNvSpPr>
          <p:nvPr>
            <p:ph type="title"/>
          </p:nvPr>
        </p:nvSpPr>
        <p:spPr>
          <a:xfrm>
            <a:off x="609600" y="101600"/>
            <a:ext cx="10960100" cy="811213"/>
          </a:xfrm>
        </p:spPr>
        <p:txBody>
          <a:bodyPr/>
          <a:lstStyle/>
          <a:p>
            <a:r>
              <a:rPr lang="en-US" altLang="en-US" smtClean="0"/>
              <a:t>Marine Biodiversity</a:t>
            </a:r>
          </a:p>
        </p:txBody>
      </p:sp>
      <p:sp>
        <p:nvSpPr>
          <p:cNvPr id="75779" name="Content Placeholder 7"/>
          <p:cNvSpPr>
            <a:spLocks noGrp="1"/>
          </p:cNvSpPr>
          <p:nvPr>
            <p:ph idx="1"/>
          </p:nvPr>
        </p:nvSpPr>
        <p:spPr>
          <a:xfrm>
            <a:off x="0" y="1543050"/>
            <a:ext cx="7010400" cy="6457950"/>
          </a:xfrm>
        </p:spPr>
        <p:txBody>
          <a:bodyPr/>
          <a:lstStyle/>
          <a:p>
            <a:r>
              <a:rPr lang="en-US" altLang="en-US" smtClean="0"/>
              <a:t>U.S. launched 3  Marine Biodiversity Observation Network projects to show marine and coastal data could be integrated into the system </a:t>
            </a:r>
          </a:p>
          <a:p>
            <a:r>
              <a:rPr lang="en-US" altLang="en-US" smtClean="0"/>
              <a:t>U.S. contribution to GEO BON is focused in in four regional geographies:  the Florida Keys, Monterey Bay, Channel Islands, and the U.S. Chukchi Sea continental shelf.  </a:t>
            </a:r>
          </a:p>
          <a:p>
            <a:r>
              <a:rPr lang="en-US" altLang="en-US" smtClean="0">
                <a:hlinkClick r:id="rId3"/>
              </a:rPr>
              <a:t>http://www.ioos.noaa.gov/biodiversity/welcome.html</a:t>
            </a:r>
            <a:endParaRPr lang="en-US" altLang="en-US" smtClean="0"/>
          </a:p>
        </p:txBody>
      </p:sp>
      <p:pic>
        <p:nvPicPr>
          <p:cNvPr id="7578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1176338"/>
            <a:ext cx="487362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6"/>
          <p:cNvSpPr txBox="1">
            <a:spLocks noChangeArrowheads="1"/>
          </p:cNvSpPr>
          <p:nvPr/>
        </p:nvSpPr>
        <p:spPr bwMode="auto">
          <a:xfrm>
            <a:off x="7916863" y="7769225"/>
            <a:ext cx="2000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89" tIns="60894" rIns="121789" bIns="60894">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981075" indent="-373063" eaLnBrk="0" hangingPunct="0">
              <a:spcBef>
                <a:spcPct val="20000"/>
              </a:spcBef>
              <a:buChar char="–"/>
              <a:defRPr sz="3700">
                <a:solidFill>
                  <a:schemeClr val="tx1"/>
                </a:solidFill>
                <a:latin typeface="Arial" charset="0"/>
                <a:ea typeface="ＭＳ Ｐゴシック" pitchFamily="34" charset="-128"/>
              </a:defRPr>
            </a:lvl2pPr>
            <a:lvl3pPr marL="1512888" indent="-295275" eaLnBrk="0" hangingPunct="0">
              <a:spcBef>
                <a:spcPct val="20000"/>
              </a:spcBef>
              <a:buChar char="•"/>
              <a:defRPr sz="3200">
                <a:solidFill>
                  <a:schemeClr val="tx1"/>
                </a:solidFill>
                <a:latin typeface="Arial" charset="0"/>
                <a:ea typeface="ＭＳ Ｐゴシック" pitchFamily="34" charset="-128"/>
              </a:defRPr>
            </a:lvl3pPr>
            <a:lvl4pPr marL="2120900" indent="-298450" eaLnBrk="0" hangingPunct="0">
              <a:spcBef>
                <a:spcPct val="20000"/>
              </a:spcBef>
              <a:buChar char="–"/>
              <a:defRPr sz="2700">
                <a:solidFill>
                  <a:schemeClr val="tx1"/>
                </a:solidFill>
                <a:latin typeface="Arial" charset="0"/>
                <a:ea typeface="ＭＳ Ｐゴシック" pitchFamily="34" charset="-128"/>
              </a:defRPr>
            </a:lvl4pPr>
            <a:lvl5pPr marL="2728913" indent="-298450" eaLnBrk="0" hangingPunct="0">
              <a:spcBef>
                <a:spcPct val="20000"/>
              </a:spcBef>
              <a:buChar char="»"/>
              <a:defRPr sz="2700">
                <a:solidFill>
                  <a:schemeClr val="tx1"/>
                </a:solidFill>
                <a:latin typeface="Arial" charset="0"/>
                <a:ea typeface="ＭＳ Ｐゴシック" pitchFamily="34" charset="-128"/>
              </a:defRPr>
            </a:lvl5pPr>
            <a:lvl6pPr marL="3186113" indent="-29845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3643313" indent="-29845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4100513" indent="-29845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4557713" indent="-29845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eaLnBrk="1" hangingPunct="1">
              <a:spcBef>
                <a:spcPct val="0"/>
              </a:spcBef>
              <a:buFontTx/>
              <a:buNone/>
            </a:pPr>
            <a:r>
              <a:rPr lang="en-US" altLang="en-US" sz="2400">
                <a:solidFill>
                  <a:srgbClr val="000000"/>
                </a:solidFill>
                <a:latin typeface="Calibri" pitchFamily="34" charset="0"/>
                <a:cs typeface="Arial" charset="0"/>
              </a:rPr>
              <a:t>Credit: MBARI</a:t>
            </a:r>
          </a:p>
        </p:txBody>
      </p:sp>
      <p:sp>
        <p:nvSpPr>
          <p:cNvPr id="58374"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20000"/>
              </a:spcBef>
              <a:buChar char="•"/>
              <a:defRPr sz="4300">
                <a:solidFill>
                  <a:schemeClr val="tx1"/>
                </a:solidFill>
                <a:latin typeface="Arial" charset="0"/>
                <a:ea typeface="ＭＳ Ｐゴシック" pitchFamily="34" charset="-128"/>
              </a:defRPr>
            </a:lvl1pPr>
            <a:lvl2pPr marL="981075" indent="-373063" defTabSz="911225" eaLnBrk="0" hangingPunct="0">
              <a:spcBef>
                <a:spcPct val="20000"/>
              </a:spcBef>
              <a:buChar char="–"/>
              <a:defRPr sz="3700">
                <a:solidFill>
                  <a:schemeClr val="tx1"/>
                </a:solidFill>
                <a:latin typeface="Arial" charset="0"/>
                <a:ea typeface="ＭＳ Ｐゴシック" pitchFamily="34" charset="-128"/>
              </a:defRPr>
            </a:lvl2pPr>
            <a:lvl3pPr marL="1512888" indent="-295275" defTabSz="911225" eaLnBrk="0" hangingPunct="0">
              <a:spcBef>
                <a:spcPct val="20000"/>
              </a:spcBef>
              <a:buChar char="•"/>
              <a:defRPr sz="3200">
                <a:solidFill>
                  <a:schemeClr val="tx1"/>
                </a:solidFill>
                <a:latin typeface="Arial" charset="0"/>
                <a:ea typeface="ＭＳ Ｐゴシック" pitchFamily="34" charset="-128"/>
              </a:defRPr>
            </a:lvl3pPr>
            <a:lvl4pPr marL="2120900" indent="-298450" defTabSz="911225" eaLnBrk="0" hangingPunct="0">
              <a:spcBef>
                <a:spcPct val="20000"/>
              </a:spcBef>
              <a:buChar char="–"/>
              <a:defRPr sz="2700">
                <a:solidFill>
                  <a:schemeClr val="tx1"/>
                </a:solidFill>
                <a:latin typeface="Arial" charset="0"/>
                <a:ea typeface="ＭＳ Ｐゴシック" pitchFamily="34" charset="-128"/>
              </a:defRPr>
            </a:lvl4pPr>
            <a:lvl5pPr marL="2728913" indent="-298450" defTabSz="911225" eaLnBrk="0" hangingPunct="0">
              <a:spcBef>
                <a:spcPct val="20000"/>
              </a:spcBef>
              <a:buChar char="»"/>
              <a:defRPr sz="2700">
                <a:solidFill>
                  <a:schemeClr val="tx1"/>
                </a:solidFill>
                <a:latin typeface="Arial" charset="0"/>
                <a:ea typeface="ＭＳ Ｐゴシック" pitchFamily="34" charset="-128"/>
              </a:defRPr>
            </a:lvl5pPr>
            <a:lvl6pPr marL="31861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36433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41005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45577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05A8342B-0514-4DAE-B0C7-239F7004CC02}" type="slidenum">
              <a:rPr lang="en-US" altLang="en-US" sz="1900" smtClean="0">
                <a:solidFill>
                  <a:srgbClr val="FFFFFF"/>
                </a:solidFill>
              </a:rPr>
              <a:pPr>
                <a:spcBef>
                  <a:spcPct val="0"/>
                </a:spcBef>
                <a:buFontTx/>
                <a:buNone/>
                <a:defRPr/>
              </a:pPr>
              <a:t>13</a:t>
            </a:fld>
            <a:endParaRPr lang="en-US" altLang="en-US" sz="1900" smtClean="0">
              <a:solidFill>
                <a:srgbClr val="FFFFFF"/>
              </a:solidFill>
            </a:endParaRPr>
          </a:p>
        </p:txBody>
      </p:sp>
      <p:sp>
        <p:nvSpPr>
          <p:cNvPr id="2" name="TextBox 1"/>
          <p:cNvSpPr txBox="1"/>
          <p:nvPr/>
        </p:nvSpPr>
        <p:spPr>
          <a:xfrm>
            <a:off x="3041650" y="8153400"/>
            <a:ext cx="9677400" cy="1138238"/>
          </a:xfrm>
          <a:prstGeom prst="rect">
            <a:avLst/>
          </a:prstGeom>
          <a:noFill/>
        </p:spPr>
        <p:txBody>
          <a:bodyPr>
            <a:spAutoFit/>
          </a:bodyPr>
          <a:lstStyle/>
          <a:p>
            <a:pPr marL="450722" indent="-450722">
              <a:defRPr/>
            </a:pPr>
            <a:endParaRPr lang="en-US" dirty="0">
              <a:cs typeface="Arial" pitchFamily="34" charset="0"/>
            </a:endParaRPr>
          </a:p>
          <a:p>
            <a:pPr marL="450722" indent="-450722">
              <a:defRPr/>
            </a:pPr>
            <a:r>
              <a:rPr lang="en-US" sz="2000" dirty="0">
                <a:solidFill>
                  <a:schemeClr val="bg1"/>
                </a:solidFill>
                <a:cs typeface="Arial" pitchFamily="34" charset="0"/>
              </a:rPr>
              <a:t>GEO BON - Group on Earth Observations Biodiversity Observation Network</a:t>
            </a:r>
          </a:p>
          <a:p>
            <a:pPr>
              <a:defRPr/>
            </a:pPr>
            <a:endParaRPr lang="en-US" dirty="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Competitive Awards &amp; Certification</a:t>
            </a:r>
            <a:endParaRPr lang="en-US" altLang="en-US" b="0" smtClean="0"/>
          </a:p>
        </p:txBody>
      </p:sp>
      <p:sp>
        <p:nvSpPr>
          <p:cNvPr id="5" name="Content Placeholder 4"/>
          <p:cNvSpPr>
            <a:spLocks noGrp="1"/>
          </p:cNvSpPr>
          <p:nvPr>
            <p:ph idx="1"/>
          </p:nvPr>
        </p:nvSpPr>
        <p:spPr>
          <a:xfrm>
            <a:off x="774700" y="1554163"/>
            <a:ext cx="7470775" cy="6351587"/>
          </a:xfrm>
        </p:spPr>
        <p:txBody>
          <a:bodyPr/>
          <a:lstStyle/>
          <a:p>
            <a:pPr marL="0" indent="0">
              <a:buFontTx/>
              <a:buNone/>
              <a:defRPr/>
            </a:pPr>
            <a:r>
              <a:rPr lang="en-US" dirty="0" smtClean="0"/>
              <a:t>Next Five Year Funding Cycle</a:t>
            </a:r>
          </a:p>
          <a:p>
            <a:pPr>
              <a:defRPr/>
            </a:pPr>
            <a:r>
              <a:rPr lang="en-US" dirty="0" smtClean="0"/>
              <a:t>5-Year </a:t>
            </a:r>
            <a:r>
              <a:rPr lang="en-US" dirty="0"/>
              <a:t>Funding </a:t>
            </a:r>
            <a:r>
              <a:rPr lang="en-US" dirty="0" smtClean="0"/>
              <a:t>Opportunity Published February 2015</a:t>
            </a:r>
          </a:p>
          <a:p>
            <a:pPr>
              <a:defRPr/>
            </a:pPr>
            <a:r>
              <a:rPr lang="en-US" dirty="0" smtClean="0"/>
              <a:t>Proposal Deadline August 31, 2015</a:t>
            </a:r>
            <a:endParaRPr lang="en-US" dirty="0"/>
          </a:p>
          <a:p>
            <a:pPr>
              <a:defRPr/>
            </a:pPr>
            <a:r>
              <a:rPr lang="en-US" dirty="0" smtClean="0"/>
              <a:t>Merit panel review -  November 2015 </a:t>
            </a:r>
          </a:p>
          <a:p>
            <a:pPr>
              <a:defRPr/>
            </a:pPr>
            <a:r>
              <a:rPr lang="en-US" dirty="0" smtClean="0"/>
              <a:t>Decisions - January/February 2016</a:t>
            </a:r>
          </a:p>
          <a:p>
            <a:pPr marL="0" indent="0">
              <a:buFontTx/>
              <a:buNone/>
              <a:defRPr/>
            </a:pPr>
            <a:endParaRPr lang="en-US" dirty="0" smtClean="0"/>
          </a:p>
          <a:p>
            <a:pPr marL="0" indent="0">
              <a:buFontTx/>
              <a:buNone/>
              <a:defRPr/>
            </a:pPr>
            <a:r>
              <a:rPr lang="en-US" dirty="0" smtClean="0"/>
              <a:t>Certification</a:t>
            </a:r>
          </a:p>
          <a:p>
            <a:pPr>
              <a:defRPr/>
            </a:pPr>
            <a:r>
              <a:rPr lang="en-US" dirty="0"/>
              <a:t>Open for Certification  - July </a:t>
            </a:r>
            <a:r>
              <a:rPr lang="en-US" dirty="0" smtClean="0"/>
              <a:t>2014</a:t>
            </a:r>
          </a:p>
          <a:p>
            <a:pPr>
              <a:defRPr/>
            </a:pPr>
            <a:r>
              <a:rPr lang="en-US" dirty="0" err="1" smtClean="0"/>
              <a:t>PacIOOS</a:t>
            </a:r>
            <a:r>
              <a:rPr lang="en-US" dirty="0" smtClean="0"/>
              <a:t> approved – August 2015</a:t>
            </a:r>
          </a:p>
          <a:p>
            <a:pPr>
              <a:defRPr/>
            </a:pPr>
            <a:endParaRPr lang="en-US" dirty="0"/>
          </a:p>
          <a:p>
            <a:pPr>
              <a:defRPr/>
            </a:pPr>
            <a:endParaRPr lang="en-US" dirty="0"/>
          </a:p>
        </p:txBody>
      </p:sp>
      <p:sp>
        <p:nvSpPr>
          <p:cNvPr id="59396"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08088" eaLnBrk="0" hangingPunct="0">
              <a:spcBef>
                <a:spcPct val="20000"/>
              </a:spcBef>
              <a:buChar char="•"/>
              <a:defRPr sz="4300">
                <a:solidFill>
                  <a:schemeClr val="tx1"/>
                </a:solidFill>
                <a:latin typeface="Arial" charset="0"/>
                <a:ea typeface="ＭＳ Ｐゴシック" pitchFamily="34" charset="-128"/>
              </a:defRPr>
            </a:lvl1pPr>
            <a:lvl2pPr marL="742950" indent="-285750" defTabSz="1208088" eaLnBrk="0" hangingPunct="0">
              <a:spcBef>
                <a:spcPct val="20000"/>
              </a:spcBef>
              <a:buChar char="–"/>
              <a:defRPr sz="3700">
                <a:solidFill>
                  <a:schemeClr val="tx1"/>
                </a:solidFill>
                <a:latin typeface="Arial" charset="0"/>
                <a:ea typeface="ＭＳ Ｐゴシック" pitchFamily="34" charset="-128"/>
              </a:defRPr>
            </a:lvl2pPr>
            <a:lvl3pPr marL="1143000" indent="-228600" defTabSz="1208088" eaLnBrk="0" hangingPunct="0">
              <a:spcBef>
                <a:spcPct val="20000"/>
              </a:spcBef>
              <a:buChar char="•"/>
              <a:defRPr sz="3200">
                <a:solidFill>
                  <a:schemeClr val="tx1"/>
                </a:solidFill>
                <a:latin typeface="Arial" charset="0"/>
                <a:ea typeface="ＭＳ Ｐゴシック" pitchFamily="34" charset="-128"/>
              </a:defRPr>
            </a:lvl3pPr>
            <a:lvl4pPr marL="1600200" indent="-228600" defTabSz="1208088" eaLnBrk="0" hangingPunct="0">
              <a:spcBef>
                <a:spcPct val="20000"/>
              </a:spcBef>
              <a:buChar char="–"/>
              <a:defRPr sz="2700">
                <a:solidFill>
                  <a:schemeClr val="tx1"/>
                </a:solidFill>
                <a:latin typeface="Arial" charset="0"/>
                <a:ea typeface="ＭＳ Ｐゴシック" pitchFamily="34" charset="-128"/>
              </a:defRPr>
            </a:lvl4pPr>
            <a:lvl5pPr marL="2057400" indent="-228600" defTabSz="1208088" eaLnBrk="0" hangingPunct="0">
              <a:spcBef>
                <a:spcPct val="20000"/>
              </a:spcBef>
              <a:buChar char="»"/>
              <a:defRPr sz="2700">
                <a:solidFill>
                  <a:schemeClr val="tx1"/>
                </a:solidFill>
                <a:latin typeface="Arial" charset="0"/>
                <a:ea typeface="ＭＳ Ｐゴシック" pitchFamily="34" charset="-128"/>
              </a:defRPr>
            </a:lvl5pPr>
            <a:lvl6pPr marL="2514600" indent="-228600" defTabSz="1208088"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08088"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08088"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08088"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eaLnBrk="1" hangingPunct="1">
              <a:spcBef>
                <a:spcPct val="0"/>
              </a:spcBef>
              <a:buFontTx/>
              <a:buNone/>
              <a:defRPr/>
            </a:pPr>
            <a:fld id="{328CF0C4-EF96-41ED-BD8A-32902EB0E0F5}" type="slidenum">
              <a:rPr lang="en-US" altLang="en-US" sz="1900" smtClean="0">
                <a:solidFill>
                  <a:srgbClr val="000000"/>
                </a:solidFill>
                <a:latin typeface="Calibri" pitchFamily="34" charset="0"/>
              </a:rPr>
              <a:pPr eaLnBrk="1" hangingPunct="1">
                <a:spcBef>
                  <a:spcPct val="0"/>
                </a:spcBef>
                <a:buFontTx/>
                <a:buNone/>
                <a:defRPr/>
              </a:pPr>
              <a:t>14</a:t>
            </a:fld>
            <a:endParaRPr lang="en-US" altLang="en-US" sz="1900" smtClean="0">
              <a:solidFill>
                <a:srgbClr val="000000"/>
              </a:solidFill>
              <a:latin typeface="Calibri" pitchFamily="34" charset="0"/>
            </a:endParaRPr>
          </a:p>
        </p:txBody>
      </p:sp>
      <p:pic>
        <p:nvPicPr>
          <p:cNvPr id="716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5573713"/>
            <a:ext cx="21891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1962150"/>
            <a:ext cx="3144838"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45445"/>
            <a:ext cx="12179300" cy="974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03104" y="1928395"/>
            <a:ext cx="4770227" cy="3898352"/>
          </a:xfrm>
          <a:prstGeom prst="rect">
            <a:avLst/>
          </a:prstGeom>
          <a:noFill/>
        </p:spPr>
        <p:txBody>
          <a:bodyPr wrap="square" lIns="121702" tIns="60852" rIns="121702" bIns="60852" rtlCol="0">
            <a:spAutoFit/>
          </a:bodyPr>
          <a:lstStyle/>
          <a:p>
            <a:pPr defTabSz="1217021" fontAlgn="auto">
              <a:spcBef>
                <a:spcPts val="0"/>
              </a:spcBef>
              <a:spcAft>
                <a:spcPts val="2396"/>
              </a:spcAft>
            </a:pPr>
            <a:r>
              <a:rPr lang="en-US" sz="4300" dirty="0">
                <a:solidFill>
                  <a:prstClr val="white"/>
                </a:solidFill>
                <a:effectLst>
                  <a:outerShdw blurRad="38100" dist="38100" dir="2700000" algn="tl">
                    <a:srgbClr val="000000">
                      <a:alpha val="43137"/>
                    </a:srgbClr>
                  </a:outerShdw>
                </a:effectLst>
                <a:latin typeface="Tw Cen MT"/>
                <a:ea typeface="+mn-ea"/>
              </a:rPr>
              <a:t>Oceans as non-finite</a:t>
            </a:r>
          </a:p>
          <a:p>
            <a:pPr defTabSz="1217021" fontAlgn="auto">
              <a:spcBef>
                <a:spcPts val="0"/>
              </a:spcBef>
              <a:spcAft>
                <a:spcPts val="3197"/>
              </a:spcAft>
            </a:pPr>
            <a:r>
              <a:rPr lang="en-US" sz="4300" dirty="0">
                <a:solidFill>
                  <a:prstClr val="white"/>
                </a:solidFill>
                <a:effectLst>
                  <a:outerShdw blurRad="38100" dist="38100" dir="2700000" algn="tl">
                    <a:srgbClr val="000000">
                      <a:alpha val="43137"/>
                    </a:srgbClr>
                  </a:outerShdw>
                </a:effectLst>
                <a:latin typeface="Tw Cen MT"/>
                <a:ea typeface="+mn-ea"/>
              </a:rPr>
              <a:t>Extractive</a:t>
            </a:r>
          </a:p>
          <a:p>
            <a:pPr defTabSz="1217021" fontAlgn="auto">
              <a:spcBef>
                <a:spcPts val="0"/>
              </a:spcBef>
              <a:spcAft>
                <a:spcPts val="3197"/>
              </a:spcAft>
            </a:pPr>
            <a:r>
              <a:rPr lang="en-US" sz="4300" dirty="0">
                <a:solidFill>
                  <a:prstClr val="white"/>
                </a:solidFill>
                <a:effectLst>
                  <a:outerShdw blurRad="38100" dist="38100" dir="2700000" algn="tl">
                    <a:srgbClr val="000000">
                      <a:alpha val="43137"/>
                    </a:srgbClr>
                  </a:outerShdw>
                </a:effectLst>
                <a:latin typeface="Tw Cen MT"/>
                <a:ea typeface="+mn-ea"/>
              </a:rPr>
              <a:t>Exploitative</a:t>
            </a:r>
          </a:p>
          <a:p>
            <a:pPr defTabSz="1217021" fontAlgn="auto">
              <a:spcBef>
                <a:spcPts val="0"/>
              </a:spcBef>
              <a:spcAft>
                <a:spcPts val="3197"/>
              </a:spcAft>
            </a:pPr>
            <a:endParaRPr lang="en-US" sz="4300" dirty="0">
              <a:solidFill>
                <a:prstClr val="white"/>
              </a:solidFill>
              <a:latin typeface="Tw Cen MT"/>
              <a:ea typeface="+mn-ea"/>
            </a:endParaRPr>
          </a:p>
        </p:txBody>
      </p:sp>
      <p:pic>
        <p:nvPicPr>
          <p:cNvPr id="17411"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8966" y="405979"/>
            <a:ext cx="5683673" cy="8372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800109" y="222682"/>
            <a:ext cx="5176203" cy="1522413"/>
          </a:xfrm>
        </p:spPr>
        <p:txBody>
          <a:bodyPr>
            <a:noAutofit/>
          </a:bodyPr>
          <a:lstStyle/>
          <a:p>
            <a:pPr algn="l"/>
            <a:r>
              <a:rPr lang="en-US" sz="12800" b="1" dirty="0">
                <a:solidFill>
                  <a:srgbClr val="FFFF00"/>
                </a:solidFill>
                <a:effectLst>
                  <a:outerShdw blurRad="38100" dist="38100" dir="2700000" algn="tl">
                    <a:srgbClr val="000000">
                      <a:alpha val="43137"/>
                    </a:srgbClr>
                  </a:outerShdw>
                </a:effectLst>
              </a:rPr>
              <a:t>1964</a:t>
            </a:r>
          </a:p>
        </p:txBody>
      </p:sp>
      <p:sp>
        <p:nvSpPr>
          <p:cNvPr id="5" name="Slide Number Placeholder 4"/>
          <p:cNvSpPr>
            <a:spLocks noGrp="1"/>
          </p:cNvSpPr>
          <p:nvPr>
            <p:ph type="sldNum" sz="quarter" idx="12"/>
          </p:nvPr>
        </p:nvSpPr>
        <p:spPr/>
        <p:txBody>
          <a:bodyPr/>
          <a:lstStyle/>
          <a:p>
            <a:fld id="{1ACA29E0-FA83-4BC7-BDCF-131ADA5FCFB5}" type="slidenum">
              <a:rPr lang="en-US" smtClean="0">
                <a:solidFill>
                  <a:prstClr val="black">
                    <a:tint val="75000"/>
                  </a:prstClr>
                </a:solidFill>
              </a:rPr>
              <a:pPr/>
              <a:t>15</a:t>
            </a:fld>
            <a:endParaRPr lang="en-US">
              <a:solidFill>
                <a:prstClr val="black">
                  <a:tint val="75000"/>
                </a:prstClr>
              </a:solidFill>
            </a:endParaRPr>
          </a:p>
        </p:txBody>
      </p:sp>
      <p:sp>
        <p:nvSpPr>
          <p:cNvPr id="4" name="TextBox 3"/>
          <p:cNvSpPr txBox="1"/>
          <p:nvPr/>
        </p:nvSpPr>
        <p:spPr>
          <a:xfrm>
            <a:off x="6711855" y="6379385"/>
            <a:ext cx="5074708" cy="1600287"/>
          </a:xfrm>
          <a:prstGeom prst="rect">
            <a:avLst/>
          </a:prstGeom>
          <a:noFill/>
        </p:spPr>
        <p:txBody>
          <a:bodyPr wrap="square" lIns="121702" tIns="60852" rIns="121702" bIns="60852" rtlCol="0">
            <a:spAutoFit/>
          </a:bodyPr>
          <a:lstStyle/>
          <a:p>
            <a:pPr defTabSz="1217021" fontAlgn="auto">
              <a:spcBef>
                <a:spcPts val="0"/>
              </a:spcBef>
              <a:spcAft>
                <a:spcPts val="0"/>
              </a:spcAft>
            </a:pPr>
            <a:r>
              <a:rPr lang="en-US" dirty="0">
                <a:solidFill>
                  <a:srgbClr val="FFFF00"/>
                </a:solidFill>
                <a:effectLst>
                  <a:outerShdw blurRad="38100" dist="38100" dir="2700000" algn="tl">
                    <a:srgbClr val="000000">
                      <a:alpha val="43137"/>
                    </a:srgbClr>
                  </a:outerShdw>
                </a:effectLst>
                <a:latin typeface="Tw Cen MT"/>
                <a:ea typeface="+mn-ea"/>
              </a:rPr>
              <a:t>“A 50 percent improvement in the accuracy of long-range weather forecasting might well produce savings of $2 billion per year.”</a:t>
            </a: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1" y="8675638"/>
            <a:ext cx="940935" cy="42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588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F124958-055C-4885-95EC-5C93B1894ABA}" type="slidenum">
              <a:rPr lang="en-US" smtClean="0"/>
              <a:pPr>
                <a:defRPr/>
              </a:pPr>
              <a:t>16</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990" y="674741"/>
            <a:ext cx="6925460" cy="7550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0" y="1214437"/>
            <a:ext cx="4946650" cy="6858000"/>
            <a:chOff x="0" y="1747837"/>
            <a:chExt cx="4946650" cy="6858000"/>
          </a:xfrm>
        </p:grpSpPr>
        <p:sp>
          <p:nvSpPr>
            <p:cNvPr id="8" name="Rectangle 7"/>
            <p:cNvSpPr/>
            <p:nvPr/>
          </p:nvSpPr>
          <p:spPr bwMode="auto">
            <a:xfrm>
              <a:off x="0" y="1747837"/>
              <a:ext cx="4946650" cy="685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2" y="1937072"/>
              <a:ext cx="4293444" cy="644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6"/>
          <p:cNvSpPr/>
          <p:nvPr/>
        </p:nvSpPr>
        <p:spPr>
          <a:xfrm>
            <a:off x="1261762" y="223837"/>
            <a:ext cx="2119556"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TODAY</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878817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GB" altLang="en-US" smtClean="0"/>
              <a:t>The Ocean Enterprise</a:t>
            </a:r>
            <a:endParaRPr lang="en-GB" altLang="en-US" dirty="0" smtClean="0"/>
          </a:p>
        </p:txBody>
      </p:sp>
      <p:sp>
        <p:nvSpPr>
          <p:cNvPr id="12291" name="Title 2"/>
          <p:cNvSpPr txBox="1">
            <a:spLocks/>
          </p:cNvSpPr>
          <p:nvPr/>
        </p:nvSpPr>
        <p:spPr bwMode="auto">
          <a:xfrm>
            <a:off x="-6349" y="1756319"/>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581" tIns="60796" rIns="121581" bIns="6079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b="1" dirty="0">
                <a:solidFill>
                  <a:schemeClr val="accent2"/>
                </a:solidFill>
                <a:latin typeface="Calibri" panose="020F0502020204030204" pitchFamily="34" charset="0"/>
              </a:rPr>
              <a:t>Public, Private, Non-Profit, Research, Academia</a:t>
            </a:r>
          </a:p>
        </p:txBody>
      </p:sp>
      <p:sp>
        <p:nvSpPr>
          <p:cNvPr id="12293" name="Title 2"/>
          <p:cNvSpPr txBox="1">
            <a:spLocks/>
          </p:cNvSpPr>
          <p:nvPr/>
        </p:nvSpPr>
        <p:spPr bwMode="auto">
          <a:xfrm>
            <a:off x="-6349" y="4491037"/>
            <a:ext cx="12179300" cy="7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581" tIns="60796" rIns="121581" bIns="60796" anchor="ctr"/>
          <a:lstStyle>
            <a:lvl1pPr eaLnBrk="0" hangingPunct="0">
              <a:spcBef>
                <a:spcPct val="20000"/>
              </a:spcBef>
              <a:buFont typeface="Arial" charset="0"/>
              <a:buChar char="•"/>
              <a:defRPr sz="2400">
                <a:solidFill>
                  <a:srgbClr val="FFFF00"/>
                </a:solidFill>
                <a:latin typeface="Myriad Pro" pitchFamily="34" charset="0"/>
              </a:defRPr>
            </a:lvl1pPr>
            <a:lvl2pPr marL="742950" indent="-285750" eaLnBrk="0" hangingPunct="0">
              <a:spcBef>
                <a:spcPct val="20000"/>
              </a:spcBef>
              <a:buFont typeface="Arial" charset="0"/>
              <a:buChar char="–"/>
              <a:defRPr sz="2000">
                <a:solidFill>
                  <a:schemeClr val="bg1"/>
                </a:solidFill>
                <a:latin typeface="Calibri" pitchFamily="34" charset="0"/>
              </a:defRPr>
            </a:lvl2pPr>
            <a:lvl3pPr marL="1143000" indent="-228600" eaLnBrk="0" hangingPunct="0">
              <a:spcBef>
                <a:spcPct val="20000"/>
              </a:spcBef>
              <a:buFont typeface="Arial" charset="0"/>
              <a:buChar char="•"/>
              <a:defRPr>
                <a:solidFill>
                  <a:srgbClr val="FFFF00"/>
                </a:solidFill>
                <a:latin typeface="Myriad Pro"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3600" b="1" dirty="0">
                <a:solidFill>
                  <a:schemeClr val="accent2"/>
                </a:solidFill>
                <a:latin typeface="Calibri" panose="020F0502020204030204" pitchFamily="34" charset="0"/>
              </a:rPr>
              <a:t>Information, Services, Infrastructure</a:t>
            </a:r>
          </a:p>
        </p:txBody>
      </p:sp>
      <p:sp>
        <p:nvSpPr>
          <p:cNvPr id="29" name="TextBox 28"/>
          <p:cNvSpPr txBox="1"/>
          <p:nvPr/>
        </p:nvSpPr>
        <p:spPr>
          <a:xfrm>
            <a:off x="2203450" y="7310620"/>
            <a:ext cx="7781441" cy="676906"/>
          </a:xfrm>
          <a:prstGeom prst="rect">
            <a:avLst/>
          </a:prstGeom>
          <a:solidFill>
            <a:srgbClr val="0070C0"/>
          </a:solidFill>
        </p:spPr>
        <p:txBody>
          <a:bodyPr wrap="square" lIns="121581" tIns="60796" rIns="121581" bIns="60796" anchor="ctr">
            <a:spAutoFit/>
          </a:bodyPr>
          <a:lstStyle/>
          <a:p>
            <a:pPr algn="ctr">
              <a:defRPr/>
            </a:pPr>
            <a:r>
              <a:rPr lang="en-US" sz="3600" b="1" dirty="0">
                <a:solidFill>
                  <a:schemeClr val="bg1"/>
                </a:solidFill>
              </a:rPr>
              <a:t>ISSUES: Oceans – Ecosystems –  Climate</a:t>
            </a:r>
          </a:p>
        </p:txBody>
      </p:sp>
      <p:sp>
        <p:nvSpPr>
          <p:cNvPr id="25" name="Right Arrow 24"/>
          <p:cNvSpPr/>
          <p:nvPr/>
        </p:nvSpPr>
        <p:spPr>
          <a:xfrm rot="5400000">
            <a:off x="4995224" y="5830279"/>
            <a:ext cx="1907245" cy="785171"/>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81" tIns="60796" rIns="121581" bIns="60796" anchor="ctr"/>
          <a:lstStyle/>
          <a:p>
            <a:pPr algn="ctr">
              <a:defRPr/>
            </a:pPr>
            <a:endParaRPr lang="en-US">
              <a:solidFill>
                <a:srgbClr val="FFFF00"/>
              </a:solidFill>
            </a:endParaRPr>
          </a:p>
        </p:txBody>
      </p:sp>
      <p:sp>
        <p:nvSpPr>
          <p:cNvPr id="2" name="Oval 1"/>
          <p:cNvSpPr/>
          <p:nvPr/>
        </p:nvSpPr>
        <p:spPr bwMode="auto">
          <a:xfrm>
            <a:off x="2813049" y="1443037"/>
            <a:ext cx="3886201" cy="124444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defTabSz="913356" eaLnBrk="0" hangingPunct="0"/>
            <a:endParaRPr lang="en-US">
              <a:latin typeface="Arial" charset="0"/>
              <a:ea typeface="ＭＳ Ｐゴシック" pitchFamily="1" charset="-128"/>
            </a:endParaRPr>
          </a:p>
        </p:txBody>
      </p:sp>
      <p:sp>
        <p:nvSpPr>
          <p:cNvPr id="13" name="Right Arrow 12"/>
          <p:cNvSpPr/>
          <p:nvPr/>
        </p:nvSpPr>
        <p:spPr>
          <a:xfrm rot="5400000">
            <a:off x="5016055" y="3255650"/>
            <a:ext cx="1907245" cy="785171"/>
          </a:xfrm>
          <a:prstGeom prst="rightArrow">
            <a:avLst>
              <a:gd name="adj1" fmla="val 28152"/>
              <a:gd name="adj2" fmla="val 1251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81" tIns="60796" rIns="121581" bIns="60796" anchor="ctr"/>
          <a:lstStyle/>
          <a:p>
            <a:pPr algn="ctr">
              <a:defRPr/>
            </a:pPr>
            <a:endParaRPr lang="en-US">
              <a:solidFill>
                <a:srgbClr val="FFFF00"/>
              </a:solidFill>
            </a:endParaRPr>
          </a:p>
        </p:txBody>
      </p:sp>
      <p:sp>
        <p:nvSpPr>
          <p:cNvPr id="3" name="Slide Number Placeholder 2"/>
          <p:cNvSpPr>
            <a:spLocks noGrp="1"/>
          </p:cNvSpPr>
          <p:nvPr>
            <p:ph type="sldNum" sz="quarter" idx="12"/>
          </p:nvPr>
        </p:nvSpPr>
        <p:spPr/>
        <p:txBody>
          <a:bodyPr/>
          <a:lstStyle/>
          <a:p>
            <a:pPr>
              <a:defRPr/>
            </a:pPr>
            <a:fld id="{5D5A3BD7-C32D-4340-8E19-EE4EA0F2034C}" type="slidenum">
              <a:rPr lang="en-US" smtClean="0"/>
              <a:pPr>
                <a:defRPr/>
              </a:pPr>
              <a:t>17</a:t>
            </a:fld>
            <a:endParaRPr lang="en-US" dirty="0"/>
          </a:p>
        </p:txBody>
      </p:sp>
    </p:spTree>
    <p:extLst>
      <p:ext uri="{BB962C8B-B14F-4D97-AF65-F5344CB8AC3E}">
        <p14:creationId xmlns:p14="http://schemas.microsoft.com/office/powerpoint/2010/main" val="13733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Ocean Enterprise Study</a:t>
            </a:r>
            <a:endParaRPr lang="en-US" dirty="0"/>
          </a:p>
        </p:txBody>
      </p:sp>
      <p:sp>
        <p:nvSpPr>
          <p:cNvPr id="88067" name="Content Placeholder 2"/>
          <p:cNvSpPr>
            <a:spLocks noGrp="1"/>
          </p:cNvSpPr>
          <p:nvPr>
            <p:ph idx="1"/>
          </p:nvPr>
        </p:nvSpPr>
        <p:spPr>
          <a:xfrm>
            <a:off x="258132" y="1214438"/>
            <a:ext cx="8650918" cy="6901603"/>
          </a:xfrm>
        </p:spPr>
        <p:txBody>
          <a:bodyPr/>
          <a:lstStyle/>
          <a:p>
            <a:r>
              <a:rPr lang="en-US" altLang="en-US" b="1" dirty="0" smtClean="0"/>
              <a:t>Phase I – completed Nov 2014</a:t>
            </a:r>
          </a:p>
          <a:p>
            <a:pPr lvl="1"/>
            <a:r>
              <a:rPr lang="en-US" altLang="en-US" dirty="0" smtClean="0"/>
              <a:t>&gt;550 private sector firms</a:t>
            </a:r>
          </a:p>
          <a:p>
            <a:pPr lvl="1"/>
            <a:r>
              <a:rPr lang="en-US" altLang="en-US" dirty="0" smtClean="0"/>
              <a:t>Most companies &lt; 10 employees</a:t>
            </a:r>
          </a:p>
          <a:p>
            <a:pPr lvl="1"/>
            <a:r>
              <a:rPr lang="en-US" altLang="en-US" dirty="0" smtClean="0"/>
              <a:t>83% providers; </a:t>
            </a:r>
            <a:br>
              <a:rPr lang="en-US" altLang="en-US" dirty="0" smtClean="0"/>
            </a:br>
            <a:r>
              <a:rPr lang="en-US" altLang="en-US" dirty="0" smtClean="0"/>
              <a:t>9% intermediaries</a:t>
            </a:r>
          </a:p>
          <a:p>
            <a:r>
              <a:rPr lang="en-US" altLang="en-US" b="1" dirty="0" smtClean="0"/>
              <a:t>Phase 2</a:t>
            </a:r>
          </a:p>
          <a:p>
            <a:pPr lvl="1"/>
            <a:r>
              <a:rPr lang="en-US" altLang="en-US" dirty="0" smtClean="0"/>
              <a:t>Expand/Refined list of companies identified in Phase 1</a:t>
            </a:r>
          </a:p>
          <a:p>
            <a:pPr lvl="1"/>
            <a:r>
              <a:rPr lang="en-US" altLang="en-US" dirty="0" smtClean="0"/>
              <a:t>Conduct survey</a:t>
            </a:r>
          </a:p>
          <a:p>
            <a:r>
              <a:rPr lang="en-US" altLang="en-US" b="1" dirty="0" smtClean="0"/>
              <a:t>Analyzed results (27 May - 17 August)</a:t>
            </a:r>
          </a:p>
          <a:p>
            <a:r>
              <a:rPr lang="en-US" altLang="en-US" b="1" dirty="0" smtClean="0"/>
              <a:t>Publish final report – 15 October</a:t>
            </a:r>
          </a:p>
          <a:p>
            <a:endParaRPr lang="en-US" altLang="en-US" b="1" dirty="0" smtClean="0"/>
          </a:p>
          <a:p>
            <a:endParaRPr lang="en-US" altLang="en-US" dirty="0" smtClean="0"/>
          </a:p>
        </p:txBody>
      </p:sp>
      <p:sp>
        <p:nvSpPr>
          <p:cNvPr id="77828" name="Slide Number Placeholder 3"/>
          <p:cNvSpPr>
            <a:spLocks noGrp="1"/>
          </p:cNvSpPr>
          <p:nvPr>
            <p:ph type="sldNum" sz="quarter" idx="12"/>
          </p:nvPr>
        </p:nvSpPr>
        <p:spPr/>
        <p:txBody>
          <a:bodyPr/>
          <a:lstStyle>
            <a:lvl1pPr defTabSz="909929" eaLnBrk="0" hangingPunct="0">
              <a:defRPr sz="2400">
                <a:solidFill>
                  <a:schemeClr val="tx1"/>
                </a:solidFill>
                <a:latin typeface="Calibri" pitchFamily="34" charset="0"/>
                <a:ea typeface="ＭＳ Ｐゴシック" pitchFamily="34" charset="-128"/>
              </a:defRPr>
            </a:lvl1pPr>
            <a:lvl2pPr marL="741894" indent="-285349" defTabSz="909929" eaLnBrk="0" hangingPunct="0">
              <a:defRPr sz="2400">
                <a:solidFill>
                  <a:schemeClr val="tx1"/>
                </a:solidFill>
                <a:latin typeface="Calibri" pitchFamily="34" charset="0"/>
                <a:ea typeface="ＭＳ Ｐゴシック" pitchFamily="34" charset="-128"/>
              </a:defRPr>
            </a:lvl2pPr>
            <a:lvl3pPr marL="1141372" indent="-228277" defTabSz="909929" eaLnBrk="0" hangingPunct="0">
              <a:defRPr sz="2400">
                <a:solidFill>
                  <a:schemeClr val="tx1"/>
                </a:solidFill>
                <a:latin typeface="Calibri" pitchFamily="34" charset="0"/>
                <a:ea typeface="ＭＳ Ｐゴシック" pitchFamily="34" charset="-128"/>
              </a:defRPr>
            </a:lvl3pPr>
            <a:lvl4pPr marL="1597919" indent="-228277" defTabSz="909929" eaLnBrk="0" hangingPunct="0">
              <a:defRPr sz="2400">
                <a:solidFill>
                  <a:schemeClr val="tx1"/>
                </a:solidFill>
                <a:latin typeface="Calibri" pitchFamily="34" charset="0"/>
                <a:ea typeface="ＭＳ Ｐゴシック" pitchFamily="34" charset="-128"/>
              </a:defRPr>
            </a:lvl4pPr>
            <a:lvl5pPr marL="2054468" indent="-228277" defTabSz="909929" eaLnBrk="0" hangingPunct="0">
              <a:defRPr sz="2400">
                <a:solidFill>
                  <a:schemeClr val="tx1"/>
                </a:solidFill>
                <a:latin typeface="Calibri" pitchFamily="34" charset="0"/>
                <a:ea typeface="ＭＳ Ｐゴシック" pitchFamily="34" charset="-128"/>
              </a:defRPr>
            </a:lvl5pPr>
            <a:lvl6pPr marL="2511014" indent="-228277"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67564" indent="-228277"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4110" indent="-228277"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0660" indent="-228277"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fld id="{2285F4FD-2B79-47B8-8485-B8ED502314E4}" type="slidenum">
              <a:rPr lang="en-US" altLang="en-US" smtClean="0">
                <a:solidFill>
                  <a:schemeClr val="bg1"/>
                </a:solidFill>
              </a:rPr>
              <a:pPr/>
              <a:t>18</a:t>
            </a:fld>
            <a:endParaRPr lang="en-US" altLang="en-US">
              <a:solidFill>
                <a:schemeClr val="bg1"/>
              </a:solidFill>
            </a:endParaRPr>
          </a:p>
        </p:txBody>
      </p:sp>
      <p:pic>
        <p:nvPicPr>
          <p:cNvPr id="77829" name="Picture 9"/>
          <p:cNvPicPr>
            <a:picLocks noChangeAspect="1" noChangeArrowheads="1"/>
          </p:cNvPicPr>
          <p:nvPr/>
        </p:nvPicPr>
        <p:blipFill>
          <a:blip r:embed="rId3">
            <a:extLst>
              <a:ext uri="{28A0092B-C50C-407E-A947-70E740481C1C}">
                <a14:useLocalDpi xmlns:a14="http://schemas.microsoft.com/office/drawing/2010/main" val="0"/>
              </a:ext>
            </a:extLst>
          </a:blip>
          <a:srcRect l="1889"/>
          <a:stretch>
            <a:fillRect/>
          </a:stretch>
        </p:blipFill>
        <p:spPr bwMode="auto">
          <a:xfrm>
            <a:off x="8909050" y="2205037"/>
            <a:ext cx="3108324" cy="4059934"/>
          </a:xfrm>
          <a:prstGeom prst="rect">
            <a:avLst/>
          </a:prstGeom>
          <a:noFill/>
          <a:ln w="1905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242050" y="8527404"/>
            <a:ext cx="6705600" cy="461665"/>
          </a:xfrm>
          <a:prstGeom prst="rect">
            <a:avLst/>
          </a:prstGeom>
          <a:noFill/>
        </p:spPr>
        <p:txBody>
          <a:bodyPr wrap="square" lIns="91334" tIns="45667" rIns="91334" bIns="45667" rtlCol="0">
            <a:spAutoFit/>
          </a:bodyPr>
          <a:lstStyle/>
          <a:p>
            <a:r>
              <a:rPr lang="en-US" b="1" dirty="0" smtClean="0">
                <a:solidFill>
                  <a:schemeClr val="bg1"/>
                </a:solidFill>
              </a:rPr>
              <a:t>Sponsored by NOAA and US IOOS</a:t>
            </a:r>
            <a:endParaRPr lang="en-US" b="1" dirty="0">
              <a:solidFill>
                <a:schemeClr val="bg1"/>
              </a:solidFill>
            </a:endParaRPr>
          </a:p>
        </p:txBody>
      </p:sp>
    </p:spTree>
    <p:extLst>
      <p:ext uri="{BB962C8B-B14F-4D97-AF65-F5344CB8AC3E}">
        <p14:creationId xmlns:p14="http://schemas.microsoft.com/office/powerpoint/2010/main" val="203859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Voices – collective is better</a:t>
            </a:r>
            <a:endParaRPr lang="en-US" dirty="0"/>
          </a:p>
        </p:txBody>
      </p:sp>
      <p:sp>
        <p:nvSpPr>
          <p:cNvPr id="4" name="Slide Number Placeholder 3"/>
          <p:cNvSpPr>
            <a:spLocks noGrp="1"/>
          </p:cNvSpPr>
          <p:nvPr>
            <p:ph type="sldNum" sz="quarter" idx="12"/>
          </p:nvPr>
        </p:nvSpPr>
        <p:spPr/>
        <p:txBody>
          <a:bodyPr/>
          <a:lstStyle/>
          <a:p>
            <a:pPr>
              <a:defRPr/>
            </a:pPr>
            <a:fld id="{6C16CEBC-DF0B-47B4-8CB8-098058B57CCA}" type="slidenum">
              <a:rPr lang="en-US" smtClean="0"/>
              <a:pPr>
                <a:defRPr/>
              </a:pPr>
              <a:t>19</a:t>
            </a:fld>
            <a:endParaRPr lang="en-US" dirty="0"/>
          </a:p>
        </p:txBody>
      </p:sp>
      <p:pic>
        <p:nvPicPr>
          <p:cNvPr id="5" name="Picture 4" descr="TMA-logo.jpg"/>
          <p:cNvPicPr>
            <a:picLocks noChangeAspect="1"/>
          </p:cNvPicPr>
          <p:nvPr/>
        </p:nvPicPr>
        <p:blipFill>
          <a:blip r:embed="rId3">
            <a:extLst>
              <a:ext uri="{28A0092B-C50C-407E-A947-70E740481C1C}">
                <a14:useLocalDpi xmlns:a14="http://schemas.microsoft.com/office/drawing/2010/main" val="0"/>
              </a:ext>
            </a:extLst>
          </a:blip>
          <a:srcRect l="25612" t="23683" r="25110" b="20480"/>
          <a:stretch>
            <a:fillRect/>
          </a:stretch>
        </p:blipFill>
        <p:spPr bwMode="auto">
          <a:xfrm>
            <a:off x="1060450" y="4676426"/>
            <a:ext cx="2133071" cy="186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arine Technology Soci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2" y="1519237"/>
            <a:ext cx="2987124" cy="170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ioosassociation.org/sites/nfra/files/images/IOOSA_logo_tagline.png"/>
          <p:cNvPicPr>
            <a:picLocks noChangeAspect="1" noChangeArrowheads="1"/>
          </p:cNvPicPr>
          <p:nvPr/>
        </p:nvPicPr>
        <p:blipFill rotWithShape="1">
          <a:blip r:embed="rId5">
            <a:extLst>
              <a:ext uri="{28A0092B-C50C-407E-A947-70E740481C1C}">
                <a14:useLocalDpi xmlns:a14="http://schemas.microsoft.com/office/drawing/2010/main" val="0"/>
              </a:ext>
            </a:extLst>
          </a:blip>
          <a:srcRect r="82533"/>
          <a:stretch/>
        </p:blipFill>
        <p:spPr bwMode="auto">
          <a:xfrm>
            <a:off x="4927600" y="1437138"/>
            <a:ext cx="2514600" cy="1871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w-weekly-550x350-NEW-FEATURED"/>
          <p:cNvPicPr>
            <a:picLocks noChangeAspect="1" noChangeArrowheads="1"/>
          </p:cNvPicPr>
          <p:nvPr/>
        </p:nvPicPr>
        <p:blipFill rotWithShape="1">
          <a:blip r:embed="rId6">
            <a:extLst>
              <a:ext uri="{28A0092B-C50C-407E-A947-70E740481C1C}">
                <a14:useLocalDpi xmlns:a14="http://schemas.microsoft.com/office/drawing/2010/main" val="0"/>
              </a:ext>
            </a:extLst>
          </a:blip>
          <a:srcRect l="65697" t="44148" r="1" b="23281"/>
          <a:stretch/>
        </p:blipFill>
        <p:spPr bwMode="auto">
          <a:xfrm>
            <a:off x="8147050" y="1509711"/>
            <a:ext cx="2546350" cy="1538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ceanleadership.org/wp-content/themes/col-ver2/images/tran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388938"/>
            <a:ext cx="1209675" cy="8096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oceanleadership.org/wp-content/themes/col-ver2/images/tran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236538"/>
            <a:ext cx="1209675" cy="8096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ssissippi Enterprise for Technolog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4700" y="5109814"/>
            <a:ext cx="2857500" cy="8667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47050" y="5194551"/>
            <a:ext cx="3916137" cy="830997"/>
          </a:xfrm>
          <a:prstGeom prst="rect">
            <a:avLst/>
          </a:prstGeom>
          <a:noFill/>
        </p:spPr>
        <p:txBody>
          <a:bodyPr wrap="none" rtlCol="0">
            <a:spAutoFit/>
          </a:bodyPr>
          <a:lstStyle/>
          <a:p>
            <a:r>
              <a:rPr lang="en-US" b="1" dirty="0"/>
              <a:t>The Marine &amp; Oceanographic</a:t>
            </a:r>
          </a:p>
          <a:p>
            <a:r>
              <a:rPr lang="en-US" b="1" dirty="0"/>
              <a:t>Technology Network</a:t>
            </a:r>
            <a:endParaRPr lang="en-US" b="1" dirty="0">
              <a:effectLst/>
            </a:endParaRPr>
          </a:p>
        </p:txBody>
      </p:sp>
      <p:sp>
        <p:nvSpPr>
          <p:cNvPr id="9" name="TextBox 8"/>
          <p:cNvSpPr txBox="1"/>
          <p:nvPr/>
        </p:nvSpPr>
        <p:spPr>
          <a:xfrm>
            <a:off x="4026872" y="7081837"/>
            <a:ext cx="3891578" cy="461665"/>
          </a:xfrm>
          <a:prstGeom prst="rect">
            <a:avLst/>
          </a:prstGeom>
          <a:noFill/>
        </p:spPr>
        <p:txBody>
          <a:bodyPr wrap="none" rtlCol="0">
            <a:spAutoFit/>
          </a:bodyPr>
          <a:lstStyle/>
          <a:p>
            <a:r>
              <a:rPr lang="en-US" b="1" dirty="0" smtClean="0"/>
              <a:t>IOOS Federal Advisory Group</a:t>
            </a:r>
            <a:endParaRPr lang="en-US" b="1" dirty="0"/>
          </a:p>
        </p:txBody>
      </p:sp>
    </p:spTree>
    <p:extLst>
      <p:ext uri="{BB962C8B-B14F-4D97-AF65-F5344CB8AC3E}">
        <p14:creationId xmlns:p14="http://schemas.microsoft.com/office/powerpoint/2010/main" val="2253606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09600" y="101600"/>
            <a:ext cx="10960100" cy="811213"/>
          </a:xfrm>
        </p:spPr>
        <p:txBody>
          <a:bodyPr/>
          <a:lstStyle/>
          <a:p>
            <a:r>
              <a:rPr lang="en-US" altLang="en-US" sz="4400" smtClean="0"/>
              <a:t>Congratulations!</a:t>
            </a:r>
          </a:p>
        </p:txBody>
      </p:sp>
      <p:sp>
        <p:nvSpPr>
          <p:cNvPr id="58371" name="Content Placeholder 2"/>
          <p:cNvSpPr>
            <a:spLocks noGrp="1"/>
          </p:cNvSpPr>
          <p:nvPr>
            <p:ph idx="1"/>
          </p:nvPr>
        </p:nvSpPr>
        <p:spPr>
          <a:xfrm>
            <a:off x="603250" y="1347788"/>
            <a:ext cx="10960100" cy="6519862"/>
          </a:xfrm>
        </p:spPr>
        <p:txBody>
          <a:bodyPr>
            <a:normAutofit lnSpcReduction="10000"/>
          </a:bodyPr>
          <a:lstStyle/>
          <a:p>
            <a:pPr marL="0" indent="0">
              <a:buFontTx/>
              <a:buNone/>
              <a:defRPr/>
            </a:pPr>
            <a:r>
              <a:rPr lang="en-US" altLang="en-US" dirty="0"/>
              <a:t>Thank you for these successes in </a:t>
            </a:r>
            <a:r>
              <a:rPr lang="en-US" altLang="en-US" dirty="0" smtClean="0"/>
              <a:t>2014-15</a:t>
            </a:r>
          </a:p>
          <a:p>
            <a:pPr>
              <a:defRPr/>
            </a:pPr>
            <a:r>
              <a:rPr lang="en-US" altLang="en-US" dirty="0" smtClean="0"/>
              <a:t>GLOS continues to build observing capacity in the Great Lakes</a:t>
            </a:r>
          </a:p>
          <a:p>
            <a:pPr lvl="1">
              <a:defRPr/>
            </a:pPr>
            <a:r>
              <a:rPr lang="en-US" altLang="en-US" dirty="0"/>
              <a:t>N</a:t>
            </a:r>
            <a:r>
              <a:rPr lang="en-US" altLang="en-US" dirty="0" smtClean="0"/>
              <a:t>ew observing assets leveraging NOAA Coastal Storm Program funds</a:t>
            </a:r>
          </a:p>
          <a:p>
            <a:pPr lvl="1">
              <a:defRPr/>
            </a:pPr>
            <a:endParaRPr lang="en-US" altLang="en-US" sz="800" dirty="0" smtClean="0"/>
          </a:p>
          <a:p>
            <a:pPr>
              <a:defRPr/>
            </a:pPr>
            <a:r>
              <a:rPr lang="en-US" altLang="en-US" dirty="0" smtClean="0"/>
              <a:t>Expanding data management capacity</a:t>
            </a:r>
          </a:p>
          <a:p>
            <a:pPr lvl="1">
              <a:defRPr/>
            </a:pPr>
            <a:r>
              <a:rPr lang="en-US" altLang="en-US" dirty="0" smtClean="0"/>
              <a:t>Implementation of Data Management Mini Grants</a:t>
            </a:r>
          </a:p>
          <a:p>
            <a:pPr>
              <a:defRPr/>
            </a:pPr>
            <a:r>
              <a:rPr lang="en-US" altLang="en-US" smtClean="0"/>
              <a:t>HAB Information Portal</a:t>
            </a:r>
            <a:endParaRPr lang="en-US" altLang="en-US" dirty="0" smtClean="0"/>
          </a:p>
          <a:p>
            <a:pPr lvl="1">
              <a:defRPr/>
            </a:pPr>
            <a:endParaRPr lang="en-US" altLang="en-US" sz="800" dirty="0" smtClean="0"/>
          </a:p>
          <a:p>
            <a:pPr>
              <a:defRPr/>
            </a:pPr>
            <a:r>
              <a:rPr lang="en-US" altLang="en-US" dirty="0" smtClean="0"/>
              <a:t>Certification Application</a:t>
            </a:r>
          </a:p>
          <a:p>
            <a:pPr lvl="1">
              <a:defRPr/>
            </a:pPr>
            <a:r>
              <a:rPr lang="en-US" altLang="en-US" dirty="0" smtClean="0"/>
              <a:t>Received September 25</a:t>
            </a:r>
          </a:p>
          <a:p>
            <a:pPr lvl="1">
              <a:defRPr/>
            </a:pPr>
            <a:r>
              <a:rPr lang="en-US" altLang="en-US" dirty="0" smtClean="0"/>
              <a:t>Currently under review</a:t>
            </a:r>
          </a:p>
          <a:p>
            <a:pPr lvl="1">
              <a:defRPr/>
            </a:pPr>
            <a:endParaRPr lang="en-US" altLang="en-US" sz="800" dirty="0" smtClean="0"/>
          </a:p>
          <a:p>
            <a:pPr>
              <a:defRPr/>
            </a:pPr>
            <a:r>
              <a:rPr lang="en-US" altLang="en-US" dirty="0" smtClean="0"/>
              <a:t>Once an </a:t>
            </a:r>
            <a:r>
              <a:rPr lang="en-US" altLang="en-US" dirty="0" err="1" smtClean="0"/>
              <a:t>IOOSian</a:t>
            </a:r>
            <a:r>
              <a:rPr lang="en-US" altLang="en-US" dirty="0" smtClean="0"/>
              <a:t> . . . </a:t>
            </a:r>
          </a:p>
          <a:p>
            <a:pPr lvl="1">
              <a:defRPr/>
            </a:pPr>
            <a:r>
              <a:rPr lang="en-US" altLang="en-US" dirty="0" smtClean="0"/>
              <a:t>Kelli Paige successfully transitions to Executive Director</a:t>
            </a:r>
          </a:p>
          <a:p>
            <a:pPr lvl="1">
              <a:defRPr/>
            </a:pPr>
            <a:r>
              <a:rPr lang="en-US" altLang="en-US" dirty="0" smtClean="0"/>
              <a:t>New staff Andrea Maguire and Kristin Schrader </a:t>
            </a:r>
          </a:p>
          <a:p>
            <a:pPr marL="608012" lvl="1" indent="0">
              <a:buFontTx/>
              <a:buNone/>
              <a:defRPr/>
            </a:pPr>
            <a:endParaRPr lang="en-US" altLang="en-US" dirty="0" smtClean="0"/>
          </a:p>
        </p:txBody>
      </p:sp>
      <p:sp>
        <p:nvSpPr>
          <p:cNvPr id="58372"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bri" pitchFamily="34" charset="0"/>
                <a:ea typeface="ＭＳ Ｐゴシック" pitchFamily="34" charset="-128"/>
              </a:defRPr>
            </a:lvl1pPr>
            <a:lvl2pPr marL="742950" indent="-285750" defTabSz="911225" eaLnBrk="0" hangingPunct="0">
              <a:defRPr sz="2400">
                <a:solidFill>
                  <a:schemeClr val="tx1"/>
                </a:solidFill>
                <a:latin typeface="Calibri" pitchFamily="34" charset="0"/>
                <a:ea typeface="ＭＳ Ｐゴシック" pitchFamily="34" charset="-128"/>
              </a:defRPr>
            </a:lvl2pPr>
            <a:lvl3pPr marL="1143000" indent="-228600" defTabSz="911225" eaLnBrk="0" hangingPunct="0">
              <a:defRPr sz="2400">
                <a:solidFill>
                  <a:schemeClr val="tx1"/>
                </a:solidFill>
                <a:latin typeface="Calibri" pitchFamily="34" charset="0"/>
                <a:ea typeface="ＭＳ Ｐゴシック" pitchFamily="34" charset="-128"/>
              </a:defRPr>
            </a:lvl3pPr>
            <a:lvl4pPr marL="1600200" indent="-228600" defTabSz="911225" eaLnBrk="0" hangingPunct="0">
              <a:defRPr sz="2400">
                <a:solidFill>
                  <a:schemeClr val="tx1"/>
                </a:solidFill>
                <a:latin typeface="Calibri" pitchFamily="34" charset="0"/>
                <a:ea typeface="ＭＳ Ｐゴシック" pitchFamily="34" charset="-128"/>
              </a:defRPr>
            </a:lvl4pPr>
            <a:lvl5pPr marL="2057400" indent="-228600" defTabSz="911225" eaLnBrk="0" hangingPunct="0">
              <a:defRPr sz="2400">
                <a:solidFill>
                  <a:schemeClr val="tx1"/>
                </a:solidFill>
                <a:latin typeface="Calibri"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defRPr/>
            </a:pPr>
            <a:fld id="{F3670735-082A-4971-B33E-CB65BF440929}" type="slidenum">
              <a:rPr lang="en-US" altLang="en-US" sz="1900" smtClean="0">
                <a:solidFill>
                  <a:srgbClr val="000000"/>
                </a:solidFill>
                <a:latin typeface="Arial" charset="0"/>
              </a:rPr>
              <a:pPr>
                <a:defRPr/>
              </a:pPr>
              <a:t>2</a:t>
            </a:fld>
            <a:endParaRPr lang="en-US" altLang="en-US" sz="1900"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the Discussion</a:t>
            </a:r>
            <a:endParaRPr lang="en-US" dirty="0"/>
          </a:p>
        </p:txBody>
      </p:sp>
      <p:sp>
        <p:nvSpPr>
          <p:cNvPr id="4" name="Content Placeholder 3"/>
          <p:cNvSpPr>
            <a:spLocks noGrp="1"/>
          </p:cNvSpPr>
          <p:nvPr>
            <p:ph idx="1"/>
          </p:nvPr>
        </p:nvSpPr>
        <p:spPr>
          <a:xfrm>
            <a:off x="374650" y="1266825"/>
            <a:ext cx="10961371" cy="6901603"/>
          </a:xfrm>
        </p:spPr>
        <p:txBody>
          <a:bodyPr>
            <a:normAutofit lnSpcReduction="10000"/>
          </a:bodyPr>
          <a:lstStyle/>
          <a:p>
            <a:pPr lvl="1"/>
            <a:endParaRPr lang="en-US" dirty="0" smtClean="0"/>
          </a:p>
          <a:p>
            <a:pPr lvl="1"/>
            <a:endParaRPr lang="en-US" dirty="0"/>
          </a:p>
          <a:p>
            <a:pPr lvl="1"/>
            <a:endParaRPr lang="en-US" dirty="0" smtClean="0"/>
          </a:p>
          <a:p>
            <a:pPr lvl="1"/>
            <a:r>
              <a:rPr lang="en-US" dirty="0" smtClean="0"/>
              <a:t>Ignite</a:t>
            </a:r>
          </a:p>
          <a:p>
            <a:pPr lvl="1"/>
            <a:r>
              <a:rPr lang="en-US" dirty="0" err="1" smtClean="0"/>
              <a:t>TownHall</a:t>
            </a:r>
            <a:endParaRPr lang="en-US" dirty="0" smtClean="0"/>
          </a:p>
          <a:p>
            <a:pPr lvl="1"/>
            <a:endParaRPr lang="en-US" dirty="0"/>
          </a:p>
          <a:p>
            <a:r>
              <a:rPr lang="en-US" dirty="0"/>
              <a:t>Promoting Sustainable Usage of the </a:t>
            </a:r>
            <a:r>
              <a:rPr lang="en-US" dirty="0" smtClean="0"/>
              <a:t>Oceans—Security</a:t>
            </a:r>
            <a:r>
              <a:rPr lang="en-US" dirty="0"/>
              <a:t>, Collaboration and Development </a:t>
            </a:r>
            <a:r>
              <a:rPr lang="en-US" dirty="0" smtClean="0"/>
              <a:t>Monday</a:t>
            </a:r>
            <a:r>
              <a:rPr lang="en-US" dirty="0"/>
              <a:t>, October 19, </a:t>
            </a:r>
            <a:r>
              <a:rPr lang="en-US" dirty="0" smtClean="0"/>
              <a:t>2015/ SAIS – Washington DC</a:t>
            </a:r>
          </a:p>
          <a:p>
            <a:endParaRPr lang="en-US" dirty="0"/>
          </a:p>
          <a:p>
            <a:r>
              <a:rPr lang="en-US" dirty="0" smtClean="0"/>
              <a:t>Ocean Enterprise Study Results Released</a:t>
            </a:r>
            <a:endParaRPr lang="en-US" dirty="0"/>
          </a:p>
          <a:p>
            <a:endParaRPr lang="en-US" dirty="0"/>
          </a:p>
          <a:p>
            <a:r>
              <a:rPr lang="en-US" dirty="0" smtClean="0"/>
              <a:t>IOOS Re-Branded – Roll Out at MTS 2015</a:t>
            </a:r>
          </a:p>
        </p:txBody>
      </p:sp>
      <p:sp>
        <p:nvSpPr>
          <p:cNvPr id="3" name="Slide Number Placeholder 2"/>
          <p:cNvSpPr>
            <a:spLocks noGrp="1"/>
          </p:cNvSpPr>
          <p:nvPr>
            <p:ph type="sldNum" sz="quarter" idx="12"/>
          </p:nvPr>
        </p:nvSpPr>
        <p:spPr/>
        <p:txBody>
          <a:bodyPr/>
          <a:lstStyle/>
          <a:p>
            <a:pPr>
              <a:defRPr/>
            </a:pPr>
            <a:fld id="{E5736E25-39E1-48AF-9039-2D715C74E5BF}" type="slidenum">
              <a:rPr lang="en-US" smtClean="0"/>
              <a:pPr>
                <a:defRPr/>
              </a:pPr>
              <a:t>20</a:t>
            </a:fld>
            <a:endParaRPr lang="en-US" dirty="0"/>
          </a:p>
        </p:txBody>
      </p:sp>
      <p:pic>
        <p:nvPicPr>
          <p:cNvPr id="2052" name="Picture 4" descr="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214437"/>
            <a:ext cx="476250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318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49" y="-4761"/>
            <a:ext cx="12179300" cy="9134476"/>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anchor="ctr"/>
          <a:lstStyle/>
          <a:p>
            <a:pPr algn="ctr" defTabSz="1214317">
              <a:defRPr/>
            </a:pPr>
            <a:endParaRPr lang="en-US">
              <a:solidFill>
                <a:prstClr val="white"/>
              </a:solidFill>
            </a:endParaRPr>
          </a:p>
        </p:txBody>
      </p:sp>
      <p:sp>
        <p:nvSpPr>
          <p:cNvPr id="23555" name="TextBox 15"/>
          <p:cNvSpPr txBox="1">
            <a:spLocks noChangeArrowheads="1"/>
          </p:cNvSpPr>
          <p:nvPr/>
        </p:nvSpPr>
        <p:spPr bwMode="auto">
          <a:xfrm>
            <a:off x="2736851" y="1"/>
            <a:ext cx="6789340" cy="830795"/>
          </a:xfrm>
          <a:prstGeom prst="rect">
            <a:avLst/>
          </a:prstGeom>
          <a:noFill/>
          <a:ln w="9525">
            <a:noFill/>
            <a:miter lim="800000"/>
            <a:headEnd/>
            <a:tailEnd/>
          </a:ln>
        </p:spPr>
        <p:txBody>
          <a:bodyPr wrap="none" lIns="91189" tIns="45594" rIns="91189" bIns="45594">
            <a:spAutoFit/>
          </a:bodyPr>
          <a:lstStyle/>
          <a:p>
            <a:pPr defTabSz="1214317"/>
            <a:r>
              <a:rPr lang="en-US" sz="4800" i="1">
                <a:solidFill>
                  <a:prstClr val="black"/>
                </a:solidFill>
              </a:rPr>
              <a:t>A Clear View of Tomorrow</a:t>
            </a:r>
            <a:r>
              <a:rPr lang="en-US" sz="4800">
                <a:solidFill>
                  <a:prstClr val="black"/>
                </a:solidFill>
              </a:rPr>
              <a:t> </a:t>
            </a:r>
          </a:p>
        </p:txBody>
      </p:sp>
      <p:sp>
        <p:nvSpPr>
          <p:cNvPr id="23556" name="Subtitle 2"/>
          <p:cNvSpPr txBox="1">
            <a:spLocks/>
          </p:cNvSpPr>
          <p:nvPr/>
        </p:nvSpPr>
        <p:spPr bwMode="auto">
          <a:xfrm>
            <a:off x="33339" y="3271864"/>
            <a:ext cx="12139612" cy="1600199"/>
          </a:xfrm>
          <a:prstGeom prst="rect">
            <a:avLst/>
          </a:prstGeom>
          <a:solidFill>
            <a:schemeClr val="bg1"/>
          </a:solidFill>
          <a:ln w="9525">
            <a:noFill/>
            <a:miter lim="800000"/>
            <a:headEnd/>
            <a:tailEnd/>
          </a:ln>
        </p:spPr>
        <p:txBody>
          <a:bodyPr lIns="91189" tIns="45594" rIns="91189" bIns="45594"/>
          <a:lstStyle/>
          <a:p>
            <a:pPr algn="ctr" defTabSz="1214317">
              <a:spcBef>
                <a:spcPct val="20000"/>
              </a:spcBef>
            </a:pPr>
            <a:r>
              <a:rPr lang="en-US" sz="3200" i="1" dirty="0">
                <a:solidFill>
                  <a:srgbClr val="FFC000"/>
                </a:solidFill>
              </a:rPr>
              <a:t>US IOOS enables decision making</a:t>
            </a:r>
          </a:p>
          <a:p>
            <a:pPr algn="ctr" defTabSz="1214317">
              <a:spcBef>
                <a:spcPct val="20000"/>
              </a:spcBef>
            </a:pPr>
            <a:r>
              <a:rPr lang="en-US" sz="3200" i="1" dirty="0">
                <a:solidFill>
                  <a:srgbClr val="FFC000"/>
                </a:solidFill>
              </a:rPr>
              <a:t>underpins scientific advances</a:t>
            </a:r>
            <a:endParaRPr lang="en-US" sz="4000" dirty="0">
              <a:solidFill>
                <a:srgbClr val="FFC000"/>
              </a:solidFill>
            </a:endParaRPr>
          </a:p>
        </p:txBody>
      </p:sp>
      <p:sp>
        <p:nvSpPr>
          <p:cNvPr id="7" name="TextBox 14"/>
          <p:cNvSpPr txBox="1">
            <a:spLocks noChangeArrowheads="1"/>
          </p:cNvSpPr>
          <p:nvPr/>
        </p:nvSpPr>
        <p:spPr bwMode="auto">
          <a:xfrm>
            <a:off x="-6349" y="71440"/>
            <a:ext cx="12179300" cy="830795"/>
          </a:xfrm>
          <a:prstGeom prst="rect">
            <a:avLst/>
          </a:prstGeom>
          <a:solidFill>
            <a:schemeClr val="bg1">
              <a:lumMod val="75000"/>
              <a:lumOff val="25000"/>
              <a:alpha val="50000"/>
            </a:schemeClr>
          </a:solidFill>
          <a:ln>
            <a:noFill/>
          </a:ln>
        </p:spPr>
        <p:txBody>
          <a:bodyPr lIns="91189" tIns="45594" rIns="91189" bIns="45594">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4317" eaLnBrk="1" hangingPunct="1">
              <a:defRPr/>
            </a:pPr>
            <a:r>
              <a:rPr lang="en-US" sz="4800" i="1" dirty="0">
                <a:solidFill>
                  <a:prstClr val="white"/>
                </a:solidFill>
              </a:rPr>
              <a:t>Eyes on the Ocean</a:t>
            </a:r>
            <a:endParaRPr lang="en-US" sz="4800" dirty="0">
              <a:solidFill>
                <a:prstClr val="white"/>
              </a:solidFill>
            </a:endParaRPr>
          </a:p>
        </p:txBody>
      </p:sp>
      <p:sp>
        <p:nvSpPr>
          <p:cNvPr id="8" name="TextBox 14"/>
          <p:cNvSpPr txBox="1">
            <a:spLocks noChangeArrowheads="1"/>
          </p:cNvSpPr>
          <p:nvPr/>
        </p:nvSpPr>
        <p:spPr bwMode="auto">
          <a:xfrm>
            <a:off x="-6349" y="1"/>
            <a:ext cx="12179300" cy="830795"/>
          </a:xfrm>
          <a:prstGeom prst="rect">
            <a:avLst/>
          </a:prstGeom>
          <a:solidFill>
            <a:schemeClr val="bg1">
              <a:lumMod val="75000"/>
              <a:lumOff val="25000"/>
              <a:alpha val="50000"/>
            </a:schemeClr>
          </a:solidFill>
          <a:ln>
            <a:noFill/>
          </a:ln>
        </p:spPr>
        <p:txBody>
          <a:bodyPr lIns="91189" tIns="45594" rIns="91189" bIns="45594">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4317" eaLnBrk="1" hangingPunct="1">
              <a:defRPr/>
            </a:pPr>
            <a:endParaRPr lang="en-US" sz="4800" dirty="0">
              <a:solidFill>
                <a:prstClr val="white"/>
              </a:solidFill>
            </a:endParaRPr>
          </a:p>
        </p:txBody>
      </p:sp>
      <p:sp>
        <p:nvSpPr>
          <p:cNvPr id="4" name="Rectangle 3"/>
          <p:cNvSpPr/>
          <p:nvPr/>
        </p:nvSpPr>
        <p:spPr>
          <a:xfrm>
            <a:off x="2813051" y="7158039"/>
            <a:ext cx="6180140" cy="12003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307" tIns="45654" rIns="91307" bIns="45654" rtlCol="0" anchor="ctr"/>
          <a:lstStyle/>
          <a:p>
            <a:pPr algn="ctr" defTabSz="1209019"/>
            <a:endParaRPr lang="en-US">
              <a:solidFill>
                <a:prstClr val="white"/>
              </a:solidFill>
            </a:endParaRPr>
          </a:p>
        </p:txBody>
      </p:sp>
      <p:sp>
        <p:nvSpPr>
          <p:cNvPr id="3" name="Rectangle 2"/>
          <p:cNvSpPr/>
          <p:nvPr/>
        </p:nvSpPr>
        <p:spPr>
          <a:xfrm>
            <a:off x="3044830" y="7158039"/>
            <a:ext cx="6089651" cy="1200328"/>
          </a:xfrm>
          <a:prstGeom prst="rect">
            <a:avLst/>
          </a:prstGeom>
        </p:spPr>
        <p:txBody>
          <a:bodyPr lIns="91307" tIns="45654" rIns="91307" bIns="45654">
            <a:spAutoFit/>
          </a:bodyPr>
          <a:lstStyle/>
          <a:p>
            <a:pPr algn="ctr" defTabSz="1209019"/>
            <a:r>
              <a:rPr lang="en-US" altLang="en-US" i="1" dirty="0">
                <a:solidFill>
                  <a:prstClr val="white"/>
                </a:solidFill>
                <a:cs typeface="Arial" pitchFamily="34" charset="0"/>
                <a:hlinkClick r:id="rId5"/>
              </a:rPr>
              <a:t>www.noaa.ioos.gov</a:t>
            </a:r>
            <a:endParaRPr lang="en-US" altLang="en-US" i="1" dirty="0">
              <a:solidFill>
                <a:prstClr val="white"/>
              </a:solidFill>
              <a:cs typeface="Arial" pitchFamily="34" charset="0"/>
            </a:endParaRPr>
          </a:p>
          <a:p>
            <a:pPr algn="ctr" defTabSz="1209019"/>
            <a:r>
              <a:rPr lang="en-US" altLang="en-US" i="1" dirty="0">
                <a:solidFill>
                  <a:prstClr val="white"/>
                </a:solidFill>
                <a:cs typeface="Arial" pitchFamily="34" charset="0"/>
                <a:hlinkClick r:id="rId6"/>
              </a:rPr>
              <a:t>https://www.facebook.com/usioosgov</a:t>
            </a:r>
            <a:endParaRPr lang="en-US" altLang="en-US" i="1" dirty="0">
              <a:solidFill>
                <a:prstClr val="white"/>
              </a:solidFill>
              <a:cs typeface="Arial" pitchFamily="34" charset="0"/>
            </a:endParaRPr>
          </a:p>
          <a:p>
            <a:pPr algn="ctr" defTabSz="1209019"/>
            <a:r>
              <a:rPr lang="en-US" altLang="en-US" b="1" dirty="0">
                <a:solidFill>
                  <a:prstClr val="white"/>
                </a:solidFill>
                <a:cs typeface="Arial" pitchFamily="34" charset="0"/>
              </a:rPr>
              <a:t>@</a:t>
            </a:r>
            <a:r>
              <a:rPr lang="en-US" altLang="en-US" b="1" dirty="0" err="1">
                <a:solidFill>
                  <a:srgbClr val="0070C0"/>
                </a:solidFill>
                <a:cs typeface="Arial" pitchFamily="34" charset="0"/>
              </a:rPr>
              <a:t>usioosgov</a:t>
            </a:r>
            <a:endParaRPr lang="en-US" altLang="en-US" b="1" dirty="0">
              <a:solidFill>
                <a:srgbClr val="0070C0"/>
              </a:solidFill>
              <a:cs typeface="Arial" pitchFamily="34" charset="0"/>
            </a:endParaRPr>
          </a:p>
        </p:txBody>
      </p:sp>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9726" y="7440714"/>
            <a:ext cx="633412" cy="63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733" y="7867596"/>
            <a:ext cx="563563" cy="58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8424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09600" y="101600"/>
            <a:ext cx="10960100" cy="811213"/>
          </a:xfrm>
        </p:spPr>
        <p:txBody>
          <a:bodyPr/>
          <a:lstStyle/>
          <a:p>
            <a:r>
              <a:rPr lang="en-US" altLang="en-US" sz="4400" smtClean="0"/>
              <a:t>IOOS By the Numbers</a:t>
            </a:r>
          </a:p>
        </p:txBody>
      </p:sp>
      <p:sp>
        <p:nvSpPr>
          <p:cNvPr id="4" name="Slide Number Placeholder 3"/>
          <p:cNvSpPr>
            <a:spLocks noGrp="1"/>
          </p:cNvSpPr>
          <p:nvPr>
            <p:ph type="sldNum" sz="quarter" idx="12"/>
          </p:nvPr>
        </p:nvSpPr>
        <p:spPr/>
        <p:txBody>
          <a:bodyPr/>
          <a:lstStyle/>
          <a:p>
            <a:pPr>
              <a:defRPr/>
            </a:pPr>
            <a:fld id="{F4666BEA-0349-478D-A23D-7C3E950A0644}" type="slidenum">
              <a:rPr lang="en-US" smtClean="0">
                <a:latin typeface="+mn-lt"/>
              </a:rPr>
              <a:pPr>
                <a:defRPr/>
              </a:pPr>
              <a:t>3</a:t>
            </a:fld>
            <a:endParaRPr lang="en-US" dirty="0">
              <a:latin typeface="+mn-lt"/>
            </a:endParaRPr>
          </a:p>
        </p:txBody>
      </p:sp>
      <p:pic>
        <p:nvPicPr>
          <p:cNvPr id="624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1443038"/>
            <a:ext cx="4800600" cy="604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2075" y="5929313"/>
            <a:ext cx="2193925" cy="9572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US IOOS Program Office</a:t>
            </a:r>
          </a:p>
          <a:p>
            <a:pPr algn="ctr" defTabSz="1217889" fontAlgn="auto">
              <a:spcBef>
                <a:spcPts val="0"/>
              </a:spcBef>
              <a:spcAft>
                <a:spcPts val="0"/>
              </a:spcAft>
              <a:defRPr/>
            </a:pPr>
            <a:r>
              <a:rPr lang="en-US" sz="1600" b="1" dirty="0">
                <a:solidFill>
                  <a:prstClr val="white"/>
                </a:solidFill>
              </a:rPr>
              <a:t>(within NOAA)</a:t>
            </a:r>
            <a:endParaRPr lang="en-US" sz="1500" b="1" dirty="0">
              <a:solidFill>
                <a:prstClr val="white"/>
              </a:solidFill>
            </a:endParaRPr>
          </a:p>
        </p:txBody>
      </p:sp>
      <p:sp>
        <p:nvSpPr>
          <p:cNvPr id="8" name="Rectangle 7"/>
          <p:cNvSpPr/>
          <p:nvPr/>
        </p:nvSpPr>
        <p:spPr>
          <a:xfrm>
            <a:off x="8472488" y="4516438"/>
            <a:ext cx="1473200" cy="8874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IOOS Advisory Committee</a:t>
            </a:r>
          </a:p>
        </p:txBody>
      </p:sp>
      <p:sp>
        <p:nvSpPr>
          <p:cNvPr id="9" name="Rectangle 8"/>
          <p:cNvSpPr/>
          <p:nvPr/>
        </p:nvSpPr>
        <p:spPr>
          <a:xfrm>
            <a:off x="4144963" y="3517900"/>
            <a:ext cx="2549525" cy="11303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Interagency Ocean Observation Committee (IOOC)</a:t>
            </a:r>
          </a:p>
        </p:txBody>
      </p:sp>
      <p:sp>
        <p:nvSpPr>
          <p:cNvPr id="12" name="Rectangle 11"/>
          <p:cNvSpPr/>
          <p:nvPr/>
        </p:nvSpPr>
        <p:spPr>
          <a:xfrm>
            <a:off x="3744913" y="5854700"/>
            <a:ext cx="2174875" cy="12080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Federal Agencies</a:t>
            </a:r>
          </a:p>
        </p:txBody>
      </p:sp>
      <p:sp>
        <p:nvSpPr>
          <p:cNvPr id="13" name="Rectangle 12"/>
          <p:cNvSpPr/>
          <p:nvPr/>
        </p:nvSpPr>
        <p:spPr>
          <a:xfrm>
            <a:off x="8951913" y="6259513"/>
            <a:ext cx="1435100" cy="736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IOOS </a:t>
            </a:r>
          </a:p>
          <a:p>
            <a:pPr algn="ctr" defTabSz="1217889" fontAlgn="auto">
              <a:spcBef>
                <a:spcPts val="0"/>
              </a:spcBef>
              <a:spcAft>
                <a:spcPts val="0"/>
              </a:spcAft>
              <a:defRPr/>
            </a:pPr>
            <a:r>
              <a:rPr lang="en-US" sz="1900" b="1" dirty="0">
                <a:solidFill>
                  <a:prstClr val="white"/>
                </a:solidFill>
              </a:rPr>
              <a:t>Association</a:t>
            </a:r>
          </a:p>
        </p:txBody>
      </p:sp>
      <p:sp>
        <p:nvSpPr>
          <p:cNvPr id="14" name="Rectangle 13"/>
          <p:cNvSpPr/>
          <p:nvPr/>
        </p:nvSpPr>
        <p:spPr>
          <a:xfrm>
            <a:off x="4171950" y="1617663"/>
            <a:ext cx="2322513" cy="99853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Subcommittee on Ocean Science &amp; Technology (SOST)</a:t>
            </a:r>
          </a:p>
        </p:txBody>
      </p:sp>
      <p:sp>
        <p:nvSpPr>
          <p:cNvPr id="15" name="Rectangle 14"/>
          <p:cNvSpPr/>
          <p:nvPr/>
        </p:nvSpPr>
        <p:spPr>
          <a:xfrm>
            <a:off x="4167188" y="144463"/>
            <a:ext cx="2322512" cy="10318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National Ocean Council </a:t>
            </a:r>
          </a:p>
          <a:p>
            <a:pPr algn="ctr" defTabSz="1217889" fontAlgn="auto">
              <a:spcBef>
                <a:spcPts val="0"/>
              </a:spcBef>
              <a:spcAft>
                <a:spcPts val="0"/>
              </a:spcAft>
              <a:defRPr/>
            </a:pPr>
            <a:r>
              <a:rPr lang="en-US" sz="2100" b="1" dirty="0">
                <a:solidFill>
                  <a:prstClr val="white"/>
                </a:solidFill>
              </a:rPr>
              <a:t>(NOC)</a:t>
            </a:r>
          </a:p>
        </p:txBody>
      </p:sp>
      <p:cxnSp>
        <p:nvCxnSpPr>
          <p:cNvPr id="16" name="Elbow Connector 15"/>
          <p:cNvCxnSpPr/>
          <p:nvPr/>
        </p:nvCxnSpPr>
        <p:spPr>
          <a:xfrm rot="16200000" flipH="1">
            <a:off x="5838032" y="4193381"/>
            <a:ext cx="1281112" cy="2117725"/>
          </a:xfrm>
          <a:prstGeom prst="bentConnector3">
            <a:avLst/>
          </a:prstGeom>
          <a:ln w="28575">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cxnSp>
        <p:nvCxnSpPr>
          <p:cNvPr id="28" name="Straight Connector 27"/>
          <p:cNvCxnSpPr>
            <a:endCxn id="47" idx="0"/>
          </p:cNvCxnSpPr>
          <p:nvPr/>
        </p:nvCxnSpPr>
        <p:spPr>
          <a:xfrm>
            <a:off x="5419725" y="2616200"/>
            <a:ext cx="0" cy="900113"/>
          </a:xfrm>
          <a:prstGeom prst="line">
            <a:avLst/>
          </a:prstGeom>
          <a:ln w="38100">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sp>
        <p:nvSpPr>
          <p:cNvPr id="38" name="Rectangle 37"/>
          <p:cNvSpPr/>
          <p:nvPr/>
        </p:nvSpPr>
        <p:spPr>
          <a:xfrm>
            <a:off x="3744913" y="7662863"/>
            <a:ext cx="2174875" cy="10652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Alliance for Coastal Technologies (ACT)</a:t>
            </a:r>
          </a:p>
        </p:txBody>
      </p:sp>
      <p:cxnSp>
        <p:nvCxnSpPr>
          <p:cNvPr id="41" name="Straight Arrow Connector 40"/>
          <p:cNvCxnSpPr>
            <a:stCxn id="9" idx="2"/>
            <a:endCxn id="12" idx="0"/>
          </p:cNvCxnSpPr>
          <p:nvPr/>
        </p:nvCxnSpPr>
        <p:spPr>
          <a:xfrm rot="5400000">
            <a:off x="4522788" y="4957762"/>
            <a:ext cx="1206500" cy="587375"/>
          </a:xfrm>
          <a:prstGeom prst="bentConnector3">
            <a:avLst>
              <a:gd name="adj1" fmla="val 50000"/>
            </a:avLst>
          </a:prstGeom>
          <a:ln w="28575">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8" idx="1"/>
            <a:endCxn id="9" idx="3"/>
          </p:cNvCxnSpPr>
          <p:nvPr/>
        </p:nvCxnSpPr>
        <p:spPr>
          <a:xfrm rot="10800000">
            <a:off x="6694488" y="4083050"/>
            <a:ext cx="1778000" cy="877888"/>
          </a:xfrm>
          <a:prstGeom prst="bentConnector3">
            <a:avLst>
              <a:gd name="adj1" fmla="val 50000"/>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3641725" y="2762250"/>
            <a:ext cx="7145338" cy="6091238"/>
          </a:xfrm>
          <a:prstGeom prst="rect">
            <a:avLst/>
          </a:prstGeom>
          <a:noFill/>
          <a:ln w="317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772" tIns="60885" rIns="121772" bIns="60885" anchor="ctr"/>
          <a:lstStyle/>
          <a:p>
            <a:pPr algn="ctr" defTabSz="1217889" fontAlgn="auto">
              <a:spcBef>
                <a:spcPts val="0"/>
              </a:spcBef>
              <a:spcAft>
                <a:spcPts val="0"/>
              </a:spcAft>
              <a:defRPr/>
            </a:pPr>
            <a:endParaRPr lang="en-US" sz="2100" b="1">
              <a:solidFill>
                <a:prstClr val="white"/>
              </a:solidFill>
            </a:endParaRPr>
          </a:p>
        </p:txBody>
      </p:sp>
      <p:sp>
        <p:nvSpPr>
          <p:cNvPr id="1042" name="Right Brace 1041"/>
          <p:cNvSpPr/>
          <p:nvPr/>
        </p:nvSpPr>
        <p:spPr>
          <a:xfrm rot="10800000">
            <a:off x="3044825" y="3065463"/>
            <a:ext cx="596900" cy="5967412"/>
          </a:xfrm>
          <a:prstGeom prst="rightBrace">
            <a:avLst>
              <a:gd name="adj1" fmla="val 110461"/>
              <a:gd name="adj2" fmla="val 81217"/>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lIns="121772" tIns="60885" rIns="121772" bIns="60885" anchor="ctr"/>
          <a:lstStyle/>
          <a:p>
            <a:pPr algn="ctr" defTabSz="1217889" fontAlgn="auto">
              <a:spcBef>
                <a:spcPts val="0"/>
              </a:spcBef>
              <a:spcAft>
                <a:spcPts val="0"/>
              </a:spcAft>
              <a:defRPr/>
            </a:pPr>
            <a:endParaRPr lang="en-US">
              <a:solidFill>
                <a:prstClr val="black"/>
              </a:solidFill>
            </a:endParaRPr>
          </a:p>
        </p:txBody>
      </p:sp>
      <p:sp>
        <p:nvSpPr>
          <p:cNvPr id="80" name="Rectangle 79"/>
          <p:cNvSpPr/>
          <p:nvPr/>
        </p:nvSpPr>
        <p:spPr>
          <a:xfrm>
            <a:off x="304800" y="1587500"/>
            <a:ext cx="2435225" cy="180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Global Earth Observation System of Systems</a:t>
            </a:r>
          </a:p>
          <a:p>
            <a:pPr algn="ctr" defTabSz="1217889" fontAlgn="auto">
              <a:spcBef>
                <a:spcPts val="0"/>
              </a:spcBef>
              <a:spcAft>
                <a:spcPts val="0"/>
              </a:spcAft>
              <a:defRPr/>
            </a:pPr>
            <a:r>
              <a:rPr lang="en-US" sz="2100" b="1" dirty="0">
                <a:solidFill>
                  <a:prstClr val="white"/>
                </a:solidFill>
              </a:rPr>
              <a:t>(GEOSS)</a:t>
            </a:r>
          </a:p>
        </p:txBody>
      </p:sp>
      <p:sp>
        <p:nvSpPr>
          <p:cNvPr id="81" name="Rectangle 80"/>
          <p:cNvSpPr/>
          <p:nvPr/>
        </p:nvSpPr>
        <p:spPr>
          <a:xfrm>
            <a:off x="304800" y="3643313"/>
            <a:ext cx="2435225" cy="13620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2100" b="1" dirty="0">
                <a:solidFill>
                  <a:prstClr val="white"/>
                </a:solidFill>
              </a:rPr>
              <a:t>Global Ocean Observing System (GOOS)</a:t>
            </a:r>
          </a:p>
        </p:txBody>
      </p:sp>
      <p:cxnSp>
        <p:nvCxnSpPr>
          <p:cNvPr id="1041" name="Straight Connector 1040"/>
          <p:cNvCxnSpPr>
            <a:stCxn id="80" idx="2"/>
            <a:endCxn id="81" idx="0"/>
          </p:cNvCxnSpPr>
          <p:nvPr/>
        </p:nvCxnSpPr>
        <p:spPr>
          <a:xfrm>
            <a:off x="1522413" y="3390900"/>
            <a:ext cx="0" cy="252413"/>
          </a:xfrm>
          <a:prstGeom prst="line">
            <a:avLst/>
          </a:prstGeom>
          <a:ln w="28575">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sp>
        <p:nvSpPr>
          <p:cNvPr id="64531" name="TextBox 1046"/>
          <p:cNvSpPr txBox="1">
            <a:spLocks noChangeArrowheads="1"/>
          </p:cNvSpPr>
          <p:nvPr/>
        </p:nvSpPr>
        <p:spPr bwMode="auto">
          <a:xfrm>
            <a:off x="6694488" y="2914650"/>
            <a:ext cx="27717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defTabSz="1217613" eaLnBrk="0" hangingPunct="0">
              <a:lnSpc>
                <a:spcPct val="90000"/>
              </a:lnSpc>
              <a:spcBef>
                <a:spcPts val="1338"/>
              </a:spcBef>
              <a:buFont typeface="Arial" charset="0"/>
              <a:buChar char="•"/>
              <a:defRPr sz="3700">
                <a:solidFill>
                  <a:schemeClr val="tx1"/>
                </a:solidFill>
                <a:latin typeface="Calibri" pitchFamily="34" charset="0"/>
              </a:defRPr>
            </a:lvl1pPr>
            <a:lvl2pPr marL="742950" indent="-285750" defTabSz="1217613" eaLnBrk="0" hangingPunct="0">
              <a:lnSpc>
                <a:spcPct val="90000"/>
              </a:lnSpc>
              <a:spcBef>
                <a:spcPts val="663"/>
              </a:spcBef>
              <a:buFont typeface="Arial" charset="0"/>
              <a:buChar char="•"/>
              <a:defRPr sz="3200">
                <a:solidFill>
                  <a:schemeClr val="tx1"/>
                </a:solidFill>
                <a:latin typeface="Calibri" pitchFamily="34" charset="0"/>
              </a:defRPr>
            </a:lvl2pPr>
            <a:lvl3pPr marL="1143000" indent="-228600" defTabSz="1217613" eaLnBrk="0" hangingPunct="0">
              <a:lnSpc>
                <a:spcPct val="90000"/>
              </a:lnSpc>
              <a:spcBef>
                <a:spcPts val="663"/>
              </a:spcBef>
              <a:buFont typeface="Arial" charset="0"/>
              <a:buChar char="•"/>
              <a:defRPr sz="2700">
                <a:solidFill>
                  <a:schemeClr val="tx1"/>
                </a:solidFill>
                <a:latin typeface="Calibri" pitchFamily="34" charset="0"/>
              </a:defRPr>
            </a:lvl3pPr>
            <a:lvl4pPr marL="1600200" indent="-228600" defTabSz="1217613" eaLnBrk="0" hangingPunct="0">
              <a:lnSpc>
                <a:spcPct val="90000"/>
              </a:lnSpc>
              <a:spcBef>
                <a:spcPts val="663"/>
              </a:spcBef>
              <a:buFont typeface="Arial" charset="0"/>
              <a:buChar char="•"/>
              <a:defRPr>
                <a:solidFill>
                  <a:schemeClr val="tx1"/>
                </a:solidFill>
                <a:latin typeface="Calibri" pitchFamily="34" charset="0"/>
              </a:defRPr>
            </a:lvl4pPr>
            <a:lvl5pPr marL="2057400" indent="-228600" defTabSz="1217613" eaLnBrk="0" hangingPunct="0">
              <a:lnSpc>
                <a:spcPct val="90000"/>
              </a:lnSpc>
              <a:spcBef>
                <a:spcPts val="663"/>
              </a:spcBef>
              <a:buFont typeface="Arial" charset="0"/>
              <a:buChar char="•"/>
              <a:defRPr>
                <a:solidFill>
                  <a:schemeClr val="tx1"/>
                </a:solidFill>
                <a:latin typeface="Calibri" pitchFamily="34" charset="0"/>
              </a:defRPr>
            </a:lvl5pPr>
            <a:lvl6pPr marL="25146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6pPr>
            <a:lvl7pPr marL="29718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7pPr>
            <a:lvl8pPr marL="34290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8pPr>
            <a:lvl9pPr marL="38862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 typeface="Arial" charset="0"/>
              <a:buNone/>
            </a:pPr>
            <a:r>
              <a:rPr lang="en-US" altLang="en-US" sz="2700" b="1">
                <a:solidFill>
                  <a:srgbClr val="203864"/>
                </a:solidFill>
                <a:cs typeface="Arial" charset="0"/>
              </a:rPr>
              <a:t>U.S. IOOS Enterprise </a:t>
            </a:r>
          </a:p>
        </p:txBody>
      </p:sp>
      <p:grpSp>
        <p:nvGrpSpPr>
          <p:cNvPr id="64532" name="Group 69"/>
          <p:cNvGrpSpPr>
            <a:grpSpLocks/>
          </p:cNvGrpSpPr>
          <p:nvPr/>
        </p:nvGrpSpPr>
        <p:grpSpPr bwMode="auto">
          <a:xfrm>
            <a:off x="7448550" y="501650"/>
            <a:ext cx="4184650" cy="1803400"/>
            <a:chOff x="6119546" y="495300"/>
            <a:chExt cx="2268803" cy="1353280"/>
          </a:xfrm>
        </p:grpSpPr>
        <p:sp>
          <p:nvSpPr>
            <p:cNvPr id="64" name="TextBox 63"/>
            <p:cNvSpPr txBox="1"/>
            <p:nvPr/>
          </p:nvSpPr>
          <p:spPr>
            <a:xfrm>
              <a:off x="6119546" y="495300"/>
              <a:ext cx="2268803" cy="135328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defTabSz="1217889" fontAlgn="auto">
                <a:spcBef>
                  <a:spcPts val="0"/>
                </a:spcBef>
                <a:spcAft>
                  <a:spcPts val="0"/>
                </a:spcAft>
                <a:defRPr/>
              </a:pPr>
              <a:r>
                <a:rPr lang="en-US" b="1" dirty="0">
                  <a:solidFill>
                    <a:prstClr val="black"/>
                  </a:solidFill>
                </a:rPr>
                <a:t>Key:</a:t>
              </a:r>
            </a:p>
            <a:p>
              <a:pPr defTabSz="1217889" fontAlgn="auto">
                <a:spcBef>
                  <a:spcPts val="0"/>
                </a:spcBef>
                <a:spcAft>
                  <a:spcPts val="0"/>
                </a:spcAft>
                <a:tabLst>
                  <a:tab pos="761073" algn="l"/>
                </a:tabLst>
                <a:defRPr/>
              </a:pPr>
              <a:r>
                <a:rPr lang="en-US" b="1" dirty="0">
                  <a:solidFill>
                    <a:prstClr val="black"/>
                  </a:solidFill>
                </a:rPr>
                <a:t>	 Direct Relationship</a:t>
              </a:r>
            </a:p>
            <a:p>
              <a:pPr defTabSz="1217889" fontAlgn="auto">
                <a:spcBef>
                  <a:spcPts val="0"/>
                </a:spcBef>
                <a:spcAft>
                  <a:spcPts val="0"/>
                </a:spcAft>
                <a:tabLst>
                  <a:tab pos="761073" algn="l"/>
                </a:tabLst>
                <a:defRPr/>
              </a:pPr>
              <a:endParaRPr lang="en-US" sz="700" b="1" dirty="0">
                <a:solidFill>
                  <a:prstClr val="black"/>
                </a:solidFill>
              </a:endParaRPr>
            </a:p>
            <a:p>
              <a:pPr defTabSz="1217889" fontAlgn="auto">
                <a:spcBef>
                  <a:spcPts val="0"/>
                </a:spcBef>
                <a:spcAft>
                  <a:spcPts val="0"/>
                </a:spcAft>
                <a:tabLst>
                  <a:tab pos="761073" algn="l"/>
                </a:tabLst>
                <a:defRPr/>
              </a:pPr>
              <a:r>
                <a:rPr lang="en-US" b="1" dirty="0">
                  <a:solidFill>
                    <a:prstClr val="black"/>
                  </a:solidFill>
                </a:rPr>
                <a:t>	 Advisory</a:t>
              </a:r>
            </a:p>
            <a:p>
              <a:pPr defTabSz="1217889" fontAlgn="auto">
                <a:spcBef>
                  <a:spcPts val="0"/>
                </a:spcBef>
                <a:spcAft>
                  <a:spcPts val="0"/>
                </a:spcAft>
                <a:tabLst>
                  <a:tab pos="761073" algn="l"/>
                </a:tabLst>
                <a:defRPr/>
              </a:pPr>
              <a:endParaRPr lang="en-US" sz="700" b="1" dirty="0">
                <a:solidFill>
                  <a:prstClr val="black"/>
                </a:solidFill>
              </a:endParaRPr>
            </a:p>
            <a:p>
              <a:pPr defTabSz="1217889" fontAlgn="auto">
                <a:spcBef>
                  <a:spcPts val="0"/>
                </a:spcBef>
                <a:spcAft>
                  <a:spcPts val="0"/>
                </a:spcAft>
                <a:tabLst>
                  <a:tab pos="761073" algn="l"/>
                </a:tabLst>
                <a:defRPr/>
              </a:pPr>
              <a:r>
                <a:rPr lang="en-US" b="1" dirty="0">
                  <a:solidFill>
                    <a:prstClr val="black"/>
                  </a:solidFill>
                </a:rPr>
                <a:t>	 Coordination</a:t>
              </a:r>
              <a:endParaRPr lang="en-US" dirty="0">
                <a:solidFill>
                  <a:prstClr val="black"/>
                </a:solidFill>
              </a:endParaRPr>
            </a:p>
          </p:txBody>
        </p:sp>
        <p:cxnSp>
          <p:nvCxnSpPr>
            <p:cNvPr id="101" name="Straight Connector 100"/>
            <p:cNvCxnSpPr/>
            <p:nvPr/>
          </p:nvCxnSpPr>
          <p:spPr>
            <a:xfrm>
              <a:off x="6264143" y="1692524"/>
              <a:ext cx="326205" cy="0"/>
            </a:xfrm>
            <a:prstGeom prst="line">
              <a:avLst/>
            </a:prstGeom>
            <a:ln w="381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Arrow Connector 43"/>
            <p:cNvCxnSpPr/>
            <p:nvPr/>
          </p:nvCxnSpPr>
          <p:spPr>
            <a:xfrm>
              <a:off x="6264143" y="1329187"/>
              <a:ext cx="355469" cy="0"/>
            </a:xfrm>
            <a:prstGeom prst="straightConnector1">
              <a:avLst/>
            </a:prstGeom>
            <a:ln w="3175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6264143" y="1001589"/>
              <a:ext cx="355469" cy="0"/>
            </a:xfrm>
            <a:prstGeom prst="line">
              <a:avLst/>
            </a:prstGeom>
            <a:ln w="38100">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grpSp>
      <p:sp>
        <p:nvSpPr>
          <p:cNvPr id="40" name="Rectangle 39"/>
          <p:cNvSpPr/>
          <p:nvPr/>
        </p:nvSpPr>
        <p:spPr>
          <a:xfrm>
            <a:off x="11066463" y="5287963"/>
            <a:ext cx="1119187" cy="11795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NOAA</a:t>
            </a:r>
          </a:p>
        </p:txBody>
      </p:sp>
      <p:sp>
        <p:nvSpPr>
          <p:cNvPr id="79" name="Rectangle 78"/>
          <p:cNvSpPr/>
          <p:nvPr/>
        </p:nvSpPr>
        <p:spPr>
          <a:xfrm>
            <a:off x="6199188" y="7616825"/>
            <a:ext cx="2222500" cy="11112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IOOS Coastal and Ocean Modeling Testbed (COMT)</a:t>
            </a:r>
          </a:p>
        </p:txBody>
      </p:sp>
      <p:sp>
        <p:nvSpPr>
          <p:cNvPr id="82" name="Rectangle 81"/>
          <p:cNvSpPr/>
          <p:nvPr/>
        </p:nvSpPr>
        <p:spPr>
          <a:xfrm>
            <a:off x="8548688" y="7569200"/>
            <a:ext cx="1733550" cy="11318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121772" tIns="60885" rIns="121772" bIns="60885" anchor="ctr"/>
          <a:lstStyle/>
          <a:p>
            <a:pPr algn="ctr" defTabSz="1217889" fontAlgn="auto">
              <a:spcBef>
                <a:spcPts val="0"/>
              </a:spcBef>
              <a:spcAft>
                <a:spcPts val="0"/>
              </a:spcAft>
              <a:defRPr/>
            </a:pPr>
            <a:r>
              <a:rPr lang="en-US" sz="1900" b="1" dirty="0">
                <a:solidFill>
                  <a:prstClr val="white"/>
                </a:solidFill>
              </a:rPr>
              <a:t>11 Regional Associations (RAs)</a:t>
            </a:r>
          </a:p>
        </p:txBody>
      </p:sp>
      <p:cxnSp>
        <p:nvCxnSpPr>
          <p:cNvPr id="61" name="Straight Arrow Connector 60"/>
          <p:cNvCxnSpPr>
            <a:endCxn id="40" idx="0"/>
          </p:cNvCxnSpPr>
          <p:nvPr/>
        </p:nvCxnSpPr>
        <p:spPr>
          <a:xfrm>
            <a:off x="9945688" y="4611688"/>
            <a:ext cx="1681162" cy="676275"/>
          </a:xfrm>
          <a:prstGeom prst="bentConnector2">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40"/>
          <p:cNvCxnSpPr/>
          <p:nvPr/>
        </p:nvCxnSpPr>
        <p:spPr>
          <a:xfrm rot="5400000">
            <a:off x="5967413" y="6110288"/>
            <a:ext cx="817562" cy="2373312"/>
          </a:xfrm>
          <a:prstGeom prst="bentConnector3">
            <a:avLst>
              <a:gd name="adj1" fmla="val 43776"/>
            </a:avLst>
          </a:prstGeom>
          <a:ln w="28575">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40"/>
          <p:cNvCxnSpPr/>
          <p:nvPr/>
        </p:nvCxnSpPr>
        <p:spPr>
          <a:xfrm rot="16200000" flipH="1">
            <a:off x="7867650" y="6543676"/>
            <a:ext cx="738187" cy="1389062"/>
          </a:xfrm>
          <a:prstGeom prst="bentConnector3">
            <a:avLst>
              <a:gd name="adj1" fmla="val 50000"/>
            </a:avLst>
          </a:prstGeom>
          <a:ln w="28575">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8643938" y="6467475"/>
            <a:ext cx="292100" cy="0"/>
          </a:xfrm>
          <a:prstGeom prst="line">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cxnSp>
        <p:nvCxnSpPr>
          <p:cNvPr id="117" name="Straight Connector 116"/>
          <p:cNvCxnSpPr/>
          <p:nvPr/>
        </p:nvCxnSpPr>
        <p:spPr>
          <a:xfrm>
            <a:off x="6018213" y="6345238"/>
            <a:ext cx="423862" cy="0"/>
          </a:xfrm>
          <a:prstGeom prst="line">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cxnSp>
        <p:nvCxnSpPr>
          <p:cNvPr id="125" name="Straight Connector 124"/>
          <p:cNvCxnSpPr/>
          <p:nvPr/>
        </p:nvCxnSpPr>
        <p:spPr>
          <a:xfrm>
            <a:off x="9656763" y="7019925"/>
            <a:ext cx="0" cy="577850"/>
          </a:xfrm>
          <a:prstGeom prst="line">
            <a:avLst/>
          </a:prstGeom>
          <a:ln w="31750">
            <a:solidFill>
              <a:schemeClr val="accent5">
                <a:lumMod val="50000"/>
              </a:schemeClr>
            </a:solidFill>
            <a:prstDash val="solid"/>
            <a:tailEnd type="arrow"/>
          </a:ln>
        </p:spPr>
        <p:style>
          <a:lnRef idx="2">
            <a:schemeClr val="accent5">
              <a:shade val="50000"/>
            </a:schemeClr>
          </a:lnRef>
          <a:fillRef idx="1">
            <a:schemeClr val="accent5"/>
          </a:fillRef>
          <a:effectRef idx="0">
            <a:schemeClr val="accent5"/>
          </a:effectRef>
          <a:fontRef idx="minor">
            <a:schemeClr val="lt1"/>
          </a:fontRef>
        </p:style>
      </p:cxnSp>
      <p:cxnSp>
        <p:nvCxnSpPr>
          <p:cNvPr id="128" name="Straight Connector 127"/>
          <p:cNvCxnSpPr>
            <a:endCxn id="13" idx="0"/>
          </p:cNvCxnSpPr>
          <p:nvPr/>
        </p:nvCxnSpPr>
        <p:spPr>
          <a:xfrm>
            <a:off x="8458200" y="5584825"/>
            <a:ext cx="1211263" cy="674688"/>
          </a:xfrm>
          <a:prstGeom prst="bentConnector2">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cxnSp>
        <p:nvCxnSpPr>
          <p:cNvPr id="74" name="Straight Connector 73"/>
          <p:cNvCxnSpPr/>
          <p:nvPr/>
        </p:nvCxnSpPr>
        <p:spPr>
          <a:xfrm flipV="1">
            <a:off x="8670925" y="6008688"/>
            <a:ext cx="2395538" cy="31750"/>
          </a:xfrm>
          <a:prstGeom prst="line">
            <a:avLst/>
          </a:prstGeom>
          <a:ln w="38100">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cxnSp>
      <p:cxnSp>
        <p:nvCxnSpPr>
          <p:cNvPr id="138" name="Straight Connector 127"/>
          <p:cNvCxnSpPr/>
          <p:nvPr/>
        </p:nvCxnSpPr>
        <p:spPr>
          <a:xfrm rot="10800000">
            <a:off x="6694488" y="4422775"/>
            <a:ext cx="2241550" cy="1169988"/>
          </a:xfrm>
          <a:prstGeom prst="bentConnector3">
            <a:avLst>
              <a:gd name="adj1" fmla="val 50000"/>
            </a:avLst>
          </a:prstGeom>
          <a:ln w="38100">
            <a:solidFill>
              <a:schemeClr val="accent5">
                <a:lumMod val="50000"/>
              </a:schemeClr>
            </a:solidFill>
            <a:prstDash val="sysDot"/>
          </a:ln>
        </p:spPr>
        <p:style>
          <a:lnRef idx="2">
            <a:schemeClr val="accent5">
              <a:shade val="50000"/>
            </a:schemeClr>
          </a:lnRef>
          <a:fillRef idx="1">
            <a:schemeClr val="accent5"/>
          </a:fillRef>
          <a:effectRef idx="0">
            <a:schemeClr val="accent5"/>
          </a:effectRef>
          <a:fontRef idx="minor">
            <a:schemeClr val="lt1"/>
          </a:fontRef>
        </p:style>
      </p:cxnSp>
      <p:sp>
        <p:nvSpPr>
          <p:cNvPr id="64545" name="Rectangle 1"/>
          <p:cNvSpPr>
            <a:spLocks noChangeArrowheads="1"/>
          </p:cNvSpPr>
          <p:nvPr/>
        </p:nvSpPr>
        <p:spPr bwMode="auto">
          <a:xfrm>
            <a:off x="-26988" y="7499350"/>
            <a:ext cx="3098801"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defTabSz="1217613" eaLnBrk="0" hangingPunct="0">
              <a:lnSpc>
                <a:spcPct val="90000"/>
              </a:lnSpc>
              <a:spcBef>
                <a:spcPts val="1338"/>
              </a:spcBef>
              <a:buFont typeface="Arial" charset="0"/>
              <a:buChar char="•"/>
              <a:defRPr sz="3700">
                <a:solidFill>
                  <a:schemeClr val="tx1"/>
                </a:solidFill>
                <a:latin typeface="Calibri" pitchFamily="34" charset="0"/>
              </a:defRPr>
            </a:lvl1pPr>
            <a:lvl2pPr marL="742950" indent="-285750" defTabSz="1217613" eaLnBrk="0" hangingPunct="0">
              <a:lnSpc>
                <a:spcPct val="90000"/>
              </a:lnSpc>
              <a:spcBef>
                <a:spcPts val="663"/>
              </a:spcBef>
              <a:buFont typeface="Arial" charset="0"/>
              <a:buChar char="•"/>
              <a:defRPr sz="3200">
                <a:solidFill>
                  <a:schemeClr val="tx1"/>
                </a:solidFill>
                <a:latin typeface="Calibri" pitchFamily="34" charset="0"/>
              </a:defRPr>
            </a:lvl2pPr>
            <a:lvl3pPr marL="1143000" indent="-228600" defTabSz="1217613" eaLnBrk="0" hangingPunct="0">
              <a:lnSpc>
                <a:spcPct val="90000"/>
              </a:lnSpc>
              <a:spcBef>
                <a:spcPts val="663"/>
              </a:spcBef>
              <a:buFont typeface="Arial" charset="0"/>
              <a:buChar char="•"/>
              <a:defRPr sz="2700">
                <a:solidFill>
                  <a:schemeClr val="tx1"/>
                </a:solidFill>
                <a:latin typeface="Calibri" pitchFamily="34" charset="0"/>
              </a:defRPr>
            </a:lvl3pPr>
            <a:lvl4pPr marL="1600200" indent="-228600" defTabSz="1217613" eaLnBrk="0" hangingPunct="0">
              <a:lnSpc>
                <a:spcPct val="90000"/>
              </a:lnSpc>
              <a:spcBef>
                <a:spcPts val="663"/>
              </a:spcBef>
              <a:buFont typeface="Arial" charset="0"/>
              <a:buChar char="•"/>
              <a:defRPr>
                <a:solidFill>
                  <a:schemeClr val="tx1"/>
                </a:solidFill>
                <a:latin typeface="Calibri" pitchFamily="34" charset="0"/>
              </a:defRPr>
            </a:lvl4pPr>
            <a:lvl5pPr marL="2057400" indent="-228600" defTabSz="1217613" eaLnBrk="0" hangingPunct="0">
              <a:lnSpc>
                <a:spcPct val="90000"/>
              </a:lnSpc>
              <a:spcBef>
                <a:spcPts val="663"/>
              </a:spcBef>
              <a:buFont typeface="Arial" charset="0"/>
              <a:buChar char="•"/>
              <a:defRPr>
                <a:solidFill>
                  <a:schemeClr val="tx1"/>
                </a:solidFill>
                <a:latin typeface="Calibri" pitchFamily="34" charset="0"/>
              </a:defRPr>
            </a:lvl5pPr>
            <a:lvl6pPr marL="25146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6pPr>
            <a:lvl7pPr marL="29718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7pPr>
            <a:lvl8pPr marL="34290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8pPr>
            <a:lvl9pPr marL="3886200" indent="-228600" defTabSz="1217613" eaLnBrk="0" fontAlgn="base" hangingPunct="0">
              <a:lnSpc>
                <a:spcPct val="90000"/>
              </a:lnSpc>
              <a:spcBef>
                <a:spcPts val="663"/>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pPr>
            <a:r>
              <a:rPr lang="en-US" altLang="en-US" sz="1900">
                <a:solidFill>
                  <a:srgbClr val="000000"/>
                </a:solidFill>
                <a:latin typeface="Arial" charset="0"/>
                <a:cs typeface="Arial" charset="0"/>
              </a:rPr>
              <a:t>http://www.ioos.noaa.gov/about/governance/summit2012/ioos_summit_report.html</a:t>
            </a:r>
          </a:p>
        </p:txBody>
      </p:sp>
      <p:cxnSp>
        <p:nvCxnSpPr>
          <p:cNvPr id="10" name="Straight Connector 9"/>
          <p:cNvCxnSpPr>
            <a:stCxn id="15" idx="2"/>
            <a:endCxn id="14" idx="0"/>
          </p:cNvCxnSpPr>
          <p:nvPr/>
        </p:nvCxnSpPr>
        <p:spPr>
          <a:xfrm>
            <a:off x="5329238" y="1176338"/>
            <a:ext cx="4762" cy="4413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472488" y="4516438"/>
            <a:ext cx="1473200" cy="88741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2503">
              <a:defRPr/>
            </a:pPr>
            <a:endParaRPr lang="en-US"/>
          </a:p>
        </p:txBody>
      </p:sp>
      <p:sp>
        <p:nvSpPr>
          <p:cNvPr id="47" name="Rectangle 46"/>
          <p:cNvSpPr/>
          <p:nvPr/>
        </p:nvSpPr>
        <p:spPr>
          <a:xfrm>
            <a:off x="4144963" y="3516313"/>
            <a:ext cx="2549525" cy="10953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2503">
              <a:defRPr/>
            </a:pPr>
            <a:endParaRPr lang="en-US"/>
          </a:p>
        </p:txBody>
      </p:sp>
      <p:sp>
        <p:nvSpPr>
          <p:cNvPr id="50" name="Rectangle 49"/>
          <p:cNvSpPr/>
          <p:nvPr/>
        </p:nvSpPr>
        <p:spPr>
          <a:xfrm>
            <a:off x="6450013" y="5929313"/>
            <a:ext cx="2185987" cy="939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2503">
              <a:defRPr/>
            </a:pPr>
            <a:endParaRPr lang="en-US"/>
          </a:p>
        </p:txBody>
      </p:sp>
      <p:sp>
        <p:nvSpPr>
          <p:cNvPr id="51" name="Rectangle 50"/>
          <p:cNvSpPr/>
          <p:nvPr/>
        </p:nvSpPr>
        <p:spPr>
          <a:xfrm>
            <a:off x="8958263" y="6261100"/>
            <a:ext cx="1428750" cy="73501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2503">
              <a:defRPr/>
            </a:pPr>
            <a:endParaRPr lang="en-US"/>
          </a:p>
        </p:txBody>
      </p:sp>
      <p:pic>
        <p:nvPicPr>
          <p:cNvPr id="64551" name="Picture 4" descr="TMA-logo.jpg"/>
          <p:cNvPicPr>
            <a:picLocks noChangeAspect="1"/>
          </p:cNvPicPr>
          <p:nvPr/>
        </p:nvPicPr>
        <p:blipFill>
          <a:blip r:embed="rId3">
            <a:extLst>
              <a:ext uri="{28A0092B-C50C-407E-A947-70E740481C1C}">
                <a14:useLocalDpi xmlns:a14="http://schemas.microsoft.com/office/drawing/2010/main" val="0"/>
              </a:ext>
            </a:extLst>
          </a:blip>
          <a:srcRect l="25612" t="23683" r="25110" b="20480"/>
          <a:stretch>
            <a:fillRect/>
          </a:stretch>
        </p:blipFill>
        <p:spPr bwMode="auto">
          <a:xfrm>
            <a:off x="9347200" y="2476500"/>
            <a:ext cx="1044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2" name="Picture 4" descr="Marine Technology Soci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9488" y="3424238"/>
            <a:ext cx="15748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7772" b="6952"/>
          <a:stretch/>
        </p:blipFill>
        <p:spPr bwMode="auto">
          <a:xfrm>
            <a:off x="3997036" y="2586038"/>
            <a:ext cx="8036215" cy="5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84584" y="2027770"/>
            <a:ext cx="7396266" cy="5907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650" tIns="60828" rIns="121650" bIns="60828" anchor="ctr"/>
          <a:lstStyle/>
          <a:p>
            <a:pPr algn="ctr" defTabSz="1209364" fontAlgn="auto">
              <a:spcBef>
                <a:spcPts val="0"/>
              </a:spcBef>
              <a:spcAft>
                <a:spcPts val="0"/>
              </a:spcAft>
              <a:defRPr/>
            </a:pPr>
            <a:endParaRPr lang="en-US">
              <a:solidFill>
                <a:srgbClr val="FFFFFF"/>
              </a:solidFill>
            </a:endParaRPr>
          </a:p>
        </p:txBody>
      </p:sp>
      <p:sp>
        <p:nvSpPr>
          <p:cNvPr id="71682" name="Title 2"/>
          <p:cNvSpPr>
            <a:spLocks noGrp="1"/>
          </p:cNvSpPr>
          <p:nvPr>
            <p:ph type="title"/>
          </p:nvPr>
        </p:nvSpPr>
        <p:spPr/>
        <p:txBody>
          <a:bodyPr/>
          <a:lstStyle/>
          <a:p>
            <a:r>
              <a:rPr lang="en-US" altLang="en-US" dirty="0" smtClean="0"/>
              <a:t>U.S. IOOS</a:t>
            </a:r>
            <a:r>
              <a:rPr lang="en-US" altLang="en-US" baseline="30000" dirty="0" smtClean="0"/>
              <a:t>®</a:t>
            </a:r>
            <a:r>
              <a:rPr lang="en-US" altLang="en-US" dirty="0" smtClean="0"/>
              <a:t>: Program Office</a:t>
            </a:r>
          </a:p>
        </p:txBody>
      </p:sp>
      <p:sp>
        <p:nvSpPr>
          <p:cNvPr id="2053" name="Content Placeholder 1"/>
          <p:cNvSpPr>
            <a:spLocks noGrp="1"/>
          </p:cNvSpPr>
          <p:nvPr>
            <p:ph idx="1"/>
          </p:nvPr>
        </p:nvSpPr>
        <p:spPr>
          <a:xfrm>
            <a:off x="69850" y="1217930"/>
            <a:ext cx="4414734" cy="6901603"/>
          </a:xfrm>
        </p:spPr>
        <p:txBody>
          <a:bodyPr>
            <a:normAutofit fontScale="92500" lnSpcReduction="10000"/>
          </a:bodyPr>
          <a:lstStyle/>
          <a:p>
            <a:endParaRPr lang="en-US" altLang="en-US" dirty="0" smtClean="0"/>
          </a:p>
          <a:p>
            <a:pPr marL="0" indent="0">
              <a:buNone/>
            </a:pPr>
            <a:r>
              <a:rPr lang="en-US" altLang="en-US" dirty="0" smtClean="0"/>
              <a:t>IOOS Office Primary Roles:</a:t>
            </a:r>
          </a:p>
          <a:p>
            <a:endParaRPr lang="en-US" altLang="en-US" dirty="0" smtClean="0"/>
          </a:p>
          <a:p>
            <a:r>
              <a:rPr lang="en-US" altLang="en-US" dirty="0" smtClean="0"/>
              <a:t>Provide Programmatic Leadership </a:t>
            </a:r>
          </a:p>
          <a:p>
            <a:endParaRPr lang="en-US" altLang="en-US" dirty="0" smtClean="0"/>
          </a:p>
          <a:p>
            <a:r>
              <a:rPr lang="en-US" altLang="en-US" dirty="0" smtClean="0"/>
              <a:t>Foster Operational Capability </a:t>
            </a:r>
          </a:p>
          <a:p>
            <a:endParaRPr lang="en-US" altLang="en-US" dirty="0" smtClean="0"/>
          </a:p>
          <a:p>
            <a:r>
              <a:rPr lang="en-US" altLang="en-US" dirty="0" smtClean="0"/>
              <a:t>Forge Robust Partnerships</a:t>
            </a:r>
          </a:p>
          <a:p>
            <a:endParaRPr lang="en-US" altLang="en-US" dirty="0" smtClean="0"/>
          </a:p>
          <a:p>
            <a:r>
              <a:rPr lang="en-US" altLang="en-US" dirty="0" smtClean="0"/>
              <a:t>Champion Regional and Stakeholder Interests</a:t>
            </a:r>
            <a:endParaRPr lang="en-US" altLang="en-US" dirty="0"/>
          </a:p>
        </p:txBody>
      </p:sp>
      <p:sp>
        <p:nvSpPr>
          <p:cNvPr id="18437" name="Slide Number Placeholder 2"/>
          <p:cNvSpPr>
            <a:spLocks noGrp="1"/>
          </p:cNvSpPr>
          <p:nvPr>
            <p:ph type="sldNum" sz="quarter" idx="12"/>
          </p:nvPr>
        </p:nvSpPr>
        <p:spPr/>
        <p:txBody>
          <a:bodyPr/>
          <a:lstStyle>
            <a:lvl1pPr defTabSz="909929" eaLnBrk="0" hangingPunct="0">
              <a:defRPr sz="2400">
                <a:solidFill>
                  <a:schemeClr val="tx1"/>
                </a:solidFill>
                <a:latin typeface="Calibri" pitchFamily="34" charset="0"/>
                <a:ea typeface="ＭＳ Ｐゴシック" pitchFamily="34" charset="-128"/>
              </a:defRPr>
            </a:lvl1pPr>
            <a:lvl2pPr defTabSz="909929" eaLnBrk="0" hangingPunct="0">
              <a:defRPr sz="2400">
                <a:solidFill>
                  <a:schemeClr val="tx1"/>
                </a:solidFill>
                <a:latin typeface="Calibri" pitchFamily="34" charset="0"/>
                <a:ea typeface="ＭＳ Ｐゴシック" pitchFamily="34" charset="-128"/>
              </a:defRPr>
            </a:lvl2pPr>
            <a:lvl3pPr defTabSz="909929" eaLnBrk="0" hangingPunct="0">
              <a:defRPr sz="2400">
                <a:solidFill>
                  <a:schemeClr val="tx1"/>
                </a:solidFill>
                <a:latin typeface="Calibri" pitchFamily="34" charset="0"/>
                <a:ea typeface="ＭＳ Ｐゴシック" pitchFamily="34" charset="-128"/>
              </a:defRPr>
            </a:lvl3pPr>
            <a:lvl4pPr defTabSz="909929" eaLnBrk="0" hangingPunct="0">
              <a:defRPr sz="2400">
                <a:solidFill>
                  <a:schemeClr val="tx1"/>
                </a:solidFill>
                <a:latin typeface="Calibri" pitchFamily="34" charset="0"/>
                <a:ea typeface="ＭＳ Ｐゴシック" pitchFamily="34" charset="-128"/>
              </a:defRPr>
            </a:lvl4pPr>
            <a:lvl5pPr defTabSz="909929" eaLnBrk="0" hangingPunct="0">
              <a:defRPr sz="2400">
                <a:solidFill>
                  <a:schemeClr val="tx1"/>
                </a:solidFill>
                <a:latin typeface="Calibri" pitchFamily="34" charset="0"/>
                <a:ea typeface="ＭＳ Ｐゴシック" pitchFamily="34" charset="-128"/>
              </a:defRPr>
            </a:lvl5pPr>
            <a:lvl6pPr marL="2878791" indent="-600805"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3335335" indent="-600805"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791883" indent="-600805"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4248435" indent="-600805" defTabSz="909929"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fld id="{F3143D98-88D3-47A2-B09E-698C7D277465}" type="slidenum">
              <a:rPr lang="en-US" altLang="en-US" smtClean="0">
                <a:solidFill>
                  <a:srgbClr val="000000"/>
                </a:solidFill>
              </a:rPr>
              <a:pPr/>
              <a:t>5</a:t>
            </a:fld>
            <a:endParaRPr lang="en-US" altLang="en-US" dirty="0">
              <a:solidFill>
                <a:srgbClr val="000000"/>
              </a:solidFill>
            </a:endParaRPr>
          </a:p>
        </p:txBody>
      </p:sp>
      <p:sp>
        <p:nvSpPr>
          <p:cNvPr id="2057" name="TextBox 1"/>
          <p:cNvSpPr txBox="1">
            <a:spLocks noChangeArrowheads="1"/>
          </p:cNvSpPr>
          <p:nvPr/>
        </p:nvSpPr>
        <p:spPr bwMode="auto">
          <a:xfrm>
            <a:off x="4488242" y="2074289"/>
            <a:ext cx="2896813" cy="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0" rIns="91320" bIns="4566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09364" eaLnBrk="1" hangingPunct="1">
              <a:spcBef>
                <a:spcPct val="0"/>
              </a:spcBef>
              <a:buFontTx/>
              <a:buNone/>
            </a:pPr>
            <a:r>
              <a:rPr lang="en-US" altLang="en-US" sz="1500" i="1" dirty="0">
                <a:solidFill>
                  <a:srgbClr val="000000"/>
                </a:solidFill>
                <a:cs typeface="Arial" pitchFamily="34" charset="0"/>
              </a:rPr>
              <a:t>$ in Thousands</a:t>
            </a:r>
          </a:p>
        </p:txBody>
      </p:sp>
      <p:sp>
        <p:nvSpPr>
          <p:cNvPr id="2058" name="TextBox 2"/>
          <p:cNvSpPr txBox="1">
            <a:spLocks noChangeArrowheads="1"/>
          </p:cNvSpPr>
          <p:nvPr/>
        </p:nvSpPr>
        <p:spPr bwMode="auto">
          <a:xfrm>
            <a:off x="5318165" y="1300883"/>
            <a:ext cx="6935435"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0" rIns="91320" bIns="4566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209364" eaLnBrk="1" hangingPunct="1">
              <a:spcBef>
                <a:spcPct val="0"/>
              </a:spcBef>
              <a:buFontTx/>
              <a:buNone/>
            </a:pPr>
            <a:r>
              <a:rPr lang="en-US" altLang="en-US" sz="2800" dirty="0">
                <a:solidFill>
                  <a:srgbClr val="000000"/>
                </a:solidFill>
                <a:cs typeface="Arial" pitchFamily="34" charset="0"/>
              </a:rPr>
              <a:t>IOOS Budget History:  FY 2010 - 2015</a:t>
            </a:r>
          </a:p>
        </p:txBody>
      </p:sp>
    </p:spTree>
    <p:extLst>
      <p:ext uri="{BB962C8B-B14F-4D97-AF65-F5344CB8AC3E}">
        <p14:creationId xmlns:p14="http://schemas.microsoft.com/office/powerpoint/2010/main" val="303724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609600" y="101600"/>
            <a:ext cx="10960100" cy="811213"/>
          </a:xfrm>
        </p:spPr>
        <p:txBody>
          <a:bodyPr/>
          <a:lstStyle/>
          <a:p>
            <a:r>
              <a:rPr lang="en-US" altLang="en-US" smtClean="0"/>
              <a:t>Staffing and Leadership Update</a:t>
            </a:r>
          </a:p>
        </p:txBody>
      </p:sp>
      <p:sp>
        <p:nvSpPr>
          <p:cNvPr id="49155" name="Content Placeholder 2"/>
          <p:cNvSpPr>
            <a:spLocks noGrp="1"/>
          </p:cNvSpPr>
          <p:nvPr>
            <p:ph idx="1"/>
          </p:nvPr>
        </p:nvSpPr>
        <p:spPr>
          <a:xfrm>
            <a:off x="527050" y="1214438"/>
            <a:ext cx="11353800" cy="6902450"/>
          </a:xfrm>
        </p:spPr>
        <p:txBody>
          <a:bodyPr/>
          <a:lstStyle/>
          <a:p>
            <a:pPr marL="0" indent="0">
              <a:spcBef>
                <a:spcPts val="1200"/>
              </a:spcBef>
              <a:spcAft>
                <a:spcPts val="1200"/>
              </a:spcAft>
              <a:buFontTx/>
              <a:buNone/>
              <a:defRPr/>
            </a:pPr>
            <a:r>
              <a:rPr lang="en-US" altLang="en-US" dirty="0" smtClean="0"/>
              <a:t>IOOS Office Changes: New faces and roles </a:t>
            </a:r>
          </a:p>
          <a:p>
            <a:pPr>
              <a:spcBef>
                <a:spcPts val="600"/>
              </a:spcBef>
              <a:spcAft>
                <a:spcPts val="600"/>
              </a:spcAft>
              <a:defRPr/>
            </a:pPr>
            <a:r>
              <a:rPr lang="en-US" altLang="en-US" dirty="0" smtClean="0"/>
              <a:t>Carl </a:t>
            </a:r>
            <a:r>
              <a:rPr lang="en-US" altLang="en-US" dirty="0" err="1" smtClean="0"/>
              <a:t>Gouldman</a:t>
            </a:r>
            <a:r>
              <a:rPr lang="en-US" altLang="en-US" dirty="0" smtClean="0"/>
              <a:t>: Deputy Director - June 2014 </a:t>
            </a:r>
          </a:p>
          <a:p>
            <a:pPr>
              <a:spcBef>
                <a:spcPts val="600"/>
              </a:spcBef>
              <a:spcAft>
                <a:spcPts val="600"/>
              </a:spcAft>
              <a:defRPr/>
            </a:pPr>
            <a:r>
              <a:rPr lang="en-US" altLang="en-US" dirty="0" smtClean="0"/>
              <a:t>George </a:t>
            </a:r>
            <a:r>
              <a:rPr lang="en-US" altLang="en-US" dirty="0" err="1" smtClean="0"/>
              <a:t>Jungbluth</a:t>
            </a:r>
            <a:r>
              <a:rPr lang="en-US" altLang="en-US" dirty="0" smtClean="0"/>
              <a:t>: Regions Budget &amp; Planning Division Chief - November 2014</a:t>
            </a:r>
          </a:p>
          <a:p>
            <a:pPr>
              <a:spcBef>
                <a:spcPts val="600"/>
              </a:spcBef>
              <a:spcAft>
                <a:spcPts val="600"/>
              </a:spcAft>
              <a:defRPr/>
            </a:pPr>
            <a:r>
              <a:rPr lang="en-US" altLang="en-US" dirty="0" smtClean="0"/>
              <a:t>Derrick Snowden: Operations </a:t>
            </a:r>
            <a:r>
              <a:rPr lang="en-US" altLang="en-US" dirty="0"/>
              <a:t>and Communications </a:t>
            </a:r>
            <a:r>
              <a:rPr lang="en-US" altLang="en-US" dirty="0" smtClean="0"/>
              <a:t>Division Chief - January 2015</a:t>
            </a:r>
          </a:p>
          <a:p>
            <a:pPr>
              <a:spcBef>
                <a:spcPts val="600"/>
              </a:spcBef>
              <a:spcAft>
                <a:spcPts val="600"/>
              </a:spcAft>
              <a:defRPr/>
            </a:pPr>
            <a:r>
              <a:rPr lang="en-US" altLang="en-US" dirty="0" smtClean="0"/>
              <a:t>Kathy Bailey: Oceanographer – March 2015</a:t>
            </a:r>
          </a:p>
          <a:p>
            <a:pPr>
              <a:spcBef>
                <a:spcPts val="600"/>
              </a:spcBef>
              <a:spcAft>
                <a:spcPts val="600"/>
              </a:spcAft>
              <a:defRPr/>
            </a:pPr>
            <a:r>
              <a:rPr lang="en-US" altLang="en-US" dirty="0"/>
              <a:t>Dr. Jennifer Bosch: Oceanographer – June 2015</a:t>
            </a:r>
          </a:p>
          <a:p>
            <a:pPr>
              <a:spcBef>
                <a:spcPts val="600"/>
              </a:spcBef>
              <a:spcAft>
                <a:spcPts val="600"/>
              </a:spcAft>
              <a:defRPr/>
            </a:pPr>
            <a:r>
              <a:rPr lang="en-US" altLang="en-US" dirty="0" smtClean="0"/>
              <a:t>Kate Culpepper: Communications Specialist – August 2015</a:t>
            </a:r>
          </a:p>
          <a:p>
            <a:pPr>
              <a:spcBef>
                <a:spcPts val="600"/>
              </a:spcBef>
              <a:spcAft>
                <a:spcPts val="600"/>
              </a:spcAft>
              <a:defRPr/>
            </a:pPr>
            <a:r>
              <a:rPr lang="en-US" altLang="en-US" dirty="0" smtClean="0"/>
              <a:t>LCDR Eric Johnson: NOAA Corps Officer – August 2015</a:t>
            </a:r>
          </a:p>
        </p:txBody>
      </p:sp>
      <p:sp>
        <p:nvSpPr>
          <p:cNvPr id="49156" name="Slide Number Placeholder 3"/>
          <p:cNvSpPr>
            <a:spLocks noGrp="1"/>
          </p:cNvSpPr>
          <p:nvPr>
            <p:ph type="sldNum" sz="quarter" idx="12"/>
          </p:nvPr>
        </p:nvSpPr>
        <p:spPr>
          <a:xfrm>
            <a:off x="11195050" y="8377238"/>
            <a:ext cx="811213"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20000"/>
              </a:spcBef>
              <a:buChar char="•"/>
              <a:defRPr sz="4300">
                <a:solidFill>
                  <a:schemeClr val="tx1"/>
                </a:solidFill>
                <a:latin typeface="Arial" charset="0"/>
                <a:ea typeface="ＭＳ Ｐゴシック" pitchFamily="34" charset="-128"/>
              </a:defRPr>
            </a:lvl1pPr>
            <a:lvl2pPr marL="984250" indent="-376238" defTabSz="911225" eaLnBrk="0" hangingPunct="0">
              <a:spcBef>
                <a:spcPct val="20000"/>
              </a:spcBef>
              <a:buChar char="–"/>
              <a:defRPr sz="3700">
                <a:solidFill>
                  <a:schemeClr val="tx1"/>
                </a:solidFill>
                <a:latin typeface="Arial" charset="0"/>
                <a:ea typeface="ＭＳ Ｐゴシック" pitchFamily="34" charset="-128"/>
              </a:defRPr>
            </a:lvl2pPr>
            <a:lvl3pPr marL="1516063" indent="-301625" defTabSz="911225" eaLnBrk="0" hangingPunct="0">
              <a:spcBef>
                <a:spcPct val="20000"/>
              </a:spcBef>
              <a:buChar char="•"/>
              <a:defRPr sz="3200">
                <a:solidFill>
                  <a:schemeClr val="tx1"/>
                </a:solidFill>
                <a:latin typeface="Arial" charset="0"/>
                <a:ea typeface="ＭＳ Ｐゴシック" pitchFamily="34" charset="-128"/>
              </a:defRPr>
            </a:lvl3pPr>
            <a:lvl4pPr marL="2124075" indent="-301625" defTabSz="911225" eaLnBrk="0" hangingPunct="0">
              <a:spcBef>
                <a:spcPct val="20000"/>
              </a:spcBef>
              <a:buChar char="–"/>
              <a:defRPr sz="2700">
                <a:solidFill>
                  <a:schemeClr val="tx1"/>
                </a:solidFill>
                <a:latin typeface="Arial" charset="0"/>
                <a:ea typeface="ＭＳ Ｐゴシック" pitchFamily="34" charset="-128"/>
              </a:defRPr>
            </a:lvl4pPr>
            <a:lvl5pPr marL="2732088" indent="-301625" defTabSz="911225" eaLnBrk="0" hangingPunct="0">
              <a:spcBef>
                <a:spcPct val="20000"/>
              </a:spcBef>
              <a:buChar char="»"/>
              <a:defRPr sz="2700">
                <a:solidFill>
                  <a:schemeClr val="tx1"/>
                </a:solidFill>
                <a:latin typeface="Arial" charset="0"/>
                <a:ea typeface="ＭＳ Ｐゴシック" pitchFamily="34" charset="-128"/>
              </a:defRPr>
            </a:lvl5pPr>
            <a:lvl6pPr marL="3189288" indent="-301625"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3646488" indent="-301625"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4103688" indent="-301625"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4560888" indent="-301625"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024A3BE8-B6A4-41C7-A008-6C374638DE3C}" type="slidenum">
              <a:rPr lang="en-US" altLang="en-US" sz="1900" smtClean="0">
                <a:solidFill>
                  <a:srgbClr val="FFFFFF"/>
                </a:solidFill>
              </a:rPr>
              <a:pPr>
                <a:spcBef>
                  <a:spcPct val="0"/>
                </a:spcBef>
                <a:buFontTx/>
                <a:buNone/>
                <a:defRPr/>
              </a:pPr>
              <a:t>6</a:t>
            </a:fld>
            <a:endParaRPr lang="en-US" altLang="en-US" sz="1900" smtClean="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09600" y="101600"/>
            <a:ext cx="10960100" cy="811213"/>
          </a:xfrm>
        </p:spPr>
        <p:txBody>
          <a:bodyPr/>
          <a:lstStyle/>
          <a:p>
            <a:r>
              <a:rPr lang="en-US" altLang="en-US" smtClean="0">
                <a:latin typeface="Calibri" pitchFamily="34" charset="0"/>
              </a:rPr>
              <a:t>Forward Look FY2016</a:t>
            </a:r>
          </a:p>
        </p:txBody>
      </p:sp>
      <p:sp>
        <p:nvSpPr>
          <p:cNvPr id="65539" name="Content Placeholder 2"/>
          <p:cNvSpPr>
            <a:spLocks noGrp="1"/>
          </p:cNvSpPr>
          <p:nvPr>
            <p:ph idx="1"/>
          </p:nvPr>
        </p:nvSpPr>
        <p:spPr>
          <a:xfrm>
            <a:off x="266700" y="1243013"/>
            <a:ext cx="8420100" cy="6662737"/>
          </a:xfrm>
        </p:spPr>
        <p:txBody>
          <a:bodyPr/>
          <a:lstStyle/>
          <a:p>
            <a:pPr marL="0" indent="0">
              <a:buFontTx/>
              <a:buNone/>
            </a:pPr>
            <a:r>
              <a:rPr lang="en-US" altLang="en-US" sz="3600" smtClean="0"/>
              <a:t>IOOS Program Office Over-Arching Priorities</a:t>
            </a:r>
          </a:p>
          <a:p>
            <a:pPr lvl="1">
              <a:spcBef>
                <a:spcPts val="600"/>
              </a:spcBef>
              <a:spcAft>
                <a:spcPts val="600"/>
              </a:spcAft>
            </a:pPr>
            <a:r>
              <a:rPr lang="en-US" altLang="en-US" sz="2800" smtClean="0"/>
              <a:t>DMAC and Modeling Progress</a:t>
            </a:r>
          </a:p>
          <a:p>
            <a:pPr lvl="1">
              <a:spcBef>
                <a:spcPts val="600"/>
              </a:spcBef>
              <a:spcAft>
                <a:spcPts val="600"/>
              </a:spcAft>
            </a:pPr>
            <a:r>
              <a:rPr lang="en-US" altLang="en-US" sz="2800" smtClean="0"/>
              <a:t>Marine Sensor Innovation</a:t>
            </a:r>
          </a:p>
          <a:p>
            <a:pPr lvl="1">
              <a:spcBef>
                <a:spcPts val="600"/>
              </a:spcBef>
              <a:spcAft>
                <a:spcPts val="600"/>
              </a:spcAft>
            </a:pPr>
            <a:r>
              <a:rPr lang="en-US" altLang="en-US" sz="2800" smtClean="0"/>
              <a:t>Marine Biodiversity Observation Network (BON)</a:t>
            </a:r>
          </a:p>
          <a:p>
            <a:pPr lvl="1">
              <a:spcBef>
                <a:spcPts val="600"/>
              </a:spcBef>
              <a:spcAft>
                <a:spcPts val="600"/>
              </a:spcAft>
            </a:pPr>
            <a:r>
              <a:rPr lang="en-US" altLang="en-US" sz="2800" smtClean="0"/>
              <a:t>Ocean Enterprise Study</a:t>
            </a:r>
          </a:p>
          <a:p>
            <a:pPr lvl="1">
              <a:spcBef>
                <a:spcPts val="600"/>
              </a:spcBef>
              <a:spcAft>
                <a:spcPts val="600"/>
              </a:spcAft>
            </a:pPr>
            <a:r>
              <a:rPr lang="en-US" altLang="en-US" sz="2800" smtClean="0"/>
              <a:t>IOOS Advisory Committee</a:t>
            </a:r>
          </a:p>
          <a:p>
            <a:pPr lvl="1">
              <a:spcBef>
                <a:spcPts val="600"/>
              </a:spcBef>
              <a:spcAft>
                <a:spcPts val="600"/>
              </a:spcAft>
            </a:pPr>
            <a:r>
              <a:rPr lang="en-US" altLang="en-US" sz="2800" smtClean="0"/>
              <a:t>Certification</a:t>
            </a:r>
          </a:p>
          <a:p>
            <a:pPr lvl="1">
              <a:spcBef>
                <a:spcPts val="600"/>
              </a:spcBef>
              <a:spcAft>
                <a:spcPts val="600"/>
              </a:spcAft>
            </a:pPr>
            <a:r>
              <a:rPr lang="en-US" altLang="en-US" sz="2800" smtClean="0"/>
              <a:t>FY16 Federal Funding Opportunity</a:t>
            </a:r>
          </a:p>
          <a:p>
            <a:pPr lvl="1">
              <a:spcBef>
                <a:spcPts val="600"/>
              </a:spcBef>
              <a:spcAft>
                <a:spcPts val="600"/>
              </a:spcAft>
            </a:pPr>
            <a:r>
              <a:rPr lang="en-US" altLang="en-US" sz="2800" smtClean="0"/>
              <a:t>Interagency Ocean Observation Committee</a:t>
            </a:r>
          </a:p>
          <a:p>
            <a:pPr lvl="1">
              <a:spcBef>
                <a:spcPts val="600"/>
              </a:spcBef>
              <a:spcAft>
                <a:spcPts val="600"/>
              </a:spcAft>
            </a:pPr>
            <a:r>
              <a:rPr lang="en-US" altLang="en-US" sz="2800" smtClean="0"/>
              <a:t>Communicating IOOS successes  to Agency Leaders  and on the Hill</a:t>
            </a:r>
          </a:p>
          <a:p>
            <a:pPr lvl="1"/>
            <a:endParaRPr lang="en-US" altLang="en-US" sz="2800" b="1" smtClean="0"/>
          </a:p>
        </p:txBody>
      </p:sp>
      <p:sp>
        <p:nvSpPr>
          <p:cNvPr id="5018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20000"/>
              </a:spcBef>
              <a:buChar char="•"/>
              <a:defRPr sz="4300">
                <a:solidFill>
                  <a:schemeClr val="tx1"/>
                </a:solidFill>
                <a:latin typeface="Arial" charset="0"/>
                <a:ea typeface="ＭＳ Ｐゴシック" pitchFamily="34" charset="-128"/>
              </a:defRPr>
            </a:lvl1pPr>
            <a:lvl2pPr marL="742950" indent="-285750" defTabSz="911225" eaLnBrk="0" hangingPunct="0">
              <a:spcBef>
                <a:spcPct val="20000"/>
              </a:spcBef>
              <a:buChar char="–"/>
              <a:defRPr sz="3700">
                <a:solidFill>
                  <a:schemeClr val="tx1"/>
                </a:solidFill>
                <a:latin typeface="Arial" charset="0"/>
                <a:ea typeface="ＭＳ Ｐゴシック" pitchFamily="34" charset="-128"/>
              </a:defRPr>
            </a:lvl2pPr>
            <a:lvl3pPr marL="1143000" indent="-228600" defTabSz="911225" eaLnBrk="0" hangingPunct="0">
              <a:spcBef>
                <a:spcPct val="20000"/>
              </a:spcBef>
              <a:buChar char="•"/>
              <a:defRPr sz="3200">
                <a:solidFill>
                  <a:schemeClr val="tx1"/>
                </a:solidFill>
                <a:latin typeface="Arial" charset="0"/>
                <a:ea typeface="ＭＳ Ｐゴシック" pitchFamily="34" charset="-128"/>
              </a:defRPr>
            </a:lvl3pPr>
            <a:lvl4pPr marL="1600200" indent="-228600" defTabSz="911225" eaLnBrk="0" hangingPunct="0">
              <a:spcBef>
                <a:spcPct val="20000"/>
              </a:spcBef>
              <a:buChar char="–"/>
              <a:defRPr sz="2700">
                <a:solidFill>
                  <a:schemeClr val="tx1"/>
                </a:solidFill>
                <a:latin typeface="Arial" charset="0"/>
                <a:ea typeface="ＭＳ Ｐゴシック" pitchFamily="34" charset="-128"/>
              </a:defRPr>
            </a:lvl4pPr>
            <a:lvl5pPr marL="2057400" indent="-228600" defTabSz="911225" eaLnBrk="0" hangingPunct="0">
              <a:spcBef>
                <a:spcPct val="20000"/>
              </a:spcBef>
              <a:buChar char="»"/>
              <a:defRPr sz="2700">
                <a:solidFill>
                  <a:schemeClr val="tx1"/>
                </a:solidFill>
                <a:latin typeface="Arial" charset="0"/>
                <a:ea typeface="ＭＳ Ｐゴシック" pitchFamily="34" charset="-128"/>
              </a:defRPr>
            </a:lvl5pPr>
            <a:lvl6pPr marL="25146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C5FC2C94-1029-4011-9943-F96A1EE7A17D}" type="slidenum">
              <a:rPr lang="en-US" altLang="en-US" sz="1900" smtClean="0">
                <a:solidFill>
                  <a:schemeClr val="bg1"/>
                </a:solidFill>
              </a:rPr>
              <a:pPr>
                <a:spcBef>
                  <a:spcPct val="0"/>
                </a:spcBef>
                <a:buFontTx/>
                <a:buNone/>
                <a:defRPr/>
              </a:pPr>
              <a:t>7</a:t>
            </a:fld>
            <a:endParaRPr lang="en-US" altLang="en-US" sz="1900" smtClean="0">
              <a:solidFill>
                <a:schemeClr val="bg1"/>
              </a:solidFill>
            </a:endParaRPr>
          </a:p>
        </p:txBody>
      </p:sp>
      <p:pic>
        <p:nvPicPr>
          <p:cNvPr id="655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000" y="2033588"/>
            <a:ext cx="3548063"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4400" dirty="0" smtClean="0"/>
              <a:t>DMAC – Keep on Moving</a:t>
            </a:r>
          </a:p>
        </p:txBody>
      </p:sp>
      <p:sp>
        <p:nvSpPr>
          <p:cNvPr id="52227"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08088" eaLnBrk="0" hangingPunct="0">
              <a:defRPr sz="2400">
                <a:solidFill>
                  <a:schemeClr val="tx1"/>
                </a:solidFill>
                <a:latin typeface="Calibri" pitchFamily="34" charset="0"/>
                <a:ea typeface="ＭＳ Ｐゴシック" pitchFamily="34" charset="-128"/>
              </a:defRPr>
            </a:lvl1pPr>
            <a:lvl2pPr defTabSz="1208088" eaLnBrk="0" hangingPunct="0">
              <a:defRPr sz="2400">
                <a:solidFill>
                  <a:schemeClr val="tx1"/>
                </a:solidFill>
                <a:latin typeface="Calibri" pitchFamily="34" charset="0"/>
                <a:ea typeface="ＭＳ Ｐゴシック" pitchFamily="34" charset="-128"/>
              </a:defRPr>
            </a:lvl2pPr>
            <a:lvl3pPr defTabSz="1208088" eaLnBrk="0" hangingPunct="0">
              <a:defRPr sz="2400">
                <a:solidFill>
                  <a:schemeClr val="tx1"/>
                </a:solidFill>
                <a:latin typeface="Calibri" pitchFamily="34" charset="0"/>
                <a:ea typeface="ＭＳ Ｐゴシック" pitchFamily="34" charset="-128"/>
              </a:defRPr>
            </a:lvl3pPr>
            <a:lvl4pPr defTabSz="1208088" eaLnBrk="0" hangingPunct="0">
              <a:defRPr sz="2400">
                <a:solidFill>
                  <a:schemeClr val="tx1"/>
                </a:solidFill>
                <a:latin typeface="Calibri" pitchFamily="34" charset="0"/>
                <a:ea typeface="ＭＳ Ｐゴシック" pitchFamily="34" charset="-128"/>
              </a:defRPr>
            </a:lvl4pPr>
            <a:lvl5pPr defTabSz="1208088" eaLnBrk="0" hangingPunct="0">
              <a:defRPr sz="2400">
                <a:solidFill>
                  <a:schemeClr val="tx1"/>
                </a:solidFill>
                <a:latin typeface="Calibri" pitchFamily="34" charset="0"/>
                <a:ea typeface="ＭＳ Ｐゴシック" pitchFamily="34" charset="-128"/>
              </a:defRPr>
            </a:lvl5pPr>
            <a:lvl6pPr marL="2882900" indent="-601663" defTabSz="1208088"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3340100" indent="-601663" defTabSz="1208088"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797300" indent="-601663" defTabSz="1208088"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4254500" indent="-601663" defTabSz="1208088"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defRPr/>
            </a:pPr>
            <a:fld id="{F6EF8C45-40A0-486A-B74F-71D954339491}" type="slidenum">
              <a:rPr lang="en-US" altLang="en-US" sz="1900" smtClean="0">
                <a:solidFill>
                  <a:srgbClr val="000000"/>
                </a:solidFill>
                <a:latin typeface="+mn-lt"/>
              </a:rPr>
              <a:pPr eaLnBrk="1" hangingPunct="1">
                <a:defRPr/>
              </a:pPr>
              <a:t>8</a:t>
            </a:fld>
            <a:endParaRPr lang="en-US" altLang="en-US" sz="1900" dirty="0" smtClean="0">
              <a:solidFill>
                <a:srgbClr val="000000"/>
              </a:solidFill>
              <a:latin typeface="+mn-lt"/>
            </a:endParaRPr>
          </a:p>
        </p:txBody>
      </p:sp>
      <p:pic>
        <p:nvPicPr>
          <p:cNvPr id="67588"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0" y="1509713"/>
            <a:ext cx="40608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Shape 32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5900" y="5232400"/>
            <a:ext cx="42560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Shape 26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7850" y="5027613"/>
            <a:ext cx="45815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 descr="Quality Control of Dissolved Oxygen Observations Manu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7650" y="5194300"/>
            <a:ext cx="13716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descr="Real-Time  Quality Control of Water Level D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50" y="5027613"/>
            <a:ext cx="13779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6" descr="Real-Time  Quality Control of Water Level D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850" y="6186488"/>
            <a:ext cx="1371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13250" y="1427163"/>
            <a:ext cx="37226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Oval 7"/>
          <p:cNvSpPr>
            <a:spLocks noChangeArrowheads="1"/>
          </p:cNvSpPr>
          <p:nvPr/>
        </p:nvSpPr>
        <p:spPr bwMode="auto">
          <a:xfrm>
            <a:off x="5861050" y="1900238"/>
            <a:ext cx="762000" cy="381000"/>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defTabSz="914400">
              <a:spcBef>
                <a:spcPct val="0"/>
              </a:spcBef>
              <a:buFontTx/>
              <a:buNone/>
            </a:pPr>
            <a:endParaRPr lang="en-US" altLang="en-US" sz="2400">
              <a:cs typeface="Arial" charset="0"/>
            </a:endParaRPr>
          </a:p>
        </p:txBody>
      </p:sp>
      <p:pic>
        <p:nvPicPr>
          <p:cNvPr id="6759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7075" y="1265238"/>
            <a:ext cx="36861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r>
              <a:rPr lang="en-US" altLang="en-US" smtClean="0"/>
              <a:t>IOOS: Advancing Communities</a:t>
            </a:r>
          </a:p>
        </p:txBody>
      </p:sp>
      <p:sp>
        <p:nvSpPr>
          <p:cNvPr id="68611" name="TextBox 4"/>
          <p:cNvSpPr txBox="1">
            <a:spLocks noChangeArrowheads="1"/>
          </p:cNvSpPr>
          <p:nvPr/>
        </p:nvSpPr>
        <p:spPr bwMode="auto">
          <a:xfrm>
            <a:off x="374650" y="2052638"/>
            <a:ext cx="1425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t>HF Radar:</a:t>
            </a:r>
          </a:p>
        </p:txBody>
      </p:sp>
      <p:pic>
        <p:nvPicPr>
          <p:cNvPr id="68612" name="Content Placeholder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3850" y="2544763"/>
            <a:ext cx="33718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2" descr="Click image to close."/>
          <p:cNvPicPr>
            <a:picLocks noChangeAspect="1" noChangeArrowheads="1"/>
          </p:cNvPicPr>
          <p:nvPr/>
        </p:nvPicPr>
        <p:blipFill>
          <a:blip r:embed="rId4">
            <a:extLst>
              <a:ext uri="{28A0092B-C50C-407E-A947-70E740481C1C}">
                <a14:useLocalDpi xmlns:a14="http://schemas.microsoft.com/office/drawing/2010/main" val="0"/>
              </a:ext>
            </a:extLst>
          </a:blip>
          <a:srcRect b="15721"/>
          <a:stretch>
            <a:fillRect/>
          </a:stretch>
        </p:blipFill>
        <p:spPr bwMode="auto">
          <a:xfrm>
            <a:off x="6843713" y="1069975"/>
            <a:ext cx="2333625" cy="1474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2788" y="2052638"/>
            <a:ext cx="1892300" cy="1420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5" name="Picture 5"/>
          <p:cNvPicPr>
            <a:picLocks noChangeAspect="1" noChangeArrowheads="1"/>
          </p:cNvPicPr>
          <p:nvPr/>
        </p:nvPicPr>
        <p:blipFill>
          <a:blip r:embed="rId6">
            <a:extLst>
              <a:ext uri="{28A0092B-C50C-407E-A947-70E740481C1C}">
                <a14:useLocalDpi xmlns:a14="http://schemas.microsoft.com/office/drawing/2010/main" val="0"/>
              </a:ext>
            </a:extLst>
          </a:blip>
          <a:srcRect l="13042" r="18002"/>
          <a:stretch>
            <a:fillRect/>
          </a:stretch>
        </p:blipFill>
        <p:spPr bwMode="auto">
          <a:xfrm>
            <a:off x="4619625" y="942975"/>
            <a:ext cx="1841500" cy="1341438"/>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2" descr="HFR network.jpg"/>
          <p:cNvPicPr>
            <a:picLocks noChangeAspect="1"/>
          </p:cNvPicPr>
          <p:nvPr/>
        </p:nvPicPr>
        <p:blipFill>
          <a:blip r:embed="rId7">
            <a:extLst>
              <a:ext uri="{28A0092B-C50C-407E-A947-70E740481C1C}">
                <a14:useLocalDpi xmlns:a14="http://schemas.microsoft.com/office/drawing/2010/main" val="0"/>
              </a:ext>
            </a:extLst>
          </a:blip>
          <a:srcRect l="17949"/>
          <a:stretch>
            <a:fillRect/>
          </a:stretch>
        </p:blipFill>
        <p:spPr bwMode="auto">
          <a:xfrm>
            <a:off x="1974850" y="1373188"/>
            <a:ext cx="3111500" cy="1974850"/>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8617" name="TextBox 11"/>
          <p:cNvSpPr txBox="1">
            <a:spLocks noChangeArrowheads="1"/>
          </p:cNvSpPr>
          <p:nvPr/>
        </p:nvSpPr>
        <p:spPr bwMode="auto">
          <a:xfrm>
            <a:off x="368300" y="4733925"/>
            <a:ext cx="1165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t>Gliders:</a:t>
            </a:r>
          </a:p>
        </p:txBody>
      </p:sp>
      <p:pic>
        <p:nvPicPr>
          <p:cNvPr id="68618" name="Picture 2"/>
          <p:cNvPicPr>
            <a:picLocks noChangeAspect="1" noChangeArrowheads="1"/>
          </p:cNvPicPr>
          <p:nvPr/>
        </p:nvPicPr>
        <p:blipFill>
          <a:blip r:embed="rId8">
            <a:extLst>
              <a:ext uri="{28A0092B-C50C-407E-A947-70E740481C1C}">
                <a14:useLocalDpi xmlns:a14="http://schemas.microsoft.com/office/drawing/2010/main" val="0"/>
              </a:ext>
            </a:extLst>
          </a:blip>
          <a:srcRect l="2649" r="2312"/>
          <a:stretch>
            <a:fillRect/>
          </a:stretch>
        </p:blipFill>
        <p:spPr bwMode="auto">
          <a:xfrm>
            <a:off x="1903413" y="4005263"/>
            <a:ext cx="1797050" cy="23764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86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6688" y="4465638"/>
            <a:ext cx="3419475" cy="1857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20" name="TextBox 14"/>
          <p:cNvSpPr txBox="1">
            <a:spLocks noChangeArrowheads="1"/>
          </p:cNvSpPr>
          <p:nvPr/>
        </p:nvSpPr>
        <p:spPr bwMode="auto">
          <a:xfrm>
            <a:off x="1543050" y="7142163"/>
            <a:ext cx="2522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t>Animal Telemetry:</a:t>
            </a:r>
          </a:p>
        </p:txBody>
      </p:sp>
      <p:pic>
        <p:nvPicPr>
          <p:cNvPr id="68621" name="Shape 3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7513" y="6615113"/>
            <a:ext cx="2606675" cy="14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62" name="Slide Number Placeholder 6"/>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20000"/>
              </a:spcBef>
              <a:buChar char="•"/>
              <a:defRPr sz="4300">
                <a:solidFill>
                  <a:schemeClr val="tx1"/>
                </a:solidFill>
                <a:latin typeface="Arial" charset="0"/>
                <a:ea typeface="ＭＳ Ｐゴシック" pitchFamily="34" charset="-128"/>
              </a:defRPr>
            </a:lvl1pPr>
            <a:lvl2pPr marL="981075" indent="-373063" defTabSz="911225" eaLnBrk="0" hangingPunct="0">
              <a:spcBef>
                <a:spcPct val="20000"/>
              </a:spcBef>
              <a:buChar char="–"/>
              <a:defRPr sz="3700">
                <a:solidFill>
                  <a:schemeClr val="tx1"/>
                </a:solidFill>
                <a:latin typeface="Arial" charset="0"/>
                <a:ea typeface="ＭＳ Ｐゴシック" pitchFamily="34" charset="-128"/>
              </a:defRPr>
            </a:lvl2pPr>
            <a:lvl3pPr marL="1512888" indent="-295275" defTabSz="911225" eaLnBrk="0" hangingPunct="0">
              <a:spcBef>
                <a:spcPct val="20000"/>
              </a:spcBef>
              <a:buChar char="•"/>
              <a:defRPr sz="3200">
                <a:solidFill>
                  <a:schemeClr val="tx1"/>
                </a:solidFill>
                <a:latin typeface="Arial" charset="0"/>
                <a:ea typeface="ＭＳ Ｐゴシック" pitchFamily="34" charset="-128"/>
              </a:defRPr>
            </a:lvl3pPr>
            <a:lvl4pPr marL="2120900" indent="-298450" defTabSz="911225" eaLnBrk="0" hangingPunct="0">
              <a:spcBef>
                <a:spcPct val="20000"/>
              </a:spcBef>
              <a:buChar char="–"/>
              <a:defRPr sz="2700">
                <a:solidFill>
                  <a:schemeClr val="tx1"/>
                </a:solidFill>
                <a:latin typeface="Arial" charset="0"/>
                <a:ea typeface="ＭＳ Ｐゴシック" pitchFamily="34" charset="-128"/>
              </a:defRPr>
            </a:lvl4pPr>
            <a:lvl5pPr marL="2728913" indent="-298450" defTabSz="911225" eaLnBrk="0" hangingPunct="0">
              <a:spcBef>
                <a:spcPct val="20000"/>
              </a:spcBef>
              <a:buChar char="»"/>
              <a:defRPr sz="2700">
                <a:solidFill>
                  <a:schemeClr val="tx1"/>
                </a:solidFill>
                <a:latin typeface="Arial" charset="0"/>
                <a:ea typeface="ＭＳ Ｐゴシック" pitchFamily="34" charset="-128"/>
              </a:defRPr>
            </a:lvl5pPr>
            <a:lvl6pPr marL="31861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36433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41005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4557713" indent="-298450" defTabSz="911225"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spcBef>
                <a:spcPct val="0"/>
              </a:spcBef>
              <a:buFontTx/>
              <a:buNone/>
              <a:defRPr/>
            </a:pPr>
            <a:fld id="{32E82F26-8355-49AE-BFF8-1FF68056A7E3}" type="slidenum">
              <a:rPr lang="en-US" altLang="en-US" sz="1900" smtClean="0">
                <a:solidFill>
                  <a:schemeClr val="bg1"/>
                </a:solidFill>
              </a:rPr>
              <a:pPr>
                <a:spcBef>
                  <a:spcPct val="0"/>
                </a:spcBef>
                <a:buFontTx/>
                <a:buNone/>
                <a:defRPr/>
              </a:pPr>
              <a:t>9</a:t>
            </a:fld>
            <a:endParaRPr lang="en-US" altLang="en-US" sz="1900" smtClean="0">
              <a:solidFill>
                <a:schemeClr val="bg1"/>
              </a:solidFill>
            </a:endParaRPr>
          </a:p>
        </p:txBody>
      </p:sp>
      <p:pic>
        <p:nvPicPr>
          <p:cNvPr id="6862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3163" y="6054725"/>
            <a:ext cx="1682750" cy="2176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8624" name="Picture 2"/>
          <p:cNvPicPr>
            <a:picLocks noChangeAspect="1"/>
          </p:cNvPicPr>
          <p:nvPr/>
        </p:nvPicPr>
        <p:blipFill>
          <a:blip r:embed="rId12" cstate="print">
            <a:extLst>
              <a:ext uri="{28A0092B-C50C-407E-A947-70E740481C1C}">
                <a14:useLocalDpi xmlns:a14="http://schemas.microsoft.com/office/drawing/2010/main" val="0"/>
              </a:ext>
            </a:extLst>
          </a:blip>
          <a:srcRect l="-66" t="7896" r="66" b="42604"/>
          <a:stretch>
            <a:fillRect/>
          </a:stretch>
        </p:blipFill>
        <p:spPr bwMode="auto">
          <a:xfrm>
            <a:off x="9045575" y="2762250"/>
            <a:ext cx="307816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5" name="TextBox 14"/>
          <p:cNvSpPr txBox="1">
            <a:spLocks noChangeArrowheads="1"/>
          </p:cNvSpPr>
          <p:nvPr/>
        </p:nvSpPr>
        <p:spPr bwMode="auto">
          <a:xfrm>
            <a:off x="9055100" y="5019675"/>
            <a:ext cx="297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eaLnBrk="1" hangingPunct="1">
              <a:spcBef>
                <a:spcPct val="0"/>
              </a:spcBef>
              <a:buFontTx/>
              <a:buNone/>
            </a:pPr>
            <a:r>
              <a:rPr lang="en-US" altLang="en-US" sz="2400" b="1">
                <a:latin typeface="Calibri" pitchFamily="34" charset="0"/>
                <a:cs typeface="Arial" charset="0"/>
              </a:rPr>
              <a:t>Wave Measurements:</a:t>
            </a:r>
          </a:p>
        </p:txBody>
      </p:sp>
      <p:pic>
        <p:nvPicPr>
          <p:cNvPr id="6862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1075" y="5613400"/>
            <a:ext cx="1697038" cy="217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27" name="TextBox 14"/>
          <p:cNvSpPr txBox="1">
            <a:spLocks noChangeArrowheads="1"/>
          </p:cNvSpPr>
          <p:nvPr/>
        </p:nvSpPr>
        <p:spPr bwMode="auto">
          <a:xfrm>
            <a:off x="9466263" y="1868488"/>
            <a:ext cx="2657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4300">
                <a:solidFill>
                  <a:schemeClr val="tx1"/>
                </a:solidFill>
                <a:latin typeface="Arial" charset="0"/>
                <a:ea typeface="ＭＳ Ｐゴシック" pitchFamily="34" charset="-128"/>
              </a:defRPr>
            </a:lvl1pPr>
            <a:lvl2pPr marL="742950" indent="-285750" eaLnBrk="0" hangingPunct="0">
              <a:spcBef>
                <a:spcPct val="20000"/>
              </a:spcBef>
              <a:buChar char="–"/>
              <a:defRPr sz="3700">
                <a:solidFill>
                  <a:schemeClr val="tx1"/>
                </a:solidFill>
                <a:latin typeface="Arial" charset="0"/>
                <a:ea typeface="ＭＳ Ｐゴシック" pitchFamily="34" charset="-128"/>
              </a:defRPr>
            </a:lvl2pPr>
            <a:lvl3pPr marL="1143000" indent="-228600" eaLnBrk="0" hangingPunct="0">
              <a:spcBef>
                <a:spcPct val="20000"/>
              </a:spcBef>
              <a:buChar char="•"/>
              <a:defRPr sz="3200">
                <a:solidFill>
                  <a:schemeClr val="tx1"/>
                </a:solidFill>
                <a:latin typeface="Arial" charset="0"/>
                <a:ea typeface="ＭＳ Ｐゴシック" pitchFamily="34" charset="-128"/>
              </a:defRPr>
            </a:lvl3pPr>
            <a:lvl4pPr marL="1600200" indent="-228600" eaLnBrk="0" hangingPunct="0">
              <a:spcBef>
                <a:spcPct val="20000"/>
              </a:spcBef>
              <a:buChar char="–"/>
              <a:defRPr sz="2700">
                <a:solidFill>
                  <a:schemeClr val="tx1"/>
                </a:solidFill>
                <a:latin typeface="Arial" charset="0"/>
                <a:ea typeface="ＭＳ Ｐゴシック" pitchFamily="34" charset="-128"/>
              </a:defRPr>
            </a:lvl4pPr>
            <a:lvl5pPr marL="2057400" indent="-228600" eaLnBrk="0" hangingPunct="0">
              <a:spcBef>
                <a:spcPct val="20000"/>
              </a:spcBef>
              <a:buChar char="»"/>
              <a:defRPr sz="2700">
                <a:solidFill>
                  <a:schemeClr val="tx1"/>
                </a:solidFill>
                <a:latin typeface="Arial" charset="0"/>
                <a:ea typeface="ＭＳ Ｐゴシック" pitchFamily="34" charset="-128"/>
              </a:defRPr>
            </a:lvl5pPr>
            <a:lvl6pPr marL="25146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6pPr>
            <a:lvl7pPr marL="29718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7pPr>
            <a:lvl8pPr marL="34290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8pPr>
            <a:lvl9pPr marL="3886200" indent="-228600" defTabSz="1211263" eaLnBrk="0" fontAlgn="base" hangingPunct="0">
              <a:spcBef>
                <a:spcPct val="20000"/>
              </a:spcBef>
              <a:spcAft>
                <a:spcPct val="0"/>
              </a:spcAft>
              <a:buChar char="»"/>
              <a:defRPr sz="27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sz="2400" b="1">
                <a:latin typeface="Calibri" pitchFamily="34" charset="0"/>
                <a:cs typeface="Arial" charset="0"/>
              </a:rPr>
              <a:t>Biological Variables</a:t>
            </a:r>
          </a:p>
          <a:p>
            <a:pPr algn="ctr" eaLnBrk="1" hangingPunct="1">
              <a:spcBef>
                <a:spcPct val="0"/>
              </a:spcBef>
              <a:buFontTx/>
              <a:buNone/>
            </a:pPr>
            <a:r>
              <a:rPr lang="en-US" altLang="en-US" sz="2400" b="1">
                <a:latin typeface="Calibri" pitchFamily="34" charset="0"/>
                <a:cs typeface="Arial" charset="0"/>
              </a:rPr>
              <a:t>&amp; BIO TT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12946</TotalTime>
  <Words>2794</Words>
  <Application>Microsoft Office PowerPoint</Application>
  <PresentationFormat>Ledger Paper (11x17 in)</PresentationFormat>
  <Paragraphs>359</Paragraphs>
  <Slides>21</Slides>
  <Notes>18</Notes>
  <HiddenSlides>0</HiddenSlides>
  <MMClips>0</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ioos_white_2010</vt:lpstr>
      <vt:lpstr>3_ioos_white_2010</vt:lpstr>
      <vt:lpstr>Office Theme</vt:lpstr>
      <vt:lpstr>2_ioos_white_2010</vt:lpstr>
      <vt:lpstr>3_Office Theme</vt:lpstr>
      <vt:lpstr>1_ioos_white_2010</vt:lpstr>
      <vt:lpstr>PowerPoint Presentation</vt:lpstr>
      <vt:lpstr>Congratulations!</vt:lpstr>
      <vt:lpstr>IOOS By the Numbers</vt:lpstr>
      <vt:lpstr>PowerPoint Presentation</vt:lpstr>
      <vt:lpstr>U.S. IOOS®: Program Office</vt:lpstr>
      <vt:lpstr>Staffing and Leadership Update</vt:lpstr>
      <vt:lpstr>Forward Look FY2016</vt:lpstr>
      <vt:lpstr>DMAC – Keep on Moving</vt:lpstr>
      <vt:lpstr>IOOS: Advancing Communities</vt:lpstr>
      <vt:lpstr>Alliance for Coastal Technologies</vt:lpstr>
      <vt:lpstr>US IOOS Coastal &amp; Ocean Modeling Testbed</vt:lpstr>
      <vt:lpstr>Ocean Technology Transition</vt:lpstr>
      <vt:lpstr>Marine Biodiversity</vt:lpstr>
      <vt:lpstr>Competitive Awards &amp; Certification</vt:lpstr>
      <vt:lpstr>1964</vt:lpstr>
      <vt:lpstr>PowerPoint Presentation</vt:lpstr>
      <vt:lpstr>The Ocean Enterprise</vt:lpstr>
      <vt:lpstr>Ocean Enterprise Study</vt:lpstr>
      <vt:lpstr>Voices – collective is better</vt:lpstr>
      <vt:lpstr>Continue the Discussion</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Marina.Kraus</dc:creator>
  <cp:lastModifiedBy>Zdenka Willis</cp:lastModifiedBy>
  <cp:revision>532</cp:revision>
  <cp:lastPrinted>2014-12-02T22:16:51Z</cp:lastPrinted>
  <dcterms:created xsi:type="dcterms:W3CDTF">2011-09-19T20:00:04Z</dcterms:created>
  <dcterms:modified xsi:type="dcterms:W3CDTF">2015-10-08T22:37:52Z</dcterms:modified>
</cp:coreProperties>
</file>