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2" r:id="rId2"/>
    <p:sldId id="258" r:id="rId3"/>
    <p:sldId id="259" r:id="rId4"/>
    <p:sldId id="263" r:id="rId5"/>
    <p:sldId id="297" r:id="rId6"/>
    <p:sldId id="303" r:id="rId7"/>
    <p:sldId id="301" r:id="rId8"/>
    <p:sldId id="300" r:id="rId9"/>
    <p:sldId id="299" r:id="rId10"/>
    <p:sldId id="265" r:id="rId11"/>
    <p:sldId id="266" r:id="rId12"/>
    <p:sldId id="274" r:id="rId13"/>
    <p:sldId id="306" r:id="rId14"/>
    <p:sldId id="311" r:id="rId15"/>
    <p:sldId id="307" r:id="rId16"/>
    <p:sldId id="310" r:id="rId17"/>
    <p:sldId id="308" r:id="rId18"/>
    <p:sldId id="302" r:id="rId19"/>
    <p:sldId id="296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12" autoAdjust="0"/>
  </p:normalViewPr>
  <p:slideViewPr>
    <p:cSldViewPr>
      <p:cViewPr>
        <p:scale>
          <a:sx n="70" d="100"/>
          <a:sy n="70" d="100"/>
        </p:scale>
        <p:origin x="-1760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dmurphy\Desktop\Oceans%202015%20Ignite\Mediterranean%20float%2028\Density%20plots%20before%20during%20af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dmurphy\Desktop\Oceans%202015%20Ignite\Mediterranean%20float%2028\Density%20plots%20before%20during%20af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dmurphy\Desktop\Oceans%202015%20Ignite\Mediterranean%20float%2028\Density%20plots%20before%20during%20af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C:\Users\dmurphy\Desktop\Oceans%202015%20Ignite\Mediterranean%20float%2028\Density%20plots%20before%20during%20aft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C:\Users\dmurphy\Desktop\Oceans%202015%20Ignite\Mediterranean%20float%2028\Density%20plots%20before%20during%20aft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C:\Users\dmurphy\Desktop\Oceans%202015%20Ignite\Mediterranean%20float%2028\Density%20plots%20before%20during%20af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/>
          </c:spPr>
          <c:marker>
            <c:symbol val="none"/>
          </c:marker>
          <c:xVal>
            <c:numRef>
              <c:f>Temperature!$A$1:$A$225</c:f>
              <c:numCache>
                <c:formatCode>General</c:formatCode>
                <c:ptCount val="225"/>
                <c:pt idx="0">
                  <c:v>13.172</c:v>
                </c:pt>
                <c:pt idx="1">
                  <c:v>13.1646</c:v>
                </c:pt>
                <c:pt idx="2">
                  <c:v>13.1567</c:v>
                </c:pt>
                <c:pt idx="3">
                  <c:v>13.1493</c:v>
                </c:pt>
                <c:pt idx="4">
                  <c:v>13.1435</c:v>
                </c:pt>
                <c:pt idx="5">
                  <c:v>13.1364</c:v>
                </c:pt>
                <c:pt idx="6">
                  <c:v>13.13</c:v>
                </c:pt>
                <c:pt idx="7">
                  <c:v>13.1293</c:v>
                </c:pt>
                <c:pt idx="8">
                  <c:v>13.13</c:v>
                </c:pt>
                <c:pt idx="9">
                  <c:v>13.1346</c:v>
                </c:pt>
                <c:pt idx="10">
                  <c:v>13.1422</c:v>
                </c:pt>
                <c:pt idx="11">
                  <c:v>13.1541</c:v>
                </c:pt>
                <c:pt idx="12">
                  <c:v>13.1653</c:v>
                </c:pt>
                <c:pt idx="13">
                  <c:v>13.1823</c:v>
                </c:pt>
                <c:pt idx="14">
                  <c:v>13.2052</c:v>
                </c:pt>
                <c:pt idx="15">
                  <c:v>13.216</c:v>
                </c:pt>
                <c:pt idx="16">
                  <c:v>13.2344</c:v>
                </c:pt>
                <c:pt idx="17">
                  <c:v>13.2455</c:v>
                </c:pt>
                <c:pt idx="18">
                  <c:v>13.2464</c:v>
                </c:pt>
                <c:pt idx="19">
                  <c:v>13.2491</c:v>
                </c:pt>
                <c:pt idx="20">
                  <c:v>13.2491</c:v>
                </c:pt>
                <c:pt idx="21">
                  <c:v>13.2522</c:v>
                </c:pt>
                <c:pt idx="22">
                  <c:v>13.2538</c:v>
                </c:pt>
                <c:pt idx="23">
                  <c:v>13.2589</c:v>
                </c:pt>
                <c:pt idx="24">
                  <c:v>13.2597</c:v>
                </c:pt>
                <c:pt idx="25">
                  <c:v>13.2615</c:v>
                </c:pt>
                <c:pt idx="26">
                  <c:v>13.2629</c:v>
                </c:pt>
                <c:pt idx="27">
                  <c:v>13.2631</c:v>
                </c:pt>
                <c:pt idx="28">
                  <c:v>13.2662</c:v>
                </c:pt>
                <c:pt idx="29">
                  <c:v>13.2699</c:v>
                </c:pt>
                <c:pt idx="30">
                  <c:v>13.2712</c:v>
                </c:pt>
                <c:pt idx="31">
                  <c:v>13.2716</c:v>
                </c:pt>
                <c:pt idx="32">
                  <c:v>13.2747</c:v>
                </c:pt>
                <c:pt idx="33">
                  <c:v>13.2773</c:v>
                </c:pt>
                <c:pt idx="34">
                  <c:v>13.2787</c:v>
                </c:pt>
                <c:pt idx="35">
                  <c:v>13.282</c:v>
                </c:pt>
                <c:pt idx="36">
                  <c:v>13.2857</c:v>
                </c:pt>
                <c:pt idx="37">
                  <c:v>13.286</c:v>
                </c:pt>
                <c:pt idx="38">
                  <c:v>13.2891</c:v>
                </c:pt>
                <c:pt idx="39">
                  <c:v>13.2913</c:v>
                </c:pt>
                <c:pt idx="40">
                  <c:v>13.2952</c:v>
                </c:pt>
                <c:pt idx="41">
                  <c:v>13.2957</c:v>
                </c:pt>
                <c:pt idx="42">
                  <c:v>13.2964</c:v>
                </c:pt>
                <c:pt idx="43">
                  <c:v>13.2986</c:v>
                </c:pt>
                <c:pt idx="44">
                  <c:v>13.3016</c:v>
                </c:pt>
                <c:pt idx="45">
                  <c:v>13.3038</c:v>
                </c:pt>
                <c:pt idx="46">
                  <c:v>13.3051</c:v>
                </c:pt>
                <c:pt idx="47">
                  <c:v>13.3068</c:v>
                </c:pt>
                <c:pt idx="48">
                  <c:v>13.3101</c:v>
                </c:pt>
                <c:pt idx="49">
                  <c:v>13.3108</c:v>
                </c:pt>
                <c:pt idx="50">
                  <c:v>13.3127</c:v>
                </c:pt>
                <c:pt idx="51">
                  <c:v>13.3169</c:v>
                </c:pt>
                <c:pt idx="52">
                  <c:v>13.3179</c:v>
                </c:pt>
                <c:pt idx="53">
                  <c:v>13.3206</c:v>
                </c:pt>
                <c:pt idx="54">
                  <c:v>13.3248</c:v>
                </c:pt>
                <c:pt idx="55">
                  <c:v>13.3264</c:v>
                </c:pt>
                <c:pt idx="56">
                  <c:v>13.3307</c:v>
                </c:pt>
                <c:pt idx="57">
                  <c:v>13.3313</c:v>
                </c:pt>
                <c:pt idx="58">
                  <c:v>13.3351</c:v>
                </c:pt>
                <c:pt idx="59">
                  <c:v>13.3362</c:v>
                </c:pt>
                <c:pt idx="60">
                  <c:v>13.3362</c:v>
                </c:pt>
                <c:pt idx="61">
                  <c:v>13.3368</c:v>
                </c:pt>
                <c:pt idx="62">
                  <c:v>13.3391</c:v>
                </c:pt>
                <c:pt idx="63">
                  <c:v>13.3409</c:v>
                </c:pt>
                <c:pt idx="64">
                  <c:v>13.3414</c:v>
                </c:pt>
                <c:pt idx="65">
                  <c:v>13.343</c:v>
                </c:pt>
                <c:pt idx="66">
                  <c:v>13.3415</c:v>
                </c:pt>
                <c:pt idx="67">
                  <c:v>13.3447</c:v>
                </c:pt>
                <c:pt idx="68">
                  <c:v>13.3477</c:v>
                </c:pt>
                <c:pt idx="69">
                  <c:v>13.3513</c:v>
                </c:pt>
                <c:pt idx="70">
                  <c:v>13.3524</c:v>
                </c:pt>
                <c:pt idx="71">
                  <c:v>13.3529</c:v>
                </c:pt>
                <c:pt idx="72">
                  <c:v>13.3561</c:v>
                </c:pt>
                <c:pt idx="73">
                  <c:v>13.3557</c:v>
                </c:pt>
                <c:pt idx="74">
                  <c:v>13.3563</c:v>
                </c:pt>
                <c:pt idx="75">
                  <c:v>13.3569</c:v>
                </c:pt>
                <c:pt idx="76">
                  <c:v>13.3586</c:v>
                </c:pt>
                <c:pt idx="77">
                  <c:v>13.3597</c:v>
                </c:pt>
                <c:pt idx="78">
                  <c:v>13.3618</c:v>
                </c:pt>
                <c:pt idx="79">
                  <c:v>13.3634</c:v>
                </c:pt>
                <c:pt idx="80">
                  <c:v>13.368</c:v>
                </c:pt>
                <c:pt idx="81">
                  <c:v>13.368</c:v>
                </c:pt>
                <c:pt idx="82">
                  <c:v>13.3693</c:v>
                </c:pt>
                <c:pt idx="83">
                  <c:v>13.3712</c:v>
                </c:pt>
                <c:pt idx="84">
                  <c:v>13.3696</c:v>
                </c:pt>
                <c:pt idx="85">
                  <c:v>13.3684</c:v>
                </c:pt>
                <c:pt idx="86">
                  <c:v>13.3706</c:v>
                </c:pt>
                <c:pt idx="87">
                  <c:v>13.3709</c:v>
                </c:pt>
                <c:pt idx="88">
                  <c:v>13.372</c:v>
                </c:pt>
                <c:pt idx="89">
                  <c:v>13.371</c:v>
                </c:pt>
                <c:pt idx="90">
                  <c:v>13.3707</c:v>
                </c:pt>
                <c:pt idx="91">
                  <c:v>13.3718</c:v>
                </c:pt>
                <c:pt idx="92">
                  <c:v>13.3721</c:v>
                </c:pt>
                <c:pt idx="93">
                  <c:v>13.3741</c:v>
                </c:pt>
                <c:pt idx="94">
                  <c:v>13.3761</c:v>
                </c:pt>
                <c:pt idx="95">
                  <c:v>13.3802</c:v>
                </c:pt>
                <c:pt idx="96">
                  <c:v>13.3811</c:v>
                </c:pt>
                <c:pt idx="97">
                  <c:v>13.3848</c:v>
                </c:pt>
                <c:pt idx="98">
                  <c:v>13.3845</c:v>
                </c:pt>
                <c:pt idx="99">
                  <c:v>13.3845</c:v>
                </c:pt>
                <c:pt idx="100">
                  <c:v>13.3886</c:v>
                </c:pt>
                <c:pt idx="101">
                  <c:v>13.3914</c:v>
                </c:pt>
                <c:pt idx="102">
                  <c:v>13.3928</c:v>
                </c:pt>
                <c:pt idx="103">
                  <c:v>13.3949</c:v>
                </c:pt>
                <c:pt idx="104">
                  <c:v>13.3953</c:v>
                </c:pt>
                <c:pt idx="105">
                  <c:v>13.3952</c:v>
                </c:pt>
                <c:pt idx="106">
                  <c:v>13.3967</c:v>
                </c:pt>
                <c:pt idx="107">
                  <c:v>13.4034</c:v>
                </c:pt>
                <c:pt idx="108">
                  <c:v>13.4052</c:v>
                </c:pt>
                <c:pt idx="109">
                  <c:v>13.4108</c:v>
                </c:pt>
                <c:pt idx="110">
                  <c:v>13.4164</c:v>
                </c:pt>
                <c:pt idx="111">
                  <c:v>13.4263</c:v>
                </c:pt>
                <c:pt idx="112">
                  <c:v>13.4334</c:v>
                </c:pt>
                <c:pt idx="113">
                  <c:v>13.4357</c:v>
                </c:pt>
                <c:pt idx="114">
                  <c:v>13.4406</c:v>
                </c:pt>
                <c:pt idx="115">
                  <c:v>13.4411</c:v>
                </c:pt>
                <c:pt idx="116">
                  <c:v>13.451</c:v>
                </c:pt>
                <c:pt idx="117">
                  <c:v>13.4559</c:v>
                </c:pt>
                <c:pt idx="118">
                  <c:v>13.4551</c:v>
                </c:pt>
                <c:pt idx="119">
                  <c:v>13.455</c:v>
                </c:pt>
                <c:pt idx="120">
                  <c:v>13.4549</c:v>
                </c:pt>
                <c:pt idx="121">
                  <c:v>13.4575</c:v>
                </c:pt>
                <c:pt idx="122">
                  <c:v>13.4558</c:v>
                </c:pt>
                <c:pt idx="123">
                  <c:v>13.4579</c:v>
                </c:pt>
                <c:pt idx="124">
                  <c:v>13.4598</c:v>
                </c:pt>
                <c:pt idx="125">
                  <c:v>13.4453</c:v>
                </c:pt>
                <c:pt idx="126">
                  <c:v>13.4482</c:v>
                </c:pt>
                <c:pt idx="127">
                  <c:v>13.4517</c:v>
                </c:pt>
                <c:pt idx="128">
                  <c:v>13.4619</c:v>
                </c:pt>
                <c:pt idx="129">
                  <c:v>13.4695</c:v>
                </c:pt>
                <c:pt idx="130">
                  <c:v>13.4735</c:v>
                </c:pt>
                <c:pt idx="131">
                  <c:v>13.4818</c:v>
                </c:pt>
                <c:pt idx="132">
                  <c:v>13.4834</c:v>
                </c:pt>
                <c:pt idx="133">
                  <c:v>13.4796</c:v>
                </c:pt>
                <c:pt idx="134">
                  <c:v>13.4738</c:v>
                </c:pt>
                <c:pt idx="135">
                  <c:v>13.4705</c:v>
                </c:pt>
                <c:pt idx="136">
                  <c:v>13.4673</c:v>
                </c:pt>
                <c:pt idx="137">
                  <c:v>13.4724</c:v>
                </c:pt>
                <c:pt idx="138">
                  <c:v>13.4725</c:v>
                </c:pt>
                <c:pt idx="139">
                  <c:v>13.4848</c:v>
                </c:pt>
                <c:pt idx="140">
                  <c:v>13.4855</c:v>
                </c:pt>
                <c:pt idx="141">
                  <c:v>13.4895</c:v>
                </c:pt>
                <c:pt idx="142">
                  <c:v>13.492</c:v>
                </c:pt>
                <c:pt idx="143">
                  <c:v>13.4956</c:v>
                </c:pt>
                <c:pt idx="144">
                  <c:v>13.5031</c:v>
                </c:pt>
                <c:pt idx="145">
                  <c:v>13.4975</c:v>
                </c:pt>
                <c:pt idx="146">
                  <c:v>13.4777</c:v>
                </c:pt>
                <c:pt idx="147">
                  <c:v>13.4757</c:v>
                </c:pt>
                <c:pt idx="148">
                  <c:v>13.4747</c:v>
                </c:pt>
                <c:pt idx="149">
                  <c:v>13.4725</c:v>
                </c:pt>
                <c:pt idx="150">
                  <c:v>13.4735</c:v>
                </c:pt>
                <c:pt idx="151">
                  <c:v>13.4784</c:v>
                </c:pt>
                <c:pt idx="152">
                  <c:v>13.4828</c:v>
                </c:pt>
                <c:pt idx="153">
                  <c:v>13.4991</c:v>
                </c:pt>
                <c:pt idx="154">
                  <c:v>13.5049</c:v>
                </c:pt>
                <c:pt idx="155">
                  <c:v>13.477</c:v>
                </c:pt>
                <c:pt idx="156">
                  <c:v>13.4658</c:v>
                </c:pt>
                <c:pt idx="157">
                  <c:v>13.448</c:v>
                </c:pt>
                <c:pt idx="158">
                  <c:v>13.4452</c:v>
                </c:pt>
                <c:pt idx="159">
                  <c:v>13.4448</c:v>
                </c:pt>
                <c:pt idx="160">
                  <c:v>13.4388</c:v>
                </c:pt>
                <c:pt idx="161">
                  <c:v>13.4341</c:v>
                </c:pt>
                <c:pt idx="162">
                  <c:v>13.4321</c:v>
                </c:pt>
                <c:pt idx="163">
                  <c:v>13.4161</c:v>
                </c:pt>
                <c:pt idx="164">
                  <c:v>13.4031</c:v>
                </c:pt>
                <c:pt idx="165">
                  <c:v>13.397</c:v>
                </c:pt>
                <c:pt idx="166">
                  <c:v>13.391</c:v>
                </c:pt>
                <c:pt idx="167">
                  <c:v>13.3854</c:v>
                </c:pt>
                <c:pt idx="168">
                  <c:v>13.3802</c:v>
                </c:pt>
                <c:pt idx="169">
                  <c:v>13.3721</c:v>
                </c:pt>
                <c:pt idx="170">
                  <c:v>13.3023</c:v>
                </c:pt>
                <c:pt idx="171">
                  <c:v>13.2932</c:v>
                </c:pt>
                <c:pt idx="172">
                  <c:v>13.2925</c:v>
                </c:pt>
                <c:pt idx="173">
                  <c:v>13.2863</c:v>
                </c:pt>
                <c:pt idx="174">
                  <c:v>13.2842</c:v>
                </c:pt>
                <c:pt idx="175">
                  <c:v>13.2746</c:v>
                </c:pt>
                <c:pt idx="176">
                  <c:v>13.2725</c:v>
                </c:pt>
                <c:pt idx="177">
                  <c:v>13.2695</c:v>
                </c:pt>
                <c:pt idx="178">
                  <c:v>13.2641</c:v>
                </c:pt>
                <c:pt idx="179">
                  <c:v>13.2637</c:v>
                </c:pt>
                <c:pt idx="180">
                  <c:v>13.2795</c:v>
                </c:pt>
                <c:pt idx="181">
                  <c:v>13.363</c:v>
                </c:pt>
                <c:pt idx="182">
                  <c:v>13.3972</c:v>
                </c:pt>
                <c:pt idx="183">
                  <c:v>13.3759</c:v>
                </c:pt>
                <c:pt idx="184">
                  <c:v>13.3575</c:v>
                </c:pt>
                <c:pt idx="185">
                  <c:v>13.3945</c:v>
                </c:pt>
                <c:pt idx="186">
                  <c:v>13.4114</c:v>
                </c:pt>
                <c:pt idx="187">
                  <c:v>13.4112</c:v>
                </c:pt>
                <c:pt idx="188">
                  <c:v>13.4117</c:v>
                </c:pt>
                <c:pt idx="189">
                  <c:v>13.3889</c:v>
                </c:pt>
                <c:pt idx="190">
                  <c:v>13.3645</c:v>
                </c:pt>
                <c:pt idx="191">
                  <c:v>13.3647</c:v>
                </c:pt>
                <c:pt idx="192">
                  <c:v>13.3588</c:v>
                </c:pt>
                <c:pt idx="193">
                  <c:v>13.3349</c:v>
                </c:pt>
                <c:pt idx="194">
                  <c:v>13.3261</c:v>
                </c:pt>
                <c:pt idx="195">
                  <c:v>13.3509</c:v>
                </c:pt>
                <c:pt idx="196">
                  <c:v>13.3805</c:v>
                </c:pt>
                <c:pt idx="197">
                  <c:v>13.3834</c:v>
                </c:pt>
                <c:pt idx="198">
                  <c:v>13.3922</c:v>
                </c:pt>
                <c:pt idx="199">
                  <c:v>13.4132</c:v>
                </c:pt>
                <c:pt idx="200">
                  <c:v>13.4278</c:v>
                </c:pt>
                <c:pt idx="201">
                  <c:v>13.4483</c:v>
                </c:pt>
                <c:pt idx="202">
                  <c:v>13.4554</c:v>
                </c:pt>
                <c:pt idx="203">
                  <c:v>13.49</c:v>
                </c:pt>
                <c:pt idx="204">
                  <c:v>13.5094</c:v>
                </c:pt>
                <c:pt idx="205">
                  <c:v>13.5424</c:v>
                </c:pt>
                <c:pt idx="206">
                  <c:v>13.6235</c:v>
                </c:pt>
                <c:pt idx="207">
                  <c:v>13.6898</c:v>
                </c:pt>
                <c:pt idx="208">
                  <c:v>13.8226</c:v>
                </c:pt>
                <c:pt idx="209">
                  <c:v>13.9083</c:v>
                </c:pt>
                <c:pt idx="210">
                  <c:v>14.1105</c:v>
                </c:pt>
                <c:pt idx="211">
                  <c:v>14.2929</c:v>
                </c:pt>
                <c:pt idx="212">
                  <c:v>14.3636</c:v>
                </c:pt>
                <c:pt idx="213">
                  <c:v>14.4716</c:v>
                </c:pt>
                <c:pt idx="214">
                  <c:v>14.7509</c:v>
                </c:pt>
                <c:pt idx="215">
                  <c:v>15.0272</c:v>
                </c:pt>
                <c:pt idx="216">
                  <c:v>15.4613</c:v>
                </c:pt>
                <c:pt idx="217">
                  <c:v>15.7633</c:v>
                </c:pt>
                <c:pt idx="218">
                  <c:v>15.8991</c:v>
                </c:pt>
                <c:pt idx="219">
                  <c:v>16.3659</c:v>
                </c:pt>
                <c:pt idx="220">
                  <c:v>17.2849</c:v>
                </c:pt>
                <c:pt idx="221">
                  <c:v>21.7548</c:v>
                </c:pt>
                <c:pt idx="222">
                  <c:v>21.6982</c:v>
                </c:pt>
                <c:pt idx="223">
                  <c:v>21.7448</c:v>
                </c:pt>
                <c:pt idx="224">
                  <c:v>21.75669999999998</c:v>
                </c:pt>
              </c:numCache>
            </c:numRef>
          </c:xVal>
          <c:yVal>
            <c:numRef>
              <c:f>Temperature!$F$1:$F$225</c:f>
              <c:numCache>
                <c:formatCode>General</c:formatCode>
                <c:ptCount val="225"/>
                <c:pt idx="0">
                  <c:v>1799.15</c:v>
                </c:pt>
                <c:pt idx="1">
                  <c:v>1748.46</c:v>
                </c:pt>
                <c:pt idx="2">
                  <c:v>1698.62</c:v>
                </c:pt>
                <c:pt idx="3">
                  <c:v>1648.89</c:v>
                </c:pt>
                <c:pt idx="4">
                  <c:v>1599.48</c:v>
                </c:pt>
                <c:pt idx="5">
                  <c:v>1549.4</c:v>
                </c:pt>
                <c:pt idx="6">
                  <c:v>1499.55</c:v>
                </c:pt>
                <c:pt idx="7">
                  <c:v>1448.6</c:v>
                </c:pt>
                <c:pt idx="8">
                  <c:v>1399.44</c:v>
                </c:pt>
                <c:pt idx="9">
                  <c:v>1349.22</c:v>
                </c:pt>
                <c:pt idx="10">
                  <c:v>1299.3</c:v>
                </c:pt>
                <c:pt idx="11">
                  <c:v>1249.58</c:v>
                </c:pt>
                <c:pt idx="12">
                  <c:v>1198.99</c:v>
                </c:pt>
                <c:pt idx="13">
                  <c:v>1148.55</c:v>
                </c:pt>
                <c:pt idx="14">
                  <c:v>1098.76</c:v>
                </c:pt>
                <c:pt idx="15">
                  <c:v>1049.38</c:v>
                </c:pt>
                <c:pt idx="16">
                  <c:v>999.0599999999998</c:v>
                </c:pt>
                <c:pt idx="17">
                  <c:v>976.54</c:v>
                </c:pt>
                <c:pt idx="18">
                  <c:v>973.4499999999998</c:v>
                </c:pt>
                <c:pt idx="19">
                  <c:v>970.3199999999998</c:v>
                </c:pt>
                <c:pt idx="20">
                  <c:v>966.4399999999998</c:v>
                </c:pt>
                <c:pt idx="21">
                  <c:v>959.87</c:v>
                </c:pt>
                <c:pt idx="22">
                  <c:v>954.11</c:v>
                </c:pt>
                <c:pt idx="23">
                  <c:v>950.14</c:v>
                </c:pt>
                <c:pt idx="24">
                  <c:v>946.15</c:v>
                </c:pt>
                <c:pt idx="25">
                  <c:v>941.16</c:v>
                </c:pt>
                <c:pt idx="26">
                  <c:v>936.12</c:v>
                </c:pt>
                <c:pt idx="27">
                  <c:v>930.8599999999998</c:v>
                </c:pt>
                <c:pt idx="28">
                  <c:v>926.07</c:v>
                </c:pt>
                <c:pt idx="29">
                  <c:v>921.3599999999998</c:v>
                </c:pt>
                <c:pt idx="30">
                  <c:v>916.4499999999998</c:v>
                </c:pt>
                <c:pt idx="31">
                  <c:v>911.54</c:v>
                </c:pt>
                <c:pt idx="32">
                  <c:v>906.66</c:v>
                </c:pt>
                <c:pt idx="33">
                  <c:v>900.69</c:v>
                </c:pt>
                <c:pt idx="34">
                  <c:v>896.63</c:v>
                </c:pt>
                <c:pt idx="35">
                  <c:v>890.71</c:v>
                </c:pt>
                <c:pt idx="36">
                  <c:v>885.8599999999998</c:v>
                </c:pt>
                <c:pt idx="37">
                  <c:v>880.9399999999998</c:v>
                </c:pt>
                <c:pt idx="38">
                  <c:v>876.17</c:v>
                </c:pt>
                <c:pt idx="39">
                  <c:v>871.4599999999998</c:v>
                </c:pt>
                <c:pt idx="40">
                  <c:v>865.52</c:v>
                </c:pt>
                <c:pt idx="41">
                  <c:v>860.8399999999998</c:v>
                </c:pt>
                <c:pt idx="42">
                  <c:v>856.19</c:v>
                </c:pt>
                <c:pt idx="43">
                  <c:v>851.6</c:v>
                </c:pt>
                <c:pt idx="44">
                  <c:v>846.05</c:v>
                </c:pt>
                <c:pt idx="45">
                  <c:v>841.5</c:v>
                </c:pt>
                <c:pt idx="46">
                  <c:v>835.8399999999998</c:v>
                </c:pt>
                <c:pt idx="47">
                  <c:v>831.26</c:v>
                </c:pt>
                <c:pt idx="48">
                  <c:v>825.8499999999998</c:v>
                </c:pt>
                <c:pt idx="49">
                  <c:v>821.4299999999998</c:v>
                </c:pt>
                <c:pt idx="50">
                  <c:v>816.09</c:v>
                </c:pt>
                <c:pt idx="51">
                  <c:v>811.7</c:v>
                </c:pt>
                <c:pt idx="52">
                  <c:v>806.26</c:v>
                </c:pt>
                <c:pt idx="53">
                  <c:v>801.02</c:v>
                </c:pt>
                <c:pt idx="54">
                  <c:v>795.8199999999998</c:v>
                </c:pt>
                <c:pt idx="55">
                  <c:v>791.57</c:v>
                </c:pt>
                <c:pt idx="56">
                  <c:v>786.37</c:v>
                </c:pt>
                <c:pt idx="57">
                  <c:v>781.15</c:v>
                </c:pt>
                <c:pt idx="58">
                  <c:v>775.87</c:v>
                </c:pt>
                <c:pt idx="59">
                  <c:v>771.69</c:v>
                </c:pt>
                <c:pt idx="60">
                  <c:v>766.64</c:v>
                </c:pt>
                <c:pt idx="61">
                  <c:v>761.67</c:v>
                </c:pt>
                <c:pt idx="62">
                  <c:v>756.73</c:v>
                </c:pt>
                <c:pt idx="63">
                  <c:v>750.78</c:v>
                </c:pt>
                <c:pt idx="64">
                  <c:v>746.74</c:v>
                </c:pt>
                <c:pt idx="65">
                  <c:v>741.04</c:v>
                </c:pt>
                <c:pt idx="66">
                  <c:v>736.18</c:v>
                </c:pt>
                <c:pt idx="67">
                  <c:v>731.3</c:v>
                </c:pt>
                <c:pt idx="68">
                  <c:v>726.6</c:v>
                </c:pt>
                <c:pt idx="69">
                  <c:v>721.74</c:v>
                </c:pt>
                <c:pt idx="70">
                  <c:v>716.26</c:v>
                </c:pt>
                <c:pt idx="71">
                  <c:v>711.61</c:v>
                </c:pt>
                <c:pt idx="72">
                  <c:v>706.15</c:v>
                </c:pt>
                <c:pt idx="73">
                  <c:v>701.55</c:v>
                </c:pt>
                <c:pt idx="74">
                  <c:v>696.0</c:v>
                </c:pt>
                <c:pt idx="75">
                  <c:v>691.42</c:v>
                </c:pt>
                <c:pt idx="76">
                  <c:v>686.09</c:v>
                </c:pt>
                <c:pt idx="77">
                  <c:v>681.51</c:v>
                </c:pt>
                <c:pt idx="78">
                  <c:v>676.27</c:v>
                </c:pt>
                <c:pt idx="79">
                  <c:v>670.5599999999998</c:v>
                </c:pt>
                <c:pt idx="80">
                  <c:v>665.3</c:v>
                </c:pt>
                <c:pt idx="81">
                  <c:v>661.4399999999998</c:v>
                </c:pt>
                <c:pt idx="82">
                  <c:v>656.5599999999998</c:v>
                </c:pt>
                <c:pt idx="83">
                  <c:v>650.73</c:v>
                </c:pt>
                <c:pt idx="84">
                  <c:v>645.9299999999997</c:v>
                </c:pt>
                <c:pt idx="85">
                  <c:v>640.9299999999997</c:v>
                </c:pt>
                <c:pt idx="86">
                  <c:v>636.16</c:v>
                </c:pt>
                <c:pt idx="87">
                  <c:v>631.24</c:v>
                </c:pt>
                <c:pt idx="88">
                  <c:v>626.4599999999998</c:v>
                </c:pt>
                <c:pt idx="89">
                  <c:v>620.73</c:v>
                </c:pt>
                <c:pt idx="90">
                  <c:v>615.97</c:v>
                </c:pt>
                <c:pt idx="91">
                  <c:v>611.0</c:v>
                </c:pt>
                <c:pt idx="92">
                  <c:v>606.2</c:v>
                </c:pt>
                <c:pt idx="93">
                  <c:v>601.42</c:v>
                </c:pt>
                <c:pt idx="94">
                  <c:v>596.71</c:v>
                </c:pt>
                <c:pt idx="95">
                  <c:v>591.02</c:v>
                </c:pt>
                <c:pt idx="96">
                  <c:v>586.39</c:v>
                </c:pt>
                <c:pt idx="97">
                  <c:v>581.68</c:v>
                </c:pt>
                <c:pt idx="98">
                  <c:v>575.9499999999998</c:v>
                </c:pt>
                <c:pt idx="99">
                  <c:v>571.4299999999997</c:v>
                </c:pt>
                <c:pt idx="100">
                  <c:v>565.9599999999998</c:v>
                </c:pt>
                <c:pt idx="101">
                  <c:v>561.52</c:v>
                </c:pt>
                <c:pt idx="102">
                  <c:v>556.21</c:v>
                </c:pt>
                <c:pt idx="103">
                  <c:v>550.91</c:v>
                </c:pt>
                <c:pt idx="104">
                  <c:v>546.42</c:v>
                </c:pt>
                <c:pt idx="105">
                  <c:v>541.2</c:v>
                </c:pt>
                <c:pt idx="106">
                  <c:v>536.08</c:v>
                </c:pt>
                <c:pt idx="107">
                  <c:v>530.88</c:v>
                </c:pt>
                <c:pt idx="108">
                  <c:v>525.89</c:v>
                </c:pt>
                <c:pt idx="109">
                  <c:v>520.92</c:v>
                </c:pt>
                <c:pt idx="110">
                  <c:v>516.71</c:v>
                </c:pt>
                <c:pt idx="111">
                  <c:v>510.95</c:v>
                </c:pt>
                <c:pt idx="112">
                  <c:v>506.08</c:v>
                </c:pt>
                <c:pt idx="113">
                  <c:v>501.21</c:v>
                </c:pt>
                <c:pt idx="114">
                  <c:v>496.44</c:v>
                </c:pt>
                <c:pt idx="115">
                  <c:v>491.49</c:v>
                </c:pt>
                <c:pt idx="116">
                  <c:v>486.71</c:v>
                </c:pt>
                <c:pt idx="117">
                  <c:v>481.07</c:v>
                </c:pt>
                <c:pt idx="118">
                  <c:v>476.33</c:v>
                </c:pt>
                <c:pt idx="119">
                  <c:v>471.59</c:v>
                </c:pt>
                <c:pt idx="120">
                  <c:v>465.81</c:v>
                </c:pt>
                <c:pt idx="121">
                  <c:v>460.99</c:v>
                </c:pt>
                <c:pt idx="122">
                  <c:v>456.19</c:v>
                </c:pt>
                <c:pt idx="123">
                  <c:v>451.39</c:v>
                </c:pt>
                <c:pt idx="124">
                  <c:v>446.71</c:v>
                </c:pt>
                <c:pt idx="125">
                  <c:v>441.15</c:v>
                </c:pt>
                <c:pt idx="126">
                  <c:v>436.32</c:v>
                </c:pt>
                <c:pt idx="127">
                  <c:v>431.59</c:v>
                </c:pt>
                <c:pt idx="128">
                  <c:v>426.19</c:v>
                </c:pt>
                <c:pt idx="129">
                  <c:v>421.56</c:v>
                </c:pt>
                <c:pt idx="130">
                  <c:v>416.2</c:v>
                </c:pt>
                <c:pt idx="131">
                  <c:v>411.53</c:v>
                </c:pt>
                <c:pt idx="132">
                  <c:v>406.25</c:v>
                </c:pt>
                <c:pt idx="133">
                  <c:v>401.01</c:v>
                </c:pt>
                <c:pt idx="134">
                  <c:v>396.61</c:v>
                </c:pt>
                <c:pt idx="135">
                  <c:v>391.44</c:v>
                </c:pt>
                <c:pt idx="136">
                  <c:v>385.73</c:v>
                </c:pt>
                <c:pt idx="137">
                  <c:v>380.76</c:v>
                </c:pt>
                <c:pt idx="138">
                  <c:v>375.98</c:v>
                </c:pt>
                <c:pt idx="139">
                  <c:v>371.27</c:v>
                </c:pt>
                <c:pt idx="140">
                  <c:v>366.54</c:v>
                </c:pt>
                <c:pt idx="141">
                  <c:v>360.73</c:v>
                </c:pt>
                <c:pt idx="142">
                  <c:v>355.75</c:v>
                </c:pt>
                <c:pt idx="143">
                  <c:v>351.02</c:v>
                </c:pt>
                <c:pt idx="144">
                  <c:v>346.32</c:v>
                </c:pt>
                <c:pt idx="145">
                  <c:v>341.67</c:v>
                </c:pt>
                <c:pt idx="146">
                  <c:v>336.1</c:v>
                </c:pt>
                <c:pt idx="147">
                  <c:v>331.47</c:v>
                </c:pt>
                <c:pt idx="148">
                  <c:v>325.87</c:v>
                </c:pt>
                <c:pt idx="149">
                  <c:v>321.3999999999999</c:v>
                </c:pt>
                <c:pt idx="150">
                  <c:v>316.0</c:v>
                </c:pt>
                <c:pt idx="151">
                  <c:v>311.64</c:v>
                </c:pt>
                <c:pt idx="152">
                  <c:v>306.31</c:v>
                </c:pt>
                <c:pt idx="153">
                  <c:v>300.97</c:v>
                </c:pt>
                <c:pt idx="154">
                  <c:v>296.4599999999999</c:v>
                </c:pt>
                <c:pt idx="155">
                  <c:v>291.27</c:v>
                </c:pt>
                <c:pt idx="156">
                  <c:v>286.13</c:v>
                </c:pt>
                <c:pt idx="157">
                  <c:v>281.01</c:v>
                </c:pt>
                <c:pt idx="158">
                  <c:v>275.99</c:v>
                </c:pt>
                <c:pt idx="159">
                  <c:v>271.05</c:v>
                </c:pt>
                <c:pt idx="160">
                  <c:v>265.94</c:v>
                </c:pt>
                <c:pt idx="161">
                  <c:v>261.17</c:v>
                </c:pt>
                <c:pt idx="162">
                  <c:v>256.38</c:v>
                </c:pt>
                <c:pt idx="163">
                  <c:v>251.62</c:v>
                </c:pt>
                <c:pt idx="164">
                  <c:v>246.12</c:v>
                </c:pt>
                <c:pt idx="165">
                  <c:v>241.24</c:v>
                </c:pt>
                <c:pt idx="166">
                  <c:v>236.49</c:v>
                </c:pt>
                <c:pt idx="167">
                  <c:v>231.72</c:v>
                </c:pt>
                <c:pt idx="168">
                  <c:v>226.3</c:v>
                </c:pt>
                <c:pt idx="169">
                  <c:v>221.62</c:v>
                </c:pt>
                <c:pt idx="170">
                  <c:v>216.01</c:v>
                </c:pt>
                <c:pt idx="171">
                  <c:v>211.46</c:v>
                </c:pt>
                <c:pt idx="172">
                  <c:v>206.15</c:v>
                </c:pt>
                <c:pt idx="173">
                  <c:v>201.61</c:v>
                </c:pt>
                <c:pt idx="174">
                  <c:v>196.39</c:v>
                </c:pt>
                <c:pt idx="175">
                  <c:v>189.86</c:v>
                </c:pt>
                <c:pt idx="176">
                  <c:v>184.92</c:v>
                </c:pt>
                <c:pt idx="177">
                  <c:v>181.01</c:v>
                </c:pt>
                <c:pt idx="178">
                  <c:v>175.97</c:v>
                </c:pt>
                <c:pt idx="179">
                  <c:v>171.17</c:v>
                </c:pt>
                <c:pt idx="180">
                  <c:v>166.47</c:v>
                </c:pt>
                <c:pt idx="181">
                  <c:v>161.49</c:v>
                </c:pt>
                <c:pt idx="182">
                  <c:v>155.99</c:v>
                </c:pt>
                <c:pt idx="183">
                  <c:v>151.34</c:v>
                </c:pt>
                <c:pt idx="184">
                  <c:v>145.87</c:v>
                </c:pt>
                <c:pt idx="185">
                  <c:v>141.26</c:v>
                </c:pt>
                <c:pt idx="186">
                  <c:v>135.75</c:v>
                </c:pt>
                <c:pt idx="187">
                  <c:v>130.95</c:v>
                </c:pt>
                <c:pt idx="188">
                  <c:v>126.4</c:v>
                </c:pt>
                <c:pt idx="189">
                  <c:v>120.97</c:v>
                </c:pt>
                <c:pt idx="190">
                  <c:v>115.9</c:v>
                </c:pt>
                <c:pt idx="191">
                  <c:v>111.61</c:v>
                </c:pt>
                <c:pt idx="192">
                  <c:v>106.37</c:v>
                </c:pt>
                <c:pt idx="193">
                  <c:v>101.06</c:v>
                </c:pt>
                <c:pt idx="194">
                  <c:v>96.94</c:v>
                </c:pt>
                <c:pt idx="195">
                  <c:v>93.67999999999998</c:v>
                </c:pt>
                <c:pt idx="196">
                  <c:v>90.43</c:v>
                </c:pt>
                <c:pt idx="197">
                  <c:v>87.29</c:v>
                </c:pt>
                <c:pt idx="198">
                  <c:v>84.08</c:v>
                </c:pt>
                <c:pt idx="199">
                  <c:v>81.02</c:v>
                </c:pt>
                <c:pt idx="200">
                  <c:v>77.93</c:v>
                </c:pt>
                <c:pt idx="201">
                  <c:v>74.85</c:v>
                </c:pt>
                <c:pt idx="202">
                  <c:v>71.9</c:v>
                </c:pt>
                <c:pt idx="203">
                  <c:v>68.99</c:v>
                </c:pt>
                <c:pt idx="204">
                  <c:v>66.04</c:v>
                </c:pt>
                <c:pt idx="205">
                  <c:v>63.15</c:v>
                </c:pt>
                <c:pt idx="206">
                  <c:v>60.31</c:v>
                </c:pt>
                <c:pt idx="207">
                  <c:v>57.59</c:v>
                </c:pt>
                <c:pt idx="208">
                  <c:v>55.0</c:v>
                </c:pt>
                <c:pt idx="209">
                  <c:v>52.33</c:v>
                </c:pt>
                <c:pt idx="210">
                  <c:v>49.39</c:v>
                </c:pt>
                <c:pt idx="211">
                  <c:v>46.4</c:v>
                </c:pt>
                <c:pt idx="212">
                  <c:v>43.46</c:v>
                </c:pt>
                <c:pt idx="213">
                  <c:v>40.41</c:v>
                </c:pt>
                <c:pt idx="214">
                  <c:v>37.43</c:v>
                </c:pt>
                <c:pt idx="215">
                  <c:v>34.79</c:v>
                </c:pt>
                <c:pt idx="216">
                  <c:v>31.85</c:v>
                </c:pt>
                <c:pt idx="217">
                  <c:v>28.71</c:v>
                </c:pt>
                <c:pt idx="218">
                  <c:v>25.9</c:v>
                </c:pt>
                <c:pt idx="219">
                  <c:v>22.72</c:v>
                </c:pt>
                <c:pt idx="220">
                  <c:v>19.78</c:v>
                </c:pt>
                <c:pt idx="221">
                  <c:v>16.75</c:v>
                </c:pt>
                <c:pt idx="222">
                  <c:v>13.99</c:v>
                </c:pt>
                <c:pt idx="223">
                  <c:v>10.89</c:v>
                </c:pt>
                <c:pt idx="224">
                  <c:v>7.42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318808"/>
        <c:axId val="-2094314424"/>
      </c:scatterChart>
      <c:valAx>
        <c:axId val="-2094318808"/>
        <c:scaling>
          <c:orientation val="minMax"/>
          <c:max val="25.0"/>
          <c:min val="10.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4314424"/>
        <c:crosses val="autoZero"/>
        <c:crossBetween val="midCat"/>
        <c:majorUnit val="5.0"/>
      </c:valAx>
      <c:valAx>
        <c:axId val="-2094314424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(dbars)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43188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/>
          </c:spPr>
          <c:marker>
            <c:symbol val="none"/>
          </c:marker>
          <c:xVal>
            <c:numRef>
              <c:f>Temperature!$O$1:$O$225</c:f>
              <c:numCache>
                <c:formatCode>General</c:formatCode>
                <c:ptCount val="225"/>
                <c:pt idx="0">
                  <c:v>13.2172</c:v>
                </c:pt>
                <c:pt idx="1">
                  <c:v>13.2086</c:v>
                </c:pt>
                <c:pt idx="2">
                  <c:v>13.2008</c:v>
                </c:pt>
                <c:pt idx="3">
                  <c:v>13.1931</c:v>
                </c:pt>
                <c:pt idx="4">
                  <c:v>13.1848</c:v>
                </c:pt>
                <c:pt idx="5">
                  <c:v>13.1772</c:v>
                </c:pt>
                <c:pt idx="6">
                  <c:v>13.1689</c:v>
                </c:pt>
                <c:pt idx="7">
                  <c:v>13.1601</c:v>
                </c:pt>
                <c:pt idx="8">
                  <c:v>13.1523</c:v>
                </c:pt>
                <c:pt idx="9">
                  <c:v>13.1448</c:v>
                </c:pt>
                <c:pt idx="10">
                  <c:v>13.1385</c:v>
                </c:pt>
                <c:pt idx="11">
                  <c:v>13.1297</c:v>
                </c:pt>
                <c:pt idx="12">
                  <c:v>13.1229</c:v>
                </c:pt>
                <c:pt idx="13">
                  <c:v>13.1159</c:v>
                </c:pt>
                <c:pt idx="14">
                  <c:v>13.1086</c:v>
                </c:pt>
                <c:pt idx="15">
                  <c:v>13.0996</c:v>
                </c:pt>
                <c:pt idx="16">
                  <c:v>13.0916</c:v>
                </c:pt>
                <c:pt idx="17">
                  <c:v>13.0845</c:v>
                </c:pt>
                <c:pt idx="18">
                  <c:v>13.0791</c:v>
                </c:pt>
                <c:pt idx="19">
                  <c:v>13.0705</c:v>
                </c:pt>
                <c:pt idx="20">
                  <c:v>13.0678</c:v>
                </c:pt>
                <c:pt idx="21">
                  <c:v>13.0684</c:v>
                </c:pt>
                <c:pt idx="22">
                  <c:v>13.0654</c:v>
                </c:pt>
                <c:pt idx="23">
                  <c:v>13.0649</c:v>
                </c:pt>
                <c:pt idx="24">
                  <c:v>13.0772</c:v>
                </c:pt>
                <c:pt idx="25">
                  <c:v>13.0785</c:v>
                </c:pt>
                <c:pt idx="26">
                  <c:v>13.0787</c:v>
                </c:pt>
                <c:pt idx="27">
                  <c:v>13.075</c:v>
                </c:pt>
                <c:pt idx="28">
                  <c:v>13.0754</c:v>
                </c:pt>
                <c:pt idx="29">
                  <c:v>13.0741</c:v>
                </c:pt>
                <c:pt idx="30">
                  <c:v>13.0745</c:v>
                </c:pt>
                <c:pt idx="31">
                  <c:v>13.0619</c:v>
                </c:pt>
                <c:pt idx="32">
                  <c:v>13.061</c:v>
                </c:pt>
                <c:pt idx="33">
                  <c:v>13.0605</c:v>
                </c:pt>
                <c:pt idx="34">
                  <c:v>13.0616</c:v>
                </c:pt>
                <c:pt idx="35">
                  <c:v>13.0586</c:v>
                </c:pt>
                <c:pt idx="36">
                  <c:v>13.0575</c:v>
                </c:pt>
                <c:pt idx="37">
                  <c:v>13.057</c:v>
                </c:pt>
                <c:pt idx="38">
                  <c:v>13.0557</c:v>
                </c:pt>
                <c:pt idx="39">
                  <c:v>13.0549</c:v>
                </c:pt>
                <c:pt idx="40">
                  <c:v>13.0542</c:v>
                </c:pt>
                <c:pt idx="41">
                  <c:v>13.0536</c:v>
                </c:pt>
                <c:pt idx="42">
                  <c:v>13.052</c:v>
                </c:pt>
                <c:pt idx="43">
                  <c:v>13.0515</c:v>
                </c:pt>
                <c:pt idx="44">
                  <c:v>13.0504</c:v>
                </c:pt>
                <c:pt idx="45">
                  <c:v>13.0519</c:v>
                </c:pt>
                <c:pt idx="46">
                  <c:v>13.0517</c:v>
                </c:pt>
                <c:pt idx="47">
                  <c:v>13.0482</c:v>
                </c:pt>
                <c:pt idx="48">
                  <c:v>13.0482</c:v>
                </c:pt>
                <c:pt idx="49">
                  <c:v>13.0512</c:v>
                </c:pt>
                <c:pt idx="50">
                  <c:v>13.0462</c:v>
                </c:pt>
                <c:pt idx="51">
                  <c:v>13.0464</c:v>
                </c:pt>
                <c:pt idx="52">
                  <c:v>13.0504</c:v>
                </c:pt>
                <c:pt idx="53">
                  <c:v>13.0455</c:v>
                </c:pt>
                <c:pt idx="54">
                  <c:v>13.0447</c:v>
                </c:pt>
                <c:pt idx="55">
                  <c:v>13.0433</c:v>
                </c:pt>
                <c:pt idx="56">
                  <c:v>13.0414</c:v>
                </c:pt>
                <c:pt idx="57">
                  <c:v>13.0399</c:v>
                </c:pt>
                <c:pt idx="58">
                  <c:v>13.0388</c:v>
                </c:pt>
                <c:pt idx="59">
                  <c:v>13.0384</c:v>
                </c:pt>
                <c:pt idx="60">
                  <c:v>13.0383</c:v>
                </c:pt>
                <c:pt idx="61">
                  <c:v>13.0378</c:v>
                </c:pt>
                <c:pt idx="62">
                  <c:v>13.0367</c:v>
                </c:pt>
                <c:pt idx="63">
                  <c:v>13.0356</c:v>
                </c:pt>
                <c:pt idx="64">
                  <c:v>13.0326</c:v>
                </c:pt>
                <c:pt idx="65">
                  <c:v>13.0317</c:v>
                </c:pt>
                <c:pt idx="66">
                  <c:v>13.0335</c:v>
                </c:pt>
                <c:pt idx="67">
                  <c:v>13.031</c:v>
                </c:pt>
                <c:pt idx="68">
                  <c:v>13.0302</c:v>
                </c:pt>
                <c:pt idx="69">
                  <c:v>13.0309</c:v>
                </c:pt>
                <c:pt idx="70">
                  <c:v>13.0357</c:v>
                </c:pt>
                <c:pt idx="71">
                  <c:v>13.0269</c:v>
                </c:pt>
                <c:pt idx="72">
                  <c:v>13.0334</c:v>
                </c:pt>
                <c:pt idx="73">
                  <c:v>13.0306</c:v>
                </c:pt>
                <c:pt idx="74">
                  <c:v>13.0308</c:v>
                </c:pt>
                <c:pt idx="75">
                  <c:v>13.0365</c:v>
                </c:pt>
                <c:pt idx="76">
                  <c:v>13.0358</c:v>
                </c:pt>
                <c:pt idx="77">
                  <c:v>13.0363</c:v>
                </c:pt>
                <c:pt idx="78">
                  <c:v>13.0357</c:v>
                </c:pt>
                <c:pt idx="79">
                  <c:v>13.0361</c:v>
                </c:pt>
                <c:pt idx="80">
                  <c:v>13.0358</c:v>
                </c:pt>
                <c:pt idx="81">
                  <c:v>13.0356</c:v>
                </c:pt>
                <c:pt idx="82">
                  <c:v>13.0322</c:v>
                </c:pt>
                <c:pt idx="83">
                  <c:v>13.0314</c:v>
                </c:pt>
                <c:pt idx="84">
                  <c:v>13.0323</c:v>
                </c:pt>
                <c:pt idx="85">
                  <c:v>13.0325</c:v>
                </c:pt>
                <c:pt idx="86">
                  <c:v>13.0316</c:v>
                </c:pt>
                <c:pt idx="87">
                  <c:v>13.0283</c:v>
                </c:pt>
                <c:pt idx="88">
                  <c:v>13.0273</c:v>
                </c:pt>
                <c:pt idx="89">
                  <c:v>13.0275</c:v>
                </c:pt>
                <c:pt idx="90">
                  <c:v>13.0265</c:v>
                </c:pt>
                <c:pt idx="91">
                  <c:v>13.0271</c:v>
                </c:pt>
                <c:pt idx="92">
                  <c:v>13.0262</c:v>
                </c:pt>
                <c:pt idx="93">
                  <c:v>13.0254</c:v>
                </c:pt>
                <c:pt idx="94">
                  <c:v>13.0244</c:v>
                </c:pt>
                <c:pt idx="95">
                  <c:v>13.0244</c:v>
                </c:pt>
                <c:pt idx="96">
                  <c:v>13.0242</c:v>
                </c:pt>
                <c:pt idx="97">
                  <c:v>13.0237</c:v>
                </c:pt>
                <c:pt idx="98">
                  <c:v>13.0231</c:v>
                </c:pt>
                <c:pt idx="99">
                  <c:v>13.022</c:v>
                </c:pt>
                <c:pt idx="100">
                  <c:v>13.0219</c:v>
                </c:pt>
                <c:pt idx="101">
                  <c:v>13.0216</c:v>
                </c:pt>
                <c:pt idx="102">
                  <c:v>13.0215</c:v>
                </c:pt>
                <c:pt idx="103">
                  <c:v>13.0201</c:v>
                </c:pt>
                <c:pt idx="104">
                  <c:v>13.0193</c:v>
                </c:pt>
                <c:pt idx="105">
                  <c:v>13.0183</c:v>
                </c:pt>
                <c:pt idx="106">
                  <c:v>13.0175</c:v>
                </c:pt>
                <c:pt idx="107">
                  <c:v>13.016</c:v>
                </c:pt>
                <c:pt idx="108">
                  <c:v>13.0148</c:v>
                </c:pt>
                <c:pt idx="109">
                  <c:v>13.0082</c:v>
                </c:pt>
                <c:pt idx="110">
                  <c:v>13.014</c:v>
                </c:pt>
                <c:pt idx="111">
                  <c:v>13.0132</c:v>
                </c:pt>
                <c:pt idx="112">
                  <c:v>13.0117</c:v>
                </c:pt>
                <c:pt idx="113">
                  <c:v>13.0096</c:v>
                </c:pt>
                <c:pt idx="114">
                  <c:v>13.0099</c:v>
                </c:pt>
                <c:pt idx="115">
                  <c:v>13.0076</c:v>
                </c:pt>
                <c:pt idx="116">
                  <c:v>13.0073</c:v>
                </c:pt>
                <c:pt idx="117">
                  <c:v>13.006</c:v>
                </c:pt>
                <c:pt idx="118">
                  <c:v>13.0076</c:v>
                </c:pt>
                <c:pt idx="119">
                  <c:v>13.006</c:v>
                </c:pt>
                <c:pt idx="120">
                  <c:v>13.0058</c:v>
                </c:pt>
                <c:pt idx="121">
                  <c:v>13.0049</c:v>
                </c:pt>
                <c:pt idx="122">
                  <c:v>13.0043</c:v>
                </c:pt>
                <c:pt idx="123">
                  <c:v>13.004</c:v>
                </c:pt>
                <c:pt idx="124">
                  <c:v>13.0038</c:v>
                </c:pt>
                <c:pt idx="125">
                  <c:v>13.0023</c:v>
                </c:pt>
                <c:pt idx="126">
                  <c:v>13.0023</c:v>
                </c:pt>
                <c:pt idx="127">
                  <c:v>13.0011</c:v>
                </c:pt>
                <c:pt idx="128">
                  <c:v>13.0003</c:v>
                </c:pt>
                <c:pt idx="129">
                  <c:v>12.9995</c:v>
                </c:pt>
                <c:pt idx="130">
                  <c:v>12.9983</c:v>
                </c:pt>
                <c:pt idx="131">
                  <c:v>12.9971</c:v>
                </c:pt>
                <c:pt idx="132">
                  <c:v>12.9959</c:v>
                </c:pt>
                <c:pt idx="133">
                  <c:v>12.9952</c:v>
                </c:pt>
                <c:pt idx="134">
                  <c:v>12.9955</c:v>
                </c:pt>
                <c:pt idx="135">
                  <c:v>12.9948</c:v>
                </c:pt>
                <c:pt idx="136">
                  <c:v>12.9937</c:v>
                </c:pt>
                <c:pt idx="137">
                  <c:v>12.9928</c:v>
                </c:pt>
                <c:pt idx="138">
                  <c:v>12.991</c:v>
                </c:pt>
                <c:pt idx="139">
                  <c:v>12.9902</c:v>
                </c:pt>
                <c:pt idx="140">
                  <c:v>12.9896</c:v>
                </c:pt>
                <c:pt idx="141">
                  <c:v>12.9893</c:v>
                </c:pt>
                <c:pt idx="142">
                  <c:v>12.9891</c:v>
                </c:pt>
                <c:pt idx="143">
                  <c:v>12.9876</c:v>
                </c:pt>
                <c:pt idx="144">
                  <c:v>12.9882</c:v>
                </c:pt>
                <c:pt idx="145">
                  <c:v>12.9878</c:v>
                </c:pt>
                <c:pt idx="146">
                  <c:v>12.9873</c:v>
                </c:pt>
                <c:pt idx="147">
                  <c:v>12.9863</c:v>
                </c:pt>
                <c:pt idx="148">
                  <c:v>12.9857</c:v>
                </c:pt>
                <c:pt idx="149">
                  <c:v>12.9854</c:v>
                </c:pt>
                <c:pt idx="150">
                  <c:v>12.9847</c:v>
                </c:pt>
                <c:pt idx="151">
                  <c:v>12.9837</c:v>
                </c:pt>
                <c:pt idx="152">
                  <c:v>12.9828</c:v>
                </c:pt>
                <c:pt idx="153">
                  <c:v>12.9824</c:v>
                </c:pt>
                <c:pt idx="154">
                  <c:v>12.9815</c:v>
                </c:pt>
                <c:pt idx="155">
                  <c:v>12.9813</c:v>
                </c:pt>
                <c:pt idx="156">
                  <c:v>12.98</c:v>
                </c:pt>
                <c:pt idx="157">
                  <c:v>12.9795</c:v>
                </c:pt>
                <c:pt idx="158">
                  <c:v>12.9762</c:v>
                </c:pt>
                <c:pt idx="159">
                  <c:v>12.9767</c:v>
                </c:pt>
                <c:pt idx="160">
                  <c:v>12.9722</c:v>
                </c:pt>
                <c:pt idx="161">
                  <c:v>12.9748</c:v>
                </c:pt>
                <c:pt idx="162">
                  <c:v>12.9741</c:v>
                </c:pt>
                <c:pt idx="163">
                  <c:v>12.9726</c:v>
                </c:pt>
                <c:pt idx="164">
                  <c:v>12.9706</c:v>
                </c:pt>
                <c:pt idx="165">
                  <c:v>12.9712</c:v>
                </c:pt>
                <c:pt idx="166">
                  <c:v>12.9713</c:v>
                </c:pt>
                <c:pt idx="167">
                  <c:v>12.9698</c:v>
                </c:pt>
                <c:pt idx="168">
                  <c:v>12.9694</c:v>
                </c:pt>
                <c:pt idx="169">
                  <c:v>12.9704</c:v>
                </c:pt>
                <c:pt idx="170">
                  <c:v>12.9672</c:v>
                </c:pt>
                <c:pt idx="171">
                  <c:v>12.9648</c:v>
                </c:pt>
                <c:pt idx="172">
                  <c:v>12.9643</c:v>
                </c:pt>
                <c:pt idx="173">
                  <c:v>12.9646</c:v>
                </c:pt>
                <c:pt idx="174">
                  <c:v>12.9641</c:v>
                </c:pt>
                <c:pt idx="175">
                  <c:v>12.966</c:v>
                </c:pt>
                <c:pt idx="176">
                  <c:v>12.966</c:v>
                </c:pt>
                <c:pt idx="177">
                  <c:v>12.9644</c:v>
                </c:pt>
                <c:pt idx="178">
                  <c:v>12.96</c:v>
                </c:pt>
                <c:pt idx="179">
                  <c:v>12.96</c:v>
                </c:pt>
                <c:pt idx="180">
                  <c:v>12.959</c:v>
                </c:pt>
                <c:pt idx="181">
                  <c:v>12.9577</c:v>
                </c:pt>
                <c:pt idx="182">
                  <c:v>12.9578</c:v>
                </c:pt>
                <c:pt idx="183">
                  <c:v>12.9573</c:v>
                </c:pt>
                <c:pt idx="184">
                  <c:v>12.9568</c:v>
                </c:pt>
                <c:pt idx="185">
                  <c:v>12.9551</c:v>
                </c:pt>
                <c:pt idx="186">
                  <c:v>12.9554</c:v>
                </c:pt>
                <c:pt idx="187">
                  <c:v>12.9546</c:v>
                </c:pt>
                <c:pt idx="188">
                  <c:v>12.9536</c:v>
                </c:pt>
                <c:pt idx="189">
                  <c:v>12.9533</c:v>
                </c:pt>
                <c:pt idx="190">
                  <c:v>12.9532</c:v>
                </c:pt>
                <c:pt idx="191">
                  <c:v>12.9518</c:v>
                </c:pt>
                <c:pt idx="192">
                  <c:v>12.9503</c:v>
                </c:pt>
                <c:pt idx="193">
                  <c:v>12.9499</c:v>
                </c:pt>
                <c:pt idx="194">
                  <c:v>12.9474</c:v>
                </c:pt>
                <c:pt idx="195">
                  <c:v>12.9467</c:v>
                </c:pt>
                <c:pt idx="196">
                  <c:v>12.9454</c:v>
                </c:pt>
                <c:pt idx="197">
                  <c:v>12.945</c:v>
                </c:pt>
                <c:pt idx="198">
                  <c:v>12.9447</c:v>
                </c:pt>
                <c:pt idx="199">
                  <c:v>12.9443</c:v>
                </c:pt>
                <c:pt idx="200">
                  <c:v>12.943</c:v>
                </c:pt>
                <c:pt idx="201">
                  <c:v>12.9439</c:v>
                </c:pt>
                <c:pt idx="202">
                  <c:v>12.9439</c:v>
                </c:pt>
                <c:pt idx="203">
                  <c:v>12.9431</c:v>
                </c:pt>
                <c:pt idx="204">
                  <c:v>12.9399</c:v>
                </c:pt>
                <c:pt idx="205">
                  <c:v>12.9397</c:v>
                </c:pt>
                <c:pt idx="206">
                  <c:v>12.9392</c:v>
                </c:pt>
                <c:pt idx="207">
                  <c:v>12.9383</c:v>
                </c:pt>
                <c:pt idx="208">
                  <c:v>12.9384</c:v>
                </c:pt>
                <c:pt idx="209">
                  <c:v>12.938</c:v>
                </c:pt>
                <c:pt idx="210">
                  <c:v>12.9387</c:v>
                </c:pt>
                <c:pt idx="211">
                  <c:v>12.9396</c:v>
                </c:pt>
                <c:pt idx="212">
                  <c:v>12.9394</c:v>
                </c:pt>
                <c:pt idx="213">
                  <c:v>12.9387</c:v>
                </c:pt>
                <c:pt idx="214">
                  <c:v>12.9374</c:v>
                </c:pt>
                <c:pt idx="215">
                  <c:v>12.9359</c:v>
                </c:pt>
                <c:pt idx="216">
                  <c:v>12.9337</c:v>
                </c:pt>
                <c:pt idx="217">
                  <c:v>12.9333</c:v>
                </c:pt>
                <c:pt idx="218">
                  <c:v>12.9341</c:v>
                </c:pt>
                <c:pt idx="219">
                  <c:v>12.9326</c:v>
                </c:pt>
                <c:pt idx="220">
                  <c:v>12.9328</c:v>
                </c:pt>
                <c:pt idx="221">
                  <c:v>12.9326</c:v>
                </c:pt>
                <c:pt idx="222">
                  <c:v>12.9294</c:v>
                </c:pt>
                <c:pt idx="223">
                  <c:v>12.9298</c:v>
                </c:pt>
                <c:pt idx="224">
                  <c:v>12.9299</c:v>
                </c:pt>
              </c:numCache>
            </c:numRef>
          </c:xVal>
          <c:yVal>
            <c:numRef>
              <c:f>Temperature!$T$1:$T$225</c:f>
              <c:numCache>
                <c:formatCode>General</c:formatCode>
                <c:ptCount val="225"/>
                <c:pt idx="0">
                  <c:v>1951.56</c:v>
                </c:pt>
                <c:pt idx="1">
                  <c:v>1901.47</c:v>
                </c:pt>
                <c:pt idx="2">
                  <c:v>1850.48</c:v>
                </c:pt>
                <c:pt idx="3">
                  <c:v>1801.44</c:v>
                </c:pt>
                <c:pt idx="4">
                  <c:v>1751.18</c:v>
                </c:pt>
                <c:pt idx="5">
                  <c:v>1700.72</c:v>
                </c:pt>
                <c:pt idx="6">
                  <c:v>1650.81</c:v>
                </c:pt>
                <c:pt idx="7">
                  <c:v>1601.47</c:v>
                </c:pt>
                <c:pt idx="8">
                  <c:v>1550.77</c:v>
                </c:pt>
                <c:pt idx="9">
                  <c:v>1501.11</c:v>
                </c:pt>
                <c:pt idx="10">
                  <c:v>1450.94</c:v>
                </c:pt>
                <c:pt idx="11">
                  <c:v>1401.41</c:v>
                </c:pt>
                <c:pt idx="12">
                  <c:v>1350.58</c:v>
                </c:pt>
                <c:pt idx="13">
                  <c:v>1301.5</c:v>
                </c:pt>
                <c:pt idx="14">
                  <c:v>1250.99</c:v>
                </c:pt>
                <c:pt idx="15">
                  <c:v>1199.36</c:v>
                </c:pt>
                <c:pt idx="16">
                  <c:v>1150.86</c:v>
                </c:pt>
                <c:pt idx="17">
                  <c:v>1101.58</c:v>
                </c:pt>
                <c:pt idx="18">
                  <c:v>1051.41</c:v>
                </c:pt>
                <c:pt idx="19">
                  <c:v>1000.41</c:v>
                </c:pt>
                <c:pt idx="20">
                  <c:v>980.8399999999998</c:v>
                </c:pt>
                <c:pt idx="21">
                  <c:v>975.08</c:v>
                </c:pt>
                <c:pt idx="22">
                  <c:v>969.18</c:v>
                </c:pt>
                <c:pt idx="23">
                  <c:v>963.4299999999998</c:v>
                </c:pt>
                <c:pt idx="24">
                  <c:v>957.5</c:v>
                </c:pt>
                <c:pt idx="25">
                  <c:v>951.69</c:v>
                </c:pt>
                <c:pt idx="26">
                  <c:v>946.27</c:v>
                </c:pt>
                <c:pt idx="27">
                  <c:v>940.9299999999998</c:v>
                </c:pt>
                <c:pt idx="28">
                  <c:v>935.3199999999998</c:v>
                </c:pt>
                <c:pt idx="29">
                  <c:v>929.51</c:v>
                </c:pt>
                <c:pt idx="30">
                  <c:v>923.91</c:v>
                </c:pt>
                <c:pt idx="31">
                  <c:v>918.77</c:v>
                </c:pt>
                <c:pt idx="32">
                  <c:v>913.38</c:v>
                </c:pt>
                <c:pt idx="33">
                  <c:v>907.63</c:v>
                </c:pt>
                <c:pt idx="34">
                  <c:v>902.22</c:v>
                </c:pt>
                <c:pt idx="35">
                  <c:v>896.99</c:v>
                </c:pt>
                <c:pt idx="36">
                  <c:v>891.69</c:v>
                </c:pt>
                <c:pt idx="37">
                  <c:v>886.29</c:v>
                </c:pt>
                <c:pt idx="38">
                  <c:v>881.0</c:v>
                </c:pt>
                <c:pt idx="39">
                  <c:v>875.68</c:v>
                </c:pt>
                <c:pt idx="40">
                  <c:v>870.2</c:v>
                </c:pt>
                <c:pt idx="41">
                  <c:v>864.67</c:v>
                </c:pt>
                <c:pt idx="42">
                  <c:v>858.51</c:v>
                </c:pt>
                <c:pt idx="43">
                  <c:v>852.28</c:v>
                </c:pt>
                <c:pt idx="44">
                  <c:v>845.73</c:v>
                </c:pt>
                <c:pt idx="45">
                  <c:v>839.22</c:v>
                </c:pt>
                <c:pt idx="46">
                  <c:v>833.1</c:v>
                </c:pt>
                <c:pt idx="47">
                  <c:v>827.53</c:v>
                </c:pt>
                <c:pt idx="48">
                  <c:v>822.18</c:v>
                </c:pt>
                <c:pt idx="49">
                  <c:v>816.9599999999998</c:v>
                </c:pt>
                <c:pt idx="50">
                  <c:v>811.71</c:v>
                </c:pt>
                <c:pt idx="51">
                  <c:v>806.03</c:v>
                </c:pt>
                <c:pt idx="52">
                  <c:v>800.67</c:v>
                </c:pt>
                <c:pt idx="53">
                  <c:v>795.3099999999998</c:v>
                </c:pt>
                <c:pt idx="54">
                  <c:v>789.92</c:v>
                </c:pt>
                <c:pt idx="55">
                  <c:v>784.59</c:v>
                </c:pt>
                <c:pt idx="56">
                  <c:v>779.29</c:v>
                </c:pt>
                <c:pt idx="57">
                  <c:v>773.9499999999998</c:v>
                </c:pt>
                <c:pt idx="58">
                  <c:v>768.69</c:v>
                </c:pt>
                <c:pt idx="59">
                  <c:v>763.59</c:v>
                </c:pt>
                <c:pt idx="60">
                  <c:v>758.27</c:v>
                </c:pt>
                <c:pt idx="61">
                  <c:v>753.3199999999998</c:v>
                </c:pt>
                <c:pt idx="62">
                  <c:v>748.4</c:v>
                </c:pt>
                <c:pt idx="63">
                  <c:v>743.5</c:v>
                </c:pt>
                <c:pt idx="64">
                  <c:v>738.66</c:v>
                </c:pt>
                <c:pt idx="65">
                  <c:v>733.8099999999998</c:v>
                </c:pt>
                <c:pt idx="66">
                  <c:v>729.02</c:v>
                </c:pt>
                <c:pt idx="67">
                  <c:v>724.26</c:v>
                </c:pt>
                <c:pt idx="68">
                  <c:v>719.51</c:v>
                </c:pt>
                <c:pt idx="69">
                  <c:v>714.4599999999998</c:v>
                </c:pt>
                <c:pt idx="70">
                  <c:v>709.4299999999998</c:v>
                </c:pt>
                <c:pt idx="71">
                  <c:v>704.5</c:v>
                </c:pt>
                <c:pt idx="72">
                  <c:v>699.4499999999998</c:v>
                </c:pt>
                <c:pt idx="73">
                  <c:v>694.3499999999998</c:v>
                </c:pt>
                <c:pt idx="74">
                  <c:v>689.3199999999998</c:v>
                </c:pt>
                <c:pt idx="75">
                  <c:v>684.66</c:v>
                </c:pt>
                <c:pt idx="76">
                  <c:v>680.6</c:v>
                </c:pt>
                <c:pt idx="77">
                  <c:v>676.59</c:v>
                </c:pt>
                <c:pt idx="78">
                  <c:v>672.12</c:v>
                </c:pt>
                <c:pt idx="79">
                  <c:v>667.7</c:v>
                </c:pt>
                <c:pt idx="80">
                  <c:v>663.27</c:v>
                </c:pt>
                <c:pt idx="81">
                  <c:v>658.91</c:v>
                </c:pt>
                <c:pt idx="82">
                  <c:v>654.5499999999997</c:v>
                </c:pt>
                <c:pt idx="83">
                  <c:v>650.18</c:v>
                </c:pt>
                <c:pt idx="84">
                  <c:v>645.74</c:v>
                </c:pt>
                <c:pt idx="85">
                  <c:v>641.22</c:v>
                </c:pt>
                <c:pt idx="86">
                  <c:v>636.87</c:v>
                </c:pt>
                <c:pt idx="87">
                  <c:v>632.5</c:v>
                </c:pt>
                <c:pt idx="88">
                  <c:v>628.69</c:v>
                </c:pt>
                <c:pt idx="89">
                  <c:v>624.8</c:v>
                </c:pt>
                <c:pt idx="90">
                  <c:v>620.62</c:v>
                </c:pt>
                <c:pt idx="91">
                  <c:v>616.78</c:v>
                </c:pt>
                <c:pt idx="92">
                  <c:v>613.11</c:v>
                </c:pt>
                <c:pt idx="93">
                  <c:v>609.3499999999998</c:v>
                </c:pt>
                <c:pt idx="94">
                  <c:v>605.58</c:v>
                </c:pt>
                <c:pt idx="95">
                  <c:v>601.9399999999998</c:v>
                </c:pt>
                <c:pt idx="96">
                  <c:v>598.18</c:v>
                </c:pt>
                <c:pt idx="97">
                  <c:v>594.62</c:v>
                </c:pt>
                <c:pt idx="98">
                  <c:v>591.0599999999997</c:v>
                </c:pt>
                <c:pt idx="99">
                  <c:v>586.6</c:v>
                </c:pt>
                <c:pt idx="100">
                  <c:v>581.0</c:v>
                </c:pt>
                <c:pt idx="101">
                  <c:v>576.51</c:v>
                </c:pt>
                <c:pt idx="102">
                  <c:v>571.21</c:v>
                </c:pt>
                <c:pt idx="103">
                  <c:v>565.8499999999998</c:v>
                </c:pt>
                <c:pt idx="104">
                  <c:v>561.49</c:v>
                </c:pt>
                <c:pt idx="105">
                  <c:v>556.13</c:v>
                </c:pt>
                <c:pt idx="106">
                  <c:v>551.42</c:v>
                </c:pt>
                <c:pt idx="107">
                  <c:v>546.4599999999998</c:v>
                </c:pt>
                <c:pt idx="108">
                  <c:v>541.38</c:v>
                </c:pt>
                <c:pt idx="109">
                  <c:v>536.03</c:v>
                </c:pt>
                <c:pt idx="110">
                  <c:v>530.65</c:v>
                </c:pt>
                <c:pt idx="111">
                  <c:v>526.38</c:v>
                </c:pt>
                <c:pt idx="112">
                  <c:v>521.01</c:v>
                </c:pt>
                <c:pt idx="113">
                  <c:v>515.73</c:v>
                </c:pt>
                <c:pt idx="114">
                  <c:v>510.7</c:v>
                </c:pt>
                <c:pt idx="115">
                  <c:v>506.0</c:v>
                </c:pt>
                <c:pt idx="116">
                  <c:v>501.28</c:v>
                </c:pt>
                <c:pt idx="117">
                  <c:v>495.77</c:v>
                </c:pt>
                <c:pt idx="118">
                  <c:v>491.55</c:v>
                </c:pt>
                <c:pt idx="119">
                  <c:v>486.0</c:v>
                </c:pt>
                <c:pt idx="120">
                  <c:v>481.75</c:v>
                </c:pt>
                <c:pt idx="121">
                  <c:v>476.73</c:v>
                </c:pt>
                <c:pt idx="122">
                  <c:v>471.53</c:v>
                </c:pt>
                <c:pt idx="123">
                  <c:v>466.16</c:v>
                </c:pt>
                <c:pt idx="124">
                  <c:v>461.23</c:v>
                </c:pt>
                <c:pt idx="125">
                  <c:v>456.81</c:v>
                </c:pt>
                <c:pt idx="126">
                  <c:v>450.96</c:v>
                </c:pt>
                <c:pt idx="127">
                  <c:v>444.19</c:v>
                </c:pt>
                <c:pt idx="128">
                  <c:v>439.26</c:v>
                </c:pt>
                <c:pt idx="129">
                  <c:v>434.24</c:v>
                </c:pt>
                <c:pt idx="130">
                  <c:v>428.96</c:v>
                </c:pt>
                <c:pt idx="131">
                  <c:v>423.71</c:v>
                </c:pt>
                <c:pt idx="132">
                  <c:v>418.19</c:v>
                </c:pt>
                <c:pt idx="133">
                  <c:v>411.98</c:v>
                </c:pt>
                <c:pt idx="134">
                  <c:v>406.23</c:v>
                </c:pt>
                <c:pt idx="135">
                  <c:v>400.88</c:v>
                </c:pt>
                <c:pt idx="136">
                  <c:v>395.41</c:v>
                </c:pt>
                <c:pt idx="137">
                  <c:v>390.0</c:v>
                </c:pt>
                <c:pt idx="138">
                  <c:v>384.82</c:v>
                </c:pt>
                <c:pt idx="139">
                  <c:v>379.75</c:v>
                </c:pt>
                <c:pt idx="140">
                  <c:v>374.51</c:v>
                </c:pt>
                <c:pt idx="141">
                  <c:v>369.67</c:v>
                </c:pt>
                <c:pt idx="142">
                  <c:v>364.79</c:v>
                </c:pt>
                <c:pt idx="143">
                  <c:v>360.21</c:v>
                </c:pt>
                <c:pt idx="144">
                  <c:v>355.74</c:v>
                </c:pt>
                <c:pt idx="145">
                  <c:v>351.41</c:v>
                </c:pt>
                <c:pt idx="146">
                  <c:v>347.13</c:v>
                </c:pt>
                <c:pt idx="147">
                  <c:v>342.79</c:v>
                </c:pt>
                <c:pt idx="148">
                  <c:v>338.4299999999998</c:v>
                </c:pt>
                <c:pt idx="149">
                  <c:v>334.2</c:v>
                </c:pt>
                <c:pt idx="150">
                  <c:v>329.97</c:v>
                </c:pt>
                <c:pt idx="151">
                  <c:v>325.65</c:v>
                </c:pt>
                <c:pt idx="152">
                  <c:v>321.57</c:v>
                </c:pt>
                <c:pt idx="153">
                  <c:v>316.32</c:v>
                </c:pt>
                <c:pt idx="154">
                  <c:v>311.06</c:v>
                </c:pt>
                <c:pt idx="155">
                  <c:v>305.82</c:v>
                </c:pt>
                <c:pt idx="156">
                  <c:v>300.6</c:v>
                </c:pt>
                <c:pt idx="157">
                  <c:v>296.54</c:v>
                </c:pt>
                <c:pt idx="158">
                  <c:v>291.22</c:v>
                </c:pt>
                <c:pt idx="159">
                  <c:v>286.29</c:v>
                </c:pt>
                <c:pt idx="160">
                  <c:v>281.73</c:v>
                </c:pt>
                <c:pt idx="161">
                  <c:v>276.32</c:v>
                </c:pt>
                <c:pt idx="162">
                  <c:v>271.2099999999999</c:v>
                </c:pt>
                <c:pt idx="163">
                  <c:v>266.5</c:v>
                </c:pt>
                <c:pt idx="164">
                  <c:v>261.29</c:v>
                </c:pt>
                <c:pt idx="165">
                  <c:v>256.82</c:v>
                </c:pt>
                <c:pt idx="166">
                  <c:v>251.06</c:v>
                </c:pt>
                <c:pt idx="167">
                  <c:v>245.84</c:v>
                </c:pt>
                <c:pt idx="168">
                  <c:v>241.34</c:v>
                </c:pt>
                <c:pt idx="169">
                  <c:v>236.66</c:v>
                </c:pt>
                <c:pt idx="170">
                  <c:v>231.79</c:v>
                </c:pt>
                <c:pt idx="171">
                  <c:v>226.43</c:v>
                </c:pt>
                <c:pt idx="172">
                  <c:v>221.48</c:v>
                </c:pt>
                <c:pt idx="173">
                  <c:v>216.29</c:v>
                </c:pt>
                <c:pt idx="174">
                  <c:v>211.59</c:v>
                </c:pt>
                <c:pt idx="175">
                  <c:v>205.98</c:v>
                </c:pt>
                <c:pt idx="176">
                  <c:v>200.99</c:v>
                </c:pt>
                <c:pt idx="177">
                  <c:v>196.75</c:v>
                </c:pt>
                <c:pt idx="178">
                  <c:v>191.46</c:v>
                </c:pt>
                <c:pt idx="179">
                  <c:v>185.62</c:v>
                </c:pt>
                <c:pt idx="180">
                  <c:v>180.59</c:v>
                </c:pt>
                <c:pt idx="181">
                  <c:v>175.9</c:v>
                </c:pt>
                <c:pt idx="182">
                  <c:v>171.65</c:v>
                </c:pt>
                <c:pt idx="183">
                  <c:v>166.17</c:v>
                </c:pt>
                <c:pt idx="184">
                  <c:v>161.24</c:v>
                </c:pt>
                <c:pt idx="185">
                  <c:v>155.54</c:v>
                </c:pt>
                <c:pt idx="186">
                  <c:v>151.44</c:v>
                </c:pt>
                <c:pt idx="187">
                  <c:v>146.01</c:v>
                </c:pt>
                <c:pt idx="188">
                  <c:v>141.04</c:v>
                </c:pt>
                <c:pt idx="189">
                  <c:v>136.66</c:v>
                </c:pt>
                <c:pt idx="190">
                  <c:v>130.7</c:v>
                </c:pt>
                <c:pt idx="191">
                  <c:v>125.85</c:v>
                </c:pt>
                <c:pt idx="192">
                  <c:v>121.5</c:v>
                </c:pt>
                <c:pt idx="193">
                  <c:v>116.15</c:v>
                </c:pt>
                <c:pt idx="194">
                  <c:v>111.29</c:v>
                </c:pt>
                <c:pt idx="195">
                  <c:v>105.66</c:v>
                </c:pt>
                <c:pt idx="196">
                  <c:v>100.71</c:v>
                </c:pt>
                <c:pt idx="197">
                  <c:v>96.97</c:v>
                </c:pt>
                <c:pt idx="198">
                  <c:v>93.02</c:v>
                </c:pt>
                <c:pt idx="199">
                  <c:v>88.78</c:v>
                </c:pt>
                <c:pt idx="200">
                  <c:v>84.29</c:v>
                </c:pt>
                <c:pt idx="201">
                  <c:v>80.14</c:v>
                </c:pt>
                <c:pt idx="202">
                  <c:v>76.51</c:v>
                </c:pt>
                <c:pt idx="203">
                  <c:v>72.74</c:v>
                </c:pt>
                <c:pt idx="204">
                  <c:v>69.19</c:v>
                </c:pt>
                <c:pt idx="205">
                  <c:v>66.44</c:v>
                </c:pt>
                <c:pt idx="206">
                  <c:v>64.1</c:v>
                </c:pt>
                <c:pt idx="207">
                  <c:v>61.45</c:v>
                </c:pt>
                <c:pt idx="208">
                  <c:v>58.04</c:v>
                </c:pt>
                <c:pt idx="209">
                  <c:v>54.18</c:v>
                </c:pt>
                <c:pt idx="210">
                  <c:v>50.22</c:v>
                </c:pt>
                <c:pt idx="211">
                  <c:v>46.99</c:v>
                </c:pt>
                <c:pt idx="212">
                  <c:v>44.07</c:v>
                </c:pt>
                <c:pt idx="213">
                  <c:v>41.15</c:v>
                </c:pt>
                <c:pt idx="214">
                  <c:v>37.63</c:v>
                </c:pt>
                <c:pt idx="215">
                  <c:v>33.99</c:v>
                </c:pt>
                <c:pt idx="216">
                  <c:v>30.32</c:v>
                </c:pt>
                <c:pt idx="217">
                  <c:v>27.38</c:v>
                </c:pt>
                <c:pt idx="218">
                  <c:v>24.94</c:v>
                </c:pt>
                <c:pt idx="219">
                  <c:v>21.41</c:v>
                </c:pt>
                <c:pt idx="220">
                  <c:v>17.59</c:v>
                </c:pt>
                <c:pt idx="221">
                  <c:v>14.12</c:v>
                </c:pt>
                <c:pt idx="222">
                  <c:v>10.11</c:v>
                </c:pt>
                <c:pt idx="223">
                  <c:v>6.63</c:v>
                </c:pt>
                <c:pt idx="224">
                  <c:v>3.75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294680"/>
        <c:axId val="-2095289224"/>
      </c:scatterChart>
      <c:valAx>
        <c:axId val="-2095294680"/>
        <c:scaling>
          <c:orientation val="minMax"/>
          <c:max val="25.0"/>
          <c:min val="10.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289224"/>
        <c:crosses val="autoZero"/>
        <c:crossBetween val="midCat"/>
        <c:majorUnit val="5.0"/>
      </c:valAx>
      <c:valAx>
        <c:axId val="-2095289224"/>
        <c:scaling>
          <c:orientation val="maxMin"/>
          <c:max val="2000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-2095294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/>
          </c:spPr>
          <c:marker>
            <c:symbol val="none"/>
          </c:marker>
          <c:xVal>
            <c:numRef>
              <c:f>Temperature!$V$1:$V$227</c:f>
              <c:numCache>
                <c:formatCode>General</c:formatCode>
                <c:ptCount val="227"/>
                <c:pt idx="0">
                  <c:v>13.201</c:v>
                </c:pt>
                <c:pt idx="1">
                  <c:v>13.1929</c:v>
                </c:pt>
                <c:pt idx="2">
                  <c:v>13.1859</c:v>
                </c:pt>
                <c:pt idx="3">
                  <c:v>13.1774</c:v>
                </c:pt>
                <c:pt idx="4">
                  <c:v>13.1707</c:v>
                </c:pt>
                <c:pt idx="5">
                  <c:v>13.1633</c:v>
                </c:pt>
                <c:pt idx="6">
                  <c:v>13.1556</c:v>
                </c:pt>
                <c:pt idx="7">
                  <c:v>13.1482</c:v>
                </c:pt>
                <c:pt idx="8">
                  <c:v>13.1397</c:v>
                </c:pt>
                <c:pt idx="9">
                  <c:v>13.1331</c:v>
                </c:pt>
                <c:pt idx="10">
                  <c:v>13.127</c:v>
                </c:pt>
                <c:pt idx="11">
                  <c:v>13.1194</c:v>
                </c:pt>
                <c:pt idx="12">
                  <c:v>13.1125</c:v>
                </c:pt>
                <c:pt idx="13">
                  <c:v>13.1071</c:v>
                </c:pt>
                <c:pt idx="14">
                  <c:v>13.1024</c:v>
                </c:pt>
                <c:pt idx="15">
                  <c:v>13.0973</c:v>
                </c:pt>
                <c:pt idx="16">
                  <c:v>13.0907</c:v>
                </c:pt>
                <c:pt idx="17">
                  <c:v>13.0823</c:v>
                </c:pt>
                <c:pt idx="18">
                  <c:v>13.0727</c:v>
                </c:pt>
                <c:pt idx="19">
                  <c:v>13.071</c:v>
                </c:pt>
                <c:pt idx="20">
                  <c:v>13.0708</c:v>
                </c:pt>
                <c:pt idx="21">
                  <c:v>13.0696</c:v>
                </c:pt>
                <c:pt idx="22">
                  <c:v>13.0696</c:v>
                </c:pt>
                <c:pt idx="23">
                  <c:v>13.0694</c:v>
                </c:pt>
                <c:pt idx="24">
                  <c:v>13.0686</c:v>
                </c:pt>
                <c:pt idx="25">
                  <c:v>13.0687</c:v>
                </c:pt>
                <c:pt idx="26">
                  <c:v>13.0676</c:v>
                </c:pt>
                <c:pt idx="27">
                  <c:v>13.0671</c:v>
                </c:pt>
                <c:pt idx="28">
                  <c:v>13.067</c:v>
                </c:pt>
                <c:pt idx="29">
                  <c:v>13.0671</c:v>
                </c:pt>
                <c:pt idx="30">
                  <c:v>13.0659</c:v>
                </c:pt>
                <c:pt idx="31">
                  <c:v>13.066</c:v>
                </c:pt>
                <c:pt idx="32">
                  <c:v>13.0644</c:v>
                </c:pt>
                <c:pt idx="33">
                  <c:v>13.0637</c:v>
                </c:pt>
                <c:pt idx="34">
                  <c:v>13.0635</c:v>
                </c:pt>
                <c:pt idx="35">
                  <c:v>13.0631</c:v>
                </c:pt>
                <c:pt idx="36">
                  <c:v>13.0631</c:v>
                </c:pt>
                <c:pt idx="37">
                  <c:v>13.0627</c:v>
                </c:pt>
                <c:pt idx="38">
                  <c:v>13.0616</c:v>
                </c:pt>
                <c:pt idx="39">
                  <c:v>13.0609</c:v>
                </c:pt>
                <c:pt idx="40">
                  <c:v>13.0604</c:v>
                </c:pt>
                <c:pt idx="41">
                  <c:v>13.0603</c:v>
                </c:pt>
                <c:pt idx="42">
                  <c:v>13.0601</c:v>
                </c:pt>
                <c:pt idx="43">
                  <c:v>13.0596</c:v>
                </c:pt>
                <c:pt idx="44">
                  <c:v>13.0592</c:v>
                </c:pt>
                <c:pt idx="45">
                  <c:v>13.0591</c:v>
                </c:pt>
                <c:pt idx="46">
                  <c:v>13.0584</c:v>
                </c:pt>
                <c:pt idx="47">
                  <c:v>13.0576</c:v>
                </c:pt>
                <c:pt idx="48">
                  <c:v>13.0581</c:v>
                </c:pt>
                <c:pt idx="49">
                  <c:v>13.0584</c:v>
                </c:pt>
                <c:pt idx="50">
                  <c:v>13.0583</c:v>
                </c:pt>
                <c:pt idx="51">
                  <c:v>13.0574</c:v>
                </c:pt>
                <c:pt idx="52">
                  <c:v>13.0571</c:v>
                </c:pt>
                <c:pt idx="53">
                  <c:v>13.0569</c:v>
                </c:pt>
                <c:pt idx="54">
                  <c:v>13.0559</c:v>
                </c:pt>
                <c:pt idx="55">
                  <c:v>13.055</c:v>
                </c:pt>
                <c:pt idx="56">
                  <c:v>13.055</c:v>
                </c:pt>
                <c:pt idx="57">
                  <c:v>13.0557</c:v>
                </c:pt>
                <c:pt idx="58">
                  <c:v>13.056</c:v>
                </c:pt>
                <c:pt idx="59">
                  <c:v>13.055</c:v>
                </c:pt>
                <c:pt idx="60">
                  <c:v>13.0553</c:v>
                </c:pt>
                <c:pt idx="61">
                  <c:v>13.0552</c:v>
                </c:pt>
                <c:pt idx="62">
                  <c:v>13.0574</c:v>
                </c:pt>
                <c:pt idx="63">
                  <c:v>13.0575</c:v>
                </c:pt>
                <c:pt idx="64">
                  <c:v>13.0579</c:v>
                </c:pt>
                <c:pt idx="65">
                  <c:v>13.0589</c:v>
                </c:pt>
                <c:pt idx="66">
                  <c:v>13.0598</c:v>
                </c:pt>
                <c:pt idx="67">
                  <c:v>13.0598</c:v>
                </c:pt>
                <c:pt idx="68">
                  <c:v>13.0654</c:v>
                </c:pt>
                <c:pt idx="69">
                  <c:v>13.0656</c:v>
                </c:pt>
                <c:pt idx="70">
                  <c:v>13.068</c:v>
                </c:pt>
                <c:pt idx="71">
                  <c:v>13.0709</c:v>
                </c:pt>
                <c:pt idx="72">
                  <c:v>13.0713</c:v>
                </c:pt>
                <c:pt idx="73">
                  <c:v>13.0713</c:v>
                </c:pt>
                <c:pt idx="74">
                  <c:v>13.0721</c:v>
                </c:pt>
                <c:pt idx="75">
                  <c:v>13.0748</c:v>
                </c:pt>
                <c:pt idx="76">
                  <c:v>13.0745</c:v>
                </c:pt>
                <c:pt idx="77">
                  <c:v>13.0776</c:v>
                </c:pt>
                <c:pt idx="78">
                  <c:v>13.0771</c:v>
                </c:pt>
                <c:pt idx="79">
                  <c:v>13.0782</c:v>
                </c:pt>
                <c:pt idx="80">
                  <c:v>13.0807</c:v>
                </c:pt>
                <c:pt idx="81">
                  <c:v>13.0845</c:v>
                </c:pt>
                <c:pt idx="82">
                  <c:v>13.0864</c:v>
                </c:pt>
                <c:pt idx="83">
                  <c:v>13.086</c:v>
                </c:pt>
                <c:pt idx="84">
                  <c:v>13.0871</c:v>
                </c:pt>
                <c:pt idx="85">
                  <c:v>13.0883</c:v>
                </c:pt>
                <c:pt idx="86">
                  <c:v>13.0898</c:v>
                </c:pt>
                <c:pt idx="87">
                  <c:v>13.0914</c:v>
                </c:pt>
                <c:pt idx="88">
                  <c:v>13.088</c:v>
                </c:pt>
                <c:pt idx="89">
                  <c:v>13.0864</c:v>
                </c:pt>
                <c:pt idx="90">
                  <c:v>13.0888</c:v>
                </c:pt>
                <c:pt idx="91">
                  <c:v>13.0914</c:v>
                </c:pt>
                <c:pt idx="92">
                  <c:v>13.0942</c:v>
                </c:pt>
                <c:pt idx="93">
                  <c:v>13.0926</c:v>
                </c:pt>
                <c:pt idx="94">
                  <c:v>13.095</c:v>
                </c:pt>
                <c:pt idx="95">
                  <c:v>13.0956</c:v>
                </c:pt>
                <c:pt idx="96">
                  <c:v>13.0941</c:v>
                </c:pt>
                <c:pt idx="97">
                  <c:v>13.0964</c:v>
                </c:pt>
                <c:pt idx="98">
                  <c:v>13.0959</c:v>
                </c:pt>
                <c:pt idx="99">
                  <c:v>13.0966</c:v>
                </c:pt>
                <c:pt idx="100">
                  <c:v>13.0998</c:v>
                </c:pt>
                <c:pt idx="101">
                  <c:v>13.1002</c:v>
                </c:pt>
                <c:pt idx="102">
                  <c:v>13.1004</c:v>
                </c:pt>
                <c:pt idx="103">
                  <c:v>13.1039</c:v>
                </c:pt>
                <c:pt idx="104">
                  <c:v>13.1118</c:v>
                </c:pt>
                <c:pt idx="105">
                  <c:v>13.1127</c:v>
                </c:pt>
                <c:pt idx="106">
                  <c:v>13.1138</c:v>
                </c:pt>
                <c:pt idx="107">
                  <c:v>13.1158</c:v>
                </c:pt>
                <c:pt idx="108">
                  <c:v>13.1158</c:v>
                </c:pt>
                <c:pt idx="109">
                  <c:v>13.1171</c:v>
                </c:pt>
                <c:pt idx="110">
                  <c:v>13.1166</c:v>
                </c:pt>
                <c:pt idx="111">
                  <c:v>13.1163</c:v>
                </c:pt>
                <c:pt idx="112">
                  <c:v>13.1157</c:v>
                </c:pt>
                <c:pt idx="113">
                  <c:v>13.1161</c:v>
                </c:pt>
                <c:pt idx="114">
                  <c:v>13.116</c:v>
                </c:pt>
                <c:pt idx="115">
                  <c:v>13.1165</c:v>
                </c:pt>
                <c:pt idx="116">
                  <c:v>13.1164</c:v>
                </c:pt>
                <c:pt idx="117">
                  <c:v>13.1169</c:v>
                </c:pt>
                <c:pt idx="118">
                  <c:v>13.1173</c:v>
                </c:pt>
                <c:pt idx="119">
                  <c:v>13.1161</c:v>
                </c:pt>
                <c:pt idx="120">
                  <c:v>13.1155</c:v>
                </c:pt>
                <c:pt idx="121">
                  <c:v>13.1163</c:v>
                </c:pt>
                <c:pt idx="122">
                  <c:v>13.1159</c:v>
                </c:pt>
                <c:pt idx="123">
                  <c:v>13.1168</c:v>
                </c:pt>
                <c:pt idx="124">
                  <c:v>13.1191</c:v>
                </c:pt>
                <c:pt idx="125">
                  <c:v>13.1181</c:v>
                </c:pt>
                <c:pt idx="126">
                  <c:v>13.119</c:v>
                </c:pt>
                <c:pt idx="127">
                  <c:v>13.1197</c:v>
                </c:pt>
                <c:pt idx="128">
                  <c:v>13.1206</c:v>
                </c:pt>
                <c:pt idx="129">
                  <c:v>13.1226</c:v>
                </c:pt>
                <c:pt idx="130">
                  <c:v>13.1264</c:v>
                </c:pt>
                <c:pt idx="131">
                  <c:v>13.1288</c:v>
                </c:pt>
                <c:pt idx="132">
                  <c:v>13.1287</c:v>
                </c:pt>
                <c:pt idx="133">
                  <c:v>13.1324</c:v>
                </c:pt>
                <c:pt idx="134">
                  <c:v>13.1331</c:v>
                </c:pt>
                <c:pt idx="135">
                  <c:v>13.1328</c:v>
                </c:pt>
                <c:pt idx="136">
                  <c:v>13.1322</c:v>
                </c:pt>
                <c:pt idx="137">
                  <c:v>13.131</c:v>
                </c:pt>
                <c:pt idx="138">
                  <c:v>13.1303</c:v>
                </c:pt>
                <c:pt idx="139">
                  <c:v>13.1319</c:v>
                </c:pt>
                <c:pt idx="140">
                  <c:v>13.1323</c:v>
                </c:pt>
                <c:pt idx="141">
                  <c:v>13.1319</c:v>
                </c:pt>
                <c:pt idx="142">
                  <c:v>13.1318</c:v>
                </c:pt>
                <c:pt idx="143">
                  <c:v>13.1317</c:v>
                </c:pt>
                <c:pt idx="144">
                  <c:v>13.1309</c:v>
                </c:pt>
                <c:pt idx="145">
                  <c:v>13.1277</c:v>
                </c:pt>
                <c:pt idx="146">
                  <c:v>13.127</c:v>
                </c:pt>
                <c:pt idx="147">
                  <c:v>13.1253</c:v>
                </c:pt>
                <c:pt idx="148">
                  <c:v>13.1229</c:v>
                </c:pt>
                <c:pt idx="149">
                  <c:v>13.1223</c:v>
                </c:pt>
                <c:pt idx="150">
                  <c:v>13.1214</c:v>
                </c:pt>
                <c:pt idx="151">
                  <c:v>13.1146</c:v>
                </c:pt>
                <c:pt idx="152">
                  <c:v>13.1147</c:v>
                </c:pt>
                <c:pt idx="153">
                  <c:v>13.115</c:v>
                </c:pt>
                <c:pt idx="154">
                  <c:v>13.1028</c:v>
                </c:pt>
                <c:pt idx="155">
                  <c:v>13.0944</c:v>
                </c:pt>
                <c:pt idx="156">
                  <c:v>13.0919</c:v>
                </c:pt>
                <c:pt idx="157">
                  <c:v>13.0967</c:v>
                </c:pt>
                <c:pt idx="158">
                  <c:v>13.0759</c:v>
                </c:pt>
                <c:pt idx="159">
                  <c:v>13.0746</c:v>
                </c:pt>
                <c:pt idx="160">
                  <c:v>13.0788</c:v>
                </c:pt>
                <c:pt idx="161">
                  <c:v>13.0751</c:v>
                </c:pt>
                <c:pt idx="162">
                  <c:v>13.0796</c:v>
                </c:pt>
                <c:pt idx="163">
                  <c:v>13.0902</c:v>
                </c:pt>
                <c:pt idx="164">
                  <c:v>13.1037</c:v>
                </c:pt>
                <c:pt idx="165">
                  <c:v>13.1053</c:v>
                </c:pt>
                <c:pt idx="166">
                  <c:v>13.0982</c:v>
                </c:pt>
                <c:pt idx="167">
                  <c:v>13.0924</c:v>
                </c:pt>
                <c:pt idx="168">
                  <c:v>13.092</c:v>
                </c:pt>
                <c:pt idx="169">
                  <c:v>13.0892</c:v>
                </c:pt>
                <c:pt idx="170">
                  <c:v>13.0841</c:v>
                </c:pt>
                <c:pt idx="171">
                  <c:v>13.0862</c:v>
                </c:pt>
                <c:pt idx="172">
                  <c:v>13.0844</c:v>
                </c:pt>
                <c:pt idx="173">
                  <c:v>13.0876</c:v>
                </c:pt>
                <c:pt idx="174">
                  <c:v>13.1011</c:v>
                </c:pt>
                <c:pt idx="175">
                  <c:v>13.0983</c:v>
                </c:pt>
                <c:pt idx="176">
                  <c:v>13.0871</c:v>
                </c:pt>
                <c:pt idx="177">
                  <c:v>13.0771</c:v>
                </c:pt>
                <c:pt idx="178">
                  <c:v>13.0748</c:v>
                </c:pt>
                <c:pt idx="179">
                  <c:v>13.074</c:v>
                </c:pt>
                <c:pt idx="180">
                  <c:v>13.0704</c:v>
                </c:pt>
                <c:pt idx="181">
                  <c:v>13.069</c:v>
                </c:pt>
                <c:pt idx="182">
                  <c:v>13.0631</c:v>
                </c:pt>
                <c:pt idx="183">
                  <c:v>13.0574</c:v>
                </c:pt>
                <c:pt idx="184">
                  <c:v>13.0685</c:v>
                </c:pt>
                <c:pt idx="185">
                  <c:v>13.0322</c:v>
                </c:pt>
                <c:pt idx="186">
                  <c:v>13.0255</c:v>
                </c:pt>
                <c:pt idx="187">
                  <c:v>13.0437</c:v>
                </c:pt>
                <c:pt idx="188">
                  <c:v>13.1264</c:v>
                </c:pt>
                <c:pt idx="189">
                  <c:v>13.0948</c:v>
                </c:pt>
                <c:pt idx="190">
                  <c:v>13.0773</c:v>
                </c:pt>
                <c:pt idx="191">
                  <c:v>13.0927</c:v>
                </c:pt>
                <c:pt idx="192">
                  <c:v>13.0965</c:v>
                </c:pt>
                <c:pt idx="193">
                  <c:v>13.0972</c:v>
                </c:pt>
                <c:pt idx="194">
                  <c:v>13.0999</c:v>
                </c:pt>
                <c:pt idx="195">
                  <c:v>13.1031</c:v>
                </c:pt>
                <c:pt idx="196">
                  <c:v>13.1063</c:v>
                </c:pt>
                <c:pt idx="197">
                  <c:v>13.1104</c:v>
                </c:pt>
                <c:pt idx="198">
                  <c:v>13.1155</c:v>
                </c:pt>
                <c:pt idx="199">
                  <c:v>13.1153</c:v>
                </c:pt>
                <c:pt idx="200">
                  <c:v>13.1164</c:v>
                </c:pt>
                <c:pt idx="201">
                  <c:v>13.1305</c:v>
                </c:pt>
                <c:pt idx="202">
                  <c:v>13.1598</c:v>
                </c:pt>
                <c:pt idx="203">
                  <c:v>13.1821</c:v>
                </c:pt>
                <c:pt idx="204">
                  <c:v>13.2079</c:v>
                </c:pt>
                <c:pt idx="205">
                  <c:v>13.2873</c:v>
                </c:pt>
                <c:pt idx="206">
                  <c:v>13.3058</c:v>
                </c:pt>
                <c:pt idx="207">
                  <c:v>13.3618</c:v>
                </c:pt>
                <c:pt idx="208">
                  <c:v>13.4077</c:v>
                </c:pt>
                <c:pt idx="209">
                  <c:v>13.4266</c:v>
                </c:pt>
                <c:pt idx="210">
                  <c:v>13.4301</c:v>
                </c:pt>
                <c:pt idx="211">
                  <c:v>13.4287</c:v>
                </c:pt>
                <c:pt idx="212">
                  <c:v>13.4264</c:v>
                </c:pt>
                <c:pt idx="213">
                  <c:v>13.4373</c:v>
                </c:pt>
                <c:pt idx="214">
                  <c:v>13.4439</c:v>
                </c:pt>
                <c:pt idx="215">
                  <c:v>13.758</c:v>
                </c:pt>
                <c:pt idx="216">
                  <c:v>13.9601</c:v>
                </c:pt>
                <c:pt idx="217">
                  <c:v>14.2012</c:v>
                </c:pt>
                <c:pt idx="218">
                  <c:v>14.3887</c:v>
                </c:pt>
                <c:pt idx="219">
                  <c:v>14.5086</c:v>
                </c:pt>
                <c:pt idx="220">
                  <c:v>14.5875</c:v>
                </c:pt>
                <c:pt idx="221">
                  <c:v>14.6313</c:v>
                </c:pt>
                <c:pt idx="222">
                  <c:v>14.6995</c:v>
                </c:pt>
                <c:pt idx="223">
                  <c:v>14.6919</c:v>
                </c:pt>
                <c:pt idx="224">
                  <c:v>14.7113</c:v>
                </c:pt>
                <c:pt idx="225">
                  <c:v>14.7113</c:v>
                </c:pt>
                <c:pt idx="226">
                  <c:v>14.7084</c:v>
                </c:pt>
              </c:numCache>
            </c:numRef>
          </c:xVal>
          <c:yVal>
            <c:numRef>
              <c:f>Temperature!$AA$1:$AA$227</c:f>
              <c:numCache>
                <c:formatCode>General</c:formatCode>
                <c:ptCount val="227"/>
                <c:pt idx="0">
                  <c:v>1901.09</c:v>
                </c:pt>
                <c:pt idx="1">
                  <c:v>1850.7</c:v>
                </c:pt>
                <c:pt idx="2">
                  <c:v>1800.93</c:v>
                </c:pt>
                <c:pt idx="3">
                  <c:v>1751.65</c:v>
                </c:pt>
                <c:pt idx="4">
                  <c:v>1701.11</c:v>
                </c:pt>
                <c:pt idx="5">
                  <c:v>1650.97</c:v>
                </c:pt>
                <c:pt idx="6">
                  <c:v>1600.69</c:v>
                </c:pt>
                <c:pt idx="7">
                  <c:v>1551.69</c:v>
                </c:pt>
                <c:pt idx="8">
                  <c:v>1501.26</c:v>
                </c:pt>
                <c:pt idx="9">
                  <c:v>1451.21</c:v>
                </c:pt>
                <c:pt idx="10">
                  <c:v>1401.52</c:v>
                </c:pt>
                <c:pt idx="11">
                  <c:v>1351.46</c:v>
                </c:pt>
                <c:pt idx="12">
                  <c:v>1301.08</c:v>
                </c:pt>
                <c:pt idx="13">
                  <c:v>1251.38</c:v>
                </c:pt>
                <c:pt idx="14">
                  <c:v>1200.83</c:v>
                </c:pt>
                <c:pt idx="15">
                  <c:v>1151.54</c:v>
                </c:pt>
                <c:pt idx="16">
                  <c:v>1101.15</c:v>
                </c:pt>
                <c:pt idx="17">
                  <c:v>1051.26</c:v>
                </c:pt>
                <c:pt idx="18">
                  <c:v>1001.39</c:v>
                </c:pt>
                <c:pt idx="19">
                  <c:v>980.76</c:v>
                </c:pt>
                <c:pt idx="20">
                  <c:v>976.16</c:v>
                </c:pt>
                <c:pt idx="21">
                  <c:v>971.3599999999998</c:v>
                </c:pt>
                <c:pt idx="22">
                  <c:v>965.8299999999998</c:v>
                </c:pt>
                <c:pt idx="23">
                  <c:v>961.25</c:v>
                </c:pt>
                <c:pt idx="24">
                  <c:v>955.8199999999998</c:v>
                </c:pt>
                <c:pt idx="25">
                  <c:v>951.3199999999998</c:v>
                </c:pt>
                <c:pt idx="26">
                  <c:v>945.8299999999998</c:v>
                </c:pt>
                <c:pt idx="27">
                  <c:v>941.15</c:v>
                </c:pt>
                <c:pt idx="28">
                  <c:v>935.9</c:v>
                </c:pt>
                <c:pt idx="29">
                  <c:v>931.47</c:v>
                </c:pt>
                <c:pt idx="30">
                  <c:v>926.14</c:v>
                </c:pt>
                <c:pt idx="31">
                  <c:v>920.9</c:v>
                </c:pt>
                <c:pt idx="32">
                  <c:v>916.64</c:v>
                </c:pt>
                <c:pt idx="33">
                  <c:v>911.28</c:v>
                </c:pt>
                <c:pt idx="34">
                  <c:v>906.26</c:v>
                </c:pt>
                <c:pt idx="35">
                  <c:v>901.29</c:v>
                </c:pt>
                <c:pt idx="36">
                  <c:v>896.4</c:v>
                </c:pt>
                <c:pt idx="37">
                  <c:v>891.53</c:v>
                </c:pt>
                <c:pt idx="38">
                  <c:v>886.49</c:v>
                </c:pt>
                <c:pt idx="39">
                  <c:v>881.55</c:v>
                </c:pt>
                <c:pt idx="40">
                  <c:v>875.9399999999998</c:v>
                </c:pt>
                <c:pt idx="41">
                  <c:v>871.19</c:v>
                </c:pt>
                <c:pt idx="42">
                  <c:v>866.4299999999998</c:v>
                </c:pt>
                <c:pt idx="43">
                  <c:v>861.72</c:v>
                </c:pt>
                <c:pt idx="44">
                  <c:v>855.97</c:v>
                </c:pt>
                <c:pt idx="45">
                  <c:v>851.23</c:v>
                </c:pt>
                <c:pt idx="46">
                  <c:v>846.42</c:v>
                </c:pt>
                <c:pt idx="47">
                  <c:v>841.68</c:v>
                </c:pt>
                <c:pt idx="48">
                  <c:v>836.1</c:v>
                </c:pt>
                <c:pt idx="49">
                  <c:v>831.08</c:v>
                </c:pt>
                <c:pt idx="50">
                  <c:v>826.3299999999998</c:v>
                </c:pt>
                <c:pt idx="51">
                  <c:v>821.61</c:v>
                </c:pt>
                <c:pt idx="52">
                  <c:v>816.07</c:v>
                </c:pt>
                <c:pt idx="53">
                  <c:v>811.42</c:v>
                </c:pt>
                <c:pt idx="54">
                  <c:v>806.5599999999998</c:v>
                </c:pt>
                <c:pt idx="55">
                  <c:v>801.01</c:v>
                </c:pt>
                <c:pt idx="56">
                  <c:v>796.3599999999998</c:v>
                </c:pt>
                <c:pt idx="57">
                  <c:v>791.68</c:v>
                </c:pt>
                <c:pt idx="58">
                  <c:v>786.25</c:v>
                </c:pt>
                <c:pt idx="59">
                  <c:v>781.48</c:v>
                </c:pt>
                <c:pt idx="60">
                  <c:v>776.16</c:v>
                </c:pt>
                <c:pt idx="61">
                  <c:v>771.58</c:v>
                </c:pt>
                <c:pt idx="62">
                  <c:v>766.3499999999998</c:v>
                </c:pt>
                <c:pt idx="63">
                  <c:v>761.16</c:v>
                </c:pt>
                <c:pt idx="64">
                  <c:v>755.5599999999998</c:v>
                </c:pt>
                <c:pt idx="65">
                  <c:v>750.0</c:v>
                </c:pt>
                <c:pt idx="66">
                  <c:v>746.09</c:v>
                </c:pt>
                <c:pt idx="67">
                  <c:v>741.0</c:v>
                </c:pt>
                <c:pt idx="68">
                  <c:v>736.09</c:v>
                </c:pt>
                <c:pt idx="69">
                  <c:v>731.07</c:v>
                </c:pt>
                <c:pt idx="70">
                  <c:v>725.9399999999998</c:v>
                </c:pt>
                <c:pt idx="71">
                  <c:v>720.9299999999998</c:v>
                </c:pt>
                <c:pt idx="72">
                  <c:v>716.02</c:v>
                </c:pt>
                <c:pt idx="73">
                  <c:v>711.1</c:v>
                </c:pt>
                <c:pt idx="74">
                  <c:v>706.13</c:v>
                </c:pt>
                <c:pt idx="75">
                  <c:v>701.13</c:v>
                </c:pt>
                <c:pt idx="76">
                  <c:v>696.23</c:v>
                </c:pt>
                <c:pt idx="77">
                  <c:v>691.17</c:v>
                </c:pt>
                <c:pt idx="78">
                  <c:v>686.24</c:v>
                </c:pt>
                <c:pt idx="79">
                  <c:v>681.37</c:v>
                </c:pt>
                <c:pt idx="80">
                  <c:v>676.65</c:v>
                </c:pt>
                <c:pt idx="81">
                  <c:v>670.8499999999998</c:v>
                </c:pt>
                <c:pt idx="82">
                  <c:v>666.19</c:v>
                </c:pt>
                <c:pt idx="83">
                  <c:v>661.4</c:v>
                </c:pt>
                <c:pt idx="84">
                  <c:v>655.79</c:v>
                </c:pt>
                <c:pt idx="85">
                  <c:v>651.28</c:v>
                </c:pt>
                <c:pt idx="86">
                  <c:v>645.79</c:v>
                </c:pt>
                <c:pt idx="87">
                  <c:v>641.3099999999997</c:v>
                </c:pt>
                <c:pt idx="88">
                  <c:v>635.77</c:v>
                </c:pt>
                <c:pt idx="89">
                  <c:v>631.0599999999997</c:v>
                </c:pt>
                <c:pt idx="90">
                  <c:v>625.8</c:v>
                </c:pt>
                <c:pt idx="91">
                  <c:v>621.4399999999998</c:v>
                </c:pt>
                <c:pt idx="92">
                  <c:v>616.2</c:v>
                </c:pt>
                <c:pt idx="93">
                  <c:v>610.99</c:v>
                </c:pt>
                <c:pt idx="94">
                  <c:v>606.72</c:v>
                </c:pt>
                <c:pt idx="95">
                  <c:v>601.3299999999998</c:v>
                </c:pt>
                <c:pt idx="96">
                  <c:v>596.14</c:v>
                </c:pt>
                <c:pt idx="97">
                  <c:v>590.8099999999997</c:v>
                </c:pt>
                <c:pt idx="98">
                  <c:v>586.47</c:v>
                </c:pt>
                <c:pt idx="99">
                  <c:v>581.2</c:v>
                </c:pt>
                <c:pt idx="100">
                  <c:v>575.76</c:v>
                </c:pt>
                <c:pt idx="101">
                  <c:v>571.52</c:v>
                </c:pt>
                <c:pt idx="102">
                  <c:v>566.48</c:v>
                </c:pt>
                <c:pt idx="103">
                  <c:v>561.53</c:v>
                </c:pt>
                <c:pt idx="104">
                  <c:v>556.57</c:v>
                </c:pt>
                <c:pt idx="105">
                  <c:v>551.12</c:v>
                </c:pt>
                <c:pt idx="106">
                  <c:v>546.51</c:v>
                </c:pt>
                <c:pt idx="107">
                  <c:v>540.97</c:v>
                </c:pt>
                <c:pt idx="108">
                  <c:v>536.19</c:v>
                </c:pt>
                <c:pt idx="109">
                  <c:v>531.49</c:v>
                </c:pt>
                <c:pt idx="110">
                  <c:v>526.04</c:v>
                </c:pt>
                <c:pt idx="111">
                  <c:v>521.37</c:v>
                </c:pt>
                <c:pt idx="112">
                  <c:v>516.77</c:v>
                </c:pt>
                <c:pt idx="113">
                  <c:v>511.37</c:v>
                </c:pt>
                <c:pt idx="114">
                  <c:v>506.13</c:v>
                </c:pt>
                <c:pt idx="115">
                  <c:v>501.81</c:v>
                </c:pt>
                <c:pt idx="116">
                  <c:v>496.65</c:v>
                </c:pt>
                <c:pt idx="117">
                  <c:v>491.24</c:v>
                </c:pt>
                <c:pt idx="118">
                  <c:v>486.24</c:v>
                </c:pt>
                <c:pt idx="119">
                  <c:v>481.26</c:v>
                </c:pt>
                <c:pt idx="120">
                  <c:v>476.27</c:v>
                </c:pt>
                <c:pt idx="121">
                  <c:v>471.3</c:v>
                </c:pt>
                <c:pt idx="122">
                  <c:v>466.17</c:v>
                </c:pt>
                <c:pt idx="123">
                  <c:v>461.28</c:v>
                </c:pt>
                <c:pt idx="124">
                  <c:v>456.4</c:v>
                </c:pt>
                <c:pt idx="125">
                  <c:v>451.55</c:v>
                </c:pt>
                <c:pt idx="126">
                  <c:v>445.73</c:v>
                </c:pt>
                <c:pt idx="127">
                  <c:v>440.91</c:v>
                </c:pt>
                <c:pt idx="128">
                  <c:v>435.83</c:v>
                </c:pt>
                <c:pt idx="129">
                  <c:v>430.99</c:v>
                </c:pt>
                <c:pt idx="130">
                  <c:v>426.14</c:v>
                </c:pt>
                <c:pt idx="131">
                  <c:v>421.34</c:v>
                </c:pt>
                <c:pt idx="132">
                  <c:v>416.48</c:v>
                </c:pt>
                <c:pt idx="133">
                  <c:v>411.61</c:v>
                </c:pt>
                <c:pt idx="134">
                  <c:v>406.61</c:v>
                </c:pt>
                <c:pt idx="135">
                  <c:v>400.79</c:v>
                </c:pt>
                <c:pt idx="136">
                  <c:v>396.03</c:v>
                </c:pt>
                <c:pt idx="137">
                  <c:v>391.31</c:v>
                </c:pt>
                <c:pt idx="138">
                  <c:v>386.62</c:v>
                </c:pt>
                <c:pt idx="139">
                  <c:v>381.01</c:v>
                </c:pt>
                <c:pt idx="140">
                  <c:v>376.18</c:v>
                </c:pt>
                <c:pt idx="141">
                  <c:v>371.6</c:v>
                </c:pt>
                <c:pt idx="142">
                  <c:v>366.12</c:v>
                </c:pt>
                <c:pt idx="143">
                  <c:v>361.61</c:v>
                </c:pt>
                <c:pt idx="144">
                  <c:v>356.24</c:v>
                </c:pt>
                <c:pt idx="145">
                  <c:v>350.87</c:v>
                </c:pt>
                <c:pt idx="146">
                  <c:v>346.28</c:v>
                </c:pt>
                <c:pt idx="147">
                  <c:v>341.02</c:v>
                </c:pt>
                <c:pt idx="148">
                  <c:v>336.68</c:v>
                </c:pt>
                <c:pt idx="149">
                  <c:v>331.5</c:v>
                </c:pt>
                <c:pt idx="150">
                  <c:v>326.41</c:v>
                </c:pt>
                <c:pt idx="151">
                  <c:v>321.45</c:v>
                </c:pt>
                <c:pt idx="152">
                  <c:v>316.38</c:v>
                </c:pt>
                <c:pt idx="153">
                  <c:v>311.64</c:v>
                </c:pt>
                <c:pt idx="154">
                  <c:v>306.1</c:v>
                </c:pt>
                <c:pt idx="155">
                  <c:v>301.27</c:v>
                </c:pt>
                <c:pt idx="156">
                  <c:v>296.5</c:v>
                </c:pt>
                <c:pt idx="157">
                  <c:v>291.63</c:v>
                </c:pt>
                <c:pt idx="158">
                  <c:v>286.1</c:v>
                </c:pt>
                <c:pt idx="159">
                  <c:v>281.41</c:v>
                </c:pt>
                <c:pt idx="160">
                  <c:v>276.67</c:v>
                </c:pt>
                <c:pt idx="161">
                  <c:v>271.18</c:v>
                </c:pt>
                <c:pt idx="162">
                  <c:v>266.37</c:v>
                </c:pt>
                <c:pt idx="163">
                  <c:v>261.77</c:v>
                </c:pt>
                <c:pt idx="164">
                  <c:v>256.49</c:v>
                </c:pt>
                <c:pt idx="165">
                  <c:v>251.36</c:v>
                </c:pt>
                <c:pt idx="166">
                  <c:v>246.25</c:v>
                </c:pt>
                <c:pt idx="167">
                  <c:v>240.78</c:v>
                </c:pt>
                <c:pt idx="168">
                  <c:v>236.07</c:v>
                </c:pt>
                <c:pt idx="169">
                  <c:v>231.43</c:v>
                </c:pt>
                <c:pt idx="170">
                  <c:v>225.78</c:v>
                </c:pt>
                <c:pt idx="171">
                  <c:v>220.99</c:v>
                </c:pt>
                <c:pt idx="172">
                  <c:v>216.12</c:v>
                </c:pt>
                <c:pt idx="173">
                  <c:v>211.09</c:v>
                </c:pt>
                <c:pt idx="174">
                  <c:v>206.29</c:v>
                </c:pt>
                <c:pt idx="175">
                  <c:v>201.55</c:v>
                </c:pt>
                <c:pt idx="176">
                  <c:v>195.86</c:v>
                </c:pt>
                <c:pt idx="177">
                  <c:v>191.15</c:v>
                </c:pt>
                <c:pt idx="178">
                  <c:v>186.43</c:v>
                </c:pt>
                <c:pt idx="179">
                  <c:v>181.53</c:v>
                </c:pt>
                <c:pt idx="180">
                  <c:v>175.92</c:v>
                </c:pt>
                <c:pt idx="181">
                  <c:v>171.29</c:v>
                </c:pt>
                <c:pt idx="182">
                  <c:v>165.74</c:v>
                </c:pt>
                <c:pt idx="183">
                  <c:v>161.18</c:v>
                </c:pt>
                <c:pt idx="184">
                  <c:v>156.67</c:v>
                </c:pt>
                <c:pt idx="185">
                  <c:v>150.98</c:v>
                </c:pt>
                <c:pt idx="186">
                  <c:v>146.42</c:v>
                </c:pt>
                <c:pt idx="187">
                  <c:v>140.9</c:v>
                </c:pt>
                <c:pt idx="188">
                  <c:v>136.3</c:v>
                </c:pt>
                <c:pt idx="189">
                  <c:v>131.63</c:v>
                </c:pt>
                <c:pt idx="190">
                  <c:v>126.03</c:v>
                </c:pt>
                <c:pt idx="191">
                  <c:v>121.16</c:v>
                </c:pt>
                <c:pt idx="192">
                  <c:v>116.53</c:v>
                </c:pt>
                <c:pt idx="193">
                  <c:v>111.02</c:v>
                </c:pt>
                <c:pt idx="194">
                  <c:v>106.55</c:v>
                </c:pt>
                <c:pt idx="195">
                  <c:v>101.19</c:v>
                </c:pt>
                <c:pt idx="196">
                  <c:v>97.69</c:v>
                </c:pt>
                <c:pt idx="197">
                  <c:v>94.06</c:v>
                </c:pt>
                <c:pt idx="198">
                  <c:v>90.71</c:v>
                </c:pt>
                <c:pt idx="199">
                  <c:v>87.32</c:v>
                </c:pt>
                <c:pt idx="200">
                  <c:v>84.02</c:v>
                </c:pt>
                <c:pt idx="201">
                  <c:v>80.73</c:v>
                </c:pt>
                <c:pt idx="202">
                  <c:v>77.52</c:v>
                </c:pt>
                <c:pt idx="203">
                  <c:v>74.33</c:v>
                </c:pt>
                <c:pt idx="204">
                  <c:v>71.16999999999998</c:v>
                </c:pt>
                <c:pt idx="205">
                  <c:v>67.8</c:v>
                </c:pt>
                <c:pt idx="206">
                  <c:v>64.78</c:v>
                </c:pt>
                <c:pt idx="207">
                  <c:v>61.73</c:v>
                </c:pt>
                <c:pt idx="208">
                  <c:v>58.78</c:v>
                </c:pt>
                <c:pt idx="209">
                  <c:v>56.05</c:v>
                </c:pt>
                <c:pt idx="210">
                  <c:v>53.37</c:v>
                </c:pt>
                <c:pt idx="211">
                  <c:v>50.81</c:v>
                </c:pt>
                <c:pt idx="212">
                  <c:v>48.48</c:v>
                </c:pt>
                <c:pt idx="213">
                  <c:v>46.06</c:v>
                </c:pt>
                <c:pt idx="214">
                  <c:v>43.34</c:v>
                </c:pt>
                <c:pt idx="215">
                  <c:v>40.65</c:v>
                </c:pt>
                <c:pt idx="216">
                  <c:v>37.63</c:v>
                </c:pt>
                <c:pt idx="217">
                  <c:v>34.64</c:v>
                </c:pt>
                <c:pt idx="218">
                  <c:v>31.82</c:v>
                </c:pt>
                <c:pt idx="219">
                  <c:v>28.75</c:v>
                </c:pt>
                <c:pt idx="220">
                  <c:v>25.72</c:v>
                </c:pt>
                <c:pt idx="221">
                  <c:v>22.65</c:v>
                </c:pt>
                <c:pt idx="222">
                  <c:v>18.52</c:v>
                </c:pt>
                <c:pt idx="223">
                  <c:v>16.37</c:v>
                </c:pt>
                <c:pt idx="224">
                  <c:v>13.38</c:v>
                </c:pt>
                <c:pt idx="225">
                  <c:v>10.77</c:v>
                </c:pt>
                <c:pt idx="226">
                  <c:v>7.18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273896"/>
        <c:axId val="-2095268440"/>
      </c:scatterChart>
      <c:valAx>
        <c:axId val="-2095273896"/>
        <c:scaling>
          <c:orientation val="minMax"/>
          <c:max val="25.0"/>
          <c:min val="10.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>
            <c:manualLayout>
              <c:xMode val="edge"/>
              <c:yMode val="edge"/>
              <c:x val="0.336069116360455"/>
              <c:y val="0.03395061728395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95268440"/>
        <c:crosses val="autoZero"/>
        <c:crossBetween val="midCat"/>
        <c:majorUnit val="5.0"/>
      </c:valAx>
      <c:valAx>
        <c:axId val="-2095268440"/>
        <c:scaling>
          <c:orientation val="maxMin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-2095273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/>
          </c:spPr>
          <c:marker>
            <c:symbol val="none"/>
          </c:marker>
          <c:xVal>
            <c:numRef>
              <c:f>Density!$E$1:$E$225</c:f>
              <c:numCache>
                <c:formatCode>General</c:formatCode>
                <c:ptCount val="225"/>
                <c:pt idx="0">
                  <c:v>29.10413333275687</c:v>
                </c:pt>
                <c:pt idx="1">
                  <c:v>29.10296833515395</c:v>
                </c:pt>
                <c:pt idx="2">
                  <c:v>29.10310451633995</c:v>
                </c:pt>
                <c:pt idx="3">
                  <c:v>29.1018268974783</c:v>
                </c:pt>
                <c:pt idx="4">
                  <c:v>29.10148078241423</c:v>
                </c:pt>
                <c:pt idx="5">
                  <c:v>29.10130668282909</c:v>
                </c:pt>
                <c:pt idx="6">
                  <c:v>29.10061383761877</c:v>
                </c:pt>
                <c:pt idx="7">
                  <c:v>29.10058721855921</c:v>
                </c:pt>
                <c:pt idx="8">
                  <c:v>29.10080153029572</c:v>
                </c:pt>
                <c:pt idx="9">
                  <c:v>29.10065097630309</c:v>
                </c:pt>
                <c:pt idx="10">
                  <c:v>29.10043979293209</c:v>
                </c:pt>
                <c:pt idx="11">
                  <c:v>29.0996622488542</c:v>
                </c:pt>
                <c:pt idx="12">
                  <c:v>29.09969929553834</c:v>
                </c:pt>
                <c:pt idx="13">
                  <c:v>29.09939842840777</c:v>
                </c:pt>
                <c:pt idx="14">
                  <c:v>29.09913764413568</c:v>
                </c:pt>
                <c:pt idx="15">
                  <c:v>29.09859142763389</c:v>
                </c:pt>
                <c:pt idx="16">
                  <c:v>29.0983036465966</c:v>
                </c:pt>
                <c:pt idx="17">
                  <c:v>29.09784788455385</c:v>
                </c:pt>
                <c:pt idx="18">
                  <c:v>29.0982616317608</c:v>
                </c:pt>
                <c:pt idx="19">
                  <c:v>29.09791249023192</c:v>
                </c:pt>
                <c:pt idx="20">
                  <c:v>29.09809963001521</c:v>
                </c:pt>
                <c:pt idx="21">
                  <c:v>29.09771324123562</c:v>
                </c:pt>
                <c:pt idx="22">
                  <c:v>29.09797435199562</c:v>
                </c:pt>
                <c:pt idx="23">
                  <c:v>29.09849727889081</c:v>
                </c:pt>
                <c:pt idx="24">
                  <c:v>29.09812666724702</c:v>
                </c:pt>
                <c:pt idx="25">
                  <c:v>29.09767186105956</c:v>
                </c:pt>
                <c:pt idx="26">
                  <c:v>29.09737613884886</c:v>
                </c:pt>
                <c:pt idx="27">
                  <c:v>29.09778845226947</c:v>
                </c:pt>
                <c:pt idx="28">
                  <c:v>29.09745800567885</c:v>
                </c:pt>
                <c:pt idx="29">
                  <c:v>29.09747103998075</c:v>
                </c:pt>
                <c:pt idx="30">
                  <c:v>29.09727771153439</c:v>
                </c:pt>
                <c:pt idx="31">
                  <c:v>29.09773720353176</c:v>
                </c:pt>
                <c:pt idx="32">
                  <c:v>29.09748112386206</c:v>
                </c:pt>
                <c:pt idx="33">
                  <c:v>29.09713899507756</c:v>
                </c:pt>
                <c:pt idx="34">
                  <c:v>29.09741750971579</c:v>
                </c:pt>
                <c:pt idx="35">
                  <c:v>29.09669834409852</c:v>
                </c:pt>
                <c:pt idx="36">
                  <c:v>29.09678363818919</c:v>
                </c:pt>
                <c:pt idx="37">
                  <c:v>29.09672019041932</c:v>
                </c:pt>
                <c:pt idx="38">
                  <c:v>29.09716552891587</c:v>
                </c:pt>
                <c:pt idx="39">
                  <c:v>29.09710137900743</c:v>
                </c:pt>
                <c:pt idx="40">
                  <c:v>29.09687700776158</c:v>
                </c:pt>
                <c:pt idx="41">
                  <c:v>29.09693475887343</c:v>
                </c:pt>
                <c:pt idx="42">
                  <c:v>29.09656373746997</c:v>
                </c:pt>
                <c:pt idx="43">
                  <c:v>29.09642554900961</c:v>
                </c:pt>
                <c:pt idx="44">
                  <c:v>29.0962453915181</c:v>
                </c:pt>
                <c:pt idx="45">
                  <c:v>29.0961083033028</c:v>
                </c:pt>
                <c:pt idx="46">
                  <c:v>29.09651155205756</c:v>
                </c:pt>
                <c:pt idx="47">
                  <c:v>29.09585668467503</c:v>
                </c:pt>
                <c:pt idx="48">
                  <c:v>29.09600614076976</c:v>
                </c:pt>
                <c:pt idx="49">
                  <c:v>29.09587518882927</c:v>
                </c:pt>
                <c:pt idx="50">
                  <c:v>29.09593053013668</c:v>
                </c:pt>
                <c:pt idx="51">
                  <c:v>29.0958467116443</c:v>
                </c:pt>
                <c:pt idx="52">
                  <c:v>29.09538793082788</c:v>
                </c:pt>
                <c:pt idx="53">
                  <c:v>29.09566739788306</c:v>
                </c:pt>
                <c:pt idx="54">
                  <c:v>29.0953245400235</c:v>
                </c:pt>
                <c:pt idx="55">
                  <c:v>29.09555428082102</c:v>
                </c:pt>
                <c:pt idx="56">
                  <c:v>29.09534539917922</c:v>
                </c:pt>
                <c:pt idx="57">
                  <c:v>29.09590824274983</c:v>
                </c:pt>
                <c:pt idx="58">
                  <c:v>29.09518005725317</c:v>
                </c:pt>
                <c:pt idx="59">
                  <c:v>29.0951281646137</c:v>
                </c:pt>
                <c:pt idx="60">
                  <c:v>29.09489042437577</c:v>
                </c:pt>
                <c:pt idx="61">
                  <c:v>29.09491795581994</c:v>
                </c:pt>
                <c:pt idx="62">
                  <c:v>29.09474647963679</c:v>
                </c:pt>
                <c:pt idx="63">
                  <c:v>29.09511303869203</c:v>
                </c:pt>
                <c:pt idx="64">
                  <c:v>29.09464770914473</c:v>
                </c:pt>
                <c:pt idx="65">
                  <c:v>29.0945983295801</c:v>
                </c:pt>
                <c:pt idx="66">
                  <c:v>29.09483553934001</c:v>
                </c:pt>
                <c:pt idx="67">
                  <c:v>29.09440006815362</c:v>
                </c:pt>
                <c:pt idx="68">
                  <c:v>29.09416717816725</c:v>
                </c:pt>
                <c:pt idx="69">
                  <c:v>29.09395879763565</c:v>
                </c:pt>
                <c:pt idx="70">
                  <c:v>29.09402078241533</c:v>
                </c:pt>
                <c:pt idx="71">
                  <c:v>29.09407936883576</c:v>
                </c:pt>
                <c:pt idx="72">
                  <c:v>29.09331459736926</c:v>
                </c:pt>
                <c:pt idx="73">
                  <c:v>29.09379590135495</c:v>
                </c:pt>
                <c:pt idx="74">
                  <c:v>29.09333952005636</c:v>
                </c:pt>
                <c:pt idx="75">
                  <c:v>29.09345705030842</c:v>
                </c:pt>
                <c:pt idx="76">
                  <c:v>29.09324301922356</c:v>
                </c:pt>
                <c:pt idx="77">
                  <c:v>29.09294549511947</c:v>
                </c:pt>
                <c:pt idx="78">
                  <c:v>29.09280570490182</c:v>
                </c:pt>
                <c:pt idx="79">
                  <c:v>29.0929108992675</c:v>
                </c:pt>
                <c:pt idx="80">
                  <c:v>29.09263468353673</c:v>
                </c:pt>
                <c:pt idx="81">
                  <c:v>29.09259024391575</c:v>
                </c:pt>
                <c:pt idx="82">
                  <c:v>29.09262920601894</c:v>
                </c:pt>
                <c:pt idx="83">
                  <c:v>29.09220202516076</c:v>
                </c:pt>
                <c:pt idx="84">
                  <c:v>29.09207526910086</c:v>
                </c:pt>
                <c:pt idx="85">
                  <c:v>29.09247919304538</c:v>
                </c:pt>
                <c:pt idx="86">
                  <c:v>29.09202271166896</c:v>
                </c:pt>
                <c:pt idx="87">
                  <c:v>29.09195969249436</c:v>
                </c:pt>
                <c:pt idx="88">
                  <c:v>29.0917334258495</c:v>
                </c:pt>
                <c:pt idx="89">
                  <c:v>29.09137428278268</c:v>
                </c:pt>
                <c:pt idx="90">
                  <c:v>29.09120943489484</c:v>
                </c:pt>
                <c:pt idx="91">
                  <c:v>29.09113245000868</c:v>
                </c:pt>
                <c:pt idx="92">
                  <c:v>29.0914613497132</c:v>
                </c:pt>
                <c:pt idx="93">
                  <c:v>29.09120162697081</c:v>
                </c:pt>
                <c:pt idx="94">
                  <c:v>29.09164237185041</c:v>
                </c:pt>
                <c:pt idx="95">
                  <c:v>29.09106846215082</c:v>
                </c:pt>
                <c:pt idx="96">
                  <c:v>29.0911992273318</c:v>
                </c:pt>
                <c:pt idx="97">
                  <c:v>29.09035191529506</c:v>
                </c:pt>
                <c:pt idx="98">
                  <c:v>29.09031189787015</c:v>
                </c:pt>
                <c:pt idx="99">
                  <c:v>29.09032467725865</c:v>
                </c:pt>
                <c:pt idx="100">
                  <c:v>29.08975718381521</c:v>
                </c:pt>
                <c:pt idx="101">
                  <c:v>29.08980524651974</c:v>
                </c:pt>
                <c:pt idx="102">
                  <c:v>29.08988707070079</c:v>
                </c:pt>
                <c:pt idx="103">
                  <c:v>29.08997732306239</c:v>
                </c:pt>
                <c:pt idx="104">
                  <c:v>29.08975190613683</c:v>
                </c:pt>
                <c:pt idx="105">
                  <c:v>29.08999650144847</c:v>
                </c:pt>
                <c:pt idx="106">
                  <c:v>29.08959777792505</c:v>
                </c:pt>
                <c:pt idx="107">
                  <c:v>29.08918977489452</c:v>
                </c:pt>
                <c:pt idx="108">
                  <c:v>29.08935253818684</c:v>
                </c:pt>
                <c:pt idx="109">
                  <c:v>29.08925988253234</c:v>
                </c:pt>
                <c:pt idx="110">
                  <c:v>29.08857009030748</c:v>
                </c:pt>
                <c:pt idx="111">
                  <c:v>29.08785703924878</c:v>
                </c:pt>
                <c:pt idx="112">
                  <c:v>29.08729495078819</c:v>
                </c:pt>
                <c:pt idx="113">
                  <c:v>29.08704498709267</c:v>
                </c:pt>
                <c:pt idx="114">
                  <c:v>29.08710374724569</c:v>
                </c:pt>
                <c:pt idx="115">
                  <c:v>29.0869975165524</c:v>
                </c:pt>
                <c:pt idx="116">
                  <c:v>29.08615691406362</c:v>
                </c:pt>
                <c:pt idx="117">
                  <c:v>29.08587688505509</c:v>
                </c:pt>
                <c:pt idx="118">
                  <c:v>29.08581849506618</c:v>
                </c:pt>
                <c:pt idx="119">
                  <c:v>29.08553499172738</c:v>
                </c:pt>
                <c:pt idx="120">
                  <c:v>29.08591688000342</c:v>
                </c:pt>
                <c:pt idx="121">
                  <c:v>29.08544936123165</c:v>
                </c:pt>
                <c:pt idx="122">
                  <c:v>29.08550154531302</c:v>
                </c:pt>
                <c:pt idx="123">
                  <c:v>29.08482983653879</c:v>
                </c:pt>
                <c:pt idx="124">
                  <c:v>29.08443675035118</c:v>
                </c:pt>
                <c:pt idx="125">
                  <c:v>29.08398457707563</c:v>
                </c:pt>
                <c:pt idx="126">
                  <c:v>29.08275578635925</c:v>
                </c:pt>
                <c:pt idx="127">
                  <c:v>29.08241185966358</c:v>
                </c:pt>
                <c:pt idx="128">
                  <c:v>29.08218420727098</c:v>
                </c:pt>
                <c:pt idx="129">
                  <c:v>29.08136499366196</c:v>
                </c:pt>
                <c:pt idx="130">
                  <c:v>29.08135996457167</c:v>
                </c:pt>
                <c:pt idx="131">
                  <c:v>29.08039043591884</c:v>
                </c:pt>
                <c:pt idx="132">
                  <c:v>29.08011878092611</c:v>
                </c:pt>
                <c:pt idx="133">
                  <c:v>29.0799811669674</c:v>
                </c:pt>
                <c:pt idx="134">
                  <c:v>29.07998224814287</c:v>
                </c:pt>
                <c:pt idx="135">
                  <c:v>29.07912070142332</c:v>
                </c:pt>
                <c:pt idx="136">
                  <c:v>29.07868648382145</c:v>
                </c:pt>
                <c:pt idx="137">
                  <c:v>29.0776857671965</c:v>
                </c:pt>
                <c:pt idx="138">
                  <c:v>29.07712672778598</c:v>
                </c:pt>
                <c:pt idx="139">
                  <c:v>29.0762406184474</c:v>
                </c:pt>
                <c:pt idx="140">
                  <c:v>29.07516841431812</c:v>
                </c:pt>
                <c:pt idx="141">
                  <c:v>29.07375225386545</c:v>
                </c:pt>
                <c:pt idx="142">
                  <c:v>29.07275681359965</c:v>
                </c:pt>
                <c:pt idx="143">
                  <c:v>29.07231198601334</c:v>
                </c:pt>
                <c:pt idx="144">
                  <c:v>29.07143031654232</c:v>
                </c:pt>
                <c:pt idx="145">
                  <c:v>29.0712284903509</c:v>
                </c:pt>
                <c:pt idx="146">
                  <c:v>29.06958027011682</c:v>
                </c:pt>
                <c:pt idx="147">
                  <c:v>29.06745378730397</c:v>
                </c:pt>
                <c:pt idx="148">
                  <c:v>29.06578358993122</c:v>
                </c:pt>
                <c:pt idx="149">
                  <c:v>29.06479032400671</c:v>
                </c:pt>
                <c:pt idx="150">
                  <c:v>29.06409972126676</c:v>
                </c:pt>
                <c:pt idx="151">
                  <c:v>29.06354759330452</c:v>
                </c:pt>
                <c:pt idx="152">
                  <c:v>29.06252767901628</c:v>
                </c:pt>
                <c:pt idx="153">
                  <c:v>29.06108234754492</c:v>
                </c:pt>
                <c:pt idx="154">
                  <c:v>29.06103122728996</c:v>
                </c:pt>
                <c:pt idx="155">
                  <c:v>29.05925146619802</c:v>
                </c:pt>
                <c:pt idx="156">
                  <c:v>29.05773686019643</c:v>
                </c:pt>
                <c:pt idx="157">
                  <c:v>29.05653067789899</c:v>
                </c:pt>
                <c:pt idx="158">
                  <c:v>29.05556986164038</c:v>
                </c:pt>
                <c:pt idx="159">
                  <c:v>29.05480261556454</c:v>
                </c:pt>
                <c:pt idx="160">
                  <c:v>29.05172291634949</c:v>
                </c:pt>
                <c:pt idx="161">
                  <c:v>29.05101611316899</c:v>
                </c:pt>
                <c:pt idx="162">
                  <c:v>29.04834243225012</c:v>
                </c:pt>
                <c:pt idx="163">
                  <c:v>29.04552243346096</c:v>
                </c:pt>
                <c:pt idx="164">
                  <c:v>29.04282024989925</c:v>
                </c:pt>
                <c:pt idx="165">
                  <c:v>29.04116333847378</c:v>
                </c:pt>
                <c:pt idx="166">
                  <c:v>29.03809298427654</c:v>
                </c:pt>
                <c:pt idx="167">
                  <c:v>29.03641126322531</c:v>
                </c:pt>
                <c:pt idx="168">
                  <c:v>29.03454750615582</c:v>
                </c:pt>
                <c:pt idx="169">
                  <c:v>29.03137815330752</c:v>
                </c:pt>
                <c:pt idx="170">
                  <c:v>29.0271119366273</c:v>
                </c:pt>
                <c:pt idx="171">
                  <c:v>29.02275429538622</c:v>
                </c:pt>
                <c:pt idx="172">
                  <c:v>29.01792908614425</c:v>
                </c:pt>
                <c:pt idx="173">
                  <c:v>29.01257479485071</c:v>
                </c:pt>
                <c:pt idx="174">
                  <c:v>29.01114948362033</c:v>
                </c:pt>
                <c:pt idx="175">
                  <c:v>29.00644742370855</c:v>
                </c:pt>
                <c:pt idx="176">
                  <c:v>28.99641908119564</c:v>
                </c:pt>
                <c:pt idx="177">
                  <c:v>28.99312770835331</c:v>
                </c:pt>
                <c:pt idx="178">
                  <c:v>28.98836552781108</c:v>
                </c:pt>
                <c:pt idx="179">
                  <c:v>28.97806281352494</c:v>
                </c:pt>
                <c:pt idx="180">
                  <c:v>28.95800558003588</c:v>
                </c:pt>
                <c:pt idx="181">
                  <c:v>28.95132400043872</c:v>
                </c:pt>
                <c:pt idx="182">
                  <c:v>28.94573369009822</c:v>
                </c:pt>
                <c:pt idx="183">
                  <c:v>28.93898957020451</c:v>
                </c:pt>
                <c:pt idx="184">
                  <c:v>28.93470795677035</c:v>
                </c:pt>
                <c:pt idx="185">
                  <c:v>28.92413600995087</c:v>
                </c:pt>
                <c:pt idx="186">
                  <c:v>28.91218242982359</c:v>
                </c:pt>
                <c:pt idx="187">
                  <c:v>28.90548572949251</c:v>
                </c:pt>
                <c:pt idx="188">
                  <c:v>28.89531452604047</c:v>
                </c:pt>
                <c:pt idx="189">
                  <c:v>28.88374764264084</c:v>
                </c:pt>
                <c:pt idx="190">
                  <c:v>28.8719024841796</c:v>
                </c:pt>
                <c:pt idx="191">
                  <c:v>28.86862752483443</c:v>
                </c:pt>
                <c:pt idx="192">
                  <c:v>28.85699064587653</c:v>
                </c:pt>
                <c:pt idx="193">
                  <c:v>28.84114743095506</c:v>
                </c:pt>
                <c:pt idx="194">
                  <c:v>28.83240105287177</c:v>
                </c:pt>
                <c:pt idx="195">
                  <c:v>28.82391014901168</c:v>
                </c:pt>
                <c:pt idx="196">
                  <c:v>28.81432568315518</c:v>
                </c:pt>
                <c:pt idx="197">
                  <c:v>28.81183588838235</c:v>
                </c:pt>
                <c:pt idx="198">
                  <c:v>28.80181987163087</c:v>
                </c:pt>
                <c:pt idx="199">
                  <c:v>28.79164009938449</c:v>
                </c:pt>
                <c:pt idx="200">
                  <c:v>28.78598513695806</c:v>
                </c:pt>
                <c:pt idx="201">
                  <c:v>28.77303504646624</c:v>
                </c:pt>
                <c:pt idx="202">
                  <c:v>28.76276179442152</c:v>
                </c:pt>
                <c:pt idx="203">
                  <c:v>28.75404084130855</c:v>
                </c:pt>
                <c:pt idx="204">
                  <c:v>28.73651102209033</c:v>
                </c:pt>
                <c:pt idx="205">
                  <c:v>28.72640782562712</c:v>
                </c:pt>
                <c:pt idx="206">
                  <c:v>28.70708061961</c:v>
                </c:pt>
                <c:pt idx="207">
                  <c:v>28.68674823829224</c:v>
                </c:pt>
                <c:pt idx="208">
                  <c:v>28.66111662698108</c:v>
                </c:pt>
                <c:pt idx="209">
                  <c:v>28.63633383268165</c:v>
                </c:pt>
                <c:pt idx="210">
                  <c:v>28.58568990482262</c:v>
                </c:pt>
                <c:pt idx="211">
                  <c:v>28.5379263254331</c:v>
                </c:pt>
                <c:pt idx="212">
                  <c:v>28.51869592394542</c:v>
                </c:pt>
                <c:pt idx="213">
                  <c:v>28.48825921401044</c:v>
                </c:pt>
                <c:pt idx="214">
                  <c:v>28.42050044287702</c:v>
                </c:pt>
                <c:pt idx="215">
                  <c:v>28.34878939437884</c:v>
                </c:pt>
                <c:pt idx="216">
                  <c:v>28.25180427533269</c:v>
                </c:pt>
                <c:pt idx="217">
                  <c:v>28.18331751147753</c:v>
                </c:pt>
                <c:pt idx="218">
                  <c:v>28.14567813181953</c:v>
                </c:pt>
                <c:pt idx="219">
                  <c:v>28.03554454539902</c:v>
                </c:pt>
                <c:pt idx="220">
                  <c:v>27.84162102180267</c:v>
                </c:pt>
                <c:pt idx="221">
                  <c:v>26.81313504632408</c:v>
                </c:pt>
                <c:pt idx="222">
                  <c:v>26.82958869515937</c:v>
                </c:pt>
                <c:pt idx="223">
                  <c:v>26.8173856845799</c:v>
                </c:pt>
                <c:pt idx="224">
                  <c:v>26.81519489716834</c:v>
                </c:pt>
              </c:numCache>
            </c:numRef>
          </c:xVal>
          <c:yVal>
            <c:numRef>
              <c:f>Density!$F$1:$F$225</c:f>
              <c:numCache>
                <c:formatCode>General</c:formatCode>
                <c:ptCount val="225"/>
                <c:pt idx="0">
                  <c:v>1799.15</c:v>
                </c:pt>
                <c:pt idx="1">
                  <c:v>1748.46</c:v>
                </c:pt>
                <c:pt idx="2">
                  <c:v>1698.62</c:v>
                </c:pt>
                <c:pt idx="3">
                  <c:v>1648.89</c:v>
                </c:pt>
                <c:pt idx="4">
                  <c:v>1599.48</c:v>
                </c:pt>
                <c:pt idx="5">
                  <c:v>1549.4</c:v>
                </c:pt>
                <c:pt idx="6">
                  <c:v>1499.55</c:v>
                </c:pt>
                <c:pt idx="7">
                  <c:v>1448.6</c:v>
                </c:pt>
                <c:pt idx="8">
                  <c:v>1399.44</c:v>
                </c:pt>
                <c:pt idx="9">
                  <c:v>1349.22</c:v>
                </c:pt>
                <c:pt idx="10">
                  <c:v>1299.3</c:v>
                </c:pt>
                <c:pt idx="11">
                  <c:v>1249.58</c:v>
                </c:pt>
                <c:pt idx="12">
                  <c:v>1198.99</c:v>
                </c:pt>
                <c:pt idx="13">
                  <c:v>1148.55</c:v>
                </c:pt>
                <c:pt idx="14">
                  <c:v>1098.76</c:v>
                </c:pt>
                <c:pt idx="15">
                  <c:v>1049.38</c:v>
                </c:pt>
                <c:pt idx="16">
                  <c:v>999.0599999999998</c:v>
                </c:pt>
                <c:pt idx="17">
                  <c:v>976.54</c:v>
                </c:pt>
                <c:pt idx="18">
                  <c:v>973.4499999999998</c:v>
                </c:pt>
                <c:pt idx="19">
                  <c:v>970.3199999999998</c:v>
                </c:pt>
                <c:pt idx="20">
                  <c:v>966.4399999999998</c:v>
                </c:pt>
                <c:pt idx="21">
                  <c:v>959.87</c:v>
                </c:pt>
                <c:pt idx="22">
                  <c:v>954.11</c:v>
                </c:pt>
                <c:pt idx="23">
                  <c:v>950.14</c:v>
                </c:pt>
                <c:pt idx="24">
                  <c:v>946.15</c:v>
                </c:pt>
                <c:pt idx="25">
                  <c:v>941.16</c:v>
                </c:pt>
                <c:pt idx="26">
                  <c:v>936.12</c:v>
                </c:pt>
                <c:pt idx="27">
                  <c:v>930.8599999999998</c:v>
                </c:pt>
                <c:pt idx="28">
                  <c:v>926.07</c:v>
                </c:pt>
                <c:pt idx="29">
                  <c:v>921.3599999999998</c:v>
                </c:pt>
                <c:pt idx="30">
                  <c:v>916.4499999999998</c:v>
                </c:pt>
                <c:pt idx="31">
                  <c:v>911.54</c:v>
                </c:pt>
                <c:pt idx="32">
                  <c:v>906.66</c:v>
                </c:pt>
                <c:pt idx="33">
                  <c:v>900.69</c:v>
                </c:pt>
                <c:pt idx="34">
                  <c:v>896.63</c:v>
                </c:pt>
                <c:pt idx="35">
                  <c:v>890.71</c:v>
                </c:pt>
                <c:pt idx="36">
                  <c:v>885.8599999999998</c:v>
                </c:pt>
                <c:pt idx="37">
                  <c:v>880.9399999999998</c:v>
                </c:pt>
                <c:pt idx="38">
                  <c:v>876.17</c:v>
                </c:pt>
                <c:pt idx="39">
                  <c:v>871.4599999999998</c:v>
                </c:pt>
                <c:pt idx="40">
                  <c:v>865.52</c:v>
                </c:pt>
                <c:pt idx="41">
                  <c:v>860.8399999999998</c:v>
                </c:pt>
                <c:pt idx="42">
                  <c:v>856.19</c:v>
                </c:pt>
                <c:pt idx="43">
                  <c:v>851.6</c:v>
                </c:pt>
                <c:pt idx="44">
                  <c:v>846.05</c:v>
                </c:pt>
                <c:pt idx="45">
                  <c:v>841.5</c:v>
                </c:pt>
                <c:pt idx="46">
                  <c:v>835.8399999999998</c:v>
                </c:pt>
                <c:pt idx="47">
                  <c:v>831.26</c:v>
                </c:pt>
                <c:pt idx="48">
                  <c:v>825.8499999999998</c:v>
                </c:pt>
                <c:pt idx="49">
                  <c:v>821.4299999999998</c:v>
                </c:pt>
                <c:pt idx="50">
                  <c:v>816.09</c:v>
                </c:pt>
                <c:pt idx="51">
                  <c:v>811.7</c:v>
                </c:pt>
                <c:pt idx="52">
                  <c:v>806.26</c:v>
                </c:pt>
                <c:pt idx="53">
                  <c:v>801.02</c:v>
                </c:pt>
                <c:pt idx="54">
                  <c:v>795.8199999999998</c:v>
                </c:pt>
                <c:pt idx="55">
                  <c:v>791.57</c:v>
                </c:pt>
                <c:pt idx="56">
                  <c:v>786.37</c:v>
                </c:pt>
                <c:pt idx="57">
                  <c:v>781.15</c:v>
                </c:pt>
                <c:pt idx="58">
                  <c:v>775.87</c:v>
                </c:pt>
                <c:pt idx="59">
                  <c:v>771.69</c:v>
                </c:pt>
                <c:pt idx="60">
                  <c:v>766.64</c:v>
                </c:pt>
                <c:pt idx="61">
                  <c:v>761.67</c:v>
                </c:pt>
                <c:pt idx="62">
                  <c:v>756.73</c:v>
                </c:pt>
                <c:pt idx="63">
                  <c:v>750.78</c:v>
                </c:pt>
                <c:pt idx="64">
                  <c:v>746.74</c:v>
                </c:pt>
                <c:pt idx="65">
                  <c:v>741.04</c:v>
                </c:pt>
                <c:pt idx="66">
                  <c:v>736.18</c:v>
                </c:pt>
                <c:pt idx="67">
                  <c:v>731.3</c:v>
                </c:pt>
                <c:pt idx="68">
                  <c:v>726.6</c:v>
                </c:pt>
                <c:pt idx="69">
                  <c:v>721.74</c:v>
                </c:pt>
                <c:pt idx="70">
                  <c:v>716.26</c:v>
                </c:pt>
                <c:pt idx="71">
                  <c:v>711.61</c:v>
                </c:pt>
                <c:pt idx="72">
                  <c:v>706.15</c:v>
                </c:pt>
                <c:pt idx="73">
                  <c:v>701.55</c:v>
                </c:pt>
                <c:pt idx="74">
                  <c:v>696.0</c:v>
                </c:pt>
                <c:pt idx="75">
                  <c:v>691.42</c:v>
                </c:pt>
                <c:pt idx="76">
                  <c:v>686.09</c:v>
                </c:pt>
                <c:pt idx="77">
                  <c:v>681.51</c:v>
                </c:pt>
                <c:pt idx="78">
                  <c:v>676.27</c:v>
                </c:pt>
                <c:pt idx="79">
                  <c:v>670.5599999999998</c:v>
                </c:pt>
                <c:pt idx="80">
                  <c:v>665.3</c:v>
                </c:pt>
                <c:pt idx="81">
                  <c:v>661.4399999999998</c:v>
                </c:pt>
                <c:pt idx="82">
                  <c:v>656.5599999999998</c:v>
                </c:pt>
                <c:pt idx="83">
                  <c:v>650.73</c:v>
                </c:pt>
                <c:pt idx="84">
                  <c:v>645.9299999999997</c:v>
                </c:pt>
                <c:pt idx="85">
                  <c:v>640.9299999999997</c:v>
                </c:pt>
                <c:pt idx="86">
                  <c:v>636.16</c:v>
                </c:pt>
                <c:pt idx="87">
                  <c:v>631.24</c:v>
                </c:pt>
                <c:pt idx="88">
                  <c:v>626.4599999999998</c:v>
                </c:pt>
                <c:pt idx="89">
                  <c:v>620.73</c:v>
                </c:pt>
                <c:pt idx="90">
                  <c:v>615.97</c:v>
                </c:pt>
                <c:pt idx="91">
                  <c:v>611.0</c:v>
                </c:pt>
                <c:pt idx="92">
                  <c:v>606.2</c:v>
                </c:pt>
                <c:pt idx="93">
                  <c:v>601.42</c:v>
                </c:pt>
                <c:pt idx="94">
                  <c:v>596.71</c:v>
                </c:pt>
                <c:pt idx="95">
                  <c:v>591.02</c:v>
                </c:pt>
                <c:pt idx="96">
                  <c:v>586.39</c:v>
                </c:pt>
                <c:pt idx="97">
                  <c:v>581.68</c:v>
                </c:pt>
                <c:pt idx="98">
                  <c:v>575.9499999999998</c:v>
                </c:pt>
                <c:pt idx="99">
                  <c:v>571.4299999999997</c:v>
                </c:pt>
                <c:pt idx="100">
                  <c:v>565.9599999999998</c:v>
                </c:pt>
                <c:pt idx="101">
                  <c:v>561.52</c:v>
                </c:pt>
                <c:pt idx="102">
                  <c:v>556.21</c:v>
                </c:pt>
                <c:pt idx="103">
                  <c:v>550.91</c:v>
                </c:pt>
                <c:pt idx="104">
                  <c:v>546.42</c:v>
                </c:pt>
                <c:pt idx="105">
                  <c:v>541.2</c:v>
                </c:pt>
                <c:pt idx="106">
                  <c:v>536.08</c:v>
                </c:pt>
                <c:pt idx="107">
                  <c:v>530.88</c:v>
                </c:pt>
                <c:pt idx="108">
                  <c:v>525.89</c:v>
                </c:pt>
                <c:pt idx="109">
                  <c:v>520.92</c:v>
                </c:pt>
                <c:pt idx="110">
                  <c:v>516.71</c:v>
                </c:pt>
                <c:pt idx="111">
                  <c:v>510.95</c:v>
                </c:pt>
                <c:pt idx="112">
                  <c:v>506.08</c:v>
                </c:pt>
                <c:pt idx="113">
                  <c:v>501.21</c:v>
                </c:pt>
                <c:pt idx="114">
                  <c:v>496.44</c:v>
                </c:pt>
                <c:pt idx="115">
                  <c:v>491.49</c:v>
                </c:pt>
                <c:pt idx="116">
                  <c:v>486.71</c:v>
                </c:pt>
                <c:pt idx="117">
                  <c:v>481.07</c:v>
                </c:pt>
                <c:pt idx="118">
                  <c:v>476.33</c:v>
                </c:pt>
                <c:pt idx="119">
                  <c:v>471.59</c:v>
                </c:pt>
                <c:pt idx="120">
                  <c:v>465.81</c:v>
                </c:pt>
                <c:pt idx="121">
                  <c:v>460.99</c:v>
                </c:pt>
                <c:pt idx="122">
                  <c:v>456.19</c:v>
                </c:pt>
                <c:pt idx="123">
                  <c:v>451.39</c:v>
                </c:pt>
                <c:pt idx="124">
                  <c:v>446.71</c:v>
                </c:pt>
                <c:pt idx="125">
                  <c:v>441.15</c:v>
                </c:pt>
                <c:pt idx="126">
                  <c:v>436.32</c:v>
                </c:pt>
                <c:pt idx="127">
                  <c:v>431.59</c:v>
                </c:pt>
                <c:pt idx="128">
                  <c:v>426.19</c:v>
                </c:pt>
                <c:pt idx="129">
                  <c:v>421.56</c:v>
                </c:pt>
                <c:pt idx="130">
                  <c:v>416.2</c:v>
                </c:pt>
                <c:pt idx="131">
                  <c:v>411.53</c:v>
                </c:pt>
                <c:pt idx="132">
                  <c:v>406.25</c:v>
                </c:pt>
                <c:pt idx="133">
                  <c:v>401.01</c:v>
                </c:pt>
                <c:pt idx="134">
                  <c:v>396.61</c:v>
                </c:pt>
                <c:pt idx="135">
                  <c:v>391.44</c:v>
                </c:pt>
                <c:pt idx="136">
                  <c:v>385.73</c:v>
                </c:pt>
                <c:pt idx="137">
                  <c:v>380.76</c:v>
                </c:pt>
                <c:pt idx="138">
                  <c:v>375.98</c:v>
                </c:pt>
                <c:pt idx="139">
                  <c:v>371.27</c:v>
                </c:pt>
                <c:pt idx="140">
                  <c:v>366.54</c:v>
                </c:pt>
                <c:pt idx="141">
                  <c:v>360.73</c:v>
                </c:pt>
                <c:pt idx="142">
                  <c:v>355.75</c:v>
                </c:pt>
                <c:pt idx="143">
                  <c:v>351.02</c:v>
                </c:pt>
                <c:pt idx="144">
                  <c:v>346.32</c:v>
                </c:pt>
                <c:pt idx="145">
                  <c:v>341.67</c:v>
                </c:pt>
                <c:pt idx="146">
                  <c:v>336.1</c:v>
                </c:pt>
                <c:pt idx="147">
                  <c:v>331.47</c:v>
                </c:pt>
                <c:pt idx="148">
                  <c:v>325.87</c:v>
                </c:pt>
                <c:pt idx="149">
                  <c:v>321.3999999999999</c:v>
                </c:pt>
                <c:pt idx="150">
                  <c:v>316.0</c:v>
                </c:pt>
                <c:pt idx="151">
                  <c:v>311.64</c:v>
                </c:pt>
                <c:pt idx="152">
                  <c:v>306.31</c:v>
                </c:pt>
                <c:pt idx="153">
                  <c:v>300.97</c:v>
                </c:pt>
                <c:pt idx="154">
                  <c:v>296.4599999999999</c:v>
                </c:pt>
                <c:pt idx="155">
                  <c:v>291.27</c:v>
                </c:pt>
                <c:pt idx="156">
                  <c:v>286.13</c:v>
                </c:pt>
                <c:pt idx="157">
                  <c:v>281.01</c:v>
                </c:pt>
                <c:pt idx="158">
                  <c:v>275.99</c:v>
                </c:pt>
                <c:pt idx="159">
                  <c:v>271.05</c:v>
                </c:pt>
                <c:pt idx="160">
                  <c:v>265.94</c:v>
                </c:pt>
                <c:pt idx="161">
                  <c:v>261.17</c:v>
                </c:pt>
                <c:pt idx="162">
                  <c:v>256.38</c:v>
                </c:pt>
                <c:pt idx="163">
                  <c:v>251.62</c:v>
                </c:pt>
                <c:pt idx="164">
                  <c:v>246.12</c:v>
                </c:pt>
                <c:pt idx="165">
                  <c:v>241.24</c:v>
                </c:pt>
                <c:pt idx="166">
                  <c:v>236.49</c:v>
                </c:pt>
                <c:pt idx="167">
                  <c:v>231.72</c:v>
                </c:pt>
                <c:pt idx="168">
                  <c:v>226.3</c:v>
                </c:pt>
                <c:pt idx="169">
                  <c:v>221.62</c:v>
                </c:pt>
                <c:pt idx="170">
                  <c:v>216.01</c:v>
                </c:pt>
                <c:pt idx="171">
                  <c:v>211.46</c:v>
                </c:pt>
                <c:pt idx="172">
                  <c:v>206.15</c:v>
                </c:pt>
                <c:pt idx="173">
                  <c:v>201.61</c:v>
                </c:pt>
                <c:pt idx="174">
                  <c:v>196.39</c:v>
                </c:pt>
                <c:pt idx="175">
                  <c:v>189.86</c:v>
                </c:pt>
                <c:pt idx="176">
                  <c:v>184.92</c:v>
                </c:pt>
                <c:pt idx="177">
                  <c:v>181.01</c:v>
                </c:pt>
                <c:pt idx="178">
                  <c:v>175.97</c:v>
                </c:pt>
                <c:pt idx="179">
                  <c:v>171.17</c:v>
                </c:pt>
                <c:pt idx="180">
                  <c:v>166.47</c:v>
                </c:pt>
                <c:pt idx="181">
                  <c:v>161.49</c:v>
                </c:pt>
                <c:pt idx="182">
                  <c:v>155.99</c:v>
                </c:pt>
                <c:pt idx="183">
                  <c:v>151.34</c:v>
                </c:pt>
                <c:pt idx="184">
                  <c:v>145.87</c:v>
                </c:pt>
                <c:pt idx="185">
                  <c:v>141.26</c:v>
                </c:pt>
                <c:pt idx="186">
                  <c:v>135.75</c:v>
                </c:pt>
                <c:pt idx="187">
                  <c:v>130.95</c:v>
                </c:pt>
                <c:pt idx="188">
                  <c:v>126.4</c:v>
                </c:pt>
                <c:pt idx="189">
                  <c:v>120.97</c:v>
                </c:pt>
                <c:pt idx="190">
                  <c:v>115.9</c:v>
                </c:pt>
                <c:pt idx="191">
                  <c:v>111.61</c:v>
                </c:pt>
                <c:pt idx="192">
                  <c:v>106.37</c:v>
                </c:pt>
                <c:pt idx="193">
                  <c:v>101.06</c:v>
                </c:pt>
                <c:pt idx="194">
                  <c:v>96.94</c:v>
                </c:pt>
                <c:pt idx="195">
                  <c:v>93.67999999999998</c:v>
                </c:pt>
                <c:pt idx="196">
                  <c:v>90.43</c:v>
                </c:pt>
                <c:pt idx="197">
                  <c:v>87.29</c:v>
                </c:pt>
                <c:pt idx="198">
                  <c:v>84.08</c:v>
                </c:pt>
                <c:pt idx="199">
                  <c:v>81.02</c:v>
                </c:pt>
                <c:pt idx="200">
                  <c:v>77.93</c:v>
                </c:pt>
                <c:pt idx="201">
                  <c:v>74.85</c:v>
                </c:pt>
                <c:pt idx="202">
                  <c:v>71.9</c:v>
                </c:pt>
                <c:pt idx="203">
                  <c:v>68.99</c:v>
                </c:pt>
                <c:pt idx="204">
                  <c:v>66.04</c:v>
                </c:pt>
                <c:pt idx="205">
                  <c:v>63.15</c:v>
                </c:pt>
                <c:pt idx="206">
                  <c:v>60.31</c:v>
                </c:pt>
                <c:pt idx="207">
                  <c:v>57.59</c:v>
                </c:pt>
                <c:pt idx="208">
                  <c:v>55.0</c:v>
                </c:pt>
                <c:pt idx="209">
                  <c:v>52.33</c:v>
                </c:pt>
                <c:pt idx="210">
                  <c:v>49.39</c:v>
                </c:pt>
                <c:pt idx="211">
                  <c:v>46.4</c:v>
                </c:pt>
                <c:pt idx="212">
                  <c:v>43.46</c:v>
                </c:pt>
                <c:pt idx="213">
                  <c:v>40.41</c:v>
                </c:pt>
                <c:pt idx="214">
                  <c:v>37.43</c:v>
                </c:pt>
                <c:pt idx="215">
                  <c:v>34.79</c:v>
                </c:pt>
                <c:pt idx="216">
                  <c:v>31.85</c:v>
                </c:pt>
                <c:pt idx="217">
                  <c:v>28.71</c:v>
                </c:pt>
                <c:pt idx="218">
                  <c:v>25.9</c:v>
                </c:pt>
                <c:pt idx="219">
                  <c:v>22.72</c:v>
                </c:pt>
                <c:pt idx="220">
                  <c:v>19.78</c:v>
                </c:pt>
                <c:pt idx="221">
                  <c:v>16.75</c:v>
                </c:pt>
                <c:pt idx="222">
                  <c:v>13.99</c:v>
                </c:pt>
                <c:pt idx="223">
                  <c:v>10.89</c:v>
                </c:pt>
                <c:pt idx="224">
                  <c:v>7.42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220920"/>
        <c:axId val="-2095215496"/>
      </c:scatterChart>
      <c:valAx>
        <c:axId val="-209522092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Sigma Theta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215496"/>
        <c:crosses val="autoZero"/>
        <c:crossBetween val="midCat"/>
      </c:valAx>
      <c:valAx>
        <c:axId val="-2095215496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(dbars)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2209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/>
          </c:spPr>
          <c:marker>
            <c:symbol val="none"/>
          </c:marker>
          <c:xVal>
            <c:numRef>
              <c:f>Density!$S$1:$S$225</c:f>
              <c:numCache>
                <c:formatCode>General</c:formatCode>
                <c:ptCount val="225"/>
                <c:pt idx="0">
                  <c:v>29.11602717073652</c:v>
                </c:pt>
                <c:pt idx="1">
                  <c:v>29.11611858159108</c:v>
                </c:pt>
                <c:pt idx="2">
                  <c:v>29.115633745786</c:v>
                </c:pt>
                <c:pt idx="3">
                  <c:v>29.11582014285455</c:v>
                </c:pt>
                <c:pt idx="4">
                  <c:v>29.11570612400214</c:v>
                </c:pt>
                <c:pt idx="5">
                  <c:v>29.11606943648895</c:v>
                </c:pt>
                <c:pt idx="6">
                  <c:v>29.11520146768294</c:v>
                </c:pt>
                <c:pt idx="7">
                  <c:v>29.11562550954886</c:v>
                </c:pt>
                <c:pt idx="8">
                  <c:v>29.11526227351873</c:v>
                </c:pt>
                <c:pt idx="9">
                  <c:v>29.11503244523783</c:v>
                </c:pt>
                <c:pt idx="10">
                  <c:v>29.11477869537226</c:v>
                </c:pt>
                <c:pt idx="11">
                  <c:v>29.11545237293285</c:v>
                </c:pt>
                <c:pt idx="12">
                  <c:v>29.1148252222297</c:v>
                </c:pt>
                <c:pt idx="13">
                  <c:v>29.11453395899161</c:v>
                </c:pt>
                <c:pt idx="14">
                  <c:v>29.1144972239904</c:v>
                </c:pt>
                <c:pt idx="15">
                  <c:v>29.11415857376051</c:v>
                </c:pt>
                <c:pt idx="16">
                  <c:v>29.11465198566157</c:v>
                </c:pt>
                <c:pt idx="17">
                  <c:v>29.11400928697753</c:v>
                </c:pt>
                <c:pt idx="18">
                  <c:v>29.11377137379372</c:v>
                </c:pt>
                <c:pt idx="19">
                  <c:v>29.11448191092722</c:v>
                </c:pt>
                <c:pt idx="20">
                  <c:v>29.11403581356853</c:v>
                </c:pt>
                <c:pt idx="21">
                  <c:v>29.1142757198436</c:v>
                </c:pt>
                <c:pt idx="22">
                  <c:v>29.11385395274715</c:v>
                </c:pt>
                <c:pt idx="23">
                  <c:v>29.11408763923646</c:v>
                </c:pt>
                <c:pt idx="24">
                  <c:v>29.1147103047474</c:v>
                </c:pt>
                <c:pt idx="25">
                  <c:v>29.11402782865457</c:v>
                </c:pt>
                <c:pt idx="26">
                  <c:v>29.11482669898442</c:v>
                </c:pt>
                <c:pt idx="27">
                  <c:v>29.11417895365662</c:v>
                </c:pt>
                <c:pt idx="28">
                  <c:v>29.11454253801162</c:v>
                </c:pt>
                <c:pt idx="29">
                  <c:v>29.11416270616769</c:v>
                </c:pt>
                <c:pt idx="30">
                  <c:v>29.11429372485123</c:v>
                </c:pt>
                <c:pt idx="31">
                  <c:v>29.11400927586419</c:v>
                </c:pt>
                <c:pt idx="32">
                  <c:v>29.11418179604403</c:v>
                </c:pt>
                <c:pt idx="33">
                  <c:v>29.11379483582322</c:v>
                </c:pt>
                <c:pt idx="34">
                  <c:v>29.11363279973192</c:v>
                </c:pt>
                <c:pt idx="35">
                  <c:v>29.11362152066613</c:v>
                </c:pt>
                <c:pt idx="36">
                  <c:v>29.1139936257389</c:v>
                </c:pt>
                <c:pt idx="37">
                  <c:v>29.11377317510096</c:v>
                </c:pt>
                <c:pt idx="38">
                  <c:v>29.11434223424726</c:v>
                </c:pt>
                <c:pt idx="39">
                  <c:v>29.1138755149832</c:v>
                </c:pt>
                <c:pt idx="40">
                  <c:v>29.11392695117684</c:v>
                </c:pt>
                <c:pt idx="41">
                  <c:v>29.11418930403466</c:v>
                </c:pt>
                <c:pt idx="42">
                  <c:v>29.11393909768708</c:v>
                </c:pt>
                <c:pt idx="43">
                  <c:v>29.11384862735031</c:v>
                </c:pt>
                <c:pt idx="44">
                  <c:v>29.1141825241955</c:v>
                </c:pt>
                <c:pt idx="45">
                  <c:v>29.11437060724257</c:v>
                </c:pt>
                <c:pt idx="46">
                  <c:v>29.11422199069671</c:v>
                </c:pt>
                <c:pt idx="47">
                  <c:v>29.11391592596738</c:v>
                </c:pt>
                <c:pt idx="48">
                  <c:v>29.11444912335674</c:v>
                </c:pt>
                <c:pt idx="49">
                  <c:v>29.11429071379962</c:v>
                </c:pt>
                <c:pt idx="50">
                  <c:v>29.11414853527208</c:v>
                </c:pt>
                <c:pt idx="51">
                  <c:v>29.11346556091508</c:v>
                </c:pt>
                <c:pt idx="52">
                  <c:v>29.11426178221632</c:v>
                </c:pt>
                <c:pt idx="53">
                  <c:v>29.11425128409701</c:v>
                </c:pt>
                <c:pt idx="54">
                  <c:v>29.11401646573245</c:v>
                </c:pt>
                <c:pt idx="55">
                  <c:v>29.11398485420068</c:v>
                </c:pt>
                <c:pt idx="56">
                  <c:v>29.11374661185391</c:v>
                </c:pt>
                <c:pt idx="57">
                  <c:v>29.11396842607337</c:v>
                </c:pt>
                <c:pt idx="58">
                  <c:v>29.1141103697712</c:v>
                </c:pt>
                <c:pt idx="59">
                  <c:v>29.11403542837752</c:v>
                </c:pt>
                <c:pt idx="60">
                  <c:v>29.11404726342129</c:v>
                </c:pt>
                <c:pt idx="61">
                  <c:v>29.11376468110029</c:v>
                </c:pt>
                <c:pt idx="62">
                  <c:v>29.11415034803577</c:v>
                </c:pt>
                <c:pt idx="63">
                  <c:v>29.11430370987478</c:v>
                </c:pt>
                <c:pt idx="64">
                  <c:v>29.11376325604033</c:v>
                </c:pt>
                <c:pt idx="65">
                  <c:v>29.1137994120063</c:v>
                </c:pt>
                <c:pt idx="66">
                  <c:v>29.11405766123108</c:v>
                </c:pt>
                <c:pt idx="67">
                  <c:v>29.11357216724673</c:v>
                </c:pt>
                <c:pt idx="68">
                  <c:v>29.11382393841018</c:v>
                </c:pt>
                <c:pt idx="69">
                  <c:v>29.11336909021134</c:v>
                </c:pt>
                <c:pt idx="70">
                  <c:v>29.1143217856452</c:v>
                </c:pt>
                <c:pt idx="71">
                  <c:v>29.1141981069286</c:v>
                </c:pt>
                <c:pt idx="72">
                  <c:v>29.1144892562918</c:v>
                </c:pt>
                <c:pt idx="73">
                  <c:v>29.11397798582857</c:v>
                </c:pt>
                <c:pt idx="74">
                  <c:v>29.11432593787618</c:v>
                </c:pt>
                <c:pt idx="75">
                  <c:v>29.11440529384595</c:v>
                </c:pt>
                <c:pt idx="76">
                  <c:v>29.11458033991654</c:v>
                </c:pt>
                <c:pt idx="77">
                  <c:v>29.11419881487678</c:v>
                </c:pt>
                <c:pt idx="78">
                  <c:v>29.1133311887386</c:v>
                </c:pt>
                <c:pt idx="79">
                  <c:v>29.11458856059358</c:v>
                </c:pt>
                <c:pt idx="80">
                  <c:v>29.11474755181302</c:v>
                </c:pt>
                <c:pt idx="81">
                  <c:v>29.114422160671</c:v>
                </c:pt>
                <c:pt idx="82">
                  <c:v>29.11452402363807</c:v>
                </c:pt>
                <c:pt idx="83">
                  <c:v>29.11416690311058</c:v>
                </c:pt>
                <c:pt idx="84">
                  <c:v>29.11431118209362</c:v>
                </c:pt>
                <c:pt idx="85">
                  <c:v>29.1148304155122</c:v>
                </c:pt>
                <c:pt idx="86">
                  <c:v>29.11496061079675</c:v>
                </c:pt>
                <c:pt idx="87">
                  <c:v>29.11410996670248</c:v>
                </c:pt>
                <c:pt idx="88">
                  <c:v>29.11435506876115</c:v>
                </c:pt>
                <c:pt idx="89">
                  <c:v>29.11435017389408</c:v>
                </c:pt>
                <c:pt idx="90">
                  <c:v>29.1145063858328</c:v>
                </c:pt>
                <c:pt idx="91">
                  <c:v>29.11410991872389</c:v>
                </c:pt>
                <c:pt idx="92">
                  <c:v>29.11441646896901</c:v>
                </c:pt>
                <c:pt idx="93">
                  <c:v>29.11469967002176</c:v>
                </c:pt>
                <c:pt idx="94">
                  <c:v>29.11471325097795</c:v>
                </c:pt>
                <c:pt idx="95">
                  <c:v>29.11452447703073</c:v>
                </c:pt>
                <c:pt idx="96">
                  <c:v>29.11452865010211</c:v>
                </c:pt>
                <c:pt idx="97">
                  <c:v>29.11444555792605</c:v>
                </c:pt>
                <c:pt idx="98">
                  <c:v>29.11469375399156</c:v>
                </c:pt>
                <c:pt idx="99">
                  <c:v>29.11486242204843</c:v>
                </c:pt>
                <c:pt idx="100">
                  <c:v>29.11455703835236</c:v>
                </c:pt>
                <c:pt idx="101">
                  <c:v>29.11448212741698</c:v>
                </c:pt>
                <c:pt idx="102">
                  <c:v>29.11488488075907</c:v>
                </c:pt>
                <c:pt idx="103">
                  <c:v>29.1148553323194</c:v>
                </c:pt>
                <c:pt idx="104">
                  <c:v>29.11395589798895</c:v>
                </c:pt>
                <c:pt idx="105">
                  <c:v>29.11454279818122</c:v>
                </c:pt>
                <c:pt idx="106">
                  <c:v>29.11456467322023</c:v>
                </c:pt>
                <c:pt idx="107">
                  <c:v>29.11487881963558</c:v>
                </c:pt>
                <c:pt idx="108">
                  <c:v>29.11435091435056</c:v>
                </c:pt>
                <c:pt idx="109">
                  <c:v>29.11617200641672</c:v>
                </c:pt>
                <c:pt idx="110">
                  <c:v>29.11403482306946</c:v>
                </c:pt>
                <c:pt idx="111">
                  <c:v>29.11430331199722</c:v>
                </c:pt>
                <c:pt idx="112">
                  <c:v>29.11429473053773</c:v>
                </c:pt>
                <c:pt idx="113">
                  <c:v>29.11526701984303</c:v>
                </c:pt>
                <c:pt idx="114">
                  <c:v>29.1147419392105</c:v>
                </c:pt>
                <c:pt idx="115">
                  <c:v>29.11507436950774</c:v>
                </c:pt>
                <c:pt idx="116">
                  <c:v>29.11507095187426</c:v>
                </c:pt>
                <c:pt idx="117">
                  <c:v>29.11501718764407</c:v>
                </c:pt>
                <c:pt idx="118">
                  <c:v>29.11455901101954</c:v>
                </c:pt>
                <c:pt idx="119">
                  <c:v>29.11425551323441</c:v>
                </c:pt>
                <c:pt idx="120">
                  <c:v>29.11393525943118</c:v>
                </c:pt>
                <c:pt idx="121">
                  <c:v>29.11466814905771</c:v>
                </c:pt>
                <c:pt idx="122">
                  <c:v>29.11409126730564</c:v>
                </c:pt>
                <c:pt idx="123">
                  <c:v>29.11437917018156</c:v>
                </c:pt>
                <c:pt idx="124">
                  <c:v>29.1142715114288</c:v>
                </c:pt>
                <c:pt idx="125">
                  <c:v>29.11483609512175</c:v>
                </c:pt>
                <c:pt idx="126">
                  <c:v>29.11411589692011</c:v>
                </c:pt>
                <c:pt idx="127">
                  <c:v>29.11439241403696</c:v>
                </c:pt>
                <c:pt idx="128">
                  <c:v>29.11456425427741</c:v>
                </c:pt>
                <c:pt idx="129">
                  <c:v>29.11465578978505</c:v>
                </c:pt>
                <c:pt idx="130">
                  <c:v>29.11435628640152</c:v>
                </c:pt>
                <c:pt idx="131">
                  <c:v>29.11475661557052</c:v>
                </c:pt>
                <c:pt idx="132">
                  <c:v>29.11468298214572</c:v>
                </c:pt>
                <c:pt idx="133">
                  <c:v>29.11440770411423</c:v>
                </c:pt>
                <c:pt idx="134">
                  <c:v>29.11432797912244</c:v>
                </c:pt>
                <c:pt idx="135">
                  <c:v>29.11415638161998</c:v>
                </c:pt>
                <c:pt idx="136">
                  <c:v>29.1142968534523</c:v>
                </c:pt>
                <c:pt idx="137">
                  <c:v>29.11447552417576</c:v>
                </c:pt>
                <c:pt idx="138">
                  <c:v>29.11492481537858</c:v>
                </c:pt>
                <c:pt idx="139">
                  <c:v>29.11431668172918</c:v>
                </c:pt>
                <c:pt idx="140">
                  <c:v>29.11474927013363</c:v>
                </c:pt>
                <c:pt idx="141">
                  <c:v>29.11443307720288</c:v>
                </c:pt>
                <c:pt idx="142">
                  <c:v>29.11448331200177</c:v>
                </c:pt>
                <c:pt idx="143">
                  <c:v>29.11504423782321</c:v>
                </c:pt>
                <c:pt idx="144">
                  <c:v>29.11470856252231</c:v>
                </c:pt>
                <c:pt idx="145">
                  <c:v>29.11442852291544</c:v>
                </c:pt>
                <c:pt idx="146">
                  <c:v>29.11440364162695</c:v>
                </c:pt>
                <c:pt idx="147">
                  <c:v>29.11463566538078</c:v>
                </c:pt>
                <c:pt idx="148">
                  <c:v>29.11462915221228</c:v>
                </c:pt>
                <c:pt idx="149">
                  <c:v>29.11448690686848</c:v>
                </c:pt>
                <c:pt idx="150">
                  <c:v>29.1145050466255</c:v>
                </c:pt>
                <c:pt idx="151">
                  <c:v>29.11442726762334</c:v>
                </c:pt>
                <c:pt idx="152">
                  <c:v>29.11487957287841</c:v>
                </c:pt>
                <c:pt idx="153">
                  <c:v>29.11465004039133</c:v>
                </c:pt>
                <c:pt idx="154">
                  <c:v>29.11483424428753</c:v>
                </c:pt>
                <c:pt idx="155">
                  <c:v>29.11471907760097</c:v>
                </c:pt>
                <c:pt idx="156">
                  <c:v>29.1146767337507</c:v>
                </c:pt>
                <c:pt idx="157">
                  <c:v>29.11473659139051</c:v>
                </c:pt>
                <c:pt idx="158">
                  <c:v>29.11518259798777</c:v>
                </c:pt>
                <c:pt idx="159">
                  <c:v>29.11438866527874</c:v>
                </c:pt>
                <c:pt idx="160">
                  <c:v>29.11487263748473</c:v>
                </c:pt>
                <c:pt idx="161">
                  <c:v>29.1148726565</c:v>
                </c:pt>
                <c:pt idx="162">
                  <c:v>29.11455461988203</c:v>
                </c:pt>
                <c:pt idx="163">
                  <c:v>29.1145692945172</c:v>
                </c:pt>
                <c:pt idx="164">
                  <c:v>29.11475019802356</c:v>
                </c:pt>
                <c:pt idx="165">
                  <c:v>29.11457077972955</c:v>
                </c:pt>
                <c:pt idx="166">
                  <c:v>29.11476701958987</c:v>
                </c:pt>
                <c:pt idx="167">
                  <c:v>29.11492208557433</c:v>
                </c:pt>
                <c:pt idx="168">
                  <c:v>29.11518167631948</c:v>
                </c:pt>
                <c:pt idx="169">
                  <c:v>29.11468048713778</c:v>
                </c:pt>
                <c:pt idx="170">
                  <c:v>29.11512015746166</c:v>
                </c:pt>
                <c:pt idx="171">
                  <c:v>29.11530220658982</c:v>
                </c:pt>
                <c:pt idx="172">
                  <c:v>29.11572465284826</c:v>
                </c:pt>
                <c:pt idx="173">
                  <c:v>29.11574160826626</c:v>
                </c:pt>
                <c:pt idx="174">
                  <c:v>29.1155504073122</c:v>
                </c:pt>
                <c:pt idx="175">
                  <c:v>29.11452515818587</c:v>
                </c:pt>
                <c:pt idx="176">
                  <c:v>29.11461022317144</c:v>
                </c:pt>
                <c:pt idx="177">
                  <c:v>29.11512627757382</c:v>
                </c:pt>
                <c:pt idx="178">
                  <c:v>29.11549183436819</c:v>
                </c:pt>
                <c:pt idx="179">
                  <c:v>29.11531903697528</c:v>
                </c:pt>
                <c:pt idx="180">
                  <c:v>29.11561011001163</c:v>
                </c:pt>
                <c:pt idx="181">
                  <c:v>29.11581808447136</c:v>
                </c:pt>
                <c:pt idx="182">
                  <c:v>29.11512827307229</c:v>
                </c:pt>
                <c:pt idx="183">
                  <c:v>29.11522512088618</c:v>
                </c:pt>
                <c:pt idx="184">
                  <c:v>29.11495005765756</c:v>
                </c:pt>
                <c:pt idx="185">
                  <c:v>29.1155218169106</c:v>
                </c:pt>
                <c:pt idx="186">
                  <c:v>29.11518345239506</c:v>
                </c:pt>
                <c:pt idx="187">
                  <c:v>29.1151111938475</c:v>
                </c:pt>
                <c:pt idx="188">
                  <c:v>29.11540453895441</c:v>
                </c:pt>
                <c:pt idx="189">
                  <c:v>29.1153375203387</c:v>
                </c:pt>
                <c:pt idx="190">
                  <c:v>29.11463909330723</c:v>
                </c:pt>
                <c:pt idx="191">
                  <c:v>29.11486367556836</c:v>
                </c:pt>
                <c:pt idx="192">
                  <c:v>29.11543431062273</c:v>
                </c:pt>
                <c:pt idx="193">
                  <c:v>29.11512672839035</c:v>
                </c:pt>
                <c:pt idx="194">
                  <c:v>29.11588947954101</c:v>
                </c:pt>
                <c:pt idx="195">
                  <c:v>29.11602412763478</c:v>
                </c:pt>
                <c:pt idx="196">
                  <c:v>29.11622539738687</c:v>
                </c:pt>
                <c:pt idx="197">
                  <c:v>29.11596539298967</c:v>
                </c:pt>
                <c:pt idx="198">
                  <c:v>29.11575619581891</c:v>
                </c:pt>
                <c:pt idx="199">
                  <c:v>29.11579215047413</c:v>
                </c:pt>
                <c:pt idx="200">
                  <c:v>29.1160071402676</c:v>
                </c:pt>
                <c:pt idx="201">
                  <c:v>29.11608723831637</c:v>
                </c:pt>
                <c:pt idx="202">
                  <c:v>29.11551489151429</c:v>
                </c:pt>
                <c:pt idx="203">
                  <c:v>29.11603581937561</c:v>
                </c:pt>
                <c:pt idx="204">
                  <c:v>29.11698252629481</c:v>
                </c:pt>
                <c:pt idx="205">
                  <c:v>29.116477489408</c:v>
                </c:pt>
                <c:pt idx="206">
                  <c:v>29.11682301874862</c:v>
                </c:pt>
                <c:pt idx="207">
                  <c:v>29.1170093768517</c:v>
                </c:pt>
                <c:pt idx="208">
                  <c:v>29.11650059120302</c:v>
                </c:pt>
                <c:pt idx="209">
                  <c:v>29.11670332083282</c:v>
                </c:pt>
                <c:pt idx="210">
                  <c:v>29.11597659714243</c:v>
                </c:pt>
                <c:pt idx="211">
                  <c:v>29.1158509591121</c:v>
                </c:pt>
                <c:pt idx="212">
                  <c:v>29.11549636696031</c:v>
                </c:pt>
                <c:pt idx="213">
                  <c:v>29.11555591322895</c:v>
                </c:pt>
                <c:pt idx="214">
                  <c:v>29.11595512348664</c:v>
                </c:pt>
                <c:pt idx="215">
                  <c:v>29.11631463892376</c:v>
                </c:pt>
                <c:pt idx="216">
                  <c:v>29.11712884465192</c:v>
                </c:pt>
                <c:pt idx="217">
                  <c:v>29.11704814728728</c:v>
                </c:pt>
                <c:pt idx="218">
                  <c:v>29.11642298344941</c:v>
                </c:pt>
                <c:pt idx="219">
                  <c:v>29.11709640146433</c:v>
                </c:pt>
                <c:pt idx="220">
                  <c:v>29.11655524660887</c:v>
                </c:pt>
                <c:pt idx="221">
                  <c:v>29.11626246472997</c:v>
                </c:pt>
                <c:pt idx="222">
                  <c:v>29.11727408645016</c:v>
                </c:pt>
                <c:pt idx="223">
                  <c:v>29.11701210129536</c:v>
                </c:pt>
                <c:pt idx="224">
                  <c:v>29.1169850461879</c:v>
                </c:pt>
              </c:numCache>
            </c:numRef>
          </c:xVal>
          <c:yVal>
            <c:numRef>
              <c:f>Density!$T$1:$T$225</c:f>
              <c:numCache>
                <c:formatCode>General</c:formatCode>
                <c:ptCount val="225"/>
                <c:pt idx="0">
                  <c:v>1951.56</c:v>
                </c:pt>
                <c:pt idx="1">
                  <c:v>1901.47</c:v>
                </c:pt>
                <c:pt idx="2">
                  <c:v>1850.48</c:v>
                </c:pt>
                <c:pt idx="3">
                  <c:v>1801.44</c:v>
                </c:pt>
                <c:pt idx="4">
                  <c:v>1751.18</c:v>
                </c:pt>
                <c:pt idx="5">
                  <c:v>1700.72</c:v>
                </c:pt>
                <c:pt idx="6">
                  <c:v>1650.81</c:v>
                </c:pt>
                <c:pt idx="7">
                  <c:v>1601.47</c:v>
                </c:pt>
                <c:pt idx="8">
                  <c:v>1550.77</c:v>
                </c:pt>
                <c:pt idx="9">
                  <c:v>1501.11</c:v>
                </c:pt>
                <c:pt idx="10">
                  <c:v>1450.94</c:v>
                </c:pt>
                <c:pt idx="11">
                  <c:v>1401.41</c:v>
                </c:pt>
                <c:pt idx="12">
                  <c:v>1350.58</c:v>
                </c:pt>
                <c:pt idx="13">
                  <c:v>1301.5</c:v>
                </c:pt>
                <c:pt idx="14">
                  <c:v>1250.99</c:v>
                </c:pt>
                <c:pt idx="15">
                  <c:v>1199.36</c:v>
                </c:pt>
                <c:pt idx="16">
                  <c:v>1150.86</c:v>
                </c:pt>
                <c:pt idx="17">
                  <c:v>1101.58</c:v>
                </c:pt>
                <c:pt idx="18">
                  <c:v>1051.41</c:v>
                </c:pt>
                <c:pt idx="19">
                  <c:v>1000.41</c:v>
                </c:pt>
                <c:pt idx="20">
                  <c:v>980.8399999999998</c:v>
                </c:pt>
                <c:pt idx="21">
                  <c:v>975.08</c:v>
                </c:pt>
                <c:pt idx="22">
                  <c:v>969.18</c:v>
                </c:pt>
                <c:pt idx="23">
                  <c:v>963.4299999999998</c:v>
                </c:pt>
                <c:pt idx="24">
                  <c:v>957.5</c:v>
                </c:pt>
                <c:pt idx="25">
                  <c:v>951.69</c:v>
                </c:pt>
                <c:pt idx="26">
                  <c:v>946.27</c:v>
                </c:pt>
                <c:pt idx="27">
                  <c:v>940.9299999999998</c:v>
                </c:pt>
                <c:pt idx="28">
                  <c:v>935.3199999999998</c:v>
                </c:pt>
                <c:pt idx="29">
                  <c:v>929.51</c:v>
                </c:pt>
                <c:pt idx="30">
                  <c:v>923.91</c:v>
                </c:pt>
                <c:pt idx="31">
                  <c:v>918.77</c:v>
                </c:pt>
                <c:pt idx="32">
                  <c:v>913.38</c:v>
                </c:pt>
                <c:pt idx="33">
                  <c:v>907.63</c:v>
                </c:pt>
                <c:pt idx="34">
                  <c:v>902.22</c:v>
                </c:pt>
                <c:pt idx="35">
                  <c:v>896.99</c:v>
                </c:pt>
                <c:pt idx="36">
                  <c:v>891.69</c:v>
                </c:pt>
                <c:pt idx="37">
                  <c:v>886.29</c:v>
                </c:pt>
                <c:pt idx="38">
                  <c:v>881.0</c:v>
                </c:pt>
                <c:pt idx="39">
                  <c:v>875.68</c:v>
                </c:pt>
                <c:pt idx="40">
                  <c:v>870.2</c:v>
                </c:pt>
                <c:pt idx="41">
                  <c:v>864.67</c:v>
                </c:pt>
                <c:pt idx="42">
                  <c:v>858.51</c:v>
                </c:pt>
                <c:pt idx="43">
                  <c:v>852.28</c:v>
                </c:pt>
                <c:pt idx="44">
                  <c:v>845.73</c:v>
                </c:pt>
                <c:pt idx="45">
                  <c:v>839.22</c:v>
                </c:pt>
                <c:pt idx="46">
                  <c:v>833.1</c:v>
                </c:pt>
                <c:pt idx="47">
                  <c:v>827.53</c:v>
                </c:pt>
                <c:pt idx="48">
                  <c:v>822.18</c:v>
                </c:pt>
                <c:pt idx="49">
                  <c:v>816.9599999999998</c:v>
                </c:pt>
                <c:pt idx="50">
                  <c:v>811.71</c:v>
                </c:pt>
                <c:pt idx="51">
                  <c:v>806.03</c:v>
                </c:pt>
                <c:pt idx="52">
                  <c:v>800.67</c:v>
                </c:pt>
                <c:pt idx="53">
                  <c:v>795.3099999999998</c:v>
                </c:pt>
                <c:pt idx="54">
                  <c:v>789.92</c:v>
                </c:pt>
                <c:pt idx="55">
                  <c:v>784.59</c:v>
                </c:pt>
                <c:pt idx="56">
                  <c:v>779.29</c:v>
                </c:pt>
                <c:pt idx="57">
                  <c:v>773.9499999999998</c:v>
                </c:pt>
                <c:pt idx="58">
                  <c:v>768.69</c:v>
                </c:pt>
                <c:pt idx="59">
                  <c:v>763.59</c:v>
                </c:pt>
                <c:pt idx="60">
                  <c:v>758.27</c:v>
                </c:pt>
                <c:pt idx="61">
                  <c:v>753.3199999999998</c:v>
                </c:pt>
                <c:pt idx="62">
                  <c:v>748.4</c:v>
                </c:pt>
                <c:pt idx="63">
                  <c:v>743.5</c:v>
                </c:pt>
                <c:pt idx="64">
                  <c:v>738.66</c:v>
                </c:pt>
                <c:pt idx="65">
                  <c:v>733.8099999999998</c:v>
                </c:pt>
                <c:pt idx="66">
                  <c:v>729.02</c:v>
                </c:pt>
                <c:pt idx="67">
                  <c:v>724.26</c:v>
                </c:pt>
                <c:pt idx="68">
                  <c:v>719.51</c:v>
                </c:pt>
                <c:pt idx="69">
                  <c:v>714.4599999999998</c:v>
                </c:pt>
                <c:pt idx="70">
                  <c:v>709.4299999999998</c:v>
                </c:pt>
                <c:pt idx="71">
                  <c:v>704.5</c:v>
                </c:pt>
                <c:pt idx="72">
                  <c:v>699.4499999999998</c:v>
                </c:pt>
                <c:pt idx="73">
                  <c:v>694.3499999999998</c:v>
                </c:pt>
                <c:pt idx="74">
                  <c:v>689.3199999999998</c:v>
                </c:pt>
                <c:pt idx="75">
                  <c:v>684.66</c:v>
                </c:pt>
                <c:pt idx="76">
                  <c:v>680.6</c:v>
                </c:pt>
                <c:pt idx="77">
                  <c:v>676.59</c:v>
                </c:pt>
                <c:pt idx="78">
                  <c:v>672.12</c:v>
                </c:pt>
                <c:pt idx="79">
                  <c:v>667.7</c:v>
                </c:pt>
                <c:pt idx="80">
                  <c:v>663.27</c:v>
                </c:pt>
                <c:pt idx="81">
                  <c:v>658.91</c:v>
                </c:pt>
                <c:pt idx="82">
                  <c:v>654.5499999999997</c:v>
                </c:pt>
                <c:pt idx="83">
                  <c:v>650.18</c:v>
                </c:pt>
                <c:pt idx="84">
                  <c:v>645.74</c:v>
                </c:pt>
                <c:pt idx="85">
                  <c:v>641.22</c:v>
                </c:pt>
                <c:pt idx="86">
                  <c:v>636.87</c:v>
                </c:pt>
                <c:pt idx="87">
                  <c:v>632.5</c:v>
                </c:pt>
                <c:pt idx="88">
                  <c:v>628.69</c:v>
                </c:pt>
                <c:pt idx="89">
                  <c:v>624.8</c:v>
                </c:pt>
                <c:pt idx="90">
                  <c:v>620.62</c:v>
                </c:pt>
                <c:pt idx="91">
                  <c:v>616.78</c:v>
                </c:pt>
                <c:pt idx="92">
                  <c:v>613.11</c:v>
                </c:pt>
                <c:pt idx="93">
                  <c:v>609.3499999999998</c:v>
                </c:pt>
                <c:pt idx="94">
                  <c:v>605.58</c:v>
                </c:pt>
                <c:pt idx="95">
                  <c:v>601.9399999999998</c:v>
                </c:pt>
                <c:pt idx="96">
                  <c:v>598.18</c:v>
                </c:pt>
                <c:pt idx="97">
                  <c:v>594.62</c:v>
                </c:pt>
                <c:pt idx="98">
                  <c:v>591.0599999999997</c:v>
                </c:pt>
                <c:pt idx="99">
                  <c:v>586.6</c:v>
                </c:pt>
                <c:pt idx="100">
                  <c:v>581.0</c:v>
                </c:pt>
                <c:pt idx="101">
                  <c:v>576.51</c:v>
                </c:pt>
                <c:pt idx="102">
                  <c:v>571.21</c:v>
                </c:pt>
                <c:pt idx="103">
                  <c:v>565.8499999999998</c:v>
                </c:pt>
                <c:pt idx="104">
                  <c:v>561.49</c:v>
                </c:pt>
                <c:pt idx="105">
                  <c:v>556.13</c:v>
                </c:pt>
                <c:pt idx="106">
                  <c:v>551.42</c:v>
                </c:pt>
                <c:pt idx="107">
                  <c:v>546.4599999999998</c:v>
                </c:pt>
                <c:pt idx="108">
                  <c:v>541.38</c:v>
                </c:pt>
                <c:pt idx="109">
                  <c:v>536.03</c:v>
                </c:pt>
                <c:pt idx="110">
                  <c:v>530.65</c:v>
                </c:pt>
                <c:pt idx="111">
                  <c:v>526.38</c:v>
                </c:pt>
                <c:pt idx="112">
                  <c:v>521.01</c:v>
                </c:pt>
                <c:pt idx="113">
                  <c:v>515.73</c:v>
                </c:pt>
                <c:pt idx="114">
                  <c:v>510.7</c:v>
                </c:pt>
                <c:pt idx="115">
                  <c:v>506.0</c:v>
                </c:pt>
                <c:pt idx="116">
                  <c:v>501.28</c:v>
                </c:pt>
                <c:pt idx="117">
                  <c:v>495.77</c:v>
                </c:pt>
                <c:pt idx="118">
                  <c:v>491.55</c:v>
                </c:pt>
                <c:pt idx="119">
                  <c:v>486.0</c:v>
                </c:pt>
                <c:pt idx="120">
                  <c:v>481.75</c:v>
                </c:pt>
                <c:pt idx="121">
                  <c:v>476.73</c:v>
                </c:pt>
                <c:pt idx="122">
                  <c:v>471.53</c:v>
                </c:pt>
                <c:pt idx="123">
                  <c:v>466.16</c:v>
                </c:pt>
                <c:pt idx="124">
                  <c:v>461.23</c:v>
                </c:pt>
                <c:pt idx="125">
                  <c:v>456.81</c:v>
                </c:pt>
                <c:pt idx="126">
                  <c:v>450.96</c:v>
                </c:pt>
                <c:pt idx="127">
                  <c:v>444.19</c:v>
                </c:pt>
                <c:pt idx="128">
                  <c:v>439.26</c:v>
                </c:pt>
                <c:pt idx="129">
                  <c:v>434.24</c:v>
                </c:pt>
                <c:pt idx="130">
                  <c:v>428.96</c:v>
                </c:pt>
                <c:pt idx="131">
                  <c:v>423.71</c:v>
                </c:pt>
                <c:pt idx="132">
                  <c:v>418.19</c:v>
                </c:pt>
                <c:pt idx="133">
                  <c:v>411.98</c:v>
                </c:pt>
                <c:pt idx="134">
                  <c:v>406.23</c:v>
                </c:pt>
                <c:pt idx="135">
                  <c:v>400.88</c:v>
                </c:pt>
                <c:pt idx="136">
                  <c:v>395.41</c:v>
                </c:pt>
                <c:pt idx="137">
                  <c:v>390.0</c:v>
                </c:pt>
                <c:pt idx="138">
                  <c:v>384.82</c:v>
                </c:pt>
                <c:pt idx="139">
                  <c:v>379.75</c:v>
                </c:pt>
                <c:pt idx="140">
                  <c:v>374.51</c:v>
                </c:pt>
                <c:pt idx="141">
                  <c:v>369.67</c:v>
                </c:pt>
                <c:pt idx="142">
                  <c:v>364.79</c:v>
                </c:pt>
                <c:pt idx="143">
                  <c:v>360.21</c:v>
                </c:pt>
                <c:pt idx="144">
                  <c:v>355.74</c:v>
                </c:pt>
                <c:pt idx="145">
                  <c:v>351.41</c:v>
                </c:pt>
                <c:pt idx="146">
                  <c:v>347.13</c:v>
                </c:pt>
                <c:pt idx="147">
                  <c:v>342.79</c:v>
                </c:pt>
                <c:pt idx="148">
                  <c:v>338.4299999999998</c:v>
                </c:pt>
                <c:pt idx="149">
                  <c:v>334.2</c:v>
                </c:pt>
                <c:pt idx="150">
                  <c:v>329.97</c:v>
                </c:pt>
                <c:pt idx="151">
                  <c:v>325.65</c:v>
                </c:pt>
                <c:pt idx="152">
                  <c:v>321.57</c:v>
                </c:pt>
                <c:pt idx="153">
                  <c:v>316.32</c:v>
                </c:pt>
                <c:pt idx="154">
                  <c:v>311.06</c:v>
                </c:pt>
                <c:pt idx="155">
                  <c:v>305.82</c:v>
                </c:pt>
                <c:pt idx="156">
                  <c:v>300.6</c:v>
                </c:pt>
                <c:pt idx="157">
                  <c:v>296.54</c:v>
                </c:pt>
                <c:pt idx="158">
                  <c:v>291.22</c:v>
                </c:pt>
                <c:pt idx="159">
                  <c:v>286.29</c:v>
                </c:pt>
                <c:pt idx="160">
                  <c:v>281.73</c:v>
                </c:pt>
                <c:pt idx="161">
                  <c:v>276.32</c:v>
                </c:pt>
                <c:pt idx="162">
                  <c:v>271.2099999999999</c:v>
                </c:pt>
                <c:pt idx="163">
                  <c:v>266.5</c:v>
                </c:pt>
                <c:pt idx="164">
                  <c:v>261.29</c:v>
                </c:pt>
                <c:pt idx="165">
                  <c:v>256.82</c:v>
                </c:pt>
                <c:pt idx="166">
                  <c:v>251.06</c:v>
                </c:pt>
                <c:pt idx="167">
                  <c:v>245.84</c:v>
                </c:pt>
                <c:pt idx="168">
                  <c:v>241.34</c:v>
                </c:pt>
                <c:pt idx="169">
                  <c:v>236.66</c:v>
                </c:pt>
                <c:pt idx="170">
                  <c:v>231.79</c:v>
                </c:pt>
                <c:pt idx="171">
                  <c:v>226.43</c:v>
                </c:pt>
                <c:pt idx="172">
                  <c:v>221.48</c:v>
                </c:pt>
                <c:pt idx="173">
                  <c:v>216.29</c:v>
                </c:pt>
                <c:pt idx="174">
                  <c:v>211.59</c:v>
                </c:pt>
                <c:pt idx="175">
                  <c:v>205.98</c:v>
                </c:pt>
                <c:pt idx="176">
                  <c:v>200.99</c:v>
                </c:pt>
                <c:pt idx="177">
                  <c:v>196.75</c:v>
                </c:pt>
                <c:pt idx="178">
                  <c:v>191.46</c:v>
                </c:pt>
                <c:pt idx="179">
                  <c:v>185.62</c:v>
                </c:pt>
                <c:pt idx="180">
                  <c:v>180.59</c:v>
                </c:pt>
                <c:pt idx="181">
                  <c:v>175.9</c:v>
                </c:pt>
                <c:pt idx="182">
                  <c:v>171.65</c:v>
                </c:pt>
                <c:pt idx="183">
                  <c:v>166.17</c:v>
                </c:pt>
                <c:pt idx="184">
                  <c:v>161.24</c:v>
                </c:pt>
                <c:pt idx="185">
                  <c:v>155.54</c:v>
                </c:pt>
                <c:pt idx="186">
                  <c:v>151.44</c:v>
                </c:pt>
                <c:pt idx="187">
                  <c:v>146.01</c:v>
                </c:pt>
                <c:pt idx="188">
                  <c:v>141.04</c:v>
                </c:pt>
                <c:pt idx="189">
                  <c:v>136.66</c:v>
                </c:pt>
                <c:pt idx="190">
                  <c:v>130.7</c:v>
                </c:pt>
                <c:pt idx="191">
                  <c:v>125.85</c:v>
                </c:pt>
                <c:pt idx="192">
                  <c:v>121.5</c:v>
                </c:pt>
                <c:pt idx="193">
                  <c:v>116.15</c:v>
                </c:pt>
                <c:pt idx="194">
                  <c:v>111.29</c:v>
                </c:pt>
                <c:pt idx="195">
                  <c:v>105.66</c:v>
                </c:pt>
                <c:pt idx="196">
                  <c:v>100.71</c:v>
                </c:pt>
                <c:pt idx="197">
                  <c:v>96.97</c:v>
                </c:pt>
                <c:pt idx="198">
                  <c:v>93.02</c:v>
                </c:pt>
                <c:pt idx="199">
                  <c:v>88.78</c:v>
                </c:pt>
                <c:pt idx="200">
                  <c:v>84.29</c:v>
                </c:pt>
                <c:pt idx="201">
                  <c:v>80.14</c:v>
                </c:pt>
                <c:pt idx="202">
                  <c:v>76.51</c:v>
                </c:pt>
                <c:pt idx="203">
                  <c:v>72.74</c:v>
                </c:pt>
                <c:pt idx="204">
                  <c:v>69.19</c:v>
                </c:pt>
                <c:pt idx="205">
                  <c:v>66.44</c:v>
                </c:pt>
                <c:pt idx="206">
                  <c:v>64.1</c:v>
                </c:pt>
                <c:pt idx="207">
                  <c:v>61.45</c:v>
                </c:pt>
                <c:pt idx="208">
                  <c:v>58.04</c:v>
                </c:pt>
                <c:pt idx="209">
                  <c:v>54.18</c:v>
                </c:pt>
                <c:pt idx="210">
                  <c:v>50.22</c:v>
                </c:pt>
                <c:pt idx="211">
                  <c:v>46.99</c:v>
                </c:pt>
                <c:pt idx="212">
                  <c:v>44.07</c:v>
                </c:pt>
                <c:pt idx="213">
                  <c:v>41.15</c:v>
                </c:pt>
                <c:pt idx="214">
                  <c:v>37.63</c:v>
                </c:pt>
                <c:pt idx="215">
                  <c:v>33.99</c:v>
                </c:pt>
                <c:pt idx="216">
                  <c:v>30.32</c:v>
                </c:pt>
                <c:pt idx="217">
                  <c:v>27.38</c:v>
                </c:pt>
                <c:pt idx="218">
                  <c:v>24.94</c:v>
                </c:pt>
                <c:pt idx="219">
                  <c:v>21.41</c:v>
                </c:pt>
                <c:pt idx="220">
                  <c:v>17.59</c:v>
                </c:pt>
                <c:pt idx="221">
                  <c:v>14.12</c:v>
                </c:pt>
                <c:pt idx="222">
                  <c:v>10.11</c:v>
                </c:pt>
                <c:pt idx="223">
                  <c:v>6.63</c:v>
                </c:pt>
                <c:pt idx="224">
                  <c:v>3.75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183416"/>
        <c:axId val="-2095177960"/>
      </c:scatterChart>
      <c:valAx>
        <c:axId val="-2095183416"/>
        <c:scaling>
          <c:orientation val="minMax"/>
          <c:max val="30.0"/>
          <c:min val="26.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Sigma Theta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177960"/>
        <c:crosses val="autoZero"/>
        <c:crossBetween val="midCat"/>
        <c:majorUnit val="1.0"/>
      </c:valAx>
      <c:valAx>
        <c:axId val="-2095177960"/>
        <c:scaling>
          <c:orientation val="maxMin"/>
          <c:max val="2000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-20951834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/>
          </c:spPr>
          <c:marker>
            <c:symbol val="none"/>
          </c:marker>
          <c:xVal>
            <c:numRef>
              <c:f>Density!$Z$1:$Z$227</c:f>
              <c:numCache>
                <c:formatCode>General</c:formatCode>
                <c:ptCount val="227"/>
                <c:pt idx="0">
                  <c:v>29.11400832021355</c:v>
                </c:pt>
                <c:pt idx="1">
                  <c:v>29.11407145154385</c:v>
                </c:pt>
                <c:pt idx="2">
                  <c:v>29.1136249616543</c:v>
                </c:pt>
                <c:pt idx="3">
                  <c:v>29.11327389930557</c:v>
                </c:pt>
                <c:pt idx="4">
                  <c:v>29.11290709032892</c:v>
                </c:pt>
                <c:pt idx="5">
                  <c:v>29.11254690787609</c:v>
                </c:pt>
                <c:pt idx="6">
                  <c:v>29.11255998174806</c:v>
                </c:pt>
                <c:pt idx="7">
                  <c:v>29.11201510758656</c:v>
                </c:pt>
                <c:pt idx="8">
                  <c:v>29.11219858524532</c:v>
                </c:pt>
                <c:pt idx="9">
                  <c:v>29.11146691977024</c:v>
                </c:pt>
                <c:pt idx="10">
                  <c:v>29.11002844666473</c:v>
                </c:pt>
                <c:pt idx="11">
                  <c:v>29.11028954673792</c:v>
                </c:pt>
                <c:pt idx="12">
                  <c:v>29.10978108101267</c:v>
                </c:pt>
                <c:pt idx="13">
                  <c:v>29.10906974132467</c:v>
                </c:pt>
                <c:pt idx="14">
                  <c:v>29.1085036848242</c:v>
                </c:pt>
                <c:pt idx="15">
                  <c:v>29.10775451328823</c:v>
                </c:pt>
                <c:pt idx="16">
                  <c:v>29.10775031183539</c:v>
                </c:pt>
                <c:pt idx="17">
                  <c:v>29.10697277586632</c:v>
                </c:pt>
                <c:pt idx="18">
                  <c:v>29.10675934253504</c:v>
                </c:pt>
                <c:pt idx="19">
                  <c:v>29.10576361441668</c:v>
                </c:pt>
                <c:pt idx="20">
                  <c:v>29.10566073632845</c:v>
                </c:pt>
                <c:pt idx="21">
                  <c:v>29.1063787185567</c:v>
                </c:pt>
                <c:pt idx="22">
                  <c:v>29.10597268925108</c:v>
                </c:pt>
                <c:pt idx="23">
                  <c:v>29.10563758081638</c:v>
                </c:pt>
                <c:pt idx="24">
                  <c:v>29.1058653997261</c:v>
                </c:pt>
                <c:pt idx="25">
                  <c:v>29.10539348698262</c:v>
                </c:pt>
                <c:pt idx="26">
                  <c:v>29.10560362461774</c:v>
                </c:pt>
                <c:pt idx="27">
                  <c:v>29.10548265872557</c:v>
                </c:pt>
                <c:pt idx="28">
                  <c:v>29.10510628851738</c:v>
                </c:pt>
                <c:pt idx="29">
                  <c:v>29.10518039032604</c:v>
                </c:pt>
                <c:pt idx="30">
                  <c:v>29.10541636034554</c:v>
                </c:pt>
                <c:pt idx="31">
                  <c:v>29.1048439633098</c:v>
                </c:pt>
                <c:pt idx="32">
                  <c:v>29.10542876883347</c:v>
                </c:pt>
                <c:pt idx="33">
                  <c:v>29.10517275270059</c:v>
                </c:pt>
                <c:pt idx="34">
                  <c:v>29.10381483724268</c:v>
                </c:pt>
                <c:pt idx="35">
                  <c:v>29.10475195754748</c:v>
                </c:pt>
                <c:pt idx="36">
                  <c:v>29.1047549640025</c:v>
                </c:pt>
                <c:pt idx="37">
                  <c:v>29.10445267764726</c:v>
                </c:pt>
                <c:pt idx="38">
                  <c:v>29.10459993707013</c:v>
                </c:pt>
                <c:pt idx="39">
                  <c:v>29.10427969350235</c:v>
                </c:pt>
                <c:pt idx="40">
                  <c:v>29.10428580124927</c:v>
                </c:pt>
                <c:pt idx="41">
                  <c:v>29.10400335612939</c:v>
                </c:pt>
                <c:pt idx="42">
                  <c:v>29.10374123740803</c:v>
                </c:pt>
                <c:pt idx="43">
                  <c:v>29.10385315175631</c:v>
                </c:pt>
                <c:pt idx="44">
                  <c:v>29.10352390269031</c:v>
                </c:pt>
                <c:pt idx="45">
                  <c:v>29.10339728118923</c:v>
                </c:pt>
                <c:pt idx="46">
                  <c:v>29.10346977957215</c:v>
                </c:pt>
                <c:pt idx="47">
                  <c:v>29.10340978039926</c:v>
                </c:pt>
                <c:pt idx="48">
                  <c:v>29.10344428391295</c:v>
                </c:pt>
                <c:pt idx="49">
                  <c:v>29.10314909240423</c:v>
                </c:pt>
                <c:pt idx="50">
                  <c:v>29.10278940286548</c:v>
                </c:pt>
                <c:pt idx="51">
                  <c:v>29.1031391431552</c:v>
                </c:pt>
                <c:pt idx="52">
                  <c:v>29.10279627807608</c:v>
                </c:pt>
                <c:pt idx="53">
                  <c:v>29.10246044042196</c:v>
                </c:pt>
                <c:pt idx="54">
                  <c:v>29.10313725683295</c:v>
                </c:pt>
                <c:pt idx="55">
                  <c:v>29.10338386566082</c:v>
                </c:pt>
                <c:pt idx="56">
                  <c:v>29.10300696517152</c:v>
                </c:pt>
                <c:pt idx="57">
                  <c:v>29.10264022299679</c:v>
                </c:pt>
                <c:pt idx="58">
                  <c:v>29.10209977181603</c:v>
                </c:pt>
                <c:pt idx="59">
                  <c:v>29.10270199154911</c:v>
                </c:pt>
                <c:pt idx="60">
                  <c:v>29.10263099318308</c:v>
                </c:pt>
                <c:pt idx="61">
                  <c:v>29.10258770873792</c:v>
                </c:pt>
                <c:pt idx="62">
                  <c:v>29.10205016391638</c:v>
                </c:pt>
                <c:pt idx="63">
                  <c:v>29.10210216493647</c:v>
                </c:pt>
                <c:pt idx="64">
                  <c:v>29.10223499271774</c:v>
                </c:pt>
                <c:pt idx="65">
                  <c:v>29.1018570618526</c:v>
                </c:pt>
                <c:pt idx="66">
                  <c:v>29.10217195639939</c:v>
                </c:pt>
                <c:pt idx="67">
                  <c:v>29.10217015221247</c:v>
                </c:pt>
                <c:pt idx="68">
                  <c:v>29.10109616787304</c:v>
                </c:pt>
                <c:pt idx="69">
                  <c:v>29.10144352782322</c:v>
                </c:pt>
                <c:pt idx="70">
                  <c:v>29.10156641313165</c:v>
                </c:pt>
                <c:pt idx="71">
                  <c:v>29.10158968846144</c:v>
                </c:pt>
                <c:pt idx="72">
                  <c:v>29.10120029891436</c:v>
                </c:pt>
                <c:pt idx="73">
                  <c:v>29.10128148559602</c:v>
                </c:pt>
                <c:pt idx="74">
                  <c:v>29.10111832063967</c:v>
                </c:pt>
                <c:pt idx="75">
                  <c:v>29.10102773540666</c:v>
                </c:pt>
                <c:pt idx="76">
                  <c:v>29.10109393045218</c:v>
                </c:pt>
                <c:pt idx="77">
                  <c:v>29.10084111350716</c:v>
                </c:pt>
                <c:pt idx="78">
                  <c:v>29.10087011770225</c:v>
                </c:pt>
                <c:pt idx="79">
                  <c:v>29.10064807486309</c:v>
                </c:pt>
                <c:pt idx="80">
                  <c:v>29.10068486426599</c:v>
                </c:pt>
                <c:pt idx="81">
                  <c:v>29.0997983763084</c:v>
                </c:pt>
                <c:pt idx="82">
                  <c:v>29.10019377370031</c:v>
                </c:pt>
                <c:pt idx="83">
                  <c:v>29.10028422822893</c:v>
                </c:pt>
                <c:pt idx="84">
                  <c:v>29.10003931302276</c:v>
                </c:pt>
                <c:pt idx="85">
                  <c:v>29.10042875318799</c:v>
                </c:pt>
                <c:pt idx="86">
                  <c:v>29.10018244359071</c:v>
                </c:pt>
                <c:pt idx="87">
                  <c:v>29.10002415946519</c:v>
                </c:pt>
                <c:pt idx="88">
                  <c:v>29.09978059707714</c:v>
                </c:pt>
                <c:pt idx="89">
                  <c:v>29.09981143534173</c:v>
                </c:pt>
                <c:pt idx="90">
                  <c:v>29.09954145872938</c:v>
                </c:pt>
                <c:pt idx="91">
                  <c:v>29.09941296938404</c:v>
                </c:pt>
                <c:pt idx="92">
                  <c:v>29.10014764517654</c:v>
                </c:pt>
                <c:pt idx="93">
                  <c:v>29.09961989002067</c:v>
                </c:pt>
                <c:pt idx="94">
                  <c:v>29.09930249140234</c:v>
                </c:pt>
                <c:pt idx="95">
                  <c:v>29.09932325872521</c:v>
                </c:pt>
                <c:pt idx="96">
                  <c:v>29.09994025357264</c:v>
                </c:pt>
                <c:pt idx="97">
                  <c:v>29.09906748132175</c:v>
                </c:pt>
                <c:pt idx="98">
                  <c:v>29.09965891502225</c:v>
                </c:pt>
                <c:pt idx="99">
                  <c:v>29.09904166667502</c:v>
                </c:pt>
                <c:pt idx="100">
                  <c:v>29.09929893364233</c:v>
                </c:pt>
                <c:pt idx="101">
                  <c:v>29.0990083470715</c:v>
                </c:pt>
                <c:pt idx="102">
                  <c:v>29.09888995755728</c:v>
                </c:pt>
                <c:pt idx="103">
                  <c:v>29.09956572711372</c:v>
                </c:pt>
                <c:pt idx="104">
                  <c:v>29.09762092154347</c:v>
                </c:pt>
                <c:pt idx="105">
                  <c:v>29.09796584913943</c:v>
                </c:pt>
                <c:pt idx="106">
                  <c:v>29.09767399861244</c:v>
                </c:pt>
                <c:pt idx="107">
                  <c:v>29.09716698229636</c:v>
                </c:pt>
                <c:pt idx="108">
                  <c:v>29.09740858356372</c:v>
                </c:pt>
                <c:pt idx="109">
                  <c:v>29.09683959125482</c:v>
                </c:pt>
                <c:pt idx="110">
                  <c:v>29.09724207397219</c:v>
                </c:pt>
                <c:pt idx="111">
                  <c:v>29.09677305743071</c:v>
                </c:pt>
                <c:pt idx="112">
                  <c:v>29.09714480190132</c:v>
                </c:pt>
                <c:pt idx="113">
                  <c:v>29.09674120442059</c:v>
                </c:pt>
                <c:pt idx="114">
                  <c:v>29.0968344523003</c:v>
                </c:pt>
                <c:pt idx="115">
                  <c:v>29.09698666405575</c:v>
                </c:pt>
                <c:pt idx="116">
                  <c:v>29.09684954713428</c:v>
                </c:pt>
                <c:pt idx="117">
                  <c:v>29.09650268389714</c:v>
                </c:pt>
                <c:pt idx="118">
                  <c:v>29.09595625394559</c:v>
                </c:pt>
                <c:pt idx="119">
                  <c:v>29.09644125334579</c:v>
                </c:pt>
                <c:pt idx="120">
                  <c:v>29.09695673554279</c:v>
                </c:pt>
                <c:pt idx="121">
                  <c:v>29.09625070026345</c:v>
                </c:pt>
                <c:pt idx="122">
                  <c:v>29.09656522805176</c:v>
                </c:pt>
                <c:pt idx="123">
                  <c:v>29.09661723737552</c:v>
                </c:pt>
                <c:pt idx="124">
                  <c:v>29.09560255490031</c:v>
                </c:pt>
                <c:pt idx="125">
                  <c:v>29.09589508456633</c:v>
                </c:pt>
                <c:pt idx="126">
                  <c:v>29.09498721634191</c:v>
                </c:pt>
                <c:pt idx="127">
                  <c:v>29.09500532987454</c:v>
                </c:pt>
                <c:pt idx="128">
                  <c:v>29.09489635879095</c:v>
                </c:pt>
                <c:pt idx="129">
                  <c:v>29.0947214413834</c:v>
                </c:pt>
                <c:pt idx="130">
                  <c:v>29.0940944981312</c:v>
                </c:pt>
                <c:pt idx="131">
                  <c:v>29.09352699386272</c:v>
                </c:pt>
                <c:pt idx="132">
                  <c:v>29.09355488050459</c:v>
                </c:pt>
                <c:pt idx="133">
                  <c:v>29.09349115462692</c:v>
                </c:pt>
                <c:pt idx="134">
                  <c:v>29.09358134698618</c:v>
                </c:pt>
                <c:pt idx="135">
                  <c:v>29.09346640283638</c:v>
                </c:pt>
                <c:pt idx="136">
                  <c:v>29.09329094626651</c:v>
                </c:pt>
                <c:pt idx="137">
                  <c:v>29.09362965160767</c:v>
                </c:pt>
                <c:pt idx="138">
                  <c:v>29.09293386869422</c:v>
                </c:pt>
                <c:pt idx="139">
                  <c:v>29.09211993303391</c:v>
                </c:pt>
                <c:pt idx="140">
                  <c:v>29.09150169860823</c:v>
                </c:pt>
                <c:pt idx="141">
                  <c:v>29.09097988830581</c:v>
                </c:pt>
                <c:pt idx="142">
                  <c:v>29.0901355002145</c:v>
                </c:pt>
                <c:pt idx="143">
                  <c:v>29.09009686547029</c:v>
                </c:pt>
                <c:pt idx="144">
                  <c:v>29.08994491236784</c:v>
                </c:pt>
                <c:pt idx="145">
                  <c:v>29.08858463726527</c:v>
                </c:pt>
                <c:pt idx="146">
                  <c:v>29.0879699814168</c:v>
                </c:pt>
                <c:pt idx="147">
                  <c:v>29.0879311932904</c:v>
                </c:pt>
                <c:pt idx="148">
                  <c:v>29.08721213887838</c:v>
                </c:pt>
                <c:pt idx="149">
                  <c:v>29.08663660455089</c:v>
                </c:pt>
                <c:pt idx="150">
                  <c:v>29.08597102632779</c:v>
                </c:pt>
                <c:pt idx="151">
                  <c:v>29.08389748080253</c:v>
                </c:pt>
                <c:pt idx="152">
                  <c:v>29.0833351847823</c:v>
                </c:pt>
                <c:pt idx="153">
                  <c:v>29.08312942558836</c:v>
                </c:pt>
                <c:pt idx="154">
                  <c:v>29.0822387504686</c:v>
                </c:pt>
                <c:pt idx="155">
                  <c:v>29.08119973168663</c:v>
                </c:pt>
                <c:pt idx="156">
                  <c:v>29.08048868102878</c:v>
                </c:pt>
                <c:pt idx="157">
                  <c:v>29.0798876308927</c:v>
                </c:pt>
                <c:pt idx="158">
                  <c:v>29.07759974559963</c:v>
                </c:pt>
                <c:pt idx="159">
                  <c:v>29.07687478570552</c:v>
                </c:pt>
                <c:pt idx="160">
                  <c:v>29.07671384157492</c:v>
                </c:pt>
                <c:pt idx="161">
                  <c:v>29.07382417906319</c:v>
                </c:pt>
                <c:pt idx="162">
                  <c:v>29.07367640417919</c:v>
                </c:pt>
                <c:pt idx="163">
                  <c:v>29.0731983155547</c:v>
                </c:pt>
                <c:pt idx="164">
                  <c:v>29.07155184373892</c:v>
                </c:pt>
                <c:pt idx="165">
                  <c:v>29.06951221336042</c:v>
                </c:pt>
                <c:pt idx="166">
                  <c:v>29.06827390935154</c:v>
                </c:pt>
                <c:pt idx="167">
                  <c:v>29.06636609665884</c:v>
                </c:pt>
                <c:pt idx="168">
                  <c:v>29.06506589906257</c:v>
                </c:pt>
                <c:pt idx="169">
                  <c:v>29.064034036586</c:v>
                </c:pt>
                <c:pt idx="170">
                  <c:v>29.0615095391099</c:v>
                </c:pt>
                <c:pt idx="171">
                  <c:v>29.05860073601979</c:v>
                </c:pt>
                <c:pt idx="172">
                  <c:v>29.0559570589369</c:v>
                </c:pt>
                <c:pt idx="173">
                  <c:v>29.05452006778182</c:v>
                </c:pt>
                <c:pt idx="174">
                  <c:v>29.052189010147</c:v>
                </c:pt>
                <c:pt idx="175">
                  <c:v>29.0519309677577</c:v>
                </c:pt>
                <c:pt idx="176">
                  <c:v>29.04982136429339</c:v>
                </c:pt>
                <c:pt idx="177">
                  <c:v>29.04826685828879</c:v>
                </c:pt>
                <c:pt idx="178">
                  <c:v>29.04619771198622</c:v>
                </c:pt>
                <c:pt idx="179">
                  <c:v>29.0445876527026</c:v>
                </c:pt>
                <c:pt idx="180">
                  <c:v>29.04470277875816</c:v>
                </c:pt>
                <c:pt idx="181">
                  <c:v>29.04260466172445</c:v>
                </c:pt>
                <c:pt idx="182">
                  <c:v>29.03838713916025</c:v>
                </c:pt>
                <c:pt idx="183">
                  <c:v>29.0358650285948</c:v>
                </c:pt>
                <c:pt idx="184">
                  <c:v>29.0331913366324</c:v>
                </c:pt>
                <c:pt idx="185">
                  <c:v>29.03085823265338</c:v>
                </c:pt>
                <c:pt idx="186">
                  <c:v>29.02799894962232</c:v>
                </c:pt>
                <c:pt idx="187">
                  <c:v>29.02366988510607</c:v>
                </c:pt>
                <c:pt idx="188">
                  <c:v>29.01463324006249</c:v>
                </c:pt>
                <c:pt idx="189">
                  <c:v>29.00951169247151</c:v>
                </c:pt>
                <c:pt idx="190">
                  <c:v>29.0053020204416</c:v>
                </c:pt>
                <c:pt idx="191">
                  <c:v>28.99939218480631</c:v>
                </c:pt>
                <c:pt idx="192">
                  <c:v>28.99644558946327</c:v>
                </c:pt>
                <c:pt idx="193">
                  <c:v>28.99248823099082</c:v>
                </c:pt>
                <c:pt idx="194">
                  <c:v>28.99000812683494</c:v>
                </c:pt>
                <c:pt idx="195">
                  <c:v>28.98739736644507</c:v>
                </c:pt>
                <c:pt idx="196">
                  <c:v>28.98499706382495</c:v>
                </c:pt>
                <c:pt idx="197">
                  <c:v>28.97930108908873</c:v>
                </c:pt>
                <c:pt idx="198">
                  <c:v>28.9744138697913</c:v>
                </c:pt>
                <c:pt idx="199">
                  <c:v>28.96550784134772</c:v>
                </c:pt>
                <c:pt idx="200">
                  <c:v>28.95897225801627</c:v>
                </c:pt>
                <c:pt idx="201">
                  <c:v>28.95228848200099</c:v>
                </c:pt>
                <c:pt idx="202">
                  <c:v>28.94134702367069</c:v>
                </c:pt>
                <c:pt idx="203">
                  <c:v>28.93434414951571</c:v>
                </c:pt>
                <c:pt idx="204">
                  <c:v>28.92784662830081</c:v>
                </c:pt>
                <c:pt idx="205">
                  <c:v>28.90202923142235</c:v>
                </c:pt>
                <c:pt idx="206">
                  <c:v>28.89533793499572</c:v>
                </c:pt>
                <c:pt idx="207">
                  <c:v>28.87144424943744</c:v>
                </c:pt>
                <c:pt idx="208">
                  <c:v>28.8538460445302</c:v>
                </c:pt>
                <c:pt idx="209">
                  <c:v>28.8476793008806</c:v>
                </c:pt>
                <c:pt idx="210">
                  <c:v>28.84313639891615</c:v>
                </c:pt>
                <c:pt idx="211">
                  <c:v>28.84149306113022</c:v>
                </c:pt>
                <c:pt idx="212">
                  <c:v>28.83748803904064</c:v>
                </c:pt>
                <c:pt idx="213">
                  <c:v>28.81805368970686</c:v>
                </c:pt>
                <c:pt idx="214">
                  <c:v>28.80510113241553</c:v>
                </c:pt>
                <c:pt idx="215">
                  <c:v>28.723395826152</c:v>
                </c:pt>
                <c:pt idx="216">
                  <c:v>28.67433108349724</c:v>
                </c:pt>
                <c:pt idx="217">
                  <c:v>28.61453414528114</c:v>
                </c:pt>
                <c:pt idx="218">
                  <c:v>28.55549693237592</c:v>
                </c:pt>
                <c:pt idx="219">
                  <c:v>28.51674631514879</c:v>
                </c:pt>
                <c:pt idx="220">
                  <c:v>28.47745682128357</c:v>
                </c:pt>
                <c:pt idx="221">
                  <c:v>28.4774554213027</c:v>
                </c:pt>
                <c:pt idx="222">
                  <c:v>28.45449767068658</c:v>
                </c:pt>
                <c:pt idx="223">
                  <c:v>28.46152745458653</c:v>
                </c:pt>
                <c:pt idx="224">
                  <c:v>28.45664158012185</c:v>
                </c:pt>
                <c:pt idx="225">
                  <c:v>28.45632094144571</c:v>
                </c:pt>
                <c:pt idx="226">
                  <c:v>28.45831358530608</c:v>
                </c:pt>
              </c:numCache>
            </c:numRef>
          </c:xVal>
          <c:yVal>
            <c:numRef>
              <c:f>Density!$AA$1:$AA$227</c:f>
              <c:numCache>
                <c:formatCode>General</c:formatCode>
                <c:ptCount val="227"/>
                <c:pt idx="0">
                  <c:v>1901.09</c:v>
                </c:pt>
                <c:pt idx="1">
                  <c:v>1850.7</c:v>
                </c:pt>
                <c:pt idx="2">
                  <c:v>1800.93</c:v>
                </c:pt>
                <c:pt idx="3">
                  <c:v>1751.65</c:v>
                </c:pt>
                <c:pt idx="4">
                  <c:v>1701.11</c:v>
                </c:pt>
                <c:pt idx="5">
                  <c:v>1650.97</c:v>
                </c:pt>
                <c:pt idx="6">
                  <c:v>1600.69</c:v>
                </c:pt>
                <c:pt idx="7">
                  <c:v>1551.69</c:v>
                </c:pt>
                <c:pt idx="8">
                  <c:v>1501.26</c:v>
                </c:pt>
                <c:pt idx="9">
                  <c:v>1451.21</c:v>
                </c:pt>
                <c:pt idx="10">
                  <c:v>1401.52</c:v>
                </c:pt>
                <c:pt idx="11">
                  <c:v>1351.46</c:v>
                </c:pt>
                <c:pt idx="12">
                  <c:v>1301.08</c:v>
                </c:pt>
                <c:pt idx="13">
                  <c:v>1251.38</c:v>
                </c:pt>
                <c:pt idx="14">
                  <c:v>1200.83</c:v>
                </c:pt>
                <c:pt idx="15">
                  <c:v>1151.54</c:v>
                </c:pt>
                <c:pt idx="16">
                  <c:v>1101.15</c:v>
                </c:pt>
                <c:pt idx="17">
                  <c:v>1051.26</c:v>
                </c:pt>
                <c:pt idx="18">
                  <c:v>1001.39</c:v>
                </c:pt>
                <c:pt idx="19">
                  <c:v>980.76</c:v>
                </c:pt>
                <c:pt idx="20">
                  <c:v>976.16</c:v>
                </c:pt>
                <c:pt idx="21">
                  <c:v>971.3599999999998</c:v>
                </c:pt>
                <c:pt idx="22">
                  <c:v>965.8299999999998</c:v>
                </c:pt>
                <c:pt idx="23">
                  <c:v>961.25</c:v>
                </c:pt>
                <c:pt idx="24">
                  <c:v>955.8199999999998</c:v>
                </c:pt>
                <c:pt idx="25">
                  <c:v>951.3199999999998</c:v>
                </c:pt>
                <c:pt idx="26">
                  <c:v>945.8299999999998</c:v>
                </c:pt>
                <c:pt idx="27">
                  <c:v>941.15</c:v>
                </c:pt>
                <c:pt idx="28">
                  <c:v>935.9</c:v>
                </c:pt>
                <c:pt idx="29">
                  <c:v>931.47</c:v>
                </c:pt>
                <c:pt idx="30">
                  <c:v>926.14</c:v>
                </c:pt>
                <c:pt idx="31">
                  <c:v>920.9</c:v>
                </c:pt>
                <c:pt idx="32">
                  <c:v>916.64</c:v>
                </c:pt>
                <c:pt idx="33">
                  <c:v>911.28</c:v>
                </c:pt>
                <c:pt idx="34">
                  <c:v>906.26</c:v>
                </c:pt>
                <c:pt idx="35">
                  <c:v>901.29</c:v>
                </c:pt>
                <c:pt idx="36">
                  <c:v>896.4</c:v>
                </c:pt>
                <c:pt idx="37">
                  <c:v>891.53</c:v>
                </c:pt>
                <c:pt idx="38">
                  <c:v>886.49</c:v>
                </c:pt>
                <c:pt idx="39">
                  <c:v>881.55</c:v>
                </c:pt>
                <c:pt idx="40">
                  <c:v>875.9399999999998</c:v>
                </c:pt>
                <c:pt idx="41">
                  <c:v>871.19</c:v>
                </c:pt>
                <c:pt idx="42">
                  <c:v>866.4299999999998</c:v>
                </c:pt>
                <c:pt idx="43">
                  <c:v>861.72</c:v>
                </c:pt>
                <c:pt idx="44">
                  <c:v>855.97</c:v>
                </c:pt>
                <c:pt idx="45">
                  <c:v>851.23</c:v>
                </c:pt>
                <c:pt idx="46">
                  <c:v>846.42</c:v>
                </c:pt>
                <c:pt idx="47">
                  <c:v>841.68</c:v>
                </c:pt>
                <c:pt idx="48">
                  <c:v>836.1</c:v>
                </c:pt>
                <c:pt idx="49">
                  <c:v>831.08</c:v>
                </c:pt>
                <c:pt idx="50">
                  <c:v>826.3299999999998</c:v>
                </c:pt>
                <c:pt idx="51">
                  <c:v>821.61</c:v>
                </c:pt>
                <c:pt idx="52">
                  <c:v>816.07</c:v>
                </c:pt>
                <c:pt idx="53">
                  <c:v>811.42</c:v>
                </c:pt>
                <c:pt idx="54">
                  <c:v>806.5599999999998</c:v>
                </c:pt>
                <c:pt idx="55">
                  <c:v>801.01</c:v>
                </c:pt>
                <c:pt idx="56">
                  <c:v>796.3599999999998</c:v>
                </c:pt>
                <c:pt idx="57">
                  <c:v>791.68</c:v>
                </c:pt>
                <c:pt idx="58">
                  <c:v>786.25</c:v>
                </c:pt>
                <c:pt idx="59">
                  <c:v>781.48</c:v>
                </c:pt>
                <c:pt idx="60">
                  <c:v>776.16</c:v>
                </c:pt>
                <c:pt idx="61">
                  <c:v>771.58</c:v>
                </c:pt>
                <c:pt idx="62">
                  <c:v>766.3499999999998</c:v>
                </c:pt>
                <c:pt idx="63">
                  <c:v>761.16</c:v>
                </c:pt>
                <c:pt idx="64">
                  <c:v>755.5599999999998</c:v>
                </c:pt>
                <c:pt idx="65">
                  <c:v>750.0</c:v>
                </c:pt>
                <c:pt idx="66">
                  <c:v>746.09</c:v>
                </c:pt>
                <c:pt idx="67">
                  <c:v>741.0</c:v>
                </c:pt>
                <c:pt idx="68">
                  <c:v>736.09</c:v>
                </c:pt>
                <c:pt idx="69">
                  <c:v>731.07</c:v>
                </c:pt>
                <c:pt idx="70">
                  <c:v>725.9399999999998</c:v>
                </c:pt>
                <c:pt idx="71">
                  <c:v>720.9299999999998</c:v>
                </c:pt>
                <c:pt idx="72">
                  <c:v>716.02</c:v>
                </c:pt>
                <c:pt idx="73">
                  <c:v>711.1</c:v>
                </c:pt>
                <c:pt idx="74">
                  <c:v>706.13</c:v>
                </c:pt>
                <c:pt idx="75">
                  <c:v>701.13</c:v>
                </c:pt>
                <c:pt idx="76">
                  <c:v>696.23</c:v>
                </c:pt>
                <c:pt idx="77">
                  <c:v>691.17</c:v>
                </c:pt>
                <c:pt idx="78">
                  <c:v>686.24</c:v>
                </c:pt>
                <c:pt idx="79">
                  <c:v>681.37</c:v>
                </c:pt>
                <c:pt idx="80">
                  <c:v>676.65</c:v>
                </c:pt>
                <c:pt idx="81">
                  <c:v>670.8499999999998</c:v>
                </c:pt>
                <c:pt idx="82">
                  <c:v>666.19</c:v>
                </c:pt>
                <c:pt idx="83">
                  <c:v>661.4</c:v>
                </c:pt>
                <c:pt idx="84">
                  <c:v>655.79</c:v>
                </c:pt>
                <c:pt idx="85">
                  <c:v>651.28</c:v>
                </c:pt>
                <c:pt idx="86">
                  <c:v>645.79</c:v>
                </c:pt>
                <c:pt idx="87">
                  <c:v>641.3099999999997</c:v>
                </c:pt>
                <c:pt idx="88">
                  <c:v>635.77</c:v>
                </c:pt>
                <c:pt idx="89">
                  <c:v>631.0599999999997</c:v>
                </c:pt>
                <c:pt idx="90">
                  <c:v>625.8</c:v>
                </c:pt>
                <c:pt idx="91">
                  <c:v>621.4399999999998</c:v>
                </c:pt>
                <c:pt idx="92">
                  <c:v>616.2</c:v>
                </c:pt>
                <c:pt idx="93">
                  <c:v>610.99</c:v>
                </c:pt>
                <c:pt idx="94">
                  <c:v>606.72</c:v>
                </c:pt>
                <c:pt idx="95">
                  <c:v>601.3299999999998</c:v>
                </c:pt>
                <c:pt idx="96">
                  <c:v>596.14</c:v>
                </c:pt>
                <c:pt idx="97">
                  <c:v>590.8099999999997</c:v>
                </c:pt>
                <c:pt idx="98">
                  <c:v>586.47</c:v>
                </c:pt>
                <c:pt idx="99">
                  <c:v>581.2</c:v>
                </c:pt>
                <c:pt idx="100">
                  <c:v>575.76</c:v>
                </c:pt>
                <c:pt idx="101">
                  <c:v>571.52</c:v>
                </c:pt>
                <c:pt idx="102">
                  <c:v>566.48</c:v>
                </c:pt>
                <c:pt idx="103">
                  <c:v>561.53</c:v>
                </c:pt>
                <c:pt idx="104">
                  <c:v>556.57</c:v>
                </c:pt>
                <c:pt idx="105">
                  <c:v>551.12</c:v>
                </c:pt>
                <c:pt idx="106">
                  <c:v>546.51</c:v>
                </c:pt>
                <c:pt idx="107">
                  <c:v>540.97</c:v>
                </c:pt>
                <c:pt idx="108">
                  <c:v>536.19</c:v>
                </c:pt>
                <c:pt idx="109">
                  <c:v>531.49</c:v>
                </c:pt>
                <c:pt idx="110">
                  <c:v>526.04</c:v>
                </c:pt>
                <c:pt idx="111">
                  <c:v>521.37</c:v>
                </c:pt>
                <c:pt idx="112">
                  <c:v>516.77</c:v>
                </c:pt>
                <c:pt idx="113">
                  <c:v>511.37</c:v>
                </c:pt>
                <c:pt idx="114">
                  <c:v>506.13</c:v>
                </c:pt>
                <c:pt idx="115">
                  <c:v>501.81</c:v>
                </c:pt>
                <c:pt idx="116">
                  <c:v>496.65</c:v>
                </c:pt>
                <c:pt idx="117">
                  <c:v>491.24</c:v>
                </c:pt>
                <c:pt idx="118">
                  <c:v>486.24</c:v>
                </c:pt>
                <c:pt idx="119">
                  <c:v>481.26</c:v>
                </c:pt>
                <c:pt idx="120">
                  <c:v>476.27</c:v>
                </c:pt>
                <c:pt idx="121">
                  <c:v>471.3</c:v>
                </c:pt>
                <c:pt idx="122">
                  <c:v>466.17</c:v>
                </c:pt>
                <c:pt idx="123">
                  <c:v>461.28</c:v>
                </c:pt>
                <c:pt idx="124">
                  <c:v>456.4</c:v>
                </c:pt>
                <c:pt idx="125">
                  <c:v>451.55</c:v>
                </c:pt>
                <c:pt idx="126">
                  <c:v>445.73</c:v>
                </c:pt>
                <c:pt idx="127">
                  <c:v>440.91</c:v>
                </c:pt>
                <c:pt idx="128">
                  <c:v>435.83</c:v>
                </c:pt>
                <c:pt idx="129">
                  <c:v>430.99</c:v>
                </c:pt>
                <c:pt idx="130">
                  <c:v>426.14</c:v>
                </c:pt>
                <c:pt idx="131">
                  <c:v>421.34</c:v>
                </c:pt>
                <c:pt idx="132">
                  <c:v>416.48</c:v>
                </c:pt>
                <c:pt idx="133">
                  <c:v>411.61</c:v>
                </c:pt>
                <c:pt idx="134">
                  <c:v>406.61</c:v>
                </c:pt>
                <c:pt idx="135">
                  <c:v>400.79</c:v>
                </c:pt>
                <c:pt idx="136">
                  <c:v>396.03</c:v>
                </c:pt>
                <c:pt idx="137">
                  <c:v>391.31</c:v>
                </c:pt>
                <c:pt idx="138">
                  <c:v>386.62</c:v>
                </c:pt>
                <c:pt idx="139">
                  <c:v>381.01</c:v>
                </c:pt>
                <c:pt idx="140">
                  <c:v>376.18</c:v>
                </c:pt>
                <c:pt idx="141">
                  <c:v>371.6</c:v>
                </c:pt>
                <c:pt idx="142">
                  <c:v>366.12</c:v>
                </c:pt>
                <c:pt idx="143">
                  <c:v>361.61</c:v>
                </c:pt>
                <c:pt idx="144">
                  <c:v>356.24</c:v>
                </c:pt>
                <c:pt idx="145">
                  <c:v>350.87</c:v>
                </c:pt>
                <c:pt idx="146">
                  <c:v>346.28</c:v>
                </c:pt>
                <c:pt idx="147">
                  <c:v>341.02</c:v>
                </c:pt>
                <c:pt idx="148">
                  <c:v>336.68</c:v>
                </c:pt>
                <c:pt idx="149">
                  <c:v>331.5</c:v>
                </c:pt>
                <c:pt idx="150">
                  <c:v>326.41</c:v>
                </c:pt>
                <c:pt idx="151">
                  <c:v>321.45</c:v>
                </c:pt>
                <c:pt idx="152">
                  <c:v>316.38</c:v>
                </c:pt>
                <c:pt idx="153">
                  <c:v>311.64</c:v>
                </c:pt>
                <c:pt idx="154">
                  <c:v>306.1</c:v>
                </c:pt>
                <c:pt idx="155">
                  <c:v>301.27</c:v>
                </c:pt>
                <c:pt idx="156">
                  <c:v>296.5</c:v>
                </c:pt>
                <c:pt idx="157">
                  <c:v>291.63</c:v>
                </c:pt>
                <c:pt idx="158">
                  <c:v>286.1</c:v>
                </c:pt>
                <c:pt idx="159">
                  <c:v>281.41</c:v>
                </c:pt>
                <c:pt idx="160">
                  <c:v>276.67</c:v>
                </c:pt>
                <c:pt idx="161">
                  <c:v>271.18</c:v>
                </c:pt>
                <c:pt idx="162">
                  <c:v>266.37</c:v>
                </c:pt>
                <c:pt idx="163">
                  <c:v>261.77</c:v>
                </c:pt>
                <c:pt idx="164">
                  <c:v>256.49</c:v>
                </c:pt>
                <c:pt idx="165">
                  <c:v>251.36</c:v>
                </c:pt>
                <c:pt idx="166">
                  <c:v>246.25</c:v>
                </c:pt>
                <c:pt idx="167">
                  <c:v>240.78</c:v>
                </c:pt>
                <c:pt idx="168">
                  <c:v>236.07</c:v>
                </c:pt>
                <c:pt idx="169">
                  <c:v>231.43</c:v>
                </c:pt>
                <c:pt idx="170">
                  <c:v>225.78</c:v>
                </c:pt>
                <c:pt idx="171">
                  <c:v>220.99</c:v>
                </c:pt>
                <c:pt idx="172">
                  <c:v>216.12</c:v>
                </c:pt>
                <c:pt idx="173">
                  <c:v>211.09</c:v>
                </c:pt>
                <c:pt idx="174">
                  <c:v>206.29</c:v>
                </c:pt>
                <c:pt idx="175">
                  <c:v>201.55</c:v>
                </c:pt>
                <c:pt idx="176">
                  <c:v>195.86</c:v>
                </c:pt>
                <c:pt idx="177">
                  <c:v>191.15</c:v>
                </c:pt>
                <c:pt idx="178">
                  <c:v>186.43</c:v>
                </c:pt>
                <c:pt idx="179">
                  <c:v>181.53</c:v>
                </c:pt>
                <c:pt idx="180">
                  <c:v>175.92</c:v>
                </c:pt>
                <c:pt idx="181">
                  <c:v>171.29</c:v>
                </c:pt>
                <c:pt idx="182">
                  <c:v>165.74</c:v>
                </c:pt>
                <c:pt idx="183">
                  <c:v>161.18</c:v>
                </c:pt>
                <c:pt idx="184">
                  <c:v>156.67</c:v>
                </c:pt>
                <c:pt idx="185">
                  <c:v>150.98</c:v>
                </c:pt>
                <c:pt idx="186">
                  <c:v>146.42</c:v>
                </c:pt>
                <c:pt idx="187">
                  <c:v>140.9</c:v>
                </c:pt>
                <c:pt idx="188">
                  <c:v>136.3</c:v>
                </c:pt>
                <c:pt idx="189">
                  <c:v>131.63</c:v>
                </c:pt>
                <c:pt idx="190">
                  <c:v>126.03</c:v>
                </c:pt>
                <c:pt idx="191">
                  <c:v>121.16</c:v>
                </c:pt>
                <c:pt idx="192">
                  <c:v>116.53</c:v>
                </c:pt>
                <c:pt idx="193">
                  <c:v>111.02</c:v>
                </c:pt>
                <c:pt idx="194">
                  <c:v>106.55</c:v>
                </c:pt>
                <c:pt idx="195">
                  <c:v>101.19</c:v>
                </c:pt>
                <c:pt idx="196">
                  <c:v>97.69</c:v>
                </c:pt>
                <c:pt idx="197">
                  <c:v>94.06</c:v>
                </c:pt>
                <c:pt idx="198">
                  <c:v>90.71</c:v>
                </c:pt>
                <c:pt idx="199">
                  <c:v>87.32</c:v>
                </c:pt>
                <c:pt idx="200">
                  <c:v>84.02</c:v>
                </c:pt>
                <c:pt idx="201">
                  <c:v>80.73</c:v>
                </c:pt>
                <c:pt idx="202">
                  <c:v>77.52</c:v>
                </c:pt>
                <c:pt idx="203">
                  <c:v>74.33</c:v>
                </c:pt>
                <c:pt idx="204">
                  <c:v>71.16999999999998</c:v>
                </c:pt>
                <c:pt idx="205">
                  <c:v>67.8</c:v>
                </c:pt>
                <c:pt idx="206">
                  <c:v>64.78</c:v>
                </c:pt>
                <c:pt idx="207">
                  <c:v>61.73</c:v>
                </c:pt>
                <c:pt idx="208">
                  <c:v>58.78</c:v>
                </c:pt>
                <c:pt idx="209">
                  <c:v>56.05</c:v>
                </c:pt>
                <c:pt idx="210">
                  <c:v>53.37</c:v>
                </c:pt>
                <c:pt idx="211">
                  <c:v>50.81</c:v>
                </c:pt>
                <c:pt idx="212">
                  <c:v>48.48</c:v>
                </c:pt>
                <c:pt idx="213">
                  <c:v>46.06</c:v>
                </c:pt>
                <c:pt idx="214">
                  <c:v>43.34</c:v>
                </c:pt>
                <c:pt idx="215">
                  <c:v>40.65</c:v>
                </c:pt>
                <c:pt idx="216">
                  <c:v>37.63</c:v>
                </c:pt>
                <c:pt idx="217">
                  <c:v>34.64</c:v>
                </c:pt>
                <c:pt idx="218">
                  <c:v>31.82</c:v>
                </c:pt>
                <c:pt idx="219">
                  <c:v>28.75</c:v>
                </c:pt>
                <c:pt idx="220">
                  <c:v>25.72</c:v>
                </c:pt>
                <c:pt idx="221">
                  <c:v>22.65</c:v>
                </c:pt>
                <c:pt idx="222">
                  <c:v>18.52</c:v>
                </c:pt>
                <c:pt idx="223">
                  <c:v>16.37</c:v>
                </c:pt>
                <c:pt idx="224">
                  <c:v>13.38</c:v>
                </c:pt>
                <c:pt idx="225">
                  <c:v>10.77</c:v>
                </c:pt>
                <c:pt idx="226">
                  <c:v>7.18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234648"/>
        <c:axId val="-2094229448"/>
      </c:scatterChart>
      <c:valAx>
        <c:axId val="-2094234648"/>
        <c:scaling>
          <c:orientation val="minMax"/>
          <c:max val="30.0"/>
          <c:min val="26.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Sigma Theta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4229448"/>
        <c:crosses val="autoZero"/>
        <c:crossBetween val="midCat"/>
        <c:majorUnit val="1.0"/>
      </c:valAx>
      <c:valAx>
        <c:axId val="-2094229448"/>
        <c:scaling>
          <c:orientation val="maxMin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-2094234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560D-43F9-485B-B4E1-6C0AF4FABCB1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E4B78-7170-421F-8C79-E248D720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9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r>
              <a:rPr lang="en-US" baseline="0" dirty="0" smtClean="0"/>
              <a:t> ARGO float (CTD) plus oxygen, </a:t>
            </a:r>
            <a:r>
              <a:rPr lang="en-US" baseline="0" dirty="0" err="1" smtClean="0"/>
              <a:t>chlorophyl</a:t>
            </a:r>
            <a:r>
              <a:rPr lang="en-US" baseline="0" dirty="0" smtClean="0"/>
              <a:t>, backscatter, dissolved organic matter, nitrate, 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Basics in the diagram</a:t>
            </a:r>
          </a:p>
          <a:p>
            <a:r>
              <a:rPr lang="en-US" dirty="0" smtClean="0"/>
              <a:t>But you can:</a:t>
            </a:r>
          </a:p>
          <a:p>
            <a:pPr lvl="1"/>
            <a:r>
              <a:rPr lang="en-US" dirty="0" smtClean="0"/>
              <a:t>Park shallow</a:t>
            </a:r>
          </a:p>
          <a:p>
            <a:pPr lvl="1"/>
            <a:r>
              <a:rPr lang="en-US" dirty="0" smtClean="0"/>
              <a:t>Cycle daily</a:t>
            </a:r>
          </a:p>
          <a:p>
            <a:pPr lvl="1"/>
            <a:r>
              <a:rPr lang="en-US" dirty="0" smtClean="0"/>
              <a:t>Time the cycle with daylight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Averages of 100 meter bins</a:t>
            </a:r>
          </a:p>
          <a:p>
            <a:r>
              <a:rPr lang="en-US" dirty="0" smtClean="0"/>
              <a:t>A point is collected every day</a:t>
            </a:r>
          </a:p>
          <a:p>
            <a:r>
              <a:rPr lang="en-US" dirty="0" smtClean="0"/>
              <a:t>Look how rapidly oxygen mixes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Averages of 100 meter bins</a:t>
            </a:r>
          </a:p>
          <a:p>
            <a:r>
              <a:rPr lang="en-US" dirty="0" smtClean="0"/>
              <a:t>A point is collected every day</a:t>
            </a:r>
          </a:p>
          <a:p>
            <a:r>
              <a:rPr lang="en-US" dirty="0" smtClean="0"/>
              <a:t>Look how rapidly oxygen mixes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data processing as before</a:t>
            </a:r>
          </a:p>
          <a:p>
            <a:r>
              <a:rPr lang="en-US" dirty="0" smtClean="0"/>
              <a:t>Chlorophyll mixes more slowly</a:t>
            </a:r>
          </a:p>
          <a:p>
            <a:r>
              <a:rPr lang="en-US" dirty="0" smtClean="0"/>
              <a:t>Chlorophyll does not persist past mixing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data processing as before</a:t>
            </a:r>
          </a:p>
          <a:p>
            <a:r>
              <a:rPr lang="en-US" dirty="0" smtClean="0"/>
              <a:t>Chlorophyll mixes more slowly</a:t>
            </a:r>
          </a:p>
          <a:p>
            <a:r>
              <a:rPr lang="en-US" dirty="0" smtClean="0"/>
              <a:t>Chlorophyll does not persist past mixing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Backscattering = particles</a:t>
            </a:r>
          </a:p>
          <a:p>
            <a:pPr lvl="1"/>
            <a:r>
              <a:rPr lang="en-US" sz="2400" dirty="0" smtClean="0"/>
              <a:t>Plankton</a:t>
            </a:r>
          </a:p>
          <a:p>
            <a:pPr lvl="1"/>
            <a:r>
              <a:rPr lang="en-US" sz="2400" dirty="0" smtClean="0"/>
              <a:t>Sediments</a:t>
            </a:r>
          </a:p>
          <a:p>
            <a:pPr lvl="1"/>
            <a:r>
              <a:rPr lang="en-US" sz="2400" dirty="0" smtClean="0"/>
              <a:t>Gunk</a:t>
            </a:r>
          </a:p>
          <a:p>
            <a:r>
              <a:rPr lang="en-US" sz="2800" dirty="0" smtClean="0"/>
              <a:t>Dark blue = lots</a:t>
            </a:r>
          </a:p>
          <a:p>
            <a:r>
              <a:rPr lang="en-US" sz="2800" dirty="0" smtClean="0"/>
              <a:t>Light blue = few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profiles are very close to coast and show particle flux</a:t>
            </a:r>
          </a:p>
          <a:p>
            <a:r>
              <a:rPr lang="en-US" dirty="0" smtClean="0"/>
              <a:t>Less particles after the overturn</a:t>
            </a:r>
          </a:p>
          <a:p>
            <a:r>
              <a:rPr lang="en-US" dirty="0" smtClean="0"/>
              <a:t>Can see mixing events in deeper bins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B78-7170-421F-8C79-E248D7206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A7EF-9CC4-B945-BC61-CEB7E481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55800" y="660400"/>
            <a:ext cx="67945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Sea-Bird Scientific University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183289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0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99300" cy="762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We are Talking About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95" y="3429000"/>
            <a:ext cx="3889555" cy="27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5576" y="1219196"/>
            <a:ext cx="210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Normal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stratified</a:t>
            </a:r>
            <a:r>
              <a:rPr lang="en-US" sz="2000" dirty="0" smtClean="0">
                <a:latin typeface="Calibri" panose="020F0502020204030204" pitchFamily="34" charset="0"/>
              </a:rPr>
              <a:t>, top and bottom separate</a:t>
            </a:r>
          </a:p>
        </p:txBody>
      </p:sp>
      <p:pic>
        <p:nvPicPr>
          <p:cNvPr id="3" name="Picture 2" descr="C:\Users\dmurphy\AppData\Local\Microsoft\Windows\Temporary Internet Files\Content.Outlook\CWTNOWV3\IMG_05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31435" b="17088"/>
          <a:stretch/>
        </p:blipFill>
        <p:spPr bwMode="auto">
          <a:xfrm rot="5400000">
            <a:off x="-1346165" y="2717766"/>
            <a:ext cx="5577840" cy="2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murphy\AppData\Local\Microsoft\Windows\Temporary Internet Files\Content.Outlook\CWTNOWV3\IMG_05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1482"/>
          <a:stretch/>
        </p:blipFill>
        <p:spPr bwMode="auto">
          <a:xfrm rot="5400000">
            <a:off x="4928362" y="2822062"/>
            <a:ext cx="5669280" cy="19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8088" y="5638800"/>
            <a:ext cx="265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 Mediterranean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6210" y="2294331"/>
            <a:ext cx="81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Oil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6044" y="2895600"/>
            <a:ext cx="1445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Vinegar</a:t>
            </a:r>
          </a:p>
        </p:txBody>
      </p:sp>
      <p:cxnSp>
        <p:nvCxnSpPr>
          <p:cNvPr id="7" name="Straight Arrow Connector 6"/>
          <p:cNvCxnSpPr>
            <a:stCxn id="9" idx="1"/>
          </p:cNvCxnSpPr>
          <p:nvPr/>
        </p:nvCxnSpPr>
        <p:spPr>
          <a:xfrm flipH="1">
            <a:off x="2057400" y="2555941"/>
            <a:ext cx="1008810" cy="17874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09800" y="3152116"/>
            <a:ext cx="901102" cy="22580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32247" y="1219196"/>
            <a:ext cx="1973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Calibri" panose="020F0502020204030204" pitchFamily="34" charset="0"/>
              </a:rPr>
              <a:t>Overturned</a:t>
            </a:r>
            <a:r>
              <a:rPr lang="en-US" sz="2000" dirty="0" smtClean="0">
                <a:latin typeface="Calibri" panose="020F0502020204030204" pitchFamily="34" charset="0"/>
              </a:rPr>
              <a:t>: top and bottom mixed</a:t>
            </a:r>
          </a:p>
        </p:txBody>
      </p:sp>
    </p:spTree>
    <p:extLst>
      <p:ext uri="{BB962C8B-B14F-4D97-AF65-F5344CB8AC3E}">
        <p14:creationId xmlns:p14="http://schemas.microsoft.com/office/powerpoint/2010/main" val="24672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398537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Sigma T Shows Overturn Event in March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"/>
          <a:stretch/>
        </p:blipFill>
        <p:spPr>
          <a:xfrm>
            <a:off x="1524000" y="1066800"/>
            <a:ext cx="6476246" cy="5715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123571" y="838200"/>
            <a:ext cx="0" cy="4667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66975" y="619056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Float hits bottom or grounds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6128310"/>
            <a:ext cx="685800" cy="391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599" y="228600"/>
            <a:ext cx="6746875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Oxygen and Chlorophyll </a:t>
            </a:r>
            <a:r>
              <a:rPr lang="en-US" sz="3600" dirty="0"/>
              <a:t>Concentration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2133600" cy="685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444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4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9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94500" cy="1092200"/>
          </a:xfrm>
        </p:spPr>
        <p:txBody>
          <a:bodyPr/>
          <a:lstStyle/>
          <a:p>
            <a:r>
              <a:rPr lang="en-US" dirty="0" smtClean="0"/>
              <a:t>Close Up of the Overturn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76400"/>
            <a:ext cx="444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676400"/>
            <a:ext cx="444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94500" cy="1092200"/>
          </a:xfrm>
        </p:spPr>
        <p:txBody>
          <a:bodyPr/>
          <a:lstStyle/>
          <a:p>
            <a:r>
              <a:rPr lang="en-US" dirty="0" smtClean="0"/>
              <a:t>Close Up of the Overturn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76400"/>
            <a:ext cx="444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676400"/>
            <a:ext cx="444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152400"/>
            <a:ext cx="6794500" cy="762000"/>
          </a:xfrm>
        </p:spPr>
        <p:txBody>
          <a:bodyPr/>
          <a:lstStyle/>
          <a:p>
            <a:r>
              <a:rPr lang="en-US" dirty="0" smtClean="0"/>
              <a:t>Oxygen Time Series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37794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8675" y="11464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Shallow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025" y="60423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Deep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47800" y="1608147"/>
            <a:ext cx="9525" cy="44341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3625" y="63066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Days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67075" y="6575733"/>
            <a:ext cx="3810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5800" y="6131751"/>
            <a:ext cx="685800" cy="345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152400"/>
            <a:ext cx="6794500" cy="762000"/>
          </a:xfrm>
        </p:spPr>
        <p:txBody>
          <a:bodyPr/>
          <a:lstStyle/>
          <a:p>
            <a:r>
              <a:rPr lang="en-US" dirty="0" smtClean="0"/>
              <a:t>Oxygen Time Series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37794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8675" y="11464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Shallow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025" y="60423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Deep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47800" y="1608147"/>
            <a:ext cx="9525" cy="44341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3625" y="63066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Days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67075" y="6575733"/>
            <a:ext cx="3810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5800" y="6131751"/>
            <a:ext cx="685800" cy="345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94500" cy="762000"/>
          </a:xfrm>
        </p:spPr>
        <p:txBody>
          <a:bodyPr/>
          <a:lstStyle/>
          <a:p>
            <a:r>
              <a:rPr lang="en-US" dirty="0" smtClean="0"/>
              <a:t>Chlorophyll Time Series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" y="960120"/>
            <a:ext cx="637794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675" y="11464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Shallow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025" y="60423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Deep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47800" y="1608147"/>
            <a:ext cx="9525" cy="44341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3625" y="63066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Days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67075" y="6575733"/>
            <a:ext cx="3810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95800" y="6131751"/>
            <a:ext cx="685800" cy="345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94500" cy="762000"/>
          </a:xfrm>
        </p:spPr>
        <p:txBody>
          <a:bodyPr/>
          <a:lstStyle/>
          <a:p>
            <a:r>
              <a:rPr lang="en-US" dirty="0" smtClean="0"/>
              <a:t>Chlorophyll Time Series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" y="960120"/>
            <a:ext cx="637794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675" y="11464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Shallow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025" y="60423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Deep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47800" y="1608147"/>
            <a:ext cx="9525" cy="44341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3625" y="63066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Days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67075" y="6575733"/>
            <a:ext cx="3810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95800" y="6131751"/>
            <a:ext cx="685800" cy="345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2"/>
          <a:stretch/>
        </p:blipFill>
        <p:spPr bwMode="auto">
          <a:xfrm>
            <a:off x="1752600" y="826994"/>
            <a:ext cx="5715000" cy="58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794500" cy="533399"/>
          </a:xfrm>
        </p:spPr>
        <p:txBody>
          <a:bodyPr/>
          <a:lstStyle/>
          <a:p>
            <a:r>
              <a:rPr lang="en-US" dirty="0" smtClean="0"/>
              <a:t>Backscattering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49"/>
            <a:ext cx="64008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43400" y="6131751"/>
            <a:ext cx="685800" cy="345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0" y="152400"/>
            <a:ext cx="6794500" cy="685800"/>
          </a:xfrm>
        </p:spPr>
        <p:txBody>
          <a:bodyPr/>
          <a:lstStyle/>
          <a:p>
            <a:r>
              <a:rPr lang="en-US" dirty="0" smtClean="0"/>
              <a:t>Backscattering = Particles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715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Shallow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5867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Deep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00125" y="1433214"/>
            <a:ext cx="9525" cy="44341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5950" y="613175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Days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9400" y="6400800"/>
            <a:ext cx="3810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794500" cy="1092200"/>
          </a:xfrm>
        </p:spPr>
        <p:txBody>
          <a:bodyPr/>
          <a:lstStyle/>
          <a:p>
            <a:r>
              <a:rPr lang="en-US" dirty="0" smtClean="0"/>
              <a:t>The Tool for this is a Biogeochemical Float</a:t>
            </a:r>
            <a:endParaRPr lang="en-US" dirty="0"/>
          </a:p>
        </p:txBody>
      </p:sp>
      <p:pic>
        <p:nvPicPr>
          <p:cNvPr id="1026" name="Picture 2" descr="I:\users\dbresko\DeployedPhotos\Navis\NavisBGC VF Med deployment Sept. 2012\_MED1556b1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r="40741"/>
          <a:stretch/>
        </p:blipFill>
        <p:spPr bwMode="auto">
          <a:xfrm>
            <a:off x="5715000" y="1477635"/>
            <a:ext cx="2108201" cy="49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77635"/>
            <a:ext cx="1157624" cy="4876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36783"/>
            <a:ext cx="1143000" cy="47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94500" cy="10922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477000" cy="4114800"/>
          </a:xfrm>
        </p:spPr>
        <p:txBody>
          <a:bodyPr/>
          <a:lstStyle/>
          <a:p>
            <a:r>
              <a:rPr lang="en-US" dirty="0" smtClean="0"/>
              <a:t>I hope you are as excited by this new tool as I am</a:t>
            </a:r>
          </a:p>
          <a:p>
            <a:r>
              <a:rPr lang="en-US" dirty="0" smtClean="0"/>
              <a:t>More of these floats are being launched all the time</a:t>
            </a:r>
          </a:p>
          <a:p>
            <a:r>
              <a:rPr lang="en-US" dirty="0" smtClean="0"/>
              <a:t>The International ARGO program is preparing to make the data publicly available</a:t>
            </a:r>
          </a:p>
        </p:txBody>
      </p:sp>
    </p:spTree>
    <p:extLst>
      <p:ext uri="{BB962C8B-B14F-4D97-AF65-F5344CB8AC3E}">
        <p14:creationId xmlns:p14="http://schemas.microsoft.com/office/powerpoint/2010/main" val="9493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4" y="117475"/>
            <a:ext cx="6794500" cy="1092200"/>
          </a:xfrm>
        </p:spPr>
        <p:txBody>
          <a:bodyPr/>
          <a:lstStyle/>
          <a:p>
            <a:r>
              <a:rPr lang="en-US" dirty="0" smtClean="0"/>
              <a:t>How Floats Work</a:t>
            </a:r>
            <a:endParaRPr lang="en-US" dirty="0"/>
          </a:p>
        </p:txBody>
      </p:sp>
      <p:pic>
        <p:nvPicPr>
          <p:cNvPr id="2050" name="Picture 2" descr="http://www.argo.ucsd.edu/operation_park_pro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4683" y="6419850"/>
            <a:ext cx="485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http://www.argo.ucsd.edu/How_Argo_floats.html</a:t>
            </a:r>
          </a:p>
        </p:txBody>
      </p:sp>
    </p:spTree>
    <p:extLst>
      <p:ext uri="{BB962C8B-B14F-4D97-AF65-F5344CB8AC3E}">
        <p14:creationId xmlns:p14="http://schemas.microsoft.com/office/powerpoint/2010/main" val="39830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94500" cy="1092200"/>
          </a:xfrm>
        </p:spPr>
        <p:txBody>
          <a:bodyPr/>
          <a:lstStyle/>
          <a:p>
            <a:r>
              <a:rPr lang="en-US" dirty="0" smtClean="0"/>
              <a:t>We Launched a Float in the Mediterranean Sea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/>
          <a:stretch/>
        </p:blipFill>
        <p:spPr bwMode="auto">
          <a:xfrm>
            <a:off x="1219200" y="1600198"/>
            <a:ext cx="7162799" cy="506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794500" cy="533400"/>
          </a:xfrm>
        </p:spPr>
        <p:txBody>
          <a:bodyPr/>
          <a:lstStyle/>
          <a:p>
            <a:r>
              <a:rPr lang="en-US" dirty="0" smtClean="0"/>
              <a:t>What We 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010400" cy="5334000"/>
          </a:xfrm>
        </p:spPr>
        <p:txBody>
          <a:bodyPr/>
          <a:lstStyle/>
          <a:p>
            <a:r>
              <a:rPr lang="en-US" sz="2800" dirty="0" smtClean="0"/>
              <a:t>An overturn of the Mediterranean</a:t>
            </a:r>
          </a:p>
          <a:p>
            <a:r>
              <a:rPr lang="en-US" sz="2800" dirty="0" smtClean="0"/>
              <a:t>An event that occurs when the sea surface temperatures cool to become dense enough to sink</a:t>
            </a:r>
          </a:p>
          <a:p>
            <a:r>
              <a:rPr lang="en-US" sz="2800" dirty="0" smtClean="0"/>
              <a:t>Top to bottom mixing – of everything!</a:t>
            </a:r>
          </a:p>
          <a:p>
            <a:r>
              <a:rPr lang="en-US" sz="2800" dirty="0" smtClean="0"/>
              <a:t>Observed in:</a:t>
            </a:r>
          </a:p>
          <a:p>
            <a:pPr lvl="1"/>
            <a:r>
              <a:rPr lang="en-US" sz="2400" dirty="0" smtClean="0"/>
              <a:t>Temperature &amp; Salinity &amp; Density</a:t>
            </a:r>
          </a:p>
          <a:p>
            <a:pPr lvl="1"/>
            <a:r>
              <a:rPr lang="en-US" sz="2400" dirty="0" smtClean="0"/>
              <a:t>Oxygen</a:t>
            </a:r>
          </a:p>
          <a:p>
            <a:pPr lvl="1"/>
            <a:r>
              <a:rPr lang="en-US" sz="2400" dirty="0" smtClean="0"/>
              <a:t>Chlorophyll</a:t>
            </a:r>
          </a:p>
          <a:p>
            <a:pPr lvl="1"/>
            <a:r>
              <a:rPr lang="en-US" sz="2400" dirty="0" smtClean="0"/>
              <a:t>Particles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3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Interesting Because: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This event is a pulse of oxygen and carbon in the form of chlorophyll and particles to the bottom</a:t>
            </a:r>
          </a:p>
          <a:p>
            <a:r>
              <a:rPr lang="en-US" dirty="0" smtClean="0"/>
              <a:t>Think about </a:t>
            </a:r>
          </a:p>
          <a:p>
            <a:pPr lvl="1"/>
            <a:r>
              <a:rPr lang="en-US" dirty="0" smtClean="0"/>
              <a:t>How much kinetic energy is dissipated</a:t>
            </a:r>
          </a:p>
          <a:p>
            <a:pPr lvl="1"/>
            <a:r>
              <a:rPr lang="en-US" dirty="0" smtClean="0"/>
              <a:t>The effect on the seafloor geochemistry</a:t>
            </a:r>
          </a:p>
          <a:p>
            <a:pPr lvl="1"/>
            <a:r>
              <a:rPr lang="en-US" dirty="0" smtClean="0"/>
              <a:t>Carbon sequestration</a:t>
            </a:r>
          </a:p>
          <a:p>
            <a:pPr lvl="1"/>
            <a:r>
              <a:rPr lang="en-US" dirty="0" smtClean="0"/>
              <a:t>This is the inverse of upwelling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99300" cy="1092200"/>
          </a:xfrm>
        </p:spPr>
        <p:txBody>
          <a:bodyPr/>
          <a:lstStyle/>
          <a:p>
            <a:r>
              <a:rPr lang="en-US" dirty="0" smtClean="0"/>
              <a:t>Where the Event Occurred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828800"/>
            <a:ext cx="82772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18752561">
            <a:off x="1297434" y="3495383"/>
            <a:ext cx="3008881" cy="769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336720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35 Daily Profiles: Event lasted more than a month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See in Temperature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611694"/>
              </p:ext>
            </p:extLst>
          </p:nvPr>
        </p:nvGraphicFramePr>
        <p:xfrm>
          <a:off x="838200" y="2286000"/>
          <a:ext cx="2743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36510"/>
              </p:ext>
            </p:extLst>
          </p:nvPr>
        </p:nvGraphicFramePr>
        <p:xfrm>
          <a:off x="3649980" y="2308860"/>
          <a:ext cx="2286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130889"/>
              </p:ext>
            </p:extLst>
          </p:nvPr>
        </p:nvGraphicFramePr>
        <p:xfrm>
          <a:off x="6008370" y="2331720"/>
          <a:ext cx="2286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0764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During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023100" cy="1143000"/>
          </a:xfrm>
        </p:spPr>
        <p:txBody>
          <a:bodyPr/>
          <a:lstStyle/>
          <a:p>
            <a:r>
              <a:rPr lang="en-US" dirty="0" smtClean="0"/>
              <a:t>Density Becomes Constant as the Overturn Occurs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74894"/>
              </p:ext>
            </p:extLst>
          </p:nvPr>
        </p:nvGraphicFramePr>
        <p:xfrm>
          <a:off x="767715" y="2362200"/>
          <a:ext cx="2743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679101"/>
              </p:ext>
            </p:extLst>
          </p:nvPr>
        </p:nvGraphicFramePr>
        <p:xfrm>
          <a:off x="3581400" y="2362200"/>
          <a:ext cx="2286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12977"/>
              </p:ext>
            </p:extLst>
          </p:nvPr>
        </p:nvGraphicFramePr>
        <p:xfrm>
          <a:off x="5937885" y="2362200"/>
          <a:ext cx="2286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74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20764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During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BSU Theme">
  <a:themeElements>
    <a:clrScheme name="Science Analysis">
      <a:dk1>
        <a:srgbClr val="000000"/>
      </a:dk1>
      <a:lt1>
        <a:srgbClr val="66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8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C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7529</TotalTime>
  <Words>437</Words>
  <Application>Microsoft Macintosh PowerPoint</Application>
  <PresentationFormat>On-screen Show (4:3)</PresentationFormat>
  <Paragraphs>109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SBSU Theme</vt:lpstr>
      <vt:lpstr>What We are Talking About</vt:lpstr>
      <vt:lpstr>The Tool for this is a Biogeochemical Float</vt:lpstr>
      <vt:lpstr>How Floats Work</vt:lpstr>
      <vt:lpstr>We Launched a Float in the Mediterranean Sea</vt:lpstr>
      <vt:lpstr>What We Saw</vt:lpstr>
      <vt:lpstr>This is Interesting Because:</vt:lpstr>
      <vt:lpstr>Where the Event Occurred</vt:lpstr>
      <vt:lpstr>Easy to See in Temperature</vt:lpstr>
      <vt:lpstr>Density Becomes Constant as the Overturn Occurs</vt:lpstr>
      <vt:lpstr>Sigma T Shows Overturn Event in March</vt:lpstr>
      <vt:lpstr>Oxygen and Chlorophyll Concentration</vt:lpstr>
      <vt:lpstr>Close Up of the Overturn</vt:lpstr>
      <vt:lpstr>Close Up of the Overturn</vt:lpstr>
      <vt:lpstr>Oxygen Time Series</vt:lpstr>
      <vt:lpstr>Oxygen Time Series</vt:lpstr>
      <vt:lpstr>Chlorophyll Time Series</vt:lpstr>
      <vt:lpstr>Chlorophyll Time Series</vt:lpstr>
      <vt:lpstr>Backscattering</vt:lpstr>
      <vt:lpstr>Backscattering = Particles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Revealing Upper Ocean Processes with Bio-Geochemical Floats</dc:title>
  <dc:creator>Dave Murphy</dc:creator>
  <cp:lastModifiedBy>Rebecca Fowler</cp:lastModifiedBy>
  <cp:revision>112</cp:revision>
  <dcterms:created xsi:type="dcterms:W3CDTF">2014-01-13T17:46:17Z</dcterms:created>
  <dcterms:modified xsi:type="dcterms:W3CDTF">2015-10-18T19:29:47Z</dcterms:modified>
</cp:coreProperties>
</file>