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658" r:id="rId2"/>
    <p:sldMasterId id="2147483721" r:id="rId3"/>
    <p:sldMasterId id="2147483726" r:id="rId4"/>
  </p:sldMasterIdLst>
  <p:notesMasterIdLst>
    <p:notesMasterId r:id="rId16"/>
  </p:notesMasterIdLst>
  <p:sldIdLst>
    <p:sldId id="270" r:id="rId5"/>
    <p:sldId id="260" r:id="rId6"/>
    <p:sldId id="265" r:id="rId7"/>
    <p:sldId id="282" r:id="rId8"/>
    <p:sldId id="289" r:id="rId9"/>
    <p:sldId id="283" r:id="rId10"/>
    <p:sldId id="290" r:id="rId11"/>
    <p:sldId id="286" r:id="rId12"/>
    <p:sldId id="287" r:id="rId13"/>
    <p:sldId id="288" r:id="rId14"/>
    <p:sldId id="271" r:id="rId15"/>
  </p:sldIdLst>
  <p:sldSz cx="9144000" cy="6858000" type="screen4x3"/>
  <p:notesSz cx="6997700" cy="9271000"/>
  <p:defaultTextStyle>
    <a:defPPr>
      <a:defRPr lang="en-US"/>
    </a:defPPr>
    <a:lvl1pPr algn="l" rtl="0" fontAlgn="base">
      <a:spcBef>
        <a:spcPct val="0"/>
      </a:spcBef>
      <a:spcAft>
        <a:spcPct val="0"/>
      </a:spcAft>
      <a:defRPr kern="1200">
        <a:solidFill>
          <a:schemeClr val="tx1"/>
        </a:solidFill>
        <a:latin typeface="Century Gothic" pitchFamily="34" charset="0"/>
        <a:ea typeface="+mn-ea"/>
        <a:cs typeface="Arial" pitchFamily="34" charset="0"/>
      </a:defRPr>
    </a:lvl1pPr>
    <a:lvl2pPr marL="457200" algn="l" rtl="0" fontAlgn="base">
      <a:spcBef>
        <a:spcPct val="0"/>
      </a:spcBef>
      <a:spcAft>
        <a:spcPct val="0"/>
      </a:spcAft>
      <a:defRPr kern="1200">
        <a:solidFill>
          <a:schemeClr val="tx1"/>
        </a:solidFill>
        <a:latin typeface="Century Gothic" pitchFamily="34" charset="0"/>
        <a:ea typeface="+mn-ea"/>
        <a:cs typeface="Arial" pitchFamily="34" charset="0"/>
      </a:defRPr>
    </a:lvl2pPr>
    <a:lvl3pPr marL="914400" algn="l" rtl="0" fontAlgn="base">
      <a:spcBef>
        <a:spcPct val="0"/>
      </a:spcBef>
      <a:spcAft>
        <a:spcPct val="0"/>
      </a:spcAft>
      <a:defRPr kern="1200">
        <a:solidFill>
          <a:schemeClr val="tx1"/>
        </a:solidFill>
        <a:latin typeface="Century Gothic" pitchFamily="34" charset="0"/>
        <a:ea typeface="+mn-ea"/>
        <a:cs typeface="Arial" pitchFamily="34" charset="0"/>
      </a:defRPr>
    </a:lvl3pPr>
    <a:lvl4pPr marL="1371600" algn="l" rtl="0" fontAlgn="base">
      <a:spcBef>
        <a:spcPct val="0"/>
      </a:spcBef>
      <a:spcAft>
        <a:spcPct val="0"/>
      </a:spcAft>
      <a:defRPr kern="1200">
        <a:solidFill>
          <a:schemeClr val="tx1"/>
        </a:solidFill>
        <a:latin typeface="Century Gothic" pitchFamily="34" charset="0"/>
        <a:ea typeface="+mn-ea"/>
        <a:cs typeface="Arial" pitchFamily="34" charset="0"/>
      </a:defRPr>
    </a:lvl4pPr>
    <a:lvl5pPr marL="1828800" algn="l" rtl="0" fontAlgn="base">
      <a:spcBef>
        <a:spcPct val="0"/>
      </a:spcBef>
      <a:spcAft>
        <a:spcPct val="0"/>
      </a:spcAft>
      <a:defRPr kern="1200">
        <a:solidFill>
          <a:schemeClr val="tx1"/>
        </a:solidFill>
        <a:latin typeface="Century Gothic" pitchFamily="34" charset="0"/>
        <a:ea typeface="+mn-ea"/>
        <a:cs typeface="Arial" pitchFamily="34" charset="0"/>
      </a:defRPr>
    </a:lvl5pPr>
    <a:lvl6pPr marL="2286000" algn="l" defTabSz="914400" rtl="0" eaLnBrk="1" latinLnBrk="0" hangingPunct="1">
      <a:defRPr kern="1200">
        <a:solidFill>
          <a:schemeClr val="tx1"/>
        </a:solidFill>
        <a:latin typeface="Century Gothic" pitchFamily="34" charset="0"/>
        <a:ea typeface="+mn-ea"/>
        <a:cs typeface="Arial" pitchFamily="34" charset="0"/>
      </a:defRPr>
    </a:lvl6pPr>
    <a:lvl7pPr marL="2743200" algn="l" defTabSz="914400" rtl="0" eaLnBrk="1" latinLnBrk="0" hangingPunct="1">
      <a:defRPr kern="1200">
        <a:solidFill>
          <a:schemeClr val="tx1"/>
        </a:solidFill>
        <a:latin typeface="Century Gothic" pitchFamily="34" charset="0"/>
        <a:ea typeface="+mn-ea"/>
        <a:cs typeface="Arial" pitchFamily="34" charset="0"/>
      </a:defRPr>
    </a:lvl7pPr>
    <a:lvl8pPr marL="3200400" algn="l" defTabSz="914400" rtl="0" eaLnBrk="1" latinLnBrk="0" hangingPunct="1">
      <a:defRPr kern="1200">
        <a:solidFill>
          <a:schemeClr val="tx1"/>
        </a:solidFill>
        <a:latin typeface="Century Gothic" pitchFamily="34" charset="0"/>
        <a:ea typeface="+mn-ea"/>
        <a:cs typeface="Arial" pitchFamily="34" charset="0"/>
      </a:defRPr>
    </a:lvl8pPr>
    <a:lvl9pPr marL="3657600" algn="l" defTabSz="914400" rtl="0" eaLnBrk="1" latinLnBrk="0" hangingPunct="1">
      <a:defRPr kern="1200">
        <a:solidFill>
          <a:schemeClr val="tx1"/>
        </a:solidFill>
        <a:latin typeface="Century Gothic"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7F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501" autoAdjust="0"/>
  </p:normalViewPr>
  <p:slideViewPr>
    <p:cSldViewPr>
      <p:cViewPr>
        <p:scale>
          <a:sx n="49" d="100"/>
          <a:sy n="49" d="100"/>
        </p:scale>
        <p:origin x="-1986" y="-342"/>
      </p:cViewPr>
      <p:guideLst>
        <p:guide orient="horz" pos="2160"/>
        <p:guide pos="2880"/>
      </p:guideLst>
    </p:cSldViewPr>
  </p:slideViewPr>
  <p:notesTextViewPr>
    <p:cViewPr>
      <p:scale>
        <a:sx n="1" d="1"/>
        <a:sy n="1" d="1"/>
      </p:scale>
      <p:origin x="0" y="0"/>
    </p:cViewPr>
  </p:notesTextViewPr>
  <p:sorterViewPr>
    <p:cViewPr>
      <p:scale>
        <a:sx n="100" d="100"/>
        <a:sy n="100" d="100"/>
      </p:scale>
      <p:origin x="0" y="450"/>
    </p:cViewPr>
  </p:sorterViewPr>
  <p:notesViewPr>
    <p:cSldViewPr>
      <p:cViewPr varScale="1">
        <p:scale>
          <a:sx n="97" d="100"/>
          <a:sy n="97" d="100"/>
        </p:scale>
        <p:origin x="-3480" y="-90"/>
      </p:cViewPr>
      <p:guideLst>
        <p:guide orient="horz" pos="2920"/>
        <p:guide pos="22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125" cy="463550"/>
          </a:xfrm>
          <a:prstGeom prst="rect">
            <a:avLst/>
          </a:prstGeom>
        </p:spPr>
        <p:txBody>
          <a:bodyPr vert="horz" lIns="92958" tIns="46479" rIns="92958" bIns="4647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63988" y="0"/>
            <a:ext cx="3032125" cy="463550"/>
          </a:xfrm>
          <a:prstGeom prst="rect">
            <a:avLst/>
          </a:prstGeom>
        </p:spPr>
        <p:txBody>
          <a:bodyPr vert="horz" lIns="92958" tIns="46479" rIns="92958" bIns="46479" rtlCol="0"/>
          <a:lstStyle>
            <a:lvl1pPr algn="r" fontAlgn="auto">
              <a:spcBef>
                <a:spcPts val="0"/>
              </a:spcBef>
              <a:spcAft>
                <a:spcPts val="0"/>
              </a:spcAft>
              <a:defRPr sz="1200">
                <a:latin typeface="+mn-lt"/>
                <a:cs typeface="+mn-cs"/>
              </a:defRPr>
            </a:lvl1pPr>
          </a:lstStyle>
          <a:p>
            <a:pPr>
              <a:defRPr/>
            </a:pPr>
            <a:fld id="{29CF98F9-9247-4694-B8BF-AC3056625543}" type="datetimeFigureOut">
              <a:rPr lang="en-US"/>
              <a:pPr>
                <a:defRPr/>
              </a:pPr>
              <a:t>6/19/2016</a:t>
            </a:fld>
            <a:endParaRPr lang="en-US"/>
          </a:p>
        </p:txBody>
      </p:sp>
      <p:sp>
        <p:nvSpPr>
          <p:cNvPr id="4" name="Slide Image Placeholder 3"/>
          <p:cNvSpPr>
            <a:spLocks noGrp="1" noRot="1" noChangeAspect="1"/>
          </p:cNvSpPr>
          <p:nvPr>
            <p:ph type="sldImg" idx="2"/>
          </p:nvPr>
        </p:nvSpPr>
        <p:spPr>
          <a:xfrm>
            <a:off x="1181100" y="695325"/>
            <a:ext cx="4635500" cy="3476625"/>
          </a:xfrm>
          <a:prstGeom prst="rect">
            <a:avLst/>
          </a:prstGeom>
          <a:noFill/>
          <a:ln w="12700">
            <a:solidFill>
              <a:prstClr val="black"/>
            </a:solidFill>
          </a:ln>
        </p:spPr>
        <p:txBody>
          <a:bodyPr vert="horz" lIns="92958" tIns="46479" rIns="92958" bIns="46479" rtlCol="0" anchor="ctr"/>
          <a:lstStyle/>
          <a:p>
            <a:pPr lvl="0"/>
            <a:endParaRPr lang="en-US" noProof="0"/>
          </a:p>
        </p:txBody>
      </p:sp>
      <p:sp>
        <p:nvSpPr>
          <p:cNvPr id="5" name="Notes Placeholder 4"/>
          <p:cNvSpPr>
            <a:spLocks noGrp="1"/>
          </p:cNvSpPr>
          <p:nvPr>
            <p:ph type="body" sz="quarter" idx="3"/>
          </p:nvPr>
        </p:nvSpPr>
        <p:spPr>
          <a:xfrm>
            <a:off x="700088" y="4403725"/>
            <a:ext cx="5597525" cy="4171950"/>
          </a:xfrm>
          <a:prstGeom prst="rect">
            <a:avLst/>
          </a:prstGeom>
        </p:spPr>
        <p:txBody>
          <a:bodyPr vert="horz" lIns="92958" tIns="46479" rIns="92958" bIns="4647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05863"/>
            <a:ext cx="3032125" cy="463550"/>
          </a:xfrm>
          <a:prstGeom prst="rect">
            <a:avLst/>
          </a:prstGeom>
        </p:spPr>
        <p:txBody>
          <a:bodyPr vert="horz" lIns="92958" tIns="46479" rIns="92958" bIns="46479"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63988" y="8805863"/>
            <a:ext cx="3032125" cy="463550"/>
          </a:xfrm>
          <a:prstGeom prst="rect">
            <a:avLst/>
          </a:prstGeom>
        </p:spPr>
        <p:txBody>
          <a:bodyPr vert="horz" lIns="92958" tIns="46479" rIns="92958" bIns="46479" rtlCol="0" anchor="b"/>
          <a:lstStyle>
            <a:lvl1pPr algn="r" fontAlgn="auto">
              <a:spcBef>
                <a:spcPts val="0"/>
              </a:spcBef>
              <a:spcAft>
                <a:spcPts val="0"/>
              </a:spcAft>
              <a:defRPr sz="1200">
                <a:latin typeface="+mn-lt"/>
                <a:cs typeface="+mn-cs"/>
              </a:defRPr>
            </a:lvl1pPr>
          </a:lstStyle>
          <a:p>
            <a:pPr>
              <a:defRPr/>
            </a:pPr>
            <a:fld id="{42A4884E-FC7E-474B-BF14-5EE0091B173D}" type="slidenum">
              <a:rPr lang="en-US"/>
              <a:pPr>
                <a:defRPr/>
              </a:pPr>
              <a:t>‹#›</a:t>
            </a:fld>
            <a:endParaRPr lang="en-US"/>
          </a:p>
        </p:txBody>
      </p:sp>
    </p:spTree>
    <p:extLst>
      <p:ext uri="{BB962C8B-B14F-4D97-AF65-F5344CB8AC3E}">
        <p14:creationId xmlns:p14="http://schemas.microsoft.com/office/powerpoint/2010/main" val="33040874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Presented</a:t>
            </a:r>
            <a:r>
              <a:rPr lang="en-US" baseline="0" dirty="0" smtClean="0"/>
              <a:t> at the NOAA, National Ocean Service meeting in Cuba</a:t>
            </a:r>
            <a:endParaRPr lang="en-US" dirty="0"/>
          </a:p>
        </p:txBody>
      </p:sp>
      <p:sp>
        <p:nvSpPr>
          <p:cNvPr id="4" name="Slide Number Placeholder 3"/>
          <p:cNvSpPr>
            <a:spLocks noGrp="1"/>
          </p:cNvSpPr>
          <p:nvPr>
            <p:ph type="sldNum" sz="quarter" idx="10"/>
          </p:nvPr>
        </p:nvSpPr>
        <p:spPr/>
        <p:txBody>
          <a:bodyPr/>
          <a:lstStyle/>
          <a:p>
            <a:pPr>
              <a:defRPr/>
            </a:pPr>
            <a:fld id="{42A4884E-FC7E-474B-BF14-5EE0091B173D}" type="slidenum">
              <a:rPr lang="en-US" smtClean="0"/>
              <a:pPr>
                <a:defRPr/>
              </a:pPr>
              <a:t>1</a:t>
            </a:fld>
            <a:endParaRPr lang="en-US"/>
          </a:p>
        </p:txBody>
      </p:sp>
    </p:spTree>
    <p:extLst>
      <p:ext uri="{BB962C8B-B14F-4D97-AF65-F5344CB8AC3E}">
        <p14:creationId xmlns:p14="http://schemas.microsoft.com/office/powerpoint/2010/main" val="2309778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D35C12-45DF-456C-BD81-50A3BD0E7983}"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616589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Arial" panose="020B0604020202020204" pitchFamily="34" charset="0"/>
              <a:buChar char="•"/>
            </a:pPr>
            <a:r>
              <a:rPr lang="en-US" altLang="en-US" dirty="0" smtClean="0"/>
              <a:t>US IOOS is a national program</a:t>
            </a:r>
          </a:p>
          <a:p>
            <a:pPr marL="171450" indent="-171450" eaLnBrk="1" hangingPunct="1">
              <a:spcBef>
                <a:spcPct val="0"/>
              </a:spcBef>
              <a:buFont typeface="Arial" panose="020B0604020202020204" pitchFamily="34" charset="0"/>
              <a:buChar char="•"/>
            </a:pPr>
            <a:r>
              <a:rPr lang="en-US" altLang="en-US" baseline="0" dirty="0" smtClean="0"/>
              <a:t>NOAA is the lead national agency but many national agencies are involved</a:t>
            </a:r>
          </a:p>
          <a:p>
            <a:pPr marL="171450" indent="-171450" eaLnBrk="1" hangingPunct="1">
              <a:spcBef>
                <a:spcPct val="0"/>
              </a:spcBef>
              <a:buFont typeface="Arial" panose="020B0604020202020204" pitchFamily="34" charset="0"/>
              <a:buChar char="•"/>
            </a:pPr>
            <a:r>
              <a:rPr lang="en-US" altLang="en-US" baseline="0" dirty="0" smtClean="0"/>
              <a:t>Unique with the 11 IOOS Regional Associations that understand what is needed regionally and locally but remain connected by being part of larger national program</a:t>
            </a:r>
          </a:p>
          <a:p>
            <a:pPr marL="171450" indent="-171450" eaLnBrk="1" hangingPunct="1">
              <a:spcBef>
                <a:spcPct val="0"/>
              </a:spcBef>
              <a:buFont typeface="Arial" panose="020B0604020202020204" pitchFamily="34" charset="0"/>
              <a:buChar char="•"/>
            </a:pPr>
            <a:r>
              <a:rPr lang="en-US" altLang="en-US" baseline="0" dirty="0" smtClean="0"/>
              <a:t>IOOS is more than observing, it is also about data integration, modeling through to products and services</a:t>
            </a:r>
          </a:p>
          <a:p>
            <a:pPr marL="171450" indent="-171450" eaLnBrk="1" hangingPunct="1">
              <a:spcBef>
                <a:spcPct val="0"/>
              </a:spcBef>
              <a:buFont typeface="Arial" panose="020B0604020202020204" pitchFamily="34" charset="0"/>
              <a:buChar char="•"/>
            </a:pPr>
            <a:r>
              <a:rPr lang="en-US" altLang="en-US" baseline="0" dirty="0" smtClean="0"/>
              <a:t>IOOS has many contributions but is coordinated under one program</a:t>
            </a:r>
          </a:p>
          <a:p>
            <a:pPr marL="171450" indent="-171450" eaLnBrk="1" hangingPunct="1">
              <a:spcBef>
                <a:spcPct val="0"/>
              </a:spcBef>
              <a:buFont typeface="Arial" panose="020B0604020202020204" pitchFamily="34" charset="0"/>
              <a:buChar char="•"/>
            </a:pPr>
            <a:r>
              <a:rPr lang="en-US" altLang="en-US" baseline="0" dirty="0" smtClean="0"/>
              <a:t>IOOS is user driven, scientifically based and policy neutral</a:t>
            </a:r>
          </a:p>
          <a:p>
            <a:pPr eaLnBrk="1" hangingPunct="1">
              <a:spcBef>
                <a:spcPct val="0"/>
              </a:spcBef>
            </a:pPr>
            <a:endParaRPr lang="en-US" altLang="en-US" baseline="0" dirty="0" smtClean="0"/>
          </a:p>
          <a:p>
            <a:pPr marL="228600" indent="-228600" eaLnBrk="1" hangingPunct="1">
              <a:spcBef>
                <a:spcPct val="0"/>
              </a:spcBef>
              <a:buAutoNum type="arabicPeriod"/>
            </a:pPr>
            <a:endParaRPr lang="en-US" altLang="en-US" dirty="0" smtClean="0"/>
          </a:p>
        </p:txBody>
      </p:sp>
      <p:sp>
        <p:nvSpPr>
          <p:cNvPr id="297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55283" indent="-290493">
              <a:defRPr>
                <a:solidFill>
                  <a:schemeClr val="tx1"/>
                </a:solidFill>
                <a:latin typeface="Century Gothic" pitchFamily="34" charset="0"/>
              </a:defRPr>
            </a:lvl2pPr>
            <a:lvl3pPr marL="1161974" indent="-232395">
              <a:defRPr>
                <a:solidFill>
                  <a:schemeClr val="tx1"/>
                </a:solidFill>
                <a:latin typeface="Century Gothic" pitchFamily="34" charset="0"/>
              </a:defRPr>
            </a:lvl3pPr>
            <a:lvl4pPr marL="1626763" indent="-232395">
              <a:defRPr>
                <a:solidFill>
                  <a:schemeClr val="tx1"/>
                </a:solidFill>
                <a:latin typeface="Century Gothic" pitchFamily="34" charset="0"/>
              </a:defRPr>
            </a:lvl4pPr>
            <a:lvl5pPr marL="2091553" indent="-232395">
              <a:defRPr>
                <a:solidFill>
                  <a:schemeClr val="tx1"/>
                </a:solidFill>
                <a:latin typeface="Century Gothic" pitchFamily="34" charset="0"/>
              </a:defRPr>
            </a:lvl5pPr>
            <a:lvl6pPr marL="2556342" indent="-232395" fontAlgn="base">
              <a:spcBef>
                <a:spcPct val="0"/>
              </a:spcBef>
              <a:spcAft>
                <a:spcPct val="0"/>
              </a:spcAft>
              <a:defRPr>
                <a:solidFill>
                  <a:schemeClr val="tx1"/>
                </a:solidFill>
                <a:latin typeface="Century Gothic" pitchFamily="34" charset="0"/>
              </a:defRPr>
            </a:lvl6pPr>
            <a:lvl7pPr marL="3021132" indent="-232395" fontAlgn="base">
              <a:spcBef>
                <a:spcPct val="0"/>
              </a:spcBef>
              <a:spcAft>
                <a:spcPct val="0"/>
              </a:spcAft>
              <a:defRPr>
                <a:solidFill>
                  <a:schemeClr val="tx1"/>
                </a:solidFill>
                <a:latin typeface="Century Gothic" pitchFamily="34" charset="0"/>
              </a:defRPr>
            </a:lvl7pPr>
            <a:lvl8pPr marL="3485921" indent="-232395" fontAlgn="base">
              <a:spcBef>
                <a:spcPct val="0"/>
              </a:spcBef>
              <a:spcAft>
                <a:spcPct val="0"/>
              </a:spcAft>
              <a:defRPr>
                <a:solidFill>
                  <a:schemeClr val="tx1"/>
                </a:solidFill>
                <a:latin typeface="Century Gothic" pitchFamily="34" charset="0"/>
              </a:defRPr>
            </a:lvl8pPr>
            <a:lvl9pPr marL="3950711" indent="-232395"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74EFD526-E867-4265-A462-B73807111E8F}" type="slidenum">
              <a:rPr lang="en-US" altLang="en-US" smtClean="0">
                <a:latin typeface="Calibri" pitchFamily="34" charset="0"/>
              </a:rPr>
              <a:pPr fontAlgn="base">
                <a:spcBef>
                  <a:spcPct val="0"/>
                </a:spcBef>
                <a:spcAft>
                  <a:spcPct val="0"/>
                </a:spcAft>
                <a:defRPr/>
              </a:pPr>
              <a:t>2</a:t>
            </a:fld>
            <a:endParaRPr lang="en-US" altLang="en-US" smtClean="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1751013" y="298450"/>
            <a:ext cx="3836987" cy="28797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750888" y="3341688"/>
            <a:ext cx="5724525" cy="5402262"/>
          </a:xfrm>
        </p:spPr>
        <p:txBody>
          <a:bodyPr/>
          <a:lstStyle/>
          <a:p>
            <a:pPr marL="171437" indent="-171437" eaLnBrk="1" hangingPunct="1">
              <a:buFont typeface="Arial" panose="020B0604020202020204" pitchFamily="34" charset="0"/>
              <a:buChar char="•"/>
              <a:defRPr/>
            </a:pPr>
            <a:r>
              <a:rPr lang="en-US" dirty="0" smtClean="0"/>
              <a:t>A niche we’ve created for ourselves is in the area of “communities of practice”. In each of these examples we are actively engaged in projects to improve a communities ability to deliver information for societal benefit.</a:t>
            </a:r>
          </a:p>
          <a:p>
            <a:pPr marL="171437" indent="-171437" eaLnBrk="1" hangingPunct="1">
              <a:buFont typeface="Arial" panose="020B0604020202020204" pitchFamily="34" charset="0"/>
              <a:buChar char="•"/>
              <a:defRPr/>
            </a:pPr>
            <a:endParaRPr lang="en-US" dirty="0" smtClean="0"/>
          </a:p>
          <a:p>
            <a:pPr marL="171437" indent="-171437" eaLnBrk="1" hangingPunct="1">
              <a:buFont typeface="Arial" panose="020B0604020202020204" pitchFamily="34" charset="0"/>
              <a:buChar char="•"/>
              <a:defRPr/>
            </a:pPr>
            <a:r>
              <a:rPr lang="en-US" dirty="0" smtClean="0"/>
              <a:t>Here are five areas we have endeavored to bring the community together.  </a:t>
            </a:r>
          </a:p>
          <a:p>
            <a:pPr eaLnBrk="1" hangingPunct="1">
              <a:buFont typeface="Arial" panose="020B0604020202020204" pitchFamily="34" charset="0"/>
              <a:buNone/>
              <a:defRPr/>
            </a:pPr>
            <a:endParaRPr lang="en-US" dirty="0" smtClean="0"/>
          </a:p>
          <a:p>
            <a:pPr marL="171437" indent="-171437" eaLnBrk="1" hangingPunct="1">
              <a:buFont typeface="Arial" panose="020B0604020202020204" pitchFamily="34" charset="0"/>
              <a:buChar char="•"/>
              <a:defRPr/>
            </a:pPr>
            <a:r>
              <a:rPr lang="en-US" b="1" dirty="0" smtClean="0"/>
              <a:t>High Frequency Radar:</a:t>
            </a:r>
          </a:p>
          <a:p>
            <a:pPr marL="625302" lvl="1" indent="-171437" eaLnBrk="1" hangingPunct="1">
              <a:buFont typeface="Arial" panose="020B0604020202020204" pitchFamily="34" charset="0"/>
              <a:buChar char="•"/>
              <a:defRPr/>
            </a:pPr>
            <a:r>
              <a:rPr lang="en-US" dirty="0" smtClean="0"/>
              <a:t>140 radars run by academic institutions, Program Office manages on the data management</a:t>
            </a:r>
          </a:p>
          <a:p>
            <a:pPr marL="625302" lvl="1" indent="-171437" eaLnBrk="1" hangingPunct="1">
              <a:buFont typeface="Arial" panose="020B0604020202020204" pitchFamily="34" charset="0"/>
              <a:buChar char="•"/>
              <a:defRPr/>
            </a:pPr>
            <a:r>
              <a:rPr lang="en-US" dirty="0" smtClean="0"/>
              <a:t>Create a national network from individual operators</a:t>
            </a:r>
          </a:p>
          <a:p>
            <a:pPr marL="625302" lvl="1" indent="-171437" eaLnBrk="1" hangingPunct="1">
              <a:buFont typeface="Arial" panose="020B0604020202020204" pitchFamily="34" charset="0"/>
              <a:buChar char="•"/>
              <a:defRPr/>
            </a:pPr>
            <a:r>
              <a:rPr lang="en-US" dirty="0" smtClean="0"/>
              <a:t>Data into PORTS® and NWS data tanks (AWIPS). </a:t>
            </a:r>
          </a:p>
          <a:p>
            <a:pPr marL="625302" lvl="1" indent="-171437" eaLnBrk="1" hangingPunct="1">
              <a:buFont typeface="Arial" panose="020B0604020202020204" pitchFamily="34" charset="0"/>
              <a:buChar char="•"/>
              <a:defRPr/>
            </a:pPr>
            <a:r>
              <a:rPr lang="en-US" dirty="0" smtClean="0"/>
              <a:t>Expanded radars to Antarctica</a:t>
            </a:r>
          </a:p>
          <a:p>
            <a:pPr marL="171437" indent="-171437" eaLnBrk="1" hangingPunct="1">
              <a:buFont typeface="Arial" panose="020B0604020202020204" pitchFamily="34" charset="0"/>
              <a:buChar char="•"/>
              <a:defRPr/>
            </a:pPr>
            <a:r>
              <a:rPr lang="en-US" b="1" dirty="0" smtClean="0"/>
              <a:t>Gliders:</a:t>
            </a:r>
            <a:endParaRPr lang="en-US" dirty="0" smtClean="0"/>
          </a:p>
          <a:p>
            <a:pPr marL="625302" lvl="1" indent="-171437" eaLnBrk="1" hangingPunct="1">
              <a:buFont typeface="Arial" panose="020B0604020202020204" pitchFamily="34" charset="0"/>
              <a:buChar char="•"/>
              <a:defRPr/>
            </a:pPr>
            <a:r>
              <a:rPr lang="en-US" dirty="0" smtClean="0"/>
              <a:t>Common Operating Standards</a:t>
            </a:r>
          </a:p>
          <a:p>
            <a:pPr marL="625302" lvl="1" indent="-171437" eaLnBrk="1" hangingPunct="1">
              <a:buFont typeface="Arial" panose="020B0604020202020204" pitchFamily="34" charset="0"/>
              <a:buChar char="•"/>
              <a:defRPr/>
            </a:pPr>
            <a:r>
              <a:rPr lang="en-US" dirty="0" smtClean="0"/>
              <a:t>White Paper Towards a National Glider Network published in August 2014</a:t>
            </a:r>
          </a:p>
          <a:p>
            <a:pPr marL="625302" lvl="1" indent="-171437" eaLnBrk="1" hangingPunct="1">
              <a:buFont typeface="Arial" panose="020B0604020202020204" pitchFamily="34" charset="0"/>
              <a:buChar char="•"/>
              <a:defRPr/>
            </a:pPr>
            <a:r>
              <a:rPr lang="en-US" dirty="0" smtClean="0"/>
              <a:t>Glider Data Assembly Center capability</a:t>
            </a:r>
          </a:p>
          <a:p>
            <a:pPr marL="625302" lvl="1" indent="-171437" eaLnBrk="1" hangingPunct="1">
              <a:buFont typeface="Arial" panose="020B0604020202020204" pitchFamily="34" charset="0"/>
              <a:buChar char="•"/>
              <a:defRPr/>
            </a:pPr>
            <a:r>
              <a:rPr lang="en-US" dirty="0" smtClean="0"/>
              <a:t>Starting a Task Team under the IOOC</a:t>
            </a:r>
          </a:p>
          <a:p>
            <a:pPr marL="171437" indent="-171437" eaLnBrk="1" hangingPunct="1">
              <a:buFont typeface="Arial" panose="020B0604020202020204" pitchFamily="34" charset="0"/>
              <a:buChar char="•"/>
              <a:defRPr/>
            </a:pPr>
            <a:r>
              <a:rPr lang="en-US" b="1" dirty="0" smtClean="0"/>
              <a:t>ATN:</a:t>
            </a:r>
          </a:p>
          <a:p>
            <a:pPr marL="625302" lvl="1" indent="-171437" eaLnBrk="1" hangingPunct="1">
              <a:buFont typeface="Arial" panose="020B0604020202020204" pitchFamily="34" charset="0"/>
              <a:buChar char="•"/>
              <a:defRPr/>
            </a:pPr>
            <a:r>
              <a:rPr lang="en-US" dirty="0"/>
              <a:t>This is in early stages for US IOOS. Within the United States the tagging efforts are in response to scientific research as Regional basis and much of it being done in our academic community.  There is not a national tagging program within the United States</a:t>
            </a:r>
            <a:r>
              <a:rPr lang="en-US" dirty="0" smtClean="0"/>
              <a:t>.</a:t>
            </a:r>
            <a:endParaRPr lang="en-US" dirty="0"/>
          </a:p>
          <a:p>
            <a:pPr marL="625302" lvl="1" indent="-171437" eaLnBrk="1" hangingPunct="1">
              <a:buFont typeface="Arial" panose="020B0604020202020204" pitchFamily="34" charset="0"/>
              <a:buChar char="•"/>
              <a:defRPr/>
            </a:pPr>
            <a:r>
              <a:rPr lang="en-US" dirty="0"/>
              <a:t>The US IOOS </a:t>
            </a:r>
            <a:r>
              <a:rPr lang="en-US" dirty="0" smtClean="0"/>
              <a:t>is supporting the </a:t>
            </a:r>
            <a:r>
              <a:rPr lang="en-US" dirty="0"/>
              <a:t>coordination of data coming from the community of taggers. </a:t>
            </a:r>
            <a:r>
              <a:rPr lang="en-US" dirty="0" smtClean="0"/>
              <a:t>C</a:t>
            </a:r>
            <a:r>
              <a:rPr lang="en-US" altLang="en-US" dirty="0" smtClean="0"/>
              <a:t>urrent </a:t>
            </a:r>
            <a:r>
              <a:rPr lang="en-US" altLang="en-US" dirty="0"/>
              <a:t>focus is on data management and building an ATN Data Assembly Center  (in collaboration with US NAVY , NOAA and TOPP program). The DAC will have the capability to integrate most Animal Telemetry Technology (Acoustic, Archival and Satellite tags</a:t>
            </a:r>
            <a:r>
              <a:rPr lang="en-US" altLang="en-US" dirty="0" smtClean="0"/>
              <a:t>).</a:t>
            </a:r>
          </a:p>
          <a:p>
            <a:pPr marL="625302" lvl="1" indent="-171437" eaLnBrk="1" hangingPunct="1">
              <a:buFont typeface="Arial" panose="020B0604020202020204" pitchFamily="34" charset="0"/>
              <a:buChar char="•"/>
              <a:defRPr/>
            </a:pPr>
            <a:endParaRPr lang="en-US" altLang="en-US" dirty="0" smtClean="0"/>
          </a:p>
          <a:p>
            <a:pPr marL="172896" indent="-171437" eaLnBrk="1" hangingPunct="1">
              <a:buFont typeface="Arial" panose="020B0604020202020204" pitchFamily="34" charset="0"/>
              <a:buChar char="•"/>
              <a:defRPr/>
            </a:pPr>
            <a:r>
              <a:rPr lang="en-US" altLang="en-US" b="1" dirty="0" smtClean="0"/>
              <a:t>Waves </a:t>
            </a:r>
            <a:r>
              <a:rPr lang="en-US" altLang="en-US" dirty="0" smtClean="0"/>
              <a:t>– National Plan with NOAA, IOOS and USACE.  IOOS Regions have increased the number of data well buoys in particular in Caribbean and Insular Pacific.  USACE fund the data management central system and is a contribution to IOOS. </a:t>
            </a:r>
            <a:endParaRPr lang="en-US" dirty="0" smtClean="0"/>
          </a:p>
          <a:p>
            <a:pPr marL="172896" indent="-171437" eaLnBrk="1" hangingPunct="1">
              <a:buFont typeface="Arial" panose="020B0604020202020204" pitchFamily="34" charset="0"/>
              <a:buChar char="•"/>
              <a:defRPr/>
            </a:pPr>
            <a:endParaRPr lang="en-US" altLang="en-US" b="1" dirty="0" smtClean="0"/>
          </a:p>
          <a:p>
            <a:pPr marL="172896" indent="-171437" eaLnBrk="1" hangingPunct="1">
              <a:buFont typeface="Arial" panose="020B0604020202020204" pitchFamily="34" charset="0"/>
              <a:buChar char="•"/>
              <a:defRPr/>
            </a:pPr>
            <a:r>
              <a:rPr lang="en-US" altLang="en-US" b="1" dirty="0" smtClean="0"/>
              <a:t>Biological Integration and Observation (BIO) Task Team BIO TT</a:t>
            </a:r>
            <a:r>
              <a:rPr lang="en-US" altLang="en-US" dirty="0" smtClean="0"/>
              <a:t>–National Plan with NOAA, IOOS and USACE.  IOOS Regions have increased the number of data well buoys in particular in Caribbean and Insular Pacific.  USACE fund the data management central system and is a contribution to IOOS. </a:t>
            </a:r>
          </a:p>
          <a:p>
            <a:pPr marL="625302" lvl="1" indent="-171437" eaLnBrk="1" hangingPunct="1">
              <a:buFont typeface="Arial" panose="020B0604020202020204" pitchFamily="34" charset="0"/>
              <a:buChar char="•"/>
              <a:defRPr/>
            </a:pPr>
            <a:endParaRPr lang="en-US" dirty="0" smtClean="0"/>
          </a:p>
          <a:p>
            <a:pPr marL="625302" lvl="1" indent="-171437" eaLnBrk="1" hangingPunct="1">
              <a:buFont typeface="Arial" panose="020B0604020202020204" pitchFamily="34" charset="0"/>
              <a:buChar char="•"/>
              <a:defRPr/>
            </a:pPr>
            <a:endParaRPr lang="en-US" dirty="0" smtClean="0"/>
          </a:p>
          <a:p>
            <a:pPr eaLnBrk="1" hangingPunct="1">
              <a:defRPr/>
            </a:pPr>
            <a:endParaRPr lang="en-US" dirty="0" smtClean="0"/>
          </a:p>
        </p:txBody>
      </p:sp>
      <p:sp>
        <p:nvSpPr>
          <p:cNvPr id="512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4063" indent="-288925" eaLnBrk="0" hangingPunct="0">
              <a:spcBef>
                <a:spcPct val="30000"/>
              </a:spcBef>
              <a:defRPr sz="1200">
                <a:solidFill>
                  <a:schemeClr val="tx1"/>
                </a:solidFill>
                <a:latin typeface="Calibri" pitchFamily="34" charset="0"/>
              </a:defRPr>
            </a:lvl2pPr>
            <a:lvl3pPr marL="1160463" indent="-231775" eaLnBrk="0" hangingPunct="0">
              <a:spcBef>
                <a:spcPct val="30000"/>
              </a:spcBef>
              <a:defRPr sz="1200">
                <a:solidFill>
                  <a:schemeClr val="tx1"/>
                </a:solidFill>
                <a:latin typeface="Calibri" pitchFamily="34" charset="0"/>
              </a:defRPr>
            </a:lvl3pPr>
            <a:lvl4pPr marL="1625600" indent="-231775" eaLnBrk="0" hangingPunct="0">
              <a:spcBef>
                <a:spcPct val="30000"/>
              </a:spcBef>
              <a:defRPr sz="1200">
                <a:solidFill>
                  <a:schemeClr val="tx1"/>
                </a:solidFill>
                <a:latin typeface="Calibri" pitchFamily="34" charset="0"/>
              </a:defRPr>
            </a:lvl4pPr>
            <a:lvl5pPr marL="2090738" indent="-231775" eaLnBrk="0" hangingPunct="0">
              <a:spcBef>
                <a:spcPct val="30000"/>
              </a:spcBef>
              <a:defRPr sz="1200">
                <a:solidFill>
                  <a:schemeClr val="tx1"/>
                </a:solidFill>
                <a:latin typeface="Calibri" pitchFamily="34" charset="0"/>
              </a:defRPr>
            </a:lvl5pPr>
            <a:lvl6pPr marL="2547938" indent="-231775" eaLnBrk="0" fontAlgn="base" hangingPunct="0">
              <a:spcBef>
                <a:spcPct val="30000"/>
              </a:spcBef>
              <a:spcAft>
                <a:spcPct val="0"/>
              </a:spcAft>
              <a:defRPr sz="1200">
                <a:solidFill>
                  <a:schemeClr val="tx1"/>
                </a:solidFill>
                <a:latin typeface="Calibri" pitchFamily="34" charset="0"/>
              </a:defRPr>
            </a:lvl6pPr>
            <a:lvl7pPr marL="3005138" indent="-231775" eaLnBrk="0" fontAlgn="base" hangingPunct="0">
              <a:spcBef>
                <a:spcPct val="30000"/>
              </a:spcBef>
              <a:spcAft>
                <a:spcPct val="0"/>
              </a:spcAft>
              <a:defRPr sz="1200">
                <a:solidFill>
                  <a:schemeClr val="tx1"/>
                </a:solidFill>
                <a:latin typeface="Calibri" pitchFamily="34" charset="0"/>
              </a:defRPr>
            </a:lvl7pPr>
            <a:lvl8pPr marL="3462338" indent="-231775" eaLnBrk="0" fontAlgn="base" hangingPunct="0">
              <a:spcBef>
                <a:spcPct val="30000"/>
              </a:spcBef>
              <a:spcAft>
                <a:spcPct val="0"/>
              </a:spcAft>
              <a:defRPr sz="1200">
                <a:solidFill>
                  <a:schemeClr val="tx1"/>
                </a:solidFill>
                <a:latin typeface="Calibri" pitchFamily="34" charset="0"/>
              </a:defRPr>
            </a:lvl8pPr>
            <a:lvl9pPr marL="3919538" indent="-23177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372F55BD-98B2-4DDB-B9E3-D4BBA63BDA1B}" type="slidenum">
              <a:rPr lang="en-US" altLang="en-US" smtClean="0">
                <a:latin typeface="Century Gothic" pitchFamily="34" charset="0"/>
              </a:rPr>
              <a:pPr eaLnBrk="1" hangingPunct="1">
                <a:spcBef>
                  <a:spcPct val="0"/>
                </a:spcBef>
                <a:defRPr/>
              </a:pPr>
              <a:t>3</a:t>
            </a:fld>
            <a:endParaRPr lang="en-US" altLang="en-US" smtClean="0">
              <a:latin typeface="Century Gothic"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eaLnBrk="1" hangingPunct="1">
              <a:defRPr/>
            </a:pPr>
            <a:r>
              <a:rPr lang="en-US" altLang="en-US" dirty="0" smtClean="0"/>
              <a:t>Upper left: working with each of the regions to standardize the data access and dissemination.  All are providing data in with the same recipe and in 2015 we improved the recipe and we all changed to the new one together in short order</a:t>
            </a:r>
          </a:p>
          <a:p>
            <a:pPr eaLnBrk="1" hangingPunct="1">
              <a:defRPr/>
            </a:pPr>
            <a:endParaRPr lang="en-US" altLang="en-US" dirty="0" smtClean="0"/>
          </a:p>
          <a:p>
            <a:pPr eaLnBrk="1" hangingPunct="1">
              <a:defRPr/>
            </a:pPr>
            <a:r>
              <a:rPr lang="en-US" altLang="en-US" dirty="0" smtClean="0"/>
              <a:t>Image Upper </a:t>
            </a:r>
            <a:r>
              <a:rPr lang="en-US" altLang="en-US" dirty="0" smtClean="0"/>
              <a:t>Center: We</a:t>
            </a:r>
            <a:r>
              <a:rPr lang="en-US" altLang="en-US" baseline="0" dirty="0" smtClean="0"/>
              <a:t> have consolidated all the data products for IOOS under a single website.  </a:t>
            </a:r>
          </a:p>
          <a:p>
            <a:pPr eaLnBrk="1" hangingPunct="1">
              <a:defRPr/>
            </a:pPr>
            <a:endParaRPr lang="en-US" altLang="en-US" baseline="0" dirty="0" smtClean="0"/>
          </a:p>
          <a:p>
            <a:pPr eaLnBrk="1" hangingPunct="1">
              <a:defRPr/>
            </a:pPr>
            <a:r>
              <a:rPr lang="en-US" altLang="en-US" baseline="0" dirty="0" smtClean="0"/>
              <a:t>Image Upper Right:  Developed a national sensor map that allows us to show 2 weeks of data and do averaging of the data – produced by Axiom</a:t>
            </a:r>
            <a:endParaRPr lang="en-US" altLang="en-US" dirty="0" smtClean="0"/>
          </a:p>
          <a:p>
            <a:pPr eaLnBrk="1" hangingPunct="1">
              <a:defRPr/>
            </a:pPr>
            <a:endParaRPr lang="en-US" altLang="en-US" dirty="0" smtClean="0"/>
          </a:p>
          <a:p>
            <a:pPr eaLnBrk="1" hangingPunct="1">
              <a:defRPr/>
            </a:pPr>
            <a:r>
              <a:rPr lang="en-US" altLang="en-US" dirty="0" smtClean="0"/>
              <a:t>Imager lower left: QARTOD effort, being used nationally and internationally.</a:t>
            </a:r>
          </a:p>
          <a:p>
            <a:pPr eaLnBrk="1" hangingPunct="1">
              <a:defRPr/>
            </a:pPr>
            <a:endParaRPr lang="en-US" altLang="en-US" dirty="0"/>
          </a:p>
          <a:p>
            <a:pPr eaLnBrk="1" hangingPunct="1">
              <a:defRPr/>
            </a:pPr>
            <a:r>
              <a:rPr lang="en-US" altLang="en-US" dirty="0" smtClean="0"/>
              <a:t>Image Lower </a:t>
            </a:r>
            <a:r>
              <a:rPr lang="en-US" altLang="en-US" dirty="0" smtClean="0"/>
              <a:t>Right</a:t>
            </a:r>
            <a:r>
              <a:rPr lang="en-US" altLang="en-US" baseline="0" dirty="0" smtClean="0"/>
              <a:t> – access to models and data for comparison between models and observations – PRS-ASA product</a:t>
            </a:r>
            <a:endParaRPr lang="en-US" altLang="en-US" dirty="0" smtClean="0"/>
          </a:p>
          <a:p>
            <a:pPr eaLnBrk="1" hangingPunct="1">
              <a:defRPr/>
            </a:pPr>
            <a:endParaRPr lang="en-US" altLang="en-US" dirty="0" smtClean="0"/>
          </a:p>
        </p:txBody>
      </p:sp>
      <p:sp>
        <p:nvSpPr>
          <p:cNvPr id="501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4063" indent="-288925" eaLnBrk="0" hangingPunct="0">
              <a:spcBef>
                <a:spcPct val="30000"/>
              </a:spcBef>
              <a:defRPr sz="1200">
                <a:solidFill>
                  <a:schemeClr val="tx1"/>
                </a:solidFill>
                <a:latin typeface="Calibri" pitchFamily="34" charset="0"/>
              </a:defRPr>
            </a:lvl2pPr>
            <a:lvl3pPr marL="1160463" indent="-231775" eaLnBrk="0" hangingPunct="0">
              <a:spcBef>
                <a:spcPct val="30000"/>
              </a:spcBef>
              <a:defRPr sz="1200">
                <a:solidFill>
                  <a:schemeClr val="tx1"/>
                </a:solidFill>
                <a:latin typeface="Calibri" pitchFamily="34" charset="0"/>
              </a:defRPr>
            </a:lvl3pPr>
            <a:lvl4pPr marL="1625600" indent="-231775" eaLnBrk="0" hangingPunct="0">
              <a:spcBef>
                <a:spcPct val="30000"/>
              </a:spcBef>
              <a:defRPr sz="1200">
                <a:solidFill>
                  <a:schemeClr val="tx1"/>
                </a:solidFill>
                <a:latin typeface="Calibri" pitchFamily="34" charset="0"/>
              </a:defRPr>
            </a:lvl4pPr>
            <a:lvl5pPr marL="2090738" indent="-231775" eaLnBrk="0" hangingPunct="0">
              <a:spcBef>
                <a:spcPct val="30000"/>
              </a:spcBef>
              <a:defRPr sz="1200">
                <a:solidFill>
                  <a:schemeClr val="tx1"/>
                </a:solidFill>
                <a:latin typeface="Calibri" pitchFamily="34" charset="0"/>
              </a:defRPr>
            </a:lvl5pPr>
            <a:lvl6pPr marL="2547938" indent="-231775" eaLnBrk="0" fontAlgn="base" hangingPunct="0">
              <a:spcBef>
                <a:spcPct val="30000"/>
              </a:spcBef>
              <a:spcAft>
                <a:spcPct val="0"/>
              </a:spcAft>
              <a:defRPr sz="1200">
                <a:solidFill>
                  <a:schemeClr val="tx1"/>
                </a:solidFill>
                <a:latin typeface="Calibri" pitchFamily="34" charset="0"/>
              </a:defRPr>
            </a:lvl6pPr>
            <a:lvl7pPr marL="3005138" indent="-231775" eaLnBrk="0" fontAlgn="base" hangingPunct="0">
              <a:spcBef>
                <a:spcPct val="30000"/>
              </a:spcBef>
              <a:spcAft>
                <a:spcPct val="0"/>
              </a:spcAft>
              <a:defRPr sz="1200">
                <a:solidFill>
                  <a:schemeClr val="tx1"/>
                </a:solidFill>
                <a:latin typeface="Calibri" pitchFamily="34" charset="0"/>
              </a:defRPr>
            </a:lvl7pPr>
            <a:lvl8pPr marL="3462338" indent="-231775" eaLnBrk="0" fontAlgn="base" hangingPunct="0">
              <a:spcBef>
                <a:spcPct val="30000"/>
              </a:spcBef>
              <a:spcAft>
                <a:spcPct val="0"/>
              </a:spcAft>
              <a:defRPr sz="1200">
                <a:solidFill>
                  <a:schemeClr val="tx1"/>
                </a:solidFill>
                <a:latin typeface="Calibri" pitchFamily="34" charset="0"/>
              </a:defRPr>
            </a:lvl8pPr>
            <a:lvl9pPr marL="3919538" indent="-23177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86CADE21-6C3B-4CAA-B700-09B5165B73B4}" type="slidenum">
              <a:rPr lang="en-US" altLang="en-US" smtClean="0">
                <a:latin typeface="Century Gothic" pitchFamily="34" charset="0"/>
              </a:rPr>
              <a:pPr eaLnBrk="1" hangingPunct="1">
                <a:spcBef>
                  <a:spcPct val="0"/>
                </a:spcBef>
                <a:defRPr/>
              </a:pPr>
              <a:t>4</a:t>
            </a:fld>
            <a:endParaRPr lang="en-US" altLang="en-US" smtClean="0">
              <a:latin typeface="Century Gothic"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To use applied research and development to accelerate the transition of scientific and technical advances from the coastal ocean modeling research community to improve operational ocean products and services (i.e. via research to operations and also operations to research).</a:t>
            </a:r>
          </a:p>
        </p:txBody>
      </p:sp>
      <p:sp>
        <p:nvSpPr>
          <p:cNvPr id="768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214438" eaLnBrk="0" hangingPunct="0">
              <a:spcBef>
                <a:spcPct val="30000"/>
              </a:spcBef>
              <a:defRPr sz="1200">
                <a:solidFill>
                  <a:schemeClr val="tx1"/>
                </a:solidFill>
                <a:latin typeface="Calibri" pitchFamily="34" charset="0"/>
              </a:defRPr>
            </a:lvl1pPr>
            <a:lvl2pPr marL="742950" indent="-285750" defTabSz="1214438" eaLnBrk="0" hangingPunct="0">
              <a:spcBef>
                <a:spcPct val="30000"/>
              </a:spcBef>
              <a:defRPr sz="1200">
                <a:solidFill>
                  <a:schemeClr val="tx1"/>
                </a:solidFill>
                <a:latin typeface="Calibri" pitchFamily="34" charset="0"/>
              </a:defRPr>
            </a:lvl2pPr>
            <a:lvl3pPr marL="1143000" indent="-228600" defTabSz="1214438" eaLnBrk="0" hangingPunct="0">
              <a:spcBef>
                <a:spcPct val="30000"/>
              </a:spcBef>
              <a:defRPr sz="1200">
                <a:solidFill>
                  <a:schemeClr val="tx1"/>
                </a:solidFill>
                <a:latin typeface="Calibri" pitchFamily="34" charset="0"/>
              </a:defRPr>
            </a:lvl3pPr>
            <a:lvl4pPr marL="1600200" indent="-228600" defTabSz="1214438" eaLnBrk="0" hangingPunct="0">
              <a:spcBef>
                <a:spcPct val="30000"/>
              </a:spcBef>
              <a:defRPr sz="1200">
                <a:solidFill>
                  <a:schemeClr val="tx1"/>
                </a:solidFill>
                <a:latin typeface="Calibri" pitchFamily="34" charset="0"/>
              </a:defRPr>
            </a:lvl4pPr>
            <a:lvl5pPr marL="2057400" indent="-228600" defTabSz="1214438" eaLnBrk="0" hangingPunct="0">
              <a:spcBef>
                <a:spcPct val="30000"/>
              </a:spcBef>
              <a:defRPr sz="1200">
                <a:solidFill>
                  <a:schemeClr val="tx1"/>
                </a:solidFill>
                <a:latin typeface="Calibri" pitchFamily="34" charset="0"/>
              </a:defRPr>
            </a:lvl5pPr>
            <a:lvl6pPr marL="2514600" indent="-228600" defTabSz="1214438" eaLnBrk="0" fontAlgn="base" hangingPunct="0">
              <a:spcBef>
                <a:spcPct val="30000"/>
              </a:spcBef>
              <a:spcAft>
                <a:spcPct val="0"/>
              </a:spcAft>
              <a:defRPr sz="1200">
                <a:solidFill>
                  <a:schemeClr val="tx1"/>
                </a:solidFill>
                <a:latin typeface="Calibri" pitchFamily="34" charset="0"/>
              </a:defRPr>
            </a:lvl6pPr>
            <a:lvl7pPr marL="2971800" indent="-228600" defTabSz="1214438" eaLnBrk="0" fontAlgn="base" hangingPunct="0">
              <a:spcBef>
                <a:spcPct val="30000"/>
              </a:spcBef>
              <a:spcAft>
                <a:spcPct val="0"/>
              </a:spcAft>
              <a:defRPr sz="1200">
                <a:solidFill>
                  <a:schemeClr val="tx1"/>
                </a:solidFill>
                <a:latin typeface="Calibri" pitchFamily="34" charset="0"/>
              </a:defRPr>
            </a:lvl7pPr>
            <a:lvl8pPr marL="3429000" indent="-228600" defTabSz="1214438" eaLnBrk="0" fontAlgn="base" hangingPunct="0">
              <a:spcBef>
                <a:spcPct val="30000"/>
              </a:spcBef>
              <a:spcAft>
                <a:spcPct val="0"/>
              </a:spcAft>
              <a:defRPr sz="1200">
                <a:solidFill>
                  <a:schemeClr val="tx1"/>
                </a:solidFill>
                <a:latin typeface="Calibri" pitchFamily="34" charset="0"/>
              </a:defRPr>
            </a:lvl8pPr>
            <a:lvl9pPr marL="3886200" indent="-228600" defTabSz="121443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FF69758E-D1C9-4896-9045-D947A6836C53}" type="slidenum">
              <a:rPr lang="en-US" altLang="en-US" smtClean="0">
                <a:latin typeface="Arial" pitchFamily="34" charset="0"/>
                <a:ea typeface="ＭＳ Ｐゴシック" pitchFamily="34" charset="-128"/>
              </a:rPr>
              <a:pPr eaLnBrk="1" hangingPunct="1">
                <a:spcBef>
                  <a:spcPct val="0"/>
                </a:spcBef>
                <a:defRPr/>
              </a:pPr>
              <a:t>5</a:t>
            </a:fld>
            <a:endParaRPr lang="en-US" altLang="en-US" smtClean="0">
              <a:latin typeface="Arial" pitchFamily="34"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Regions of IOOS – are full services from observations to education and </a:t>
            </a:r>
            <a:r>
              <a:rPr lang="en-US" altLang="en-US" dirty="0" err="1" smtClean="0"/>
              <a:t>outreaach</a:t>
            </a:r>
            <a:endParaRPr lang="en-US" altLang="en-US" dirty="0" smtClean="0"/>
          </a:p>
        </p:txBody>
      </p:sp>
      <p:sp>
        <p:nvSpPr>
          <p:cNvPr id="450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18B02327-A163-409E-A637-B5469F764283}" type="slidenum">
              <a:rPr lang="en-US" altLang="en-US" smtClean="0">
                <a:latin typeface="Century Gothic" pitchFamily="34" charset="0"/>
              </a:rPr>
              <a:pPr eaLnBrk="1" hangingPunct="1">
                <a:spcBef>
                  <a:spcPct val="0"/>
                </a:spcBef>
                <a:defRPr/>
              </a:pPr>
              <a:t>6</a:t>
            </a:fld>
            <a:endParaRPr lang="en-US" altLang="en-US" smtClean="0">
              <a:latin typeface="Century Gothic"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 typeface="Arial" panose="020B0604020202020204" pitchFamily="34" charset="0"/>
              <a:buNone/>
              <a:defRPr/>
            </a:pPr>
            <a:r>
              <a:rPr lang="en-US" altLang="en-US" dirty="0" smtClean="0"/>
              <a:t>2 views on this slide – first U.S. projects and then a picture of the Global MBON collaborations.</a:t>
            </a:r>
          </a:p>
          <a:p>
            <a:pPr eaLnBrk="1" hangingPunct="1">
              <a:spcBef>
                <a:spcPct val="0"/>
              </a:spcBef>
              <a:buFont typeface="Arial" panose="020B0604020202020204" pitchFamily="34" charset="0"/>
              <a:buNone/>
              <a:defRPr/>
            </a:pPr>
            <a:r>
              <a:rPr lang="en-US" altLang="en-US" dirty="0" smtClean="0"/>
              <a:t>RAs directly involved in MBON demonstration projects:</a:t>
            </a:r>
          </a:p>
          <a:p>
            <a:pPr marL="174296" indent="-174296" eaLnBrk="1" hangingPunct="1">
              <a:spcBef>
                <a:spcPct val="0"/>
              </a:spcBef>
              <a:buFont typeface="Arial" panose="020B0604020202020204" pitchFamily="34" charset="0"/>
              <a:buChar char="•"/>
              <a:defRPr/>
            </a:pPr>
            <a:r>
              <a:rPr lang="en-US" altLang="en-US" dirty="0" smtClean="0"/>
              <a:t>GCOOS (Barb Kirkpatrick, Matt Howard)</a:t>
            </a:r>
          </a:p>
          <a:p>
            <a:pPr marL="174296" indent="-174296" eaLnBrk="1" hangingPunct="1">
              <a:spcBef>
                <a:spcPct val="0"/>
              </a:spcBef>
              <a:buFont typeface="Arial" panose="020B0604020202020204" pitchFamily="34" charset="0"/>
              <a:buChar char="•"/>
              <a:defRPr/>
            </a:pPr>
            <a:r>
              <a:rPr lang="en-US" altLang="en-US" dirty="0" smtClean="0"/>
              <a:t>AOOS/Axiom </a:t>
            </a:r>
          </a:p>
          <a:p>
            <a:pPr marL="174296" indent="-174296" eaLnBrk="1" hangingPunct="1">
              <a:spcBef>
                <a:spcPct val="0"/>
              </a:spcBef>
              <a:buFont typeface="Arial" panose="020B0604020202020204" pitchFamily="34" charset="0"/>
              <a:buChar char="•"/>
              <a:defRPr/>
            </a:pPr>
            <a:r>
              <a:rPr lang="en-US" altLang="en-US" dirty="0" err="1" smtClean="0"/>
              <a:t>CeNCOOS</a:t>
            </a:r>
            <a:r>
              <a:rPr lang="en-US" altLang="en-US" dirty="0" smtClean="0"/>
              <a:t> (Dave Anderson, Francisco Chavez) </a:t>
            </a:r>
          </a:p>
          <a:p>
            <a:pPr marL="174296" indent="-174296" eaLnBrk="1" hangingPunct="1">
              <a:spcBef>
                <a:spcPct val="0"/>
              </a:spcBef>
              <a:buFont typeface="Arial" panose="020B0604020202020204" pitchFamily="34" charset="0"/>
              <a:buChar char="•"/>
              <a:defRPr/>
            </a:pPr>
            <a:r>
              <a:rPr lang="en-US" altLang="en-US" dirty="0" smtClean="0"/>
              <a:t>SCCOOS</a:t>
            </a:r>
          </a:p>
          <a:p>
            <a:pPr eaLnBrk="1" hangingPunct="1">
              <a:spcBef>
                <a:spcPct val="0"/>
              </a:spcBef>
              <a:defRPr/>
            </a:pPr>
            <a:endParaRPr lang="en-US" altLang="en-US" dirty="0" smtClean="0"/>
          </a:p>
          <a:p>
            <a:pPr eaLnBrk="1" hangingPunct="1">
              <a:spcBef>
                <a:spcPct val="0"/>
              </a:spcBef>
              <a:defRPr/>
            </a:pPr>
            <a:r>
              <a:rPr lang="en-US" altLang="en-US" dirty="0" smtClean="0"/>
              <a:t>Demo project PIs, project titles, and and funding agencies:</a:t>
            </a:r>
          </a:p>
          <a:p>
            <a:pPr marL="174296" indent="-174296" eaLnBrk="1" hangingPunct="1">
              <a:spcBef>
                <a:spcPct val="0"/>
              </a:spcBef>
              <a:buFont typeface="Arial" panose="020B0604020202020204" pitchFamily="34" charset="0"/>
              <a:buChar char="•"/>
              <a:defRPr/>
            </a:pPr>
            <a:r>
              <a:rPr lang="en-US" altLang="en-US" dirty="0" smtClean="0"/>
              <a:t>Arctic MBON (AMBON – U.S. Chukchi Sea) PI </a:t>
            </a:r>
            <a:r>
              <a:rPr lang="en-US" altLang="en-US" dirty="0" err="1" smtClean="0"/>
              <a:t>Katrin</a:t>
            </a:r>
            <a:r>
              <a:rPr lang="en-US" altLang="en-US" dirty="0" smtClean="0"/>
              <a:t> </a:t>
            </a:r>
            <a:r>
              <a:rPr lang="en-US" altLang="en-US" dirty="0" err="1" smtClean="0"/>
              <a:t>Iken</a:t>
            </a:r>
            <a:r>
              <a:rPr lang="en-US" altLang="en-US" dirty="0" smtClean="0"/>
              <a:t>, University of Alaska Fairbanks: “Initiating an Arctic Marine Biodiversity Observing Network” (NOAA, BOEM) </a:t>
            </a:r>
          </a:p>
          <a:p>
            <a:pPr marL="174296" indent="-174296" eaLnBrk="1" hangingPunct="1">
              <a:spcBef>
                <a:spcPct val="0"/>
              </a:spcBef>
              <a:buFont typeface="Arial" panose="020B0604020202020204" pitchFamily="34" charset="0"/>
              <a:buChar char="•"/>
              <a:defRPr/>
            </a:pPr>
            <a:r>
              <a:rPr lang="en-US" altLang="en-US" dirty="0" smtClean="0"/>
              <a:t>Santa Barbara Channel (SBC) MBON (including Channel Islands National Marine Sanctuaries) PI Bob Miller, University of California Santa Barbara: “Demonstrating an Effective Marine Biodiversity Observation Network in the Santa Barbara Channel” (NOAA, NASA, BOEM) </a:t>
            </a:r>
          </a:p>
          <a:p>
            <a:pPr marL="174296" indent="-174296" eaLnBrk="1" hangingPunct="1">
              <a:spcBef>
                <a:spcPct val="0"/>
              </a:spcBef>
              <a:buFont typeface="Arial" panose="020B0604020202020204" pitchFamily="34" charset="0"/>
              <a:buChar char="•"/>
              <a:defRPr/>
            </a:pPr>
            <a:r>
              <a:rPr lang="en-US" altLang="en-US" dirty="0" smtClean="0"/>
              <a:t>Sanctuaries MBON (Florida Keys, Flower Garden Banks and Monterey Bay National Marine Sanctuaries) PI Frank Muller-</a:t>
            </a:r>
            <a:r>
              <a:rPr lang="en-US" altLang="en-US" dirty="0" err="1" smtClean="0"/>
              <a:t>Karger</a:t>
            </a:r>
            <a:r>
              <a:rPr lang="en-US" altLang="en-US" dirty="0" smtClean="0"/>
              <a:t>, University of South Florida: “National Marine Sanctuaries as Sentinel Sites for a Demonstration Marine Biodiversity Observation Network” (NOAA, NASA)</a:t>
            </a:r>
          </a:p>
          <a:p>
            <a:pPr eaLnBrk="1" hangingPunct="1">
              <a:spcBef>
                <a:spcPct val="0"/>
              </a:spcBef>
              <a:defRPr/>
            </a:pPr>
            <a:endParaRPr lang="en-US" altLang="en-US" dirty="0" smtClean="0"/>
          </a:p>
        </p:txBody>
      </p:sp>
      <p:sp>
        <p:nvSpPr>
          <p:cNvPr id="51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55283" indent="-290493">
              <a:defRPr>
                <a:solidFill>
                  <a:schemeClr val="tx1"/>
                </a:solidFill>
                <a:latin typeface="Century Gothic" pitchFamily="34" charset="0"/>
              </a:defRPr>
            </a:lvl2pPr>
            <a:lvl3pPr marL="1161974" indent="-232395">
              <a:defRPr>
                <a:solidFill>
                  <a:schemeClr val="tx1"/>
                </a:solidFill>
                <a:latin typeface="Century Gothic" pitchFamily="34" charset="0"/>
              </a:defRPr>
            </a:lvl3pPr>
            <a:lvl4pPr marL="1626763" indent="-232395">
              <a:defRPr>
                <a:solidFill>
                  <a:schemeClr val="tx1"/>
                </a:solidFill>
                <a:latin typeface="Century Gothic" pitchFamily="34" charset="0"/>
              </a:defRPr>
            </a:lvl4pPr>
            <a:lvl5pPr marL="2091553" indent="-232395">
              <a:defRPr>
                <a:solidFill>
                  <a:schemeClr val="tx1"/>
                </a:solidFill>
                <a:latin typeface="Century Gothic" pitchFamily="34" charset="0"/>
              </a:defRPr>
            </a:lvl5pPr>
            <a:lvl6pPr marL="2556342" indent="-232395" fontAlgn="base">
              <a:spcBef>
                <a:spcPct val="0"/>
              </a:spcBef>
              <a:spcAft>
                <a:spcPct val="0"/>
              </a:spcAft>
              <a:defRPr>
                <a:solidFill>
                  <a:schemeClr val="tx1"/>
                </a:solidFill>
                <a:latin typeface="Century Gothic" pitchFamily="34" charset="0"/>
              </a:defRPr>
            </a:lvl6pPr>
            <a:lvl7pPr marL="3021132" indent="-232395" fontAlgn="base">
              <a:spcBef>
                <a:spcPct val="0"/>
              </a:spcBef>
              <a:spcAft>
                <a:spcPct val="0"/>
              </a:spcAft>
              <a:defRPr>
                <a:solidFill>
                  <a:schemeClr val="tx1"/>
                </a:solidFill>
                <a:latin typeface="Century Gothic" pitchFamily="34" charset="0"/>
              </a:defRPr>
            </a:lvl7pPr>
            <a:lvl8pPr marL="3485921" indent="-232395" fontAlgn="base">
              <a:spcBef>
                <a:spcPct val="0"/>
              </a:spcBef>
              <a:spcAft>
                <a:spcPct val="0"/>
              </a:spcAft>
              <a:defRPr>
                <a:solidFill>
                  <a:schemeClr val="tx1"/>
                </a:solidFill>
                <a:latin typeface="Century Gothic" pitchFamily="34" charset="0"/>
              </a:defRPr>
            </a:lvl8pPr>
            <a:lvl9pPr marL="3950711" indent="-232395"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B4DC0F6F-A223-4B31-862B-DC2F95C41FAC}" type="slidenum">
              <a:rPr lang="en-US" altLang="en-US" smtClean="0">
                <a:solidFill>
                  <a:srgbClr val="000000"/>
                </a:solidFill>
                <a:latin typeface="Calibri" pitchFamily="34" charset="0"/>
              </a:rPr>
              <a:pPr fontAlgn="base">
                <a:spcBef>
                  <a:spcPct val="0"/>
                </a:spcBef>
                <a:spcAft>
                  <a:spcPct val="0"/>
                </a:spcAft>
                <a:defRPr/>
              </a:pPr>
              <a:t>8</a:t>
            </a:fld>
            <a:endParaRPr lang="en-US" altLang="en-US" smtClean="0">
              <a:solidFill>
                <a:srgbClr val="000000"/>
              </a:solidFill>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IOOS is a sustained ocean observing system for the United States.  </a:t>
            </a:r>
            <a:endParaRPr lang="en-US" altLang="en-US" dirty="0" smtClean="0"/>
          </a:p>
          <a:p>
            <a:pPr eaLnBrk="1" hangingPunct="1">
              <a:spcBef>
                <a:spcPct val="0"/>
              </a:spcBef>
            </a:pPr>
            <a:r>
              <a:rPr lang="en-US" altLang="en-US" dirty="0" smtClean="0"/>
              <a:t>IOOS is also part</a:t>
            </a:r>
            <a:r>
              <a:rPr lang="en-US" altLang="en-US" baseline="0" dirty="0" smtClean="0"/>
              <a:t> of the Global Ocean Observing System</a:t>
            </a:r>
          </a:p>
          <a:p>
            <a:pPr eaLnBrk="1" hangingPunct="1">
              <a:spcBef>
                <a:spcPct val="0"/>
              </a:spcBef>
            </a:pPr>
            <a:r>
              <a:rPr lang="en-US" altLang="en-US" baseline="0" dirty="0" smtClean="0"/>
              <a:t>IOOS is part of the Group on Earth Observations</a:t>
            </a:r>
          </a:p>
          <a:p>
            <a:pPr eaLnBrk="1" hangingPunct="1">
              <a:spcBef>
                <a:spcPct val="0"/>
              </a:spcBef>
            </a:pPr>
            <a:endParaRPr lang="en-US" altLang="en-US" baseline="0" dirty="0" smtClean="0"/>
          </a:p>
          <a:p>
            <a:pPr eaLnBrk="1" hangingPunct="1">
              <a:spcBef>
                <a:spcPct val="0"/>
              </a:spcBef>
            </a:pPr>
            <a:r>
              <a:rPr lang="en-US" altLang="en-US" baseline="0" dirty="0" smtClean="0"/>
              <a:t>We invite Cuba to work with us under these structures</a:t>
            </a:r>
          </a:p>
        </p:txBody>
      </p:sp>
      <p:sp>
        <p:nvSpPr>
          <p:cNvPr id="297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55283" indent="-290493">
              <a:defRPr>
                <a:solidFill>
                  <a:schemeClr val="tx1"/>
                </a:solidFill>
                <a:latin typeface="Century Gothic" pitchFamily="34" charset="0"/>
              </a:defRPr>
            </a:lvl2pPr>
            <a:lvl3pPr marL="1161974" indent="-232395">
              <a:defRPr>
                <a:solidFill>
                  <a:schemeClr val="tx1"/>
                </a:solidFill>
                <a:latin typeface="Century Gothic" pitchFamily="34" charset="0"/>
              </a:defRPr>
            </a:lvl3pPr>
            <a:lvl4pPr marL="1626763" indent="-232395">
              <a:defRPr>
                <a:solidFill>
                  <a:schemeClr val="tx1"/>
                </a:solidFill>
                <a:latin typeface="Century Gothic" pitchFamily="34" charset="0"/>
              </a:defRPr>
            </a:lvl4pPr>
            <a:lvl5pPr marL="2091553" indent="-232395">
              <a:defRPr>
                <a:solidFill>
                  <a:schemeClr val="tx1"/>
                </a:solidFill>
                <a:latin typeface="Century Gothic" pitchFamily="34" charset="0"/>
              </a:defRPr>
            </a:lvl5pPr>
            <a:lvl6pPr marL="2556342" indent="-232395" fontAlgn="base">
              <a:spcBef>
                <a:spcPct val="0"/>
              </a:spcBef>
              <a:spcAft>
                <a:spcPct val="0"/>
              </a:spcAft>
              <a:defRPr>
                <a:solidFill>
                  <a:schemeClr val="tx1"/>
                </a:solidFill>
                <a:latin typeface="Century Gothic" pitchFamily="34" charset="0"/>
              </a:defRPr>
            </a:lvl6pPr>
            <a:lvl7pPr marL="3021132" indent="-232395" fontAlgn="base">
              <a:spcBef>
                <a:spcPct val="0"/>
              </a:spcBef>
              <a:spcAft>
                <a:spcPct val="0"/>
              </a:spcAft>
              <a:defRPr>
                <a:solidFill>
                  <a:schemeClr val="tx1"/>
                </a:solidFill>
                <a:latin typeface="Century Gothic" pitchFamily="34" charset="0"/>
              </a:defRPr>
            </a:lvl7pPr>
            <a:lvl8pPr marL="3485921" indent="-232395" fontAlgn="base">
              <a:spcBef>
                <a:spcPct val="0"/>
              </a:spcBef>
              <a:spcAft>
                <a:spcPct val="0"/>
              </a:spcAft>
              <a:defRPr>
                <a:solidFill>
                  <a:schemeClr val="tx1"/>
                </a:solidFill>
                <a:latin typeface="Century Gothic" pitchFamily="34" charset="0"/>
              </a:defRPr>
            </a:lvl8pPr>
            <a:lvl9pPr marL="3950711" indent="-232395"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74EFD526-E867-4265-A462-B73807111E8F}" type="slidenum">
              <a:rPr lang="en-US" altLang="en-US" smtClean="0">
                <a:latin typeface="Calibri" pitchFamily="34" charset="0"/>
              </a:rPr>
              <a:pPr fontAlgn="base">
                <a:spcBef>
                  <a:spcPct val="0"/>
                </a:spcBef>
                <a:spcAft>
                  <a:spcPct val="0"/>
                </a:spcAft>
                <a:defRPr/>
              </a:pPr>
              <a:t>9</a:t>
            </a:fld>
            <a:endParaRPr lang="en-US" altLang="en-US" smtClean="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US IOOS and Cuba through IOCARIBE-GOOS are part of GOOS</a:t>
            </a:r>
            <a:endParaRPr lang="en-US" dirty="0"/>
          </a:p>
        </p:txBody>
      </p:sp>
      <p:sp>
        <p:nvSpPr>
          <p:cNvPr id="4" name="Slide Number Placeholder 3"/>
          <p:cNvSpPr>
            <a:spLocks noGrp="1"/>
          </p:cNvSpPr>
          <p:nvPr>
            <p:ph type="sldNum" sz="quarter" idx="10"/>
          </p:nvPr>
        </p:nvSpPr>
        <p:spPr/>
        <p:txBody>
          <a:bodyPr/>
          <a:lstStyle/>
          <a:p>
            <a:pPr>
              <a:defRPr/>
            </a:pPr>
            <a:fld id="{42A4884E-FC7E-474B-BF14-5EE0091B173D}" type="slidenum">
              <a:rPr lang="en-US" smtClean="0"/>
              <a:pPr>
                <a:defRPr/>
              </a:pPr>
              <a:t>10</a:t>
            </a:fld>
            <a:endParaRPr lang="en-US"/>
          </a:p>
        </p:txBody>
      </p:sp>
    </p:spTree>
    <p:extLst>
      <p:ext uri="{BB962C8B-B14F-4D97-AF65-F5344CB8AC3E}">
        <p14:creationId xmlns:p14="http://schemas.microsoft.com/office/powerpoint/2010/main" val="3836341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3"/>
          <p:cNvSpPr>
            <a:spLocks noGrp="1"/>
          </p:cNvSpPr>
          <p:nvPr>
            <p:ph type="sldNum" sz="quarter" idx="11"/>
          </p:nvPr>
        </p:nvSpPr>
        <p:spPr/>
        <p:txBody>
          <a:bodyPr/>
          <a:lstStyle>
            <a:lvl1pPr>
              <a:defRPr/>
            </a:lvl1pPr>
          </a:lstStyle>
          <a:p>
            <a:pPr>
              <a:defRPr/>
            </a:pPr>
            <a:fld id="{A0E39ACE-43A8-4A76-999E-16007C07EE8B}" type="slidenum">
              <a:rPr lang="en-US"/>
              <a:pPr>
                <a:defRPr/>
              </a:pPr>
              <a:t>‹#›</a:t>
            </a:fld>
            <a:endParaRPr lang="en-US" dirty="0"/>
          </a:p>
        </p:txBody>
      </p:sp>
    </p:spTree>
    <p:extLst>
      <p:ext uri="{BB962C8B-B14F-4D97-AF65-F5344CB8AC3E}">
        <p14:creationId xmlns:p14="http://schemas.microsoft.com/office/powerpoint/2010/main" val="2098695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2C7BC637-0160-4321-9045-3F9DFCCD5BF1}" type="datetime1">
              <a:rPr lang="en-US" smtClean="0"/>
              <a:pPr/>
              <a:t>6/19/2016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84CEF2-F38C-4420-A95B-B72D9E0EE8DB}" type="slidenum">
              <a:rPr lang="en-US" smtClean="0"/>
              <a:pPr/>
              <a:t>‹#›</a:t>
            </a:fld>
            <a:endParaRPr lang="en-US"/>
          </a:p>
        </p:txBody>
      </p:sp>
    </p:spTree>
    <p:extLst>
      <p:ext uri="{BB962C8B-B14F-4D97-AF65-F5344CB8AC3E}">
        <p14:creationId xmlns:p14="http://schemas.microsoft.com/office/powerpoint/2010/main" val="1993881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914400" y="2514600"/>
            <a:ext cx="6705600" cy="762000"/>
          </a:xfrm>
          <a:prstGeom prst="rect">
            <a:avLst/>
          </a:prstGeom>
        </p:spPr>
        <p:txBody>
          <a:bodyPr/>
          <a:lstStyle>
            <a:lvl1pPr>
              <a:defRPr sz="3200"/>
            </a:lvl1pPr>
            <a:lvl2pPr marL="457200" indent="0">
              <a:buNone/>
              <a:defRPr/>
            </a:lvl2pPr>
          </a:lstStyle>
          <a:p>
            <a:pPr lvl="0"/>
            <a:r>
              <a:rPr lang="en-US" smtClean="0"/>
              <a:t>Click to edit Master text styles</a:t>
            </a:r>
          </a:p>
        </p:txBody>
      </p:sp>
      <p:sp>
        <p:nvSpPr>
          <p:cNvPr id="11" name="Text Placeholder 10"/>
          <p:cNvSpPr>
            <a:spLocks noGrp="1"/>
          </p:cNvSpPr>
          <p:nvPr>
            <p:ph type="body" sz="quarter" idx="14"/>
          </p:nvPr>
        </p:nvSpPr>
        <p:spPr>
          <a:xfrm>
            <a:off x="914400" y="3276600"/>
            <a:ext cx="6705600" cy="457200"/>
          </a:xfrm>
          <a:prstGeom prst="rect">
            <a:avLst/>
          </a:prstGeom>
        </p:spPr>
        <p:txBody>
          <a:bodyPr/>
          <a:lstStyle>
            <a:lvl1pPr>
              <a:defRPr sz="2000">
                <a:solidFill>
                  <a:srgbClr val="187F9F"/>
                </a:solidFill>
              </a:defRPr>
            </a:lvl1pPr>
          </a:lstStyle>
          <a:p>
            <a:pPr lvl="0"/>
            <a:r>
              <a:rPr lang="en-US" smtClean="0"/>
              <a:t>Click to edit Master text styles</a:t>
            </a:r>
          </a:p>
        </p:txBody>
      </p:sp>
    </p:spTree>
    <p:extLst>
      <p:ext uri="{BB962C8B-B14F-4D97-AF65-F5344CB8AC3E}">
        <p14:creationId xmlns:p14="http://schemas.microsoft.com/office/powerpoint/2010/main" val="1729018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362200"/>
            <a:ext cx="8229600" cy="1143000"/>
          </a:xfrm>
          <a:prstGeom prst="rect">
            <a:avLst/>
          </a:prstGeom>
        </p:spPr>
        <p:txBody>
          <a:bodyPr/>
          <a:lstStyle>
            <a:lvl1pPr>
              <a:defRPr sz="3200"/>
            </a:lvl1pPr>
          </a:lstStyle>
          <a:p>
            <a:r>
              <a:rPr lang="en-US" smtClean="0"/>
              <a:t>Click to edit Master title style</a:t>
            </a:r>
            <a:endParaRPr lang="en-US" dirty="0"/>
          </a:p>
        </p:txBody>
      </p:sp>
    </p:spTree>
    <p:extLst>
      <p:ext uri="{BB962C8B-B14F-4D97-AF65-F5344CB8AC3E}">
        <p14:creationId xmlns:p14="http://schemas.microsoft.com/office/powerpoint/2010/main" val="3171960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a:prstGeom prst="rect">
            <a:avLst/>
          </a:prstGeom>
        </p:spPr>
        <p:txBody>
          <a:bodyPr/>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a:off x="1371600" y="3124200"/>
            <a:ext cx="6400800" cy="1752600"/>
          </a:xfrm>
          <a:prstGeom prst="rect">
            <a:avLst/>
          </a:prstGeo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62655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652462"/>
            <a:ext cx="5486400" cy="566738"/>
          </a:xfrm>
          <a:prstGeom prst="rect">
            <a:avLst/>
          </a:prstGeom>
        </p:spPr>
        <p:txBody>
          <a:bodyPr anchor="b"/>
          <a:lstStyle>
            <a:lvl1pPr algn="ctr">
              <a:defRPr sz="3200" b="0" baseline="0"/>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1219200"/>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Tree>
    <p:extLst>
      <p:ext uri="{BB962C8B-B14F-4D97-AF65-F5344CB8AC3E}">
        <p14:creationId xmlns:p14="http://schemas.microsoft.com/office/powerpoint/2010/main" val="2436261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045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362200"/>
            <a:ext cx="8229600" cy="1143000"/>
          </a:xfrm>
          <a:prstGeom prst="rect">
            <a:avLst/>
          </a:prstGeom>
        </p:spPr>
        <p:txBody>
          <a:bodyPr/>
          <a:lstStyle>
            <a:lvl1pPr>
              <a:defRPr sz="3200"/>
            </a:lvl1pPr>
          </a:lstStyle>
          <a:p>
            <a:r>
              <a:rPr lang="en-US" dirty="0" smtClean="0"/>
              <a:t>Presentation Title</a:t>
            </a:r>
            <a:endParaRPr lang="en-US" dirty="0"/>
          </a:p>
        </p:txBody>
      </p:sp>
    </p:spTree>
    <p:extLst>
      <p:ext uri="{BB962C8B-B14F-4D97-AF65-F5344CB8AC3E}">
        <p14:creationId xmlns:p14="http://schemas.microsoft.com/office/powerpoint/2010/main" val="3550982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600200"/>
            <a:ext cx="7772400" cy="1470025"/>
          </a:xfrm>
          <a:prstGeom prst="rect">
            <a:avLst/>
          </a:prstGeom>
        </p:spPr>
        <p:txBody>
          <a:bodyPr/>
          <a:lstStyle>
            <a:lvl1pPr>
              <a:defRPr sz="3200"/>
            </a:lvl1pPr>
          </a:lstStyle>
          <a:p>
            <a:r>
              <a:rPr lang="en-US" dirty="0" smtClean="0"/>
              <a:t>Presentation Title</a:t>
            </a:r>
            <a:endParaRPr lang="en-US" dirty="0"/>
          </a:p>
        </p:txBody>
      </p:sp>
      <p:sp>
        <p:nvSpPr>
          <p:cNvPr id="3" name="Subtitle 2"/>
          <p:cNvSpPr>
            <a:spLocks noGrp="1"/>
          </p:cNvSpPr>
          <p:nvPr>
            <p:ph type="subTitle" idx="1" hasCustomPrompt="1"/>
          </p:nvPr>
        </p:nvSpPr>
        <p:spPr>
          <a:xfrm>
            <a:off x="1371600" y="3124200"/>
            <a:ext cx="6400800" cy="1752600"/>
          </a:xfrm>
          <a:prstGeom prst="rect">
            <a:avLst/>
          </a:prstGeo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Details</a:t>
            </a:r>
            <a:endParaRPr lang="en-US" dirty="0"/>
          </a:p>
        </p:txBody>
      </p:sp>
    </p:spTree>
    <p:extLst>
      <p:ext uri="{BB962C8B-B14F-4D97-AF65-F5344CB8AC3E}">
        <p14:creationId xmlns:p14="http://schemas.microsoft.com/office/powerpoint/2010/main" val="17666091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652462"/>
            <a:ext cx="5486400" cy="566738"/>
          </a:xfrm>
          <a:prstGeom prst="rect">
            <a:avLst/>
          </a:prstGeom>
        </p:spPr>
        <p:txBody>
          <a:bodyPr anchor="b"/>
          <a:lstStyle>
            <a:lvl1pPr algn="ctr">
              <a:defRPr sz="3200" b="0" baseline="0"/>
            </a:lvl1pPr>
          </a:lstStyle>
          <a:p>
            <a:r>
              <a:rPr lang="en-US" dirty="0" smtClean="0"/>
              <a:t>Presentation Title</a:t>
            </a:r>
            <a:endParaRPr lang="en-US" dirty="0"/>
          </a:p>
        </p:txBody>
      </p:sp>
      <p:sp>
        <p:nvSpPr>
          <p:cNvPr id="3" name="Picture Placeholder 2"/>
          <p:cNvSpPr>
            <a:spLocks noGrp="1"/>
          </p:cNvSpPr>
          <p:nvPr>
            <p:ph type="pic" idx="1"/>
          </p:nvPr>
        </p:nvSpPr>
        <p:spPr>
          <a:xfrm>
            <a:off x="1792288" y="1219200"/>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42273717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379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itle 1"/>
          <p:cNvSpPr txBox="1">
            <a:spLocks/>
          </p:cNvSpPr>
          <p:nvPr userDrawn="1"/>
        </p:nvSpPr>
        <p:spPr>
          <a:xfrm>
            <a:off x="4763" y="17463"/>
            <a:ext cx="9139237" cy="592137"/>
          </a:xfrm>
          <a:prstGeom prst="rect">
            <a:avLst/>
          </a:prstGeom>
        </p:spPr>
        <p:txBody>
          <a:bodyPr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pPr fontAlgn="auto">
              <a:spcAft>
                <a:spcPts val="0"/>
              </a:spcAft>
              <a:defRPr/>
            </a:pPr>
            <a:r>
              <a:rPr lang="en-US" dirty="0" smtClean="0"/>
              <a:t>Click to edit Master title style</a:t>
            </a:r>
            <a:endParaRPr lang="en-US" dirty="0"/>
          </a:p>
        </p:txBody>
      </p:sp>
      <p:sp>
        <p:nvSpPr>
          <p:cNvPr id="2" name="Title 1"/>
          <p:cNvSpPr>
            <a:spLocks noGrp="1"/>
          </p:cNvSpPr>
          <p:nvPr>
            <p:ph type="ctrTitle"/>
          </p:nvPr>
        </p:nvSpPr>
        <p:spPr>
          <a:xfrm>
            <a:off x="685800" y="2130425"/>
            <a:ext cx="7772400" cy="1470025"/>
          </a:xfrm>
        </p:spPr>
        <p:txBody>
          <a:bodyPr>
            <a:normAutofit/>
          </a:bodyPr>
          <a:lstStyle>
            <a:lvl1pPr>
              <a:defRPr sz="280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7AFD9F50-1667-415E-9E6C-22D9300FE454}" type="slidenum">
              <a:rPr lang="en-US"/>
              <a:pPr>
                <a:defRPr/>
              </a:pPr>
              <a:t>‹#›</a:t>
            </a:fld>
            <a:endParaRPr lang="en-US" dirty="0"/>
          </a:p>
        </p:txBody>
      </p:sp>
    </p:spTree>
    <p:extLst>
      <p:ext uri="{BB962C8B-B14F-4D97-AF65-F5344CB8AC3E}">
        <p14:creationId xmlns:p14="http://schemas.microsoft.com/office/powerpoint/2010/main" val="2929715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3"/>
          <p:cNvSpPr>
            <a:spLocks noGrp="1"/>
          </p:cNvSpPr>
          <p:nvPr>
            <p:ph type="sldNum" sz="quarter" idx="11"/>
          </p:nvPr>
        </p:nvSpPr>
        <p:spPr/>
        <p:txBody>
          <a:bodyPr/>
          <a:lstStyle>
            <a:lvl1pPr>
              <a:defRPr/>
            </a:lvl1pPr>
          </a:lstStyle>
          <a:p>
            <a:pPr>
              <a:defRPr/>
            </a:pPr>
            <a:fld id="{8321101B-D20E-4403-96DB-9ABD2405C039}" type="slidenum">
              <a:rPr lang="en-US"/>
              <a:pPr>
                <a:defRPr/>
              </a:pPr>
              <a:t>‹#›</a:t>
            </a:fld>
            <a:endParaRPr lang="en-US" dirty="0"/>
          </a:p>
        </p:txBody>
      </p:sp>
    </p:spTree>
    <p:extLst>
      <p:ext uri="{BB962C8B-B14F-4D97-AF65-F5344CB8AC3E}">
        <p14:creationId xmlns:p14="http://schemas.microsoft.com/office/powerpoint/2010/main" val="3090654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4"/>
          <p:cNvSpPr>
            <a:spLocks noGrp="1"/>
          </p:cNvSpPr>
          <p:nvPr>
            <p:ph type="ftr" sz="quarter" idx="10"/>
          </p:nvPr>
        </p:nvSpPr>
        <p:spPr/>
        <p:txBody>
          <a:bodyPr/>
          <a:lstStyle>
            <a:lvl1pPr>
              <a:defRPr/>
            </a:lvl1pPr>
          </a:lstStyle>
          <a:p>
            <a:pPr>
              <a:defRPr/>
            </a:pPr>
            <a:endParaRPr lang="en-US"/>
          </a:p>
        </p:txBody>
      </p:sp>
      <p:sp>
        <p:nvSpPr>
          <p:cNvPr id="8" name="Slide Number Placeholder 3"/>
          <p:cNvSpPr>
            <a:spLocks noGrp="1"/>
          </p:cNvSpPr>
          <p:nvPr>
            <p:ph type="sldNum" sz="quarter" idx="11"/>
          </p:nvPr>
        </p:nvSpPr>
        <p:spPr/>
        <p:txBody>
          <a:bodyPr/>
          <a:lstStyle>
            <a:lvl1pPr>
              <a:defRPr/>
            </a:lvl1pPr>
          </a:lstStyle>
          <a:p>
            <a:pPr>
              <a:defRPr/>
            </a:pPr>
            <a:fld id="{8C3A6365-DCEA-4F79-BF04-80D3E14BA04F}" type="slidenum">
              <a:rPr lang="en-US"/>
              <a:pPr>
                <a:defRPr/>
              </a:pPr>
              <a:t>‹#›</a:t>
            </a:fld>
            <a:endParaRPr lang="en-US" dirty="0"/>
          </a:p>
        </p:txBody>
      </p:sp>
    </p:spTree>
    <p:extLst>
      <p:ext uri="{BB962C8B-B14F-4D97-AF65-F5344CB8AC3E}">
        <p14:creationId xmlns:p14="http://schemas.microsoft.com/office/powerpoint/2010/main" val="2153109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3"/>
          <p:cNvSpPr>
            <a:spLocks noGrp="1"/>
          </p:cNvSpPr>
          <p:nvPr>
            <p:ph type="sldNum" sz="quarter" idx="11"/>
          </p:nvPr>
        </p:nvSpPr>
        <p:spPr/>
        <p:txBody>
          <a:bodyPr/>
          <a:lstStyle>
            <a:lvl1pPr>
              <a:defRPr/>
            </a:lvl1pPr>
          </a:lstStyle>
          <a:p>
            <a:pPr>
              <a:defRPr/>
            </a:pPr>
            <a:fld id="{DC330286-356D-49BE-88AE-B7061220F3A7}" type="slidenum">
              <a:rPr lang="en-US"/>
              <a:pPr>
                <a:defRPr/>
              </a:pPr>
              <a:t>‹#›</a:t>
            </a:fld>
            <a:endParaRPr lang="en-US" dirty="0"/>
          </a:p>
        </p:txBody>
      </p:sp>
    </p:spTree>
    <p:extLst>
      <p:ext uri="{BB962C8B-B14F-4D97-AF65-F5344CB8AC3E}">
        <p14:creationId xmlns:p14="http://schemas.microsoft.com/office/powerpoint/2010/main" val="30898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3008313" cy="825500"/>
          </a:xfrm>
        </p:spPr>
        <p:txBody>
          <a:bodyPr anchor="b"/>
          <a:lstStyle>
            <a:lvl1pPr algn="l">
              <a:defRPr sz="2000" b="1">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609600"/>
            <a:ext cx="5111750" cy="5516563"/>
          </a:xfrm>
        </p:spPr>
        <p:txBody>
          <a:bodyPr/>
          <a:lstStyle>
            <a:lvl1pPr>
              <a:defRPr sz="2800"/>
            </a:lvl1pPr>
            <a:lvl2pPr>
              <a:defRPr sz="2400"/>
            </a:lvl2pPr>
            <a:lvl3pPr>
              <a:defRPr sz="20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3"/>
          <p:cNvSpPr>
            <a:spLocks noGrp="1"/>
          </p:cNvSpPr>
          <p:nvPr>
            <p:ph type="sldNum" sz="quarter" idx="11"/>
          </p:nvPr>
        </p:nvSpPr>
        <p:spPr/>
        <p:txBody>
          <a:bodyPr/>
          <a:lstStyle>
            <a:lvl1pPr>
              <a:defRPr/>
            </a:lvl1pPr>
          </a:lstStyle>
          <a:p>
            <a:pPr>
              <a:defRPr/>
            </a:pPr>
            <a:fld id="{D57D9F65-BF7C-4031-A5E2-041CF151366F}" type="slidenum">
              <a:rPr lang="en-US"/>
              <a:pPr>
                <a:defRPr/>
              </a:pPr>
              <a:t>‹#›</a:t>
            </a:fld>
            <a:endParaRPr lang="en-US" dirty="0"/>
          </a:p>
        </p:txBody>
      </p:sp>
    </p:spTree>
    <p:extLst>
      <p:ext uri="{BB962C8B-B14F-4D97-AF65-F5344CB8AC3E}">
        <p14:creationId xmlns:p14="http://schemas.microsoft.com/office/powerpoint/2010/main" val="2123996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3"/>
          <p:cNvSpPr>
            <a:spLocks noGrp="1"/>
          </p:cNvSpPr>
          <p:nvPr>
            <p:ph type="sldNum" sz="quarter" idx="11"/>
          </p:nvPr>
        </p:nvSpPr>
        <p:spPr/>
        <p:txBody>
          <a:bodyPr/>
          <a:lstStyle>
            <a:lvl1pPr>
              <a:defRPr/>
            </a:lvl1pPr>
          </a:lstStyle>
          <a:p>
            <a:pPr>
              <a:defRPr/>
            </a:pPr>
            <a:fld id="{F8445500-1CE3-49F1-8B6C-A96F9FE4F26C}" type="slidenum">
              <a:rPr lang="en-US"/>
              <a:pPr>
                <a:defRPr/>
              </a:pPr>
              <a:t>‹#›</a:t>
            </a:fld>
            <a:endParaRPr lang="en-US" dirty="0"/>
          </a:p>
        </p:txBody>
      </p:sp>
    </p:spTree>
    <p:extLst>
      <p:ext uri="{BB962C8B-B14F-4D97-AF65-F5344CB8AC3E}">
        <p14:creationId xmlns:p14="http://schemas.microsoft.com/office/powerpoint/2010/main" val="581959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3"/>
          <p:cNvSpPr>
            <a:spLocks noGrp="1"/>
          </p:cNvSpPr>
          <p:nvPr>
            <p:ph type="sldNum" sz="quarter" idx="11"/>
          </p:nvPr>
        </p:nvSpPr>
        <p:spPr/>
        <p:txBody>
          <a:bodyPr/>
          <a:lstStyle>
            <a:lvl1pPr>
              <a:defRPr/>
            </a:lvl1pPr>
          </a:lstStyle>
          <a:p>
            <a:pPr>
              <a:defRPr/>
            </a:pPr>
            <a:fld id="{BAB6AEAD-EC0F-459A-9E0C-6F09FCA9F29C}" type="slidenum">
              <a:rPr lang="en-US"/>
              <a:pPr>
                <a:defRPr/>
              </a:pPr>
              <a:t>‹#›</a:t>
            </a:fld>
            <a:endParaRPr lang="en-US" dirty="0"/>
          </a:p>
        </p:txBody>
      </p:sp>
    </p:spTree>
    <p:extLst>
      <p:ext uri="{BB962C8B-B14F-4D97-AF65-F5344CB8AC3E}">
        <p14:creationId xmlns:p14="http://schemas.microsoft.com/office/powerpoint/2010/main" val="1068859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638800"/>
          </a:xfrm>
        </p:spPr>
        <p:txBody>
          <a:bodyPr vert="eaVert"/>
          <a:lstStyle>
            <a:lvl1pPr>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3"/>
          <p:cNvSpPr>
            <a:spLocks noGrp="1"/>
          </p:cNvSpPr>
          <p:nvPr>
            <p:ph type="sldNum" sz="quarter" idx="11"/>
          </p:nvPr>
        </p:nvSpPr>
        <p:spPr/>
        <p:txBody>
          <a:bodyPr/>
          <a:lstStyle>
            <a:lvl1pPr>
              <a:defRPr/>
            </a:lvl1pPr>
          </a:lstStyle>
          <a:p>
            <a:pPr>
              <a:defRPr/>
            </a:pPr>
            <a:fld id="{9000CD51-9C0C-4F3E-97FE-1952A1D4E823}" type="slidenum">
              <a:rPr lang="en-US"/>
              <a:pPr>
                <a:defRPr/>
              </a:pPr>
              <a:t>‹#›</a:t>
            </a:fld>
            <a:endParaRPr lang="en-US" dirty="0"/>
          </a:p>
        </p:txBody>
      </p:sp>
    </p:spTree>
    <p:extLst>
      <p:ext uri="{BB962C8B-B14F-4D97-AF65-F5344CB8AC3E}">
        <p14:creationId xmlns:p14="http://schemas.microsoft.com/office/powerpoint/2010/main" val="751979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jpeg"/><Relationship Id="rId5" Type="http://schemas.openxmlformats.org/officeDocument/2006/relationships/theme" Target="../theme/theme3.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3.jpeg"/><Relationship Id="rId5" Type="http://schemas.openxmlformats.org/officeDocument/2006/relationships/theme" Target="../theme/theme4.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763" y="17463"/>
            <a:ext cx="9139237"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990600"/>
            <a:ext cx="8229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Top Level Text</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 name="Footer Placeholder 4"/>
          <p:cNvSpPr>
            <a:spLocks noGrp="1"/>
          </p:cNvSpPr>
          <p:nvPr>
            <p:ph type="ftr" sz="quarter" idx="3"/>
          </p:nvPr>
        </p:nvSpPr>
        <p:spPr>
          <a:xfrm>
            <a:off x="1600200" y="6356350"/>
            <a:ext cx="53340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4" name="Slide Number Placeholder 3"/>
          <p:cNvSpPr>
            <a:spLocks noGrp="1"/>
          </p:cNvSpPr>
          <p:nvPr>
            <p:ph type="sldNum" sz="quarter" idx="4"/>
          </p:nvPr>
        </p:nvSpPr>
        <p:spPr>
          <a:xfrm>
            <a:off x="457200" y="6356350"/>
            <a:ext cx="7620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2"/>
                </a:solidFill>
                <a:latin typeface="+mn-lt"/>
                <a:cs typeface="+mn-cs"/>
              </a:defRPr>
            </a:lvl1pPr>
          </a:lstStyle>
          <a:p>
            <a:pPr>
              <a:defRPr/>
            </a:pPr>
            <a:fld id="{D69F0B32-E987-4CAD-B2B5-254C8038C788}"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11" r:id="rId1"/>
    <p:sldLayoutId id="2147483720" r:id="rId2"/>
    <p:sldLayoutId id="2147483712" r:id="rId3"/>
    <p:sldLayoutId id="2147483713" r:id="rId4"/>
    <p:sldLayoutId id="2147483714" r:id="rId5"/>
    <p:sldLayoutId id="2147483715" r:id="rId6"/>
    <p:sldLayoutId id="2147483716" r:id="rId7"/>
    <p:sldLayoutId id="2147483717" r:id="rId8"/>
    <p:sldLayoutId id="2147483718" r:id="rId9"/>
    <p:sldLayoutId id="2147483731" r:id="rId10"/>
  </p:sldLayoutIdLst>
  <p:hf hdr="0" ftr="0" dt="0"/>
  <p:txStyles>
    <p:titleStyle>
      <a:lvl1pPr algn="l" rtl="0" eaLnBrk="0" fontAlgn="base" hangingPunct="0">
        <a:spcBef>
          <a:spcPct val="0"/>
        </a:spcBef>
        <a:spcAft>
          <a:spcPct val="0"/>
        </a:spcAft>
        <a:defRPr sz="3200" kern="1200">
          <a:solidFill>
            <a:schemeClr val="bg1"/>
          </a:solidFill>
          <a:latin typeface="+mj-lt"/>
          <a:ea typeface="+mj-ea"/>
          <a:cs typeface="+mj-cs"/>
        </a:defRPr>
      </a:lvl1pPr>
      <a:lvl2pPr algn="l" rtl="0" eaLnBrk="0" fontAlgn="base" hangingPunct="0">
        <a:spcBef>
          <a:spcPct val="0"/>
        </a:spcBef>
        <a:spcAft>
          <a:spcPct val="0"/>
        </a:spcAft>
        <a:defRPr sz="3200">
          <a:solidFill>
            <a:schemeClr val="bg1"/>
          </a:solidFill>
          <a:latin typeface="Rockwell" pitchFamily="18" charset="0"/>
        </a:defRPr>
      </a:lvl2pPr>
      <a:lvl3pPr algn="l" rtl="0" eaLnBrk="0" fontAlgn="base" hangingPunct="0">
        <a:spcBef>
          <a:spcPct val="0"/>
        </a:spcBef>
        <a:spcAft>
          <a:spcPct val="0"/>
        </a:spcAft>
        <a:defRPr sz="3200">
          <a:solidFill>
            <a:schemeClr val="bg1"/>
          </a:solidFill>
          <a:latin typeface="Rockwell" pitchFamily="18" charset="0"/>
        </a:defRPr>
      </a:lvl3pPr>
      <a:lvl4pPr algn="l" rtl="0" eaLnBrk="0" fontAlgn="base" hangingPunct="0">
        <a:spcBef>
          <a:spcPct val="0"/>
        </a:spcBef>
        <a:spcAft>
          <a:spcPct val="0"/>
        </a:spcAft>
        <a:defRPr sz="3200">
          <a:solidFill>
            <a:schemeClr val="bg1"/>
          </a:solidFill>
          <a:latin typeface="Rockwell" pitchFamily="18" charset="0"/>
        </a:defRPr>
      </a:lvl4pPr>
      <a:lvl5pPr algn="l" rtl="0" eaLnBrk="0" fontAlgn="base" hangingPunct="0">
        <a:spcBef>
          <a:spcPct val="0"/>
        </a:spcBef>
        <a:spcAft>
          <a:spcPct val="0"/>
        </a:spcAft>
        <a:defRPr sz="3200">
          <a:solidFill>
            <a:schemeClr val="bg1"/>
          </a:solidFill>
          <a:latin typeface="Rockwell" pitchFamily="18" charset="0"/>
        </a:defRPr>
      </a:lvl5pPr>
      <a:lvl6pPr marL="457200" algn="l" rtl="0" fontAlgn="base">
        <a:spcBef>
          <a:spcPct val="0"/>
        </a:spcBef>
        <a:spcAft>
          <a:spcPct val="0"/>
        </a:spcAft>
        <a:defRPr sz="3200">
          <a:solidFill>
            <a:schemeClr val="bg1"/>
          </a:solidFill>
          <a:latin typeface="Rockwell" pitchFamily="18" charset="0"/>
        </a:defRPr>
      </a:lvl6pPr>
      <a:lvl7pPr marL="914400" algn="l" rtl="0" fontAlgn="base">
        <a:spcBef>
          <a:spcPct val="0"/>
        </a:spcBef>
        <a:spcAft>
          <a:spcPct val="0"/>
        </a:spcAft>
        <a:defRPr sz="3200">
          <a:solidFill>
            <a:schemeClr val="bg1"/>
          </a:solidFill>
          <a:latin typeface="Rockwell" pitchFamily="18" charset="0"/>
        </a:defRPr>
      </a:lvl7pPr>
      <a:lvl8pPr marL="1371600" algn="l" rtl="0" fontAlgn="base">
        <a:spcBef>
          <a:spcPct val="0"/>
        </a:spcBef>
        <a:spcAft>
          <a:spcPct val="0"/>
        </a:spcAft>
        <a:defRPr sz="3200">
          <a:solidFill>
            <a:schemeClr val="bg1"/>
          </a:solidFill>
          <a:latin typeface="Rockwell" pitchFamily="18" charset="0"/>
        </a:defRPr>
      </a:lvl8pPr>
      <a:lvl9pPr marL="1828800" algn="l" rtl="0" fontAlgn="base">
        <a:spcBef>
          <a:spcPct val="0"/>
        </a:spcBef>
        <a:spcAft>
          <a:spcPct val="0"/>
        </a:spcAft>
        <a:defRPr sz="3200">
          <a:solidFill>
            <a:schemeClr val="bg1"/>
          </a:solidFill>
          <a:latin typeface="Rockwell" pitchFamily="18" charset="0"/>
        </a:defRPr>
      </a:lvl9pPr>
    </p:titleStyle>
    <p:bodyStyle>
      <a:lvl1pPr algn="l" rtl="0" eaLnBrk="0" fontAlgn="base" hangingPunct="0">
        <a:spcBef>
          <a:spcPct val="20000"/>
        </a:spcBef>
        <a:spcAft>
          <a:spcPct val="0"/>
        </a:spcAft>
        <a:buFont typeface="Arial" pitchFamily="34" charset="0"/>
        <a:defRPr sz="24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000" kern="1200">
          <a:solidFill>
            <a:schemeClr val="tx2"/>
          </a:solidFill>
          <a:latin typeface="+mn-lt"/>
          <a:ea typeface="+mn-ea"/>
          <a:cs typeface="+mn-cs"/>
        </a:defRPr>
      </a:lvl2pPr>
      <a:lvl3pPr marL="1143000" indent="-228600" algn="l" rtl="0" eaLnBrk="0" fontAlgn="base" hangingPunct="0">
        <a:spcBef>
          <a:spcPct val="20000"/>
        </a:spcBef>
        <a:spcAft>
          <a:spcPct val="0"/>
        </a:spcAft>
        <a:buFont typeface="Courier New" pitchFamily="49" charset="0"/>
        <a:buChar char="o"/>
        <a:defRPr kern="1200">
          <a:solidFill>
            <a:schemeClr val="tx2"/>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1200">
          <a:solidFill>
            <a:schemeClr val="tx2"/>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9" r:id="rId1"/>
  </p:sldLayoutIdLst>
  <p:hf hdr="0" ftr="0" dt="0"/>
  <p:txStyles>
    <p:titleStyle>
      <a:lvl1pPr algn="ctr" rtl="0" eaLnBrk="0" fontAlgn="base" hangingPunct="0">
        <a:spcBef>
          <a:spcPct val="0"/>
        </a:spcBef>
        <a:spcAft>
          <a:spcPct val="0"/>
        </a:spcAft>
        <a:defRPr sz="4400" kern="1200">
          <a:solidFill>
            <a:schemeClr val="bg1"/>
          </a:solidFill>
          <a:latin typeface="Rockwell" panose="02060603020205020403" pitchFamily="18" charset="0"/>
          <a:ea typeface="+mj-ea"/>
          <a:cs typeface="+mj-cs"/>
        </a:defRPr>
      </a:lvl1pPr>
      <a:lvl2pPr algn="ctr" rtl="0" eaLnBrk="0" fontAlgn="base" hangingPunct="0">
        <a:spcBef>
          <a:spcPct val="0"/>
        </a:spcBef>
        <a:spcAft>
          <a:spcPct val="0"/>
        </a:spcAft>
        <a:defRPr sz="4400">
          <a:solidFill>
            <a:schemeClr val="bg1"/>
          </a:solidFill>
          <a:latin typeface="Rockwell" pitchFamily="18" charset="0"/>
        </a:defRPr>
      </a:lvl2pPr>
      <a:lvl3pPr algn="ctr" rtl="0" eaLnBrk="0" fontAlgn="base" hangingPunct="0">
        <a:spcBef>
          <a:spcPct val="0"/>
        </a:spcBef>
        <a:spcAft>
          <a:spcPct val="0"/>
        </a:spcAft>
        <a:defRPr sz="4400">
          <a:solidFill>
            <a:schemeClr val="bg1"/>
          </a:solidFill>
          <a:latin typeface="Rockwell" pitchFamily="18" charset="0"/>
        </a:defRPr>
      </a:lvl3pPr>
      <a:lvl4pPr algn="ctr" rtl="0" eaLnBrk="0" fontAlgn="base" hangingPunct="0">
        <a:spcBef>
          <a:spcPct val="0"/>
        </a:spcBef>
        <a:spcAft>
          <a:spcPct val="0"/>
        </a:spcAft>
        <a:defRPr sz="4400">
          <a:solidFill>
            <a:schemeClr val="bg1"/>
          </a:solidFill>
          <a:latin typeface="Rockwell" pitchFamily="18" charset="0"/>
        </a:defRPr>
      </a:lvl4pPr>
      <a:lvl5pPr algn="ctr" rtl="0" eaLnBrk="0" fontAlgn="base" hangingPunct="0">
        <a:spcBef>
          <a:spcPct val="0"/>
        </a:spcBef>
        <a:spcAft>
          <a:spcPct val="0"/>
        </a:spcAft>
        <a:defRPr sz="4400">
          <a:solidFill>
            <a:schemeClr val="bg1"/>
          </a:solidFill>
          <a:latin typeface="Rockwell" pitchFamily="18" charset="0"/>
        </a:defRPr>
      </a:lvl5pPr>
      <a:lvl6pPr marL="457200" algn="ctr" rtl="0" fontAlgn="base">
        <a:spcBef>
          <a:spcPct val="0"/>
        </a:spcBef>
        <a:spcAft>
          <a:spcPct val="0"/>
        </a:spcAft>
        <a:defRPr sz="4400">
          <a:solidFill>
            <a:schemeClr val="bg1"/>
          </a:solidFill>
          <a:latin typeface="Rockwell" pitchFamily="18" charset="0"/>
        </a:defRPr>
      </a:lvl6pPr>
      <a:lvl7pPr marL="914400" algn="ctr" rtl="0" fontAlgn="base">
        <a:spcBef>
          <a:spcPct val="0"/>
        </a:spcBef>
        <a:spcAft>
          <a:spcPct val="0"/>
        </a:spcAft>
        <a:defRPr sz="4400">
          <a:solidFill>
            <a:schemeClr val="bg1"/>
          </a:solidFill>
          <a:latin typeface="Rockwell" pitchFamily="18" charset="0"/>
        </a:defRPr>
      </a:lvl7pPr>
      <a:lvl8pPr marL="1371600" algn="ctr" rtl="0" fontAlgn="base">
        <a:spcBef>
          <a:spcPct val="0"/>
        </a:spcBef>
        <a:spcAft>
          <a:spcPct val="0"/>
        </a:spcAft>
        <a:defRPr sz="4400">
          <a:solidFill>
            <a:schemeClr val="bg1"/>
          </a:solidFill>
          <a:latin typeface="Rockwell" pitchFamily="18" charset="0"/>
        </a:defRPr>
      </a:lvl8pPr>
      <a:lvl9pPr marL="1828800" algn="ctr" rtl="0" fontAlgn="base">
        <a:spcBef>
          <a:spcPct val="0"/>
        </a:spcBef>
        <a:spcAft>
          <a:spcPct val="0"/>
        </a:spcAft>
        <a:defRPr sz="4400">
          <a:solidFill>
            <a:schemeClr val="bg1"/>
          </a:solidFill>
          <a:latin typeface="Rockwell" pitchFamily="18" charset="0"/>
        </a:defRPr>
      </a:lvl9pPr>
    </p:titleStyle>
    <p:bodyStyle>
      <a:lvl1pPr algn="l" rtl="0" eaLnBrk="0" fontAlgn="base" hangingPunct="0">
        <a:spcBef>
          <a:spcPct val="20000"/>
        </a:spcBef>
        <a:spcAft>
          <a:spcPct val="0"/>
        </a:spcAft>
        <a:buFont typeface="Arial" pitchFamily="34" charset="0"/>
        <a:defRPr sz="3200" kern="1200">
          <a:solidFill>
            <a:schemeClr val="bg1"/>
          </a:solidFill>
          <a:latin typeface="Rockwell" panose="02060603020205020403" pitchFamily="18" charset="0"/>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bg1"/>
          </a:solidFill>
          <a:latin typeface="Rockwell" panose="02060603020205020403" pitchFamily="18" charset="0"/>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bg1"/>
          </a:solidFill>
          <a:latin typeface="Rockwell" panose="02060603020205020403" pitchFamily="18" charset="0"/>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bg1"/>
          </a:solidFill>
          <a:latin typeface="Rockwell" panose="02060603020205020403" pitchFamily="18" charset="0"/>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bg1"/>
          </a:solidFill>
          <a:latin typeface="Rockwell" panose="02060603020205020403"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78142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Lst>
  <p:hf hdr="0" ftr="0" dt="0"/>
  <p:txStyles>
    <p:titleStyle>
      <a:lvl1pPr algn="ctr" rtl="0" eaLnBrk="0" fontAlgn="base" hangingPunct="0">
        <a:spcBef>
          <a:spcPct val="0"/>
        </a:spcBef>
        <a:spcAft>
          <a:spcPct val="0"/>
        </a:spcAft>
        <a:defRPr sz="4400" kern="1200">
          <a:solidFill>
            <a:schemeClr val="bg1"/>
          </a:solidFill>
          <a:latin typeface="Rockwell" panose="02060603020205020403" pitchFamily="18" charset="0"/>
          <a:ea typeface="+mj-ea"/>
          <a:cs typeface="+mj-cs"/>
        </a:defRPr>
      </a:lvl1pPr>
      <a:lvl2pPr algn="ctr" rtl="0" eaLnBrk="0" fontAlgn="base" hangingPunct="0">
        <a:spcBef>
          <a:spcPct val="0"/>
        </a:spcBef>
        <a:spcAft>
          <a:spcPct val="0"/>
        </a:spcAft>
        <a:defRPr sz="4400">
          <a:solidFill>
            <a:schemeClr val="bg1"/>
          </a:solidFill>
          <a:latin typeface="Rockwell" pitchFamily="18" charset="0"/>
        </a:defRPr>
      </a:lvl2pPr>
      <a:lvl3pPr algn="ctr" rtl="0" eaLnBrk="0" fontAlgn="base" hangingPunct="0">
        <a:spcBef>
          <a:spcPct val="0"/>
        </a:spcBef>
        <a:spcAft>
          <a:spcPct val="0"/>
        </a:spcAft>
        <a:defRPr sz="4400">
          <a:solidFill>
            <a:schemeClr val="bg1"/>
          </a:solidFill>
          <a:latin typeface="Rockwell" pitchFamily="18" charset="0"/>
        </a:defRPr>
      </a:lvl3pPr>
      <a:lvl4pPr algn="ctr" rtl="0" eaLnBrk="0" fontAlgn="base" hangingPunct="0">
        <a:spcBef>
          <a:spcPct val="0"/>
        </a:spcBef>
        <a:spcAft>
          <a:spcPct val="0"/>
        </a:spcAft>
        <a:defRPr sz="4400">
          <a:solidFill>
            <a:schemeClr val="bg1"/>
          </a:solidFill>
          <a:latin typeface="Rockwell" pitchFamily="18" charset="0"/>
        </a:defRPr>
      </a:lvl4pPr>
      <a:lvl5pPr algn="ctr" rtl="0" eaLnBrk="0" fontAlgn="base" hangingPunct="0">
        <a:spcBef>
          <a:spcPct val="0"/>
        </a:spcBef>
        <a:spcAft>
          <a:spcPct val="0"/>
        </a:spcAft>
        <a:defRPr sz="4400">
          <a:solidFill>
            <a:schemeClr val="bg1"/>
          </a:solidFill>
          <a:latin typeface="Rockwell" pitchFamily="18" charset="0"/>
        </a:defRPr>
      </a:lvl5pPr>
      <a:lvl6pPr marL="457200" algn="ctr" rtl="0" fontAlgn="base">
        <a:spcBef>
          <a:spcPct val="0"/>
        </a:spcBef>
        <a:spcAft>
          <a:spcPct val="0"/>
        </a:spcAft>
        <a:defRPr sz="4400">
          <a:solidFill>
            <a:schemeClr val="bg1"/>
          </a:solidFill>
          <a:latin typeface="Rockwell" pitchFamily="18" charset="0"/>
        </a:defRPr>
      </a:lvl6pPr>
      <a:lvl7pPr marL="914400" algn="ctr" rtl="0" fontAlgn="base">
        <a:spcBef>
          <a:spcPct val="0"/>
        </a:spcBef>
        <a:spcAft>
          <a:spcPct val="0"/>
        </a:spcAft>
        <a:defRPr sz="4400">
          <a:solidFill>
            <a:schemeClr val="bg1"/>
          </a:solidFill>
          <a:latin typeface="Rockwell" pitchFamily="18" charset="0"/>
        </a:defRPr>
      </a:lvl7pPr>
      <a:lvl8pPr marL="1371600" algn="ctr" rtl="0" fontAlgn="base">
        <a:spcBef>
          <a:spcPct val="0"/>
        </a:spcBef>
        <a:spcAft>
          <a:spcPct val="0"/>
        </a:spcAft>
        <a:defRPr sz="4400">
          <a:solidFill>
            <a:schemeClr val="bg1"/>
          </a:solidFill>
          <a:latin typeface="Rockwell" pitchFamily="18" charset="0"/>
        </a:defRPr>
      </a:lvl8pPr>
      <a:lvl9pPr marL="1828800" algn="ctr" rtl="0" fontAlgn="base">
        <a:spcBef>
          <a:spcPct val="0"/>
        </a:spcBef>
        <a:spcAft>
          <a:spcPct val="0"/>
        </a:spcAft>
        <a:defRPr sz="4400">
          <a:solidFill>
            <a:schemeClr val="bg1"/>
          </a:solidFill>
          <a:latin typeface="Rockwell" pitchFamily="18" charset="0"/>
        </a:defRPr>
      </a:lvl9pPr>
    </p:titleStyle>
    <p:bodyStyle>
      <a:lvl1pPr algn="ctr" rtl="0" eaLnBrk="0" fontAlgn="base" hangingPunct="0">
        <a:spcBef>
          <a:spcPct val="20000"/>
        </a:spcBef>
        <a:spcAft>
          <a:spcPct val="0"/>
        </a:spcAft>
        <a:buFont typeface="Arial" charset="0"/>
        <a:defRPr sz="3200" kern="1200">
          <a:solidFill>
            <a:schemeClr val="bg1"/>
          </a:solidFill>
          <a:latin typeface="Rockwell" panose="02060603020205020403" pitchFamily="18"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bg1"/>
          </a:solidFill>
          <a:latin typeface="Rockwell" panose="02060603020205020403" pitchFamily="18"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bg1"/>
          </a:solidFill>
          <a:latin typeface="Rockwell" panose="02060603020205020403" pitchFamily="18"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bg1"/>
          </a:solidFill>
          <a:latin typeface="Rockwell" panose="02060603020205020403" pitchFamily="18"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bg1"/>
          </a:solidFill>
          <a:latin typeface="Rockwell" panose="02060603020205020403"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045333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Lst>
  <p:hf hdr="0" ftr="0" dt="0"/>
  <p:txStyles>
    <p:titleStyle>
      <a:lvl1pPr algn="ctr" defTabSz="914400" rtl="0" eaLnBrk="1" latinLnBrk="0" hangingPunct="1">
        <a:spcBef>
          <a:spcPct val="0"/>
        </a:spcBef>
        <a:buNone/>
        <a:defRPr sz="4400" kern="1200" baseline="0">
          <a:solidFill>
            <a:schemeClr val="bg1"/>
          </a:solidFill>
          <a:latin typeface="Rockwell" panose="02060603020205020403" pitchFamily="18" charset="0"/>
          <a:ea typeface="+mj-ea"/>
          <a:cs typeface="+mj-cs"/>
        </a:defRPr>
      </a:lvl1pPr>
    </p:titleStyle>
    <p:bodyStyle>
      <a:lvl1pPr marL="0" indent="0" algn="ctr" defTabSz="914400" rtl="0" eaLnBrk="1" latinLnBrk="0" hangingPunct="1">
        <a:spcBef>
          <a:spcPct val="20000"/>
        </a:spcBef>
        <a:buFont typeface="Arial" panose="020B0604020202020204" pitchFamily="34" charset="0"/>
        <a:buNone/>
        <a:defRPr sz="3200" kern="1200" baseline="0">
          <a:solidFill>
            <a:schemeClr val="bg1"/>
          </a:solidFill>
          <a:latin typeface="Rockwell" panose="02060603020205020403"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baseline="0">
          <a:solidFill>
            <a:schemeClr val="bg1"/>
          </a:solidFill>
          <a:latin typeface="Rockwell" panose="02060603020205020403"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bg1"/>
          </a:solidFill>
          <a:latin typeface="Rockwell" panose="02060603020205020403"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baseline="0">
          <a:solidFill>
            <a:schemeClr val="bg1"/>
          </a:solidFill>
          <a:latin typeface="Rockwell" panose="02060603020205020403"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baseline="0">
          <a:solidFill>
            <a:schemeClr val="bg1"/>
          </a:solidFill>
          <a:latin typeface="Rockwell" panose="02060603020205020403"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www.noaa.ioos.gov/" TargetMode="External"/><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hyperlink" Target="usioos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10.xml"/><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46.jp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ctrTitle"/>
          </p:nvPr>
        </p:nvSpPr>
        <p:spPr/>
        <p:txBody>
          <a:bodyPr/>
          <a:lstStyle/>
          <a:p>
            <a:r>
              <a:rPr lang="en-US" altLang="en-US" sz="4800" dirty="0" smtClean="0"/>
              <a:t>US IOOS</a:t>
            </a:r>
            <a:r>
              <a:rPr lang="en-US" altLang="en-US" sz="4800" baseline="30000" dirty="0" smtClean="0"/>
              <a:t>®</a:t>
            </a:r>
            <a:r>
              <a:rPr lang="en-US" altLang="en-US" sz="4800" dirty="0" smtClean="0"/>
              <a:t/>
            </a:r>
            <a:br>
              <a:rPr lang="en-US" altLang="en-US" sz="4800" dirty="0" smtClean="0"/>
            </a:br>
            <a:endParaRPr lang="en-US" altLang="en-US" sz="4800" dirty="0" smtClean="0"/>
          </a:p>
        </p:txBody>
      </p:sp>
      <p:sp>
        <p:nvSpPr>
          <p:cNvPr id="2" name="Subtitle 1"/>
          <p:cNvSpPr>
            <a:spLocks noGrp="1"/>
          </p:cNvSpPr>
          <p:nvPr>
            <p:ph type="subTitle" idx="1"/>
          </p:nvPr>
        </p:nvSpPr>
        <p:spPr/>
        <p:txBody>
          <a:bodyPr/>
          <a:lstStyle/>
          <a:p>
            <a:r>
              <a:rPr lang="en-US" dirty="0" err="1" smtClean="0"/>
              <a:t>Zdenka</a:t>
            </a:r>
            <a:r>
              <a:rPr lang="en-US" dirty="0" smtClean="0"/>
              <a:t> Willis</a:t>
            </a:r>
          </a:p>
          <a:p>
            <a:r>
              <a:rPr lang="en-US" dirty="0" err="1" smtClean="0"/>
              <a:t>Directora</a:t>
            </a:r>
            <a:r>
              <a:rPr lang="en-US" dirty="0" smtClean="0"/>
              <a:t>, US IOOS</a:t>
            </a:r>
            <a:endParaRPr lang="en-US" dirty="0"/>
          </a:p>
        </p:txBody>
      </p:sp>
    </p:spTree>
    <p:extLst>
      <p:ext uri="{BB962C8B-B14F-4D97-AF65-F5344CB8AC3E}">
        <p14:creationId xmlns:p14="http://schemas.microsoft.com/office/powerpoint/2010/main" val="1114479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GOOS: </a:t>
            </a:r>
            <a:r>
              <a:rPr lang="en-US" dirty="0" err="1"/>
              <a:t>Alianzas</a:t>
            </a:r>
            <a:r>
              <a:rPr lang="en-US" dirty="0"/>
              <a:t> </a:t>
            </a:r>
            <a:r>
              <a:rPr lang="en-US" dirty="0" err="1"/>
              <a:t>Regionales</a:t>
            </a:r>
            <a:r>
              <a:rPr lang="en-US" dirty="0"/>
              <a:t> </a:t>
            </a:r>
          </a:p>
        </p:txBody>
      </p:sp>
      <p:sp>
        <p:nvSpPr>
          <p:cNvPr id="3" name="Slide Number Placeholder 2"/>
          <p:cNvSpPr>
            <a:spLocks noGrp="1"/>
          </p:cNvSpPr>
          <p:nvPr>
            <p:ph type="sldNum" sz="quarter" idx="11"/>
          </p:nvPr>
        </p:nvSpPr>
        <p:spPr/>
        <p:txBody>
          <a:bodyPr/>
          <a:lstStyle/>
          <a:p>
            <a:pPr>
              <a:defRPr/>
            </a:pPr>
            <a:fld id="{DC330286-356D-49BE-88AE-B7061220F3A7}" type="slidenum">
              <a:rPr lang="en-US" smtClean="0"/>
              <a:pPr>
                <a:defRPr/>
              </a:pPr>
              <a:t>10</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33188"/>
            <a:ext cx="9144000" cy="4158012"/>
          </a:xfrm>
          <a:prstGeom prst="rect">
            <a:avLst/>
          </a:prstGeom>
        </p:spPr>
      </p:pic>
    </p:spTree>
    <p:extLst>
      <p:ext uri="{BB962C8B-B14F-4D97-AF65-F5344CB8AC3E}">
        <p14:creationId xmlns:p14="http://schemas.microsoft.com/office/powerpoint/2010/main" val="3918901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Preguntas</a:t>
            </a:r>
            <a:r>
              <a:rPr lang="en-US" dirty="0" smtClean="0"/>
              <a:t>?</a:t>
            </a:r>
            <a:endParaRPr lang="en-US" dirty="0"/>
          </a:p>
        </p:txBody>
      </p:sp>
      <p:sp>
        <p:nvSpPr>
          <p:cNvPr id="9" name="Subtitle 2"/>
          <p:cNvSpPr txBox="1">
            <a:spLocks/>
          </p:cNvSpPr>
          <p:nvPr/>
        </p:nvSpPr>
        <p:spPr bwMode="auto">
          <a:xfrm>
            <a:off x="1676400" y="1905000"/>
            <a:ext cx="5791200" cy="25907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4" tIns="34292" rIns="68584" bIns="34292"/>
          <a:lstStyle>
            <a:lvl1pPr defTabSz="1216025">
              <a:spcBef>
                <a:spcPct val="20000"/>
              </a:spcBef>
              <a:buFont typeface="Arial" charset="0"/>
              <a:defRPr sz="3200">
                <a:solidFill>
                  <a:schemeClr val="tx1"/>
                </a:solidFill>
                <a:latin typeface="Century Gothic" pitchFamily="34" charset="0"/>
              </a:defRPr>
            </a:lvl1pPr>
            <a:lvl2pPr marL="981075" indent="-373063" defTabSz="1216025">
              <a:spcBef>
                <a:spcPct val="20000"/>
              </a:spcBef>
              <a:buFont typeface="Arial" charset="0"/>
              <a:buChar char="•"/>
              <a:defRPr sz="2800">
                <a:solidFill>
                  <a:schemeClr val="tx1"/>
                </a:solidFill>
                <a:latin typeface="Century Gothic" pitchFamily="34" charset="0"/>
              </a:defRPr>
            </a:lvl2pPr>
            <a:lvl3pPr marL="1512888" indent="-228600" defTabSz="1216025">
              <a:spcBef>
                <a:spcPct val="20000"/>
              </a:spcBef>
              <a:buFont typeface="Courier New" pitchFamily="49" charset="0"/>
              <a:buChar char="o"/>
              <a:defRPr sz="2400">
                <a:solidFill>
                  <a:schemeClr val="tx1"/>
                </a:solidFill>
                <a:latin typeface="Century Gothic" pitchFamily="34" charset="0"/>
              </a:defRPr>
            </a:lvl3pPr>
            <a:lvl4pPr marL="2120900" indent="-298450" defTabSz="1216025">
              <a:spcBef>
                <a:spcPct val="20000"/>
              </a:spcBef>
              <a:buFont typeface="Arial" charset="0"/>
              <a:buChar char="–"/>
              <a:defRPr sz="2000">
                <a:solidFill>
                  <a:schemeClr val="tx1"/>
                </a:solidFill>
                <a:latin typeface="Century Gothic" pitchFamily="34" charset="0"/>
              </a:defRPr>
            </a:lvl4pPr>
            <a:lvl5pPr marL="2728913" indent="-298450" defTabSz="1216025">
              <a:spcBef>
                <a:spcPct val="20000"/>
              </a:spcBef>
              <a:buFont typeface="Arial" charset="0"/>
              <a:buChar char="»"/>
              <a:defRPr sz="2000">
                <a:solidFill>
                  <a:schemeClr val="tx1"/>
                </a:solidFill>
                <a:latin typeface="Century Gothic" pitchFamily="34" charset="0"/>
              </a:defRPr>
            </a:lvl5pPr>
            <a:lvl6pPr marL="3186113" indent="-298450" defTabSz="1216025" fontAlgn="base">
              <a:spcBef>
                <a:spcPct val="20000"/>
              </a:spcBef>
              <a:spcAft>
                <a:spcPct val="0"/>
              </a:spcAft>
              <a:buFont typeface="Arial" charset="0"/>
              <a:buChar char="»"/>
              <a:defRPr sz="2000">
                <a:solidFill>
                  <a:schemeClr val="tx1"/>
                </a:solidFill>
                <a:latin typeface="Century Gothic" pitchFamily="34" charset="0"/>
              </a:defRPr>
            </a:lvl6pPr>
            <a:lvl7pPr marL="3643313" indent="-298450" defTabSz="1216025" fontAlgn="base">
              <a:spcBef>
                <a:spcPct val="20000"/>
              </a:spcBef>
              <a:spcAft>
                <a:spcPct val="0"/>
              </a:spcAft>
              <a:buFont typeface="Arial" charset="0"/>
              <a:buChar char="»"/>
              <a:defRPr sz="2000">
                <a:solidFill>
                  <a:schemeClr val="tx1"/>
                </a:solidFill>
                <a:latin typeface="Century Gothic" pitchFamily="34" charset="0"/>
              </a:defRPr>
            </a:lvl7pPr>
            <a:lvl8pPr marL="4100513" indent="-298450" defTabSz="1216025" fontAlgn="base">
              <a:spcBef>
                <a:spcPct val="20000"/>
              </a:spcBef>
              <a:spcAft>
                <a:spcPct val="0"/>
              </a:spcAft>
              <a:buFont typeface="Arial" charset="0"/>
              <a:buChar char="»"/>
              <a:defRPr sz="2000">
                <a:solidFill>
                  <a:schemeClr val="tx1"/>
                </a:solidFill>
                <a:latin typeface="Century Gothic" pitchFamily="34" charset="0"/>
              </a:defRPr>
            </a:lvl8pPr>
            <a:lvl9pPr marL="4557713" indent="-298450" defTabSz="1216025" fontAlgn="base">
              <a:spcBef>
                <a:spcPct val="20000"/>
              </a:spcBef>
              <a:spcAft>
                <a:spcPct val="0"/>
              </a:spcAft>
              <a:buFont typeface="Arial" charset="0"/>
              <a:buChar char="»"/>
              <a:defRPr sz="2000">
                <a:solidFill>
                  <a:schemeClr val="tx1"/>
                </a:solidFill>
                <a:latin typeface="Century Gothic" pitchFamily="34" charset="0"/>
              </a:defRPr>
            </a:lvl9pPr>
          </a:lstStyle>
          <a:p>
            <a:pPr algn="ctr" fontAlgn="auto">
              <a:spcAft>
                <a:spcPts val="0"/>
              </a:spcAft>
              <a:buFontTx/>
              <a:buNone/>
              <a:defRPr/>
            </a:pPr>
            <a:endParaRPr lang="es-ES" altLang="en-US" sz="1800" b="1" i="1" dirty="0" smtClean="0">
              <a:solidFill>
                <a:prstClr val="black"/>
              </a:solidFill>
              <a:latin typeface="Century Gothic"/>
              <a:ea typeface="ＭＳ Ｐゴシック" pitchFamily="34" charset="-128"/>
              <a:cs typeface="+mn-cs"/>
            </a:endParaRPr>
          </a:p>
          <a:p>
            <a:pPr algn="ctr" fontAlgn="auto">
              <a:spcAft>
                <a:spcPts val="0"/>
              </a:spcAft>
              <a:buFontTx/>
              <a:buNone/>
              <a:defRPr/>
            </a:pPr>
            <a:r>
              <a:rPr lang="es-PR" altLang="en-US" sz="1800" b="1" i="1" dirty="0" smtClean="0">
                <a:solidFill>
                  <a:prstClr val="black"/>
                </a:solidFill>
                <a:latin typeface="Century Gothic"/>
                <a:ea typeface="ＭＳ Ｐゴシック" pitchFamily="34" charset="-128"/>
                <a:cs typeface="+mn-cs"/>
              </a:rPr>
              <a:t>Apoya la toma de decisiones</a:t>
            </a:r>
          </a:p>
          <a:p>
            <a:pPr algn="ctr" fontAlgn="auto">
              <a:spcAft>
                <a:spcPts val="0"/>
              </a:spcAft>
              <a:buFontTx/>
              <a:buNone/>
              <a:defRPr/>
            </a:pPr>
            <a:r>
              <a:rPr lang="es-PR" altLang="en-US" sz="1800" b="1" i="1" dirty="0" smtClean="0">
                <a:solidFill>
                  <a:prstClr val="black"/>
                </a:solidFill>
                <a:latin typeface="Century Gothic"/>
                <a:ea typeface="ＭＳ Ｐゴシック" pitchFamily="34" charset="-128"/>
                <a:cs typeface="+mn-cs"/>
              </a:rPr>
              <a:t>Fomenta el avance de la Ciencia y la Tecnología</a:t>
            </a:r>
          </a:p>
          <a:p>
            <a:pPr algn="ctr" fontAlgn="auto">
              <a:spcAft>
                <a:spcPts val="0"/>
              </a:spcAft>
              <a:buFontTx/>
              <a:buNone/>
              <a:defRPr/>
            </a:pPr>
            <a:endParaRPr lang="en-US" altLang="en-US" sz="1400" i="1" dirty="0" smtClean="0">
              <a:solidFill>
                <a:prstClr val="black"/>
              </a:solidFill>
              <a:latin typeface="Century Gothic"/>
              <a:ea typeface="ＭＳ Ｐゴシック" pitchFamily="34" charset="-128"/>
              <a:cs typeface="+mn-cs"/>
            </a:endParaRPr>
          </a:p>
          <a:p>
            <a:pPr algn="ctr" fontAlgn="auto">
              <a:spcAft>
                <a:spcPts val="0"/>
              </a:spcAft>
              <a:buFontTx/>
              <a:buNone/>
              <a:defRPr/>
            </a:pPr>
            <a:r>
              <a:rPr lang="en-US" altLang="en-US" sz="1800" i="1" dirty="0" smtClean="0">
                <a:solidFill>
                  <a:srgbClr val="053285"/>
                </a:solidFill>
                <a:latin typeface="Century Gothic"/>
                <a:ea typeface="ＭＳ Ｐゴシック" pitchFamily="34" charset="-128"/>
                <a:cs typeface="+mn-cs"/>
                <a:hlinkClick r:id="rId3"/>
              </a:rPr>
              <a:t>https</a:t>
            </a:r>
            <a:r>
              <a:rPr lang="en-US" altLang="en-US" sz="1800" i="1" dirty="0">
                <a:solidFill>
                  <a:srgbClr val="053285"/>
                </a:solidFill>
                <a:latin typeface="Century Gothic"/>
                <a:ea typeface="ＭＳ Ｐゴシック" pitchFamily="34" charset="-128"/>
                <a:cs typeface="+mn-cs"/>
                <a:hlinkClick r:id="rId3"/>
              </a:rPr>
              <a:t>://</a:t>
            </a:r>
            <a:r>
              <a:rPr lang="en-US" altLang="en-US" sz="1800" i="1" dirty="0" smtClean="0">
                <a:solidFill>
                  <a:srgbClr val="053285"/>
                </a:solidFill>
                <a:latin typeface="Century Gothic"/>
                <a:ea typeface="ＭＳ Ｐゴシック" pitchFamily="34" charset="-128"/>
                <a:cs typeface="+mn-cs"/>
                <a:hlinkClick r:id="rId3"/>
              </a:rPr>
              <a:t>ioos.noaa.gov</a:t>
            </a:r>
            <a:endParaRPr lang="en-US" altLang="en-US" sz="1800" i="1" dirty="0" smtClean="0">
              <a:solidFill>
                <a:srgbClr val="053285"/>
              </a:solidFill>
              <a:latin typeface="Century Gothic"/>
              <a:ea typeface="ＭＳ Ｐゴシック" pitchFamily="34" charset="-128"/>
              <a:cs typeface="+mn-cs"/>
            </a:endParaRPr>
          </a:p>
          <a:p>
            <a:pPr algn="ctr" fontAlgn="auto">
              <a:spcAft>
                <a:spcPts val="0"/>
              </a:spcAft>
              <a:buFontTx/>
              <a:buNone/>
              <a:defRPr/>
            </a:pPr>
            <a:r>
              <a:rPr lang="en-US" altLang="en-US" sz="1800" i="1" dirty="0" smtClean="0">
                <a:solidFill>
                  <a:srgbClr val="053285"/>
                </a:solidFill>
                <a:latin typeface="Century Gothic"/>
                <a:ea typeface="ＭＳ Ｐゴシック" pitchFamily="34" charset="-128"/>
                <a:cs typeface="+mn-cs"/>
                <a:hlinkClick r:id="rId4"/>
              </a:rPr>
              <a:t>https://www.facebook.com/usioosgov</a:t>
            </a:r>
            <a:endParaRPr lang="en-US" altLang="en-US" sz="1800" i="1" dirty="0" smtClean="0">
              <a:solidFill>
                <a:srgbClr val="053285"/>
              </a:solidFill>
              <a:latin typeface="Century Gothic"/>
              <a:ea typeface="ＭＳ Ｐゴシック" pitchFamily="34" charset="-128"/>
              <a:cs typeface="+mn-cs"/>
            </a:endParaRPr>
          </a:p>
          <a:p>
            <a:pPr algn="ctr" fontAlgn="auto">
              <a:spcAft>
                <a:spcPts val="0"/>
              </a:spcAft>
              <a:buFontTx/>
              <a:buNone/>
              <a:defRPr/>
            </a:pPr>
            <a:r>
              <a:rPr lang="en-US" altLang="en-US" sz="1800" dirty="0" smtClean="0">
                <a:solidFill>
                  <a:prstClr val="black"/>
                </a:solidFill>
                <a:latin typeface="Century Gothic"/>
                <a:ea typeface="ＭＳ Ｐゴシック" pitchFamily="34" charset="-128"/>
                <a:cs typeface="+mn-cs"/>
              </a:rPr>
              <a:t>@</a:t>
            </a:r>
            <a:r>
              <a:rPr lang="en-US" altLang="en-US" sz="1800" dirty="0" err="1" smtClean="0">
                <a:solidFill>
                  <a:prstClr val="black"/>
                </a:solidFill>
                <a:latin typeface="Century Gothic"/>
                <a:ea typeface="ＭＳ Ｐゴシック" pitchFamily="34" charset="-128"/>
                <a:cs typeface="+mn-cs"/>
              </a:rPr>
              <a:t>usioosgov</a:t>
            </a:r>
            <a:endParaRPr lang="en-US" altLang="en-US" sz="1800" dirty="0" smtClean="0">
              <a:solidFill>
                <a:prstClr val="black"/>
              </a:solidFill>
              <a:latin typeface="Century Gothic"/>
              <a:ea typeface="ＭＳ Ｐゴシック" pitchFamily="34" charset="-128"/>
              <a:cs typeface="+mn-cs"/>
            </a:endParaRPr>
          </a:p>
          <a:p>
            <a:pPr algn="ctr" fontAlgn="auto">
              <a:spcAft>
                <a:spcPts val="0"/>
              </a:spcAft>
              <a:buFontTx/>
              <a:buNone/>
              <a:defRPr/>
            </a:pPr>
            <a:endParaRPr lang="en-US" altLang="en-US" sz="1800" dirty="0" smtClean="0">
              <a:solidFill>
                <a:prstClr val="black"/>
              </a:solidFill>
              <a:latin typeface="Century Gothic"/>
              <a:ea typeface="ＭＳ Ｐゴシック" pitchFamily="34" charset="-128"/>
              <a:cs typeface="+mn-cs"/>
            </a:endParaRPr>
          </a:p>
          <a:p>
            <a:pPr algn="ctr" fontAlgn="auto">
              <a:spcAft>
                <a:spcPts val="0"/>
              </a:spcAft>
              <a:buFontTx/>
              <a:buNone/>
              <a:defRPr/>
            </a:pPr>
            <a:endParaRPr lang="en-US" altLang="en-US" sz="2400" i="1" dirty="0" smtClean="0">
              <a:solidFill>
                <a:prstClr val="black"/>
              </a:solidFill>
              <a:latin typeface="Calibri" pitchFamily="34" charset="0"/>
              <a:ea typeface="ＭＳ Ｐゴシック" pitchFamily="34" charset="-128"/>
              <a:cs typeface="+mn-cs"/>
            </a:endParaRPr>
          </a:p>
          <a:p>
            <a:pPr algn="ctr" fontAlgn="auto">
              <a:spcAft>
                <a:spcPts val="0"/>
              </a:spcAft>
              <a:buFontTx/>
              <a:buNone/>
              <a:defRPr/>
            </a:pPr>
            <a:endParaRPr lang="en-US" altLang="en-US" sz="3000" dirty="0" smtClean="0">
              <a:solidFill>
                <a:srgbClr val="FFC000"/>
              </a:solidFill>
              <a:latin typeface="Calibri" pitchFamily="34" charset="0"/>
              <a:ea typeface="ＭＳ Ｐゴシック" pitchFamily="34" charset="-128"/>
              <a:cs typeface="+mn-cs"/>
            </a:endParaRPr>
          </a:p>
        </p:txBody>
      </p:sp>
      <p:pic>
        <p:nvPicPr>
          <p:cNvPr id="10"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8740" y="3614136"/>
            <a:ext cx="167482" cy="167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63131" y="3868387"/>
            <a:ext cx="236538" cy="237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83176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rmAutofit fontScale="90000"/>
          </a:bodyPr>
          <a:lstStyle/>
          <a:p>
            <a:r>
              <a:rPr lang="en-US" altLang="en-US" dirty="0" smtClean="0"/>
              <a:t>U.S. Integrated Ocean Observing System (IOOS</a:t>
            </a:r>
            <a:r>
              <a:rPr lang="en-US" altLang="en-US" baseline="30000" dirty="0" smtClean="0"/>
              <a:t>®</a:t>
            </a:r>
            <a:r>
              <a:rPr lang="en-US" altLang="en-US" dirty="0" smtClean="0"/>
              <a:t>)</a:t>
            </a:r>
          </a:p>
        </p:txBody>
      </p:sp>
      <p:sp>
        <p:nvSpPr>
          <p:cNvPr id="12" name="Content Placeholder 11"/>
          <p:cNvSpPr txBox="1">
            <a:spLocks noGrp="1"/>
          </p:cNvSpPr>
          <p:nvPr>
            <p:ph idx="1"/>
          </p:nvPr>
        </p:nvSpPr>
        <p:spPr/>
        <p:txBody>
          <a:bodyPr/>
          <a:lstStyle/>
          <a:p>
            <a:r>
              <a:rPr lang="en-US" dirty="0" err="1" smtClean="0"/>
              <a:t>Responde</a:t>
            </a:r>
            <a:r>
              <a:rPr lang="en-US" dirty="0" smtClean="0"/>
              <a:t> a </a:t>
            </a:r>
            <a:r>
              <a:rPr lang="en-US" dirty="0" err="1" smtClean="0"/>
              <a:t>usuarios</a:t>
            </a:r>
            <a:r>
              <a:rPr lang="en-US" dirty="0" smtClean="0"/>
              <a:t> - </a:t>
            </a:r>
            <a:r>
              <a:rPr lang="en-US" dirty="0" err="1" smtClean="0"/>
              <a:t>Basado</a:t>
            </a:r>
            <a:r>
              <a:rPr lang="en-US" dirty="0" smtClean="0"/>
              <a:t> </a:t>
            </a:r>
            <a:r>
              <a:rPr lang="en-US" dirty="0" err="1" smtClean="0"/>
              <a:t>en</a:t>
            </a:r>
            <a:r>
              <a:rPr lang="en-US" dirty="0" smtClean="0"/>
              <a:t> </a:t>
            </a:r>
            <a:r>
              <a:rPr lang="en-US" dirty="0" err="1" smtClean="0"/>
              <a:t>Ciencia</a:t>
            </a:r>
            <a:endParaRPr lang="en-US" dirty="0"/>
          </a:p>
        </p:txBody>
      </p:sp>
      <p:sp>
        <p:nvSpPr>
          <p:cNvPr id="7" name="Slide Number Placeholder 6"/>
          <p:cNvSpPr>
            <a:spLocks noGrp="1"/>
          </p:cNvSpPr>
          <p:nvPr>
            <p:ph type="sldNum" sz="quarter" idx="11"/>
          </p:nvPr>
        </p:nvSpPr>
        <p:spPr/>
        <p:txBody>
          <a:bodyPr/>
          <a:lstStyle/>
          <a:p>
            <a:fld id="{85658BEF-EDC2-43C8-BA37-8333F1B2FAC7}" type="slidenum">
              <a:rPr lang="en-US" smtClean="0"/>
              <a:pPr/>
              <a:t>2</a:t>
            </a:fld>
            <a:endParaRPr lang="en-US" dirty="0"/>
          </a:p>
        </p:txBody>
      </p:sp>
      <p:pic>
        <p:nvPicPr>
          <p:cNvPr id="3076" name="Picture 2"/>
          <p:cNvPicPr>
            <a:picLocks noChangeAspect="1"/>
          </p:cNvPicPr>
          <p:nvPr/>
        </p:nvPicPr>
        <p:blipFill>
          <a:blip r:embed="rId3">
            <a:extLst>
              <a:ext uri="{28A0092B-C50C-407E-A947-70E740481C1C}">
                <a14:useLocalDpi xmlns:a14="http://schemas.microsoft.com/office/drawing/2010/main" val="0"/>
              </a:ext>
            </a:extLst>
          </a:blip>
          <a:srcRect l="8842" r="5315"/>
          <a:stretch>
            <a:fillRect/>
          </a:stretch>
        </p:blipFill>
        <p:spPr bwMode="auto">
          <a:xfrm>
            <a:off x="133350" y="1600200"/>
            <a:ext cx="4667250"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9209" t="12716" r="19321" b="5363"/>
          <a:stretch/>
        </p:blipFill>
        <p:spPr bwMode="auto">
          <a:xfrm>
            <a:off x="4953000" y="2362201"/>
            <a:ext cx="4067917"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p:txBody>
          <a:bodyPr/>
          <a:lstStyle/>
          <a:p>
            <a:r>
              <a:rPr lang="es-PR" altLang="en-US" dirty="0" smtClean="0"/>
              <a:t>IOOS: Asistiendo Comunidades de Usuarios</a:t>
            </a:r>
          </a:p>
        </p:txBody>
      </p:sp>
      <p:sp>
        <p:nvSpPr>
          <p:cNvPr id="54275" name="TextBox 4"/>
          <p:cNvSpPr txBox="1">
            <a:spLocks noChangeArrowheads="1"/>
          </p:cNvSpPr>
          <p:nvPr/>
        </p:nvSpPr>
        <p:spPr bwMode="auto">
          <a:xfrm>
            <a:off x="76200" y="1541463"/>
            <a:ext cx="1383812" cy="50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644" tIns="34322" rIns="68644" bIns="34322">
            <a:spAutoFit/>
          </a:bodyPr>
          <a:lstStyle/>
          <a:p>
            <a:pPr>
              <a:defRPr/>
            </a:pPr>
            <a:r>
              <a:rPr lang="en-US" altLang="en-US" sz="1600" b="1" dirty="0" err="1" smtClean="0">
                <a:solidFill>
                  <a:schemeClr val="tx2"/>
                </a:solidFill>
                <a:latin typeface="+mn-lt"/>
                <a:cs typeface="Arial" charset="0"/>
              </a:rPr>
              <a:t>Radares</a:t>
            </a:r>
            <a:r>
              <a:rPr lang="en-US" altLang="en-US" sz="1400" b="1" dirty="0" smtClean="0">
                <a:solidFill>
                  <a:schemeClr val="tx2"/>
                </a:solidFill>
                <a:latin typeface="+mn-lt"/>
                <a:cs typeface="Arial" charset="0"/>
              </a:rPr>
              <a:t> HF:</a:t>
            </a:r>
          </a:p>
          <a:p>
            <a:pPr>
              <a:defRPr/>
            </a:pPr>
            <a:r>
              <a:rPr lang="en-US" altLang="en-US" sz="1200" b="1" dirty="0" smtClean="0">
                <a:solidFill>
                  <a:schemeClr val="tx2"/>
                </a:solidFill>
                <a:latin typeface="+mn-lt"/>
                <a:cs typeface="Arial" charset="0"/>
              </a:rPr>
              <a:t>(Corrientes)</a:t>
            </a:r>
            <a:endParaRPr lang="en-US" altLang="en-US" sz="1200" b="1" dirty="0">
              <a:solidFill>
                <a:schemeClr val="tx2"/>
              </a:solidFill>
              <a:latin typeface="+mn-lt"/>
              <a:cs typeface="Arial" charset="0"/>
            </a:endParaRPr>
          </a:p>
        </p:txBody>
      </p:sp>
      <p:pic>
        <p:nvPicPr>
          <p:cNvPr id="6148" name="Content Placeholder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03563" y="1911350"/>
            <a:ext cx="2532062"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2" descr="Click image to close."/>
          <p:cNvPicPr>
            <a:picLocks noChangeAspect="1" noChangeArrowheads="1"/>
          </p:cNvPicPr>
          <p:nvPr/>
        </p:nvPicPr>
        <p:blipFill>
          <a:blip r:embed="rId4">
            <a:extLst>
              <a:ext uri="{28A0092B-C50C-407E-A947-70E740481C1C}">
                <a14:useLocalDpi xmlns:a14="http://schemas.microsoft.com/office/drawing/2010/main" val="0"/>
              </a:ext>
            </a:extLst>
          </a:blip>
          <a:srcRect b="15721"/>
          <a:stretch>
            <a:fillRect/>
          </a:stretch>
        </p:blipFill>
        <p:spPr bwMode="auto">
          <a:xfrm>
            <a:off x="5138738" y="803275"/>
            <a:ext cx="1751012" cy="1108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50"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02250" y="1541463"/>
            <a:ext cx="1420813" cy="1066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51" name="Picture 5"/>
          <p:cNvPicPr>
            <a:picLocks noChangeAspect="1" noChangeArrowheads="1"/>
          </p:cNvPicPr>
          <p:nvPr/>
        </p:nvPicPr>
        <p:blipFill>
          <a:blip r:embed="rId6">
            <a:extLst>
              <a:ext uri="{28A0092B-C50C-407E-A947-70E740481C1C}">
                <a14:useLocalDpi xmlns:a14="http://schemas.microsoft.com/office/drawing/2010/main" val="0"/>
              </a:ext>
            </a:extLst>
          </a:blip>
          <a:srcRect l="13042" r="18002"/>
          <a:stretch>
            <a:fillRect/>
          </a:stretch>
        </p:blipFill>
        <p:spPr bwMode="auto">
          <a:xfrm>
            <a:off x="3468688" y="708025"/>
            <a:ext cx="1382712" cy="1006475"/>
          </a:xfrm>
          <a:prstGeom prst="rect">
            <a:avLst/>
          </a:prstGeom>
          <a:noFill/>
          <a:ln w="222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6152" name="Picture 2" descr="HFR network.jpg"/>
          <p:cNvPicPr>
            <a:picLocks noChangeAspect="1"/>
          </p:cNvPicPr>
          <p:nvPr/>
        </p:nvPicPr>
        <p:blipFill>
          <a:blip r:embed="rId7">
            <a:extLst>
              <a:ext uri="{28A0092B-C50C-407E-A947-70E740481C1C}">
                <a14:useLocalDpi xmlns:a14="http://schemas.microsoft.com/office/drawing/2010/main" val="0"/>
              </a:ext>
            </a:extLst>
          </a:blip>
          <a:srcRect l="17949"/>
          <a:stretch>
            <a:fillRect/>
          </a:stretch>
        </p:blipFill>
        <p:spPr bwMode="auto">
          <a:xfrm>
            <a:off x="1482725" y="1030288"/>
            <a:ext cx="2336800" cy="1482725"/>
          </a:xfrm>
          <a:prstGeom prst="rect">
            <a:avLst/>
          </a:prstGeom>
          <a:noFill/>
          <a:ln w="222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54281" name="TextBox 11"/>
          <p:cNvSpPr txBox="1">
            <a:spLocks noChangeArrowheads="1"/>
          </p:cNvSpPr>
          <p:nvPr/>
        </p:nvSpPr>
        <p:spPr bwMode="auto">
          <a:xfrm>
            <a:off x="236496" y="3554413"/>
            <a:ext cx="1183787" cy="50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644" tIns="34322" rIns="68644" bIns="34322">
            <a:spAutoFit/>
          </a:bodyPr>
          <a:lstStyle/>
          <a:p>
            <a:pPr>
              <a:defRPr/>
            </a:pPr>
            <a:r>
              <a:rPr lang="en-US" altLang="en-US" sz="1600" b="1" dirty="0">
                <a:solidFill>
                  <a:schemeClr val="tx2"/>
                </a:solidFill>
                <a:latin typeface="+mn-lt"/>
                <a:cs typeface="Arial" charset="0"/>
              </a:rPr>
              <a:t>Gliders</a:t>
            </a:r>
            <a:r>
              <a:rPr lang="en-US" altLang="en-US" sz="1600" b="1" dirty="0" smtClean="0">
                <a:solidFill>
                  <a:schemeClr val="tx2"/>
                </a:solidFill>
                <a:latin typeface="+mn-lt"/>
                <a:cs typeface="Arial" charset="0"/>
              </a:rPr>
              <a:t>:</a:t>
            </a:r>
          </a:p>
          <a:p>
            <a:pPr>
              <a:defRPr/>
            </a:pPr>
            <a:r>
              <a:rPr lang="es-PR" altLang="en-US" sz="1200" b="1" dirty="0" smtClean="0">
                <a:solidFill>
                  <a:schemeClr val="tx2"/>
                </a:solidFill>
                <a:latin typeface="+mn-lt"/>
                <a:cs typeface="Arial" charset="0"/>
              </a:rPr>
              <a:t>(Planeadores</a:t>
            </a:r>
            <a:r>
              <a:rPr lang="en-US" altLang="en-US" sz="1200" b="1" dirty="0" smtClean="0">
                <a:solidFill>
                  <a:schemeClr val="tx2"/>
                </a:solidFill>
                <a:latin typeface="+mn-lt"/>
                <a:cs typeface="Arial" charset="0"/>
              </a:rPr>
              <a:t>)</a:t>
            </a:r>
            <a:endParaRPr lang="en-US" altLang="en-US" sz="1200" b="1" dirty="0">
              <a:solidFill>
                <a:schemeClr val="tx2"/>
              </a:solidFill>
              <a:latin typeface="+mn-lt"/>
              <a:cs typeface="Arial" charset="0"/>
            </a:endParaRPr>
          </a:p>
        </p:txBody>
      </p:sp>
      <p:pic>
        <p:nvPicPr>
          <p:cNvPr id="6154" name="Picture 2"/>
          <p:cNvPicPr>
            <a:picLocks noChangeAspect="1" noChangeArrowheads="1"/>
          </p:cNvPicPr>
          <p:nvPr/>
        </p:nvPicPr>
        <p:blipFill>
          <a:blip r:embed="rId8">
            <a:extLst>
              <a:ext uri="{28A0092B-C50C-407E-A947-70E740481C1C}">
                <a14:useLocalDpi xmlns:a14="http://schemas.microsoft.com/office/drawing/2010/main" val="0"/>
              </a:ext>
            </a:extLst>
          </a:blip>
          <a:srcRect l="2649" r="2312"/>
          <a:stretch>
            <a:fillRect/>
          </a:stretch>
        </p:blipFill>
        <p:spPr bwMode="auto">
          <a:xfrm>
            <a:off x="1428750" y="3006725"/>
            <a:ext cx="1349375" cy="17843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4284" name="TextBox 14"/>
          <p:cNvSpPr txBox="1">
            <a:spLocks noChangeArrowheads="1"/>
          </p:cNvSpPr>
          <p:nvPr/>
        </p:nvSpPr>
        <p:spPr bwMode="auto">
          <a:xfrm>
            <a:off x="1158875" y="5551487"/>
            <a:ext cx="1993304" cy="31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644" tIns="34322" rIns="68644" bIns="34322">
            <a:spAutoFit/>
          </a:bodyPr>
          <a:lstStyle/>
          <a:p>
            <a:pPr>
              <a:defRPr/>
            </a:pPr>
            <a:r>
              <a:rPr lang="en-US" altLang="en-US" sz="1600" b="1" dirty="0" err="1">
                <a:solidFill>
                  <a:schemeClr val="tx2"/>
                </a:solidFill>
                <a:latin typeface="+mn-lt"/>
                <a:cs typeface="Arial" charset="0"/>
              </a:rPr>
              <a:t>Telemetría</a:t>
            </a:r>
            <a:r>
              <a:rPr lang="en-US" altLang="en-US" sz="1600" b="1" dirty="0">
                <a:solidFill>
                  <a:schemeClr val="tx2"/>
                </a:solidFill>
                <a:latin typeface="+mn-lt"/>
                <a:cs typeface="Arial" charset="0"/>
              </a:rPr>
              <a:t> </a:t>
            </a:r>
            <a:r>
              <a:rPr lang="en-US" altLang="en-US" sz="1600" b="1" dirty="0" smtClean="0">
                <a:solidFill>
                  <a:schemeClr val="tx2"/>
                </a:solidFill>
                <a:latin typeface="+mn-lt"/>
                <a:cs typeface="Arial" charset="0"/>
              </a:rPr>
              <a:t>Animal:</a:t>
            </a:r>
            <a:endParaRPr lang="en-US" altLang="en-US" sz="1600" b="1" dirty="0">
              <a:solidFill>
                <a:schemeClr val="tx2"/>
              </a:solidFill>
              <a:latin typeface="+mn-lt"/>
              <a:cs typeface="Arial" charset="0"/>
            </a:endParaRPr>
          </a:p>
        </p:txBody>
      </p:sp>
      <p:pic>
        <p:nvPicPr>
          <p:cNvPr id="6157" name="Shape 322"/>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73413" y="5216525"/>
            <a:ext cx="1957387" cy="1108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4286" name="Slide Number Placeholder 6"/>
          <p:cNvSpPr>
            <a:spLocks noGrp="1"/>
          </p:cNvSpPr>
          <p:nvPr>
            <p:ph type="sldNum" sz="quarter" idx="11"/>
          </p:nvPr>
        </p:nvSpPr>
        <p:spPr>
          <a:xfrm>
            <a:off x="8458200" y="6324600"/>
            <a:ext cx="6096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44" tIns="34322" rIns="68644" bIns="34322"/>
          <a:lstStyle>
            <a:lvl1pPr defTabSz="684057" eaLnBrk="0" hangingPunct="0">
              <a:spcBef>
                <a:spcPct val="20000"/>
              </a:spcBef>
              <a:buChar char="•"/>
              <a:defRPr sz="3200">
                <a:solidFill>
                  <a:schemeClr val="tx1"/>
                </a:solidFill>
                <a:latin typeface="Arial" charset="0"/>
                <a:ea typeface="ＭＳ Ｐゴシック" pitchFamily="34" charset="-128"/>
              </a:defRPr>
            </a:lvl1pPr>
            <a:lvl2pPr marL="736493" indent="-280058" defTabSz="684057" eaLnBrk="0" hangingPunct="0">
              <a:spcBef>
                <a:spcPct val="20000"/>
              </a:spcBef>
              <a:buChar char="–"/>
              <a:defRPr sz="2800">
                <a:solidFill>
                  <a:schemeClr val="tx1"/>
                </a:solidFill>
                <a:latin typeface="Arial" charset="0"/>
                <a:ea typeface="ＭＳ Ｐゴシック" pitchFamily="34" charset="-128"/>
              </a:defRPr>
            </a:lvl2pPr>
            <a:lvl3pPr marL="1135725" indent="-221663" defTabSz="684057" eaLnBrk="0" hangingPunct="0">
              <a:spcBef>
                <a:spcPct val="20000"/>
              </a:spcBef>
              <a:buChar char="•"/>
              <a:defRPr sz="2400">
                <a:solidFill>
                  <a:schemeClr val="tx1"/>
                </a:solidFill>
                <a:latin typeface="Arial" charset="0"/>
                <a:ea typeface="ＭＳ Ｐゴシック" pitchFamily="34" charset="-128"/>
              </a:defRPr>
            </a:lvl3pPr>
            <a:lvl4pPr marL="1592160" indent="-224046" defTabSz="684057" eaLnBrk="0" hangingPunct="0">
              <a:spcBef>
                <a:spcPct val="20000"/>
              </a:spcBef>
              <a:buChar char="–"/>
              <a:defRPr sz="2000">
                <a:solidFill>
                  <a:schemeClr val="tx1"/>
                </a:solidFill>
                <a:latin typeface="Arial" charset="0"/>
                <a:ea typeface="ＭＳ Ｐゴシック" pitchFamily="34" charset="-128"/>
              </a:defRPr>
            </a:lvl4pPr>
            <a:lvl5pPr marL="2048595" indent="-224046" defTabSz="684057" eaLnBrk="0" hangingPunct="0">
              <a:spcBef>
                <a:spcPct val="20000"/>
              </a:spcBef>
              <a:buChar char="»"/>
              <a:defRPr sz="2000">
                <a:solidFill>
                  <a:schemeClr val="tx1"/>
                </a:solidFill>
                <a:latin typeface="Arial" charset="0"/>
                <a:ea typeface="ＭＳ Ｐゴシック" pitchFamily="34" charset="-128"/>
              </a:defRPr>
            </a:lvl5pPr>
            <a:lvl6pPr marL="2391815" indent="-224046" defTabSz="684057"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735035" indent="-224046" defTabSz="684057"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078255" indent="-224046" defTabSz="684057"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421475" indent="-224046" defTabSz="684057"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spcBef>
                <a:spcPct val="0"/>
              </a:spcBef>
              <a:buFontTx/>
              <a:buNone/>
              <a:defRPr/>
            </a:pPr>
            <a:fld id="{DF198C65-A1BE-459F-86E3-FFE029264AA8}" type="slidenum">
              <a:rPr lang="en-US" altLang="en-US" sz="1400">
                <a:solidFill>
                  <a:schemeClr val="bg1"/>
                </a:solidFill>
              </a:rPr>
              <a:pPr>
                <a:spcBef>
                  <a:spcPct val="0"/>
                </a:spcBef>
                <a:buFontTx/>
                <a:buNone/>
                <a:defRPr/>
              </a:pPr>
              <a:t>3</a:t>
            </a:fld>
            <a:endParaRPr lang="en-US" altLang="en-US" sz="1400">
              <a:solidFill>
                <a:schemeClr val="bg1"/>
              </a:solidFill>
            </a:endParaRPr>
          </a:p>
        </p:txBody>
      </p:sp>
      <p:pic>
        <p:nvPicPr>
          <p:cNvPr id="6159"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2250" y="4983985"/>
            <a:ext cx="1263650" cy="16351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60" name="Picture 2"/>
          <p:cNvPicPr>
            <a:picLocks noChangeAspect="1"/>
          </p:cNvPicPr>
          <p:nvPr/>
        </p:nvPicPr>
        <p:blipFill>
          <a:blip r:embed="rId11" cstate="print">
            <a:extLst>
              <a:ext uri="{28A0092B-C50C-407E-A947-70E740481C1C}">
                <a14:useLocalDpi xmlns:a14="http://schemas.microsoft.com/office/drawing/2010/main" val="0"/>
              </a:ext>
            </a:extLst>
          </a:blip>
          <a:srcRect l="-66" t="7896" r="66" b="42604"/>
          <a:stretch>
            <a:fillRect/>
          </a:stretch>
        </p:blipFill>
        <p:spPr bwMode="auto">
          <a:xfrm>
            <a:off x="6791325" y="2073275"/>
            <a:ext cx="2311400"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9" name="TextBox 14"/>
          <p:cNvSpPr txBox="1">
            <a:spLocks noChangeArrowheads="1"/>
          </p:cNvSpPr>
          <p:nvPr/>
        </p:nvSpPr>
        <p:spPr bwMode="auto">
          <a:xfrm>
            <a:off x="6797675" y="3768725"/>
            <a:ext cx="2145588" cy="31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644" tIns="34322" rIns="68644" bIns="34322">
            <a:spAutoFit/>
          </a:bodyPr>
          <a:lstStyle>
            <a:lvl1pPr eaLnBrk="0" hangingPunct="0">
              <a:spcBef>
                <a:spcPct val="20000"/>
              </a:spcBef>
              <a:buChar char="•"/>
              <a:defRPr sz="4300">
                <a:solidFill>
                  <a:schemeClr val="tx1"/>
                </a:solidFill>
                <a:latin typeface="Arial" charset="0"/>
                <a:ea typeface="ＭＳ Ｐゴシック" pitchFamily="34" charset="-128"/>
              </a:defRPr>
            </a:lvl1pPr>
            <a:lvl2pPr marL="742950" indent="-285750" eaLnBrk="0" hangingPunct="0">
              <a:spcBef>
                <a:spcPct val="20000"/>
              </a:spcBef>
              <a:buChar char="–"/>
              <a:defRPr sz="3700">
                <a:solidFill>
                  <a:schemeClr val="tx1"/>
                </a:solidFill>
                <a:latin typeface="Arial" charset="0"/>
                <a:ea typeface="ＭＳ Ｐゴシック" pitchFamily="34" charset="-128"/>
              </a:defRPr>
            </a:lvl2pPr>
            <a:lvl3pPr marL="1143000" indent="-228600" eaLnBrk="0" hangingPunct="0">
              <a:spcBef>
                <a:spcPct val="20000"/>
              </a:spcBef>
              <a:buChar char="•"/>
              <a:defRPr sz="3200">
                <a:solidFill>
                  <a:schemeClr val="tx1"/>
                </a:solidFill>
                <a:latin typeface="Arial" charset="0"/>
                <a:ea typeface="ＭＳ Ｐゴシック" pitchFamily="34" charset="-128"/>
              </a:defRPr>
            </a:lvl3pPr>
            <a:lvl4pPr marL="1600200" indent="-228600" eaLnBrk="0" hangingPunct="0">
              <a:spcBef>
                <a:spcPct val="20000"/>
              </a:spcBef>
              <a:buChar char="–"/>
              <a:defRPr sz="2700">
                <a:solidFill>
                  <a:schemeClr val="tx1"/>
                </a:solidFill>
                <a:latin typeface="Arial" charset="0"/>
                <a:ea typeface="ＭＳ Ｐゴシック" pitchFamily="34" charset="-128"/>
              </a:defRPr>
            </a:lvl4pPr>
            <a:lvl5pPr marL="2057400" indent="-228600" eaLnBrk="0" hangingPunct="0">
              <a:spcBef>
                <a:spcPct val="20000"/>
              </a:spcBef>
              <a:buChar char="»"/>
              <a:defRPr sz="2700">
                <a:solidFill>
                  <a:schemeClr val="tx1"/>
                </a:solidFill>
                <a:latin typeface="Arial" charset="0"/>
                <a:ea typeface="ＭＳ Ｐゴシック" pitchFamily="34" charset="-128"/>
              </a:defRPr>
            </a:lvl5pPr>
            <a:lvl6pPr marL="2514600" indent="-228600" defTabSz="1211263" eaLnBrk="0" fontAlgn="base" hangingPunct="0">
              <a:spcBef>
                <a:spcPct val="20000"/>
              </a:spcBef>
              <a:spcAft>
                <a:spcPct val="0"/>
              </a:spcAft>
              <a:buChar char="»"/>
              <a:defRPr sz="2700">
                <a:solidFill>
                  <a:schemeClr val="tx1"/>
                </a:solidFill>
                <a:latin typeface="Arial" charset="0"/>
                <a:ea typeface="ＭＳ Ｐゴシック" pitchFamily="34" charset="-128"/>
              </a:defRPr>
            </a:lvl6pPr>
            <a:lvl7pPr marL="2971800" indent="-228600" defTabSz="1211263" eaLnBrk="0" fontAlgn="base" hangingPunct="0">
              <a:spcBef>
                <a:spcPct val="20000"/>
              </a:spcBef>
              <a:spcAft>
                <a:spcPct val="0"/>
              </a:spcAft>
              <a:buChar char="»"/>
              <a:defRPr sz="2700">
                <a:solidFill>
                  <a:schemeClr val="tx1"/>
                </a:solidFill>
                <a:latin typeface="Arial" charset="0"/>
                <a:ea typeface="ＭＳ Ｐゴシック" pitchFamily="34" charset="-128"/>
              </a:defRPr>
            </a:lvl7pPr>
            <a:lvl8pPr marL="3429000" indent="-228600" defTabSz="1211263" eaLnBrk="0" fontAlgn="base" hangingPunct="0">
              <a:spcBef>
                <a:spcPct val="20000"/>
              </a:spcBef>
              <a:spcAft>
                <a:spcPct val="0"/>
              </a:spcAft>
              <a:buChar char="»"/>
              <a:defRPr sz="2700">
                <a:solidFill>
                  <a:schemeClr val="tx1"/>
                </a:solidFill>
                <a:latin typeface="Arial" charset="0"/>
                <a:ea typeface="ＭＳ Ｐゴシック" pitchFamily="34" charset="-128"/>
              </a:defRPr>
            </a:lvl8pPr>
            <a:lvl9pPr marL="3886200" indent="-228600" defTabSz="1211263" eaLnBrk="0" fontAlgn="base" hangingPunct="0">
              <a:spcBef>
                <a:spcPct val="20000"/>
              </a:spcBef>
              <a:spcAft>
                <a:spcPct val="0"/>
              </a:spcAft>
              <a:buChar char="»"/>
              <a:defRPr sz="2700">
                <a:solidFill>
                  <a:schemeClr val="tx1"/>
                </a:solidFill>
                <a:latin typeface="Arial" charset="0"/>
                <a:ea typeface="ＭＳ Ｐゴシック" pitchFamily="34" charset="-128"/>
              </a:defRPr>
            </a:lvl9pPr>
          </a:lstStyle>
          <a:p>
            <a:pPr eaLnBrk="1" hangingPunct="1">
              <a:spcBef>
                <a:spcPct val="0"/>
              </a:spcBef>
              <a:buFontTx/>
              <a:buNone/>
              <a:defRPr/>
            </a:pPr>
            <a:r>
              <a:rPr lang="en-US" altLang="en-US" sz="1600" b="1" dirty="0" err="1" smtClean="0">
                <a:solidFill>
                  <a:schemeClr val="tx2"/>
                </a:solidFill>
                <a:latin typeface="+mn-lt"/>
                <a:cs typeface="Arial" charset="0"/>
              </a:rPr>
              <a:t>Mediciones</a:t>
            </a:r>
            <a:r>
              <a:rPr lang="en-US" altLang="en-US" sz="1600" b="1" dirty="0" smtClean="0">
                <a:solidFill>
                  <a:schemeClr val="tx2"/>
                </a:solidFill>
                <a:latin typeface="+mn-lt"/>
                <a:cs typeface="Arial" charset="0"/>
              </a:rPr>
              <a:t> de </a:t>
            </a:r>
            <a:r>
              <a:rPr lang="en-US" altLang="en-US" sz="1600" b="1" dirty="0" err="1" smtClean="0">
                <a:solidFill>
                  <a:schemeClr val="tx2"/>
                </a:solidFill>
                <a:latin typeface="+mn-lt"/>
                <a:cs typeface="Arial" charset="0"/>
              </a:rPr>
              <a:t>olas</a:t>
            </a:r>
            <a:r>
              <a:rPr lang="en-US" altLang="en-US" sz="1600" b="1" dirty="0" smtClean="0">
                <a:solidFill>
                  <a:schemeClr val="tx2"/>
                </a:solidFill>
                <a:latin typeface="+mn-lt"/>
                <a:cs typeface="Arial" charset="0"/>
              </a:rPr>
              <a:t>:</a:t>
            </a:r>
          </a:p>
        </p:txBody>
      </p:sp>
      <p:pic>
        <p:nvPicPr>
          <p:cNvPr id="6162"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10450" y="4214813"/>
            <a:ext cx="1274763" cy="163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291" name="TextBox 14"/>
          <p:cNvSpPr txBox="1">
            <a:spLocks noChangeArrowheads="1"/>
          </p:cNvSpPr>
          <p:nvPr/>
        </p:nvSpPr>
        <p:spPr bwMode="auto">
          <a:xfrm>
            <a:off x="6918335" y="1511300"/>
            <a:ext cx="2217724" cy="56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644" tIns="34322" rIns="68644" bIns="34322">
            <a:spAutoFit/>
          </a:bodyPr>
          <a:lstStyle>
            <a:lvl1pPr eaLnBrk="0" hangingPunct="0">
              <a:spcBef>
                <a:spcPct val="20000"/>
              </a:spcBef>
              <a:buChar char="•"/>
              <a:defRPr sz="4300">
                <a:solidFill>
                  <a:schemeClr val="tx1"/>
                </a:solidFill>
                <a:latin typeface="Arial" charset="0"/>
                <a:ea typeface="ＭＳ Ｐゴシック" pitchFamily="34" charset="-128"/>
              </a:defRPr>
            </a:lvl1pPr>
            <a:lvl2pPr marL="742950" indent="-285750" eaLnBrk="0" hangingPunct="0">
              <a:spcBef>
                <a:spcPct val="20000"/>
              </a:spcBef>
              <a:buChar char="–"/>
              <a:defRPr sz="3700">
                <a:solidFill>
                  <a:schemeClr val="tx1"/>
                </a:solidFill>
                <a:latin typeface="Arial" charset="0"/>
                <a:ea typeface="ＭＳ Ｐゴシック" pitchFamily="34" charset="-128"/>
              </a:defRPr>
            </a:lvl2pPr>
            <a:lvl3pPr marL="1143000" indent="-228600" eaLnBrk="0" hangingPunct="0">
              <a:spcBef>
                <a:spcPct val="20000"/>
              </a:spcBef>
              <a:buChar char="•"/>
              <a:defRPr sz="3200">
                <a:solidFill>
                  <a:schemeClr val="tx1"/>
                </a:solidFill>
                <a:latin typeface="Arial" charset="0"/>
                <a:ea typeface="ＭＳ Ｐゴシック" pitchFamily="34" charset="-128"/>
              </a:defRPr>
            </a:lvl3pPr>
            <a:lvl4pPr marL="1600200" indent="-228600" eaLnBrk="0" hangingPunct="0">
              <a:spcBef>
                <a:spcPct val="20000"/>
              </a:spcBef>
              <a:buChar char="–"/>
              <a:defRPr sz="2700">
                <a:solidFill>
                  <a:schemeClr val="tx1"/>
                </a:solidFill>
                <a:latin typeface="Arial" charset="0"/>
                <a:ea typeface="ＭＳ Ｐゴシック" pitchFamily="34" charset="-128"/>
              </a:defRPr>
            </a:lvl4pPr>
            <a:lvl5pPr marL="2057400" indent="-228600" eaLnBrk="0" hangingPunct="0">
              <a:spcBef>
                <a:spcPct val="20000"/>
              </a:spcBef>
              <a:buChar char="»"/>
              <a:defRPr sz="2700">
                <a:solidFill>
                  <a:schemeClr val="tx1"/>
                </a:solidFill>
                <a:latin typeface="Arial" charset="0"/>
                <a:ea typeface="ＭＳ Ｐゴシック" pitchFamily="34" charset="-128"/>
              </a:defRPr>
            </a:lvl5pPr>
            <a:lvl6pPr marL="2514600" indent="-228600" defTabSz="1211263" eaLnBrk="0" fontAlgn="base" hangingPunct="0">
              <a:spcBef>
                <a:spcPct val="20000"/>
              </a:spcBef>
              <a:spcAft>
                <a:spcPct val="0"/>
              </a:spcAft>
              <a:buChar char="»"/>
              <a:defRPr sz="2700">
                <a:solidFill>
                  <a:schemeClr val="tx1"/>
                </a:solidFill>
                <a:latin typeface="Arial" charset="0"/>
                <a:ea typeface="ＭＳ Ｐゴシック" pitchFamily="34" charset="-128"/>
              </a:defRPr>
            </a:lvl6pPr>
            <a:lvl7pPr marL="2971800" indent="-228600" defTabSz="1211263" eaLnBrk="0" fontAlgn="base" hangingPunct="0">
              <a:spcBef>
                <a:spcPct val="20000"/>
              </a:spcBef>
              <a:spcAft>
                <a:spcPct val="0"/>
              </a:spcAft>
              <a:buChar char="»"/>
              <a:defRPr sz="2700">
                <a:solidFill>
                  <a:schemeClr val="tx1"/>
                </a:solidFill>
                <a:latin typeface="Arial" charset="0"/>
                <a:ea typeface="ＭＳ Ｐゴシック" pitchFamily="34" charset="-128"/>
              </a:defRPr>
            </a:lvl7pPr>
            <a:lvl8pPr marL="3429000" indent="-228600" defTabSz="1211263" eaLnBrk="0" fontAlgn="base" hangingPunct="0">
              <a:spcBef>
                <a:spcPct val="20000"/>
              </a:spcBef>
              <a:spcAft>
                <a:spcPct val="0"/>
              </a:spcAft>
              <a:buChar char="»"/>
              <a:defRPr sz="2700">
                <a:solidFill>
                  <a:schemeClr val="tx1"/>
                </a:solidFill>
                <a:latin typeface="Arial" charset="0"/>
                <a:ea typeface="ＭＳ Ｐゴシック" pitchFamily="34" charset="-128"/>
              </a:defRPr>
            </a:lvl8pPr>
            <a:lvl9pPr marL="3886200" indent="-228600" defTabSz="1211263" eaLnBrk="0" fontAlgn="base" hangingPunct="0">
              <a:spcBef>
                <a:spcPct val="20000"/>
              </a:spcBef>
              <a:spcAft>
                <a:spcPct val="0"/>
              </a:spcAft>
              <a:buChar char="»"/>
              <a:defRPr sz="2700">
                <a:solidFill>
                  <a:schemeClr val="tx1"/>
                </a:solidFill>
                <a:latin typeface="Arial" charset="0"/>
                <a:ea typeface="ＭＳ Ｐゴシック" pitchFamily="34" charset="-128"/>
              </a:defRPr>
            </a:lvl9pPr>
          </a:lstStyle>
          <a:p>
            <a:pPr algn="ctr" eaLnBrk="1" hangingPunct="1">
              <a:spcBef>
                <a:spcPct val="0"/>
              </a:spcBef>
              <a:buFontTx/>
              <a:buNone/>
              <a:defRPr/>
            </a:pPr>
            <a:r>
              <a:rPr lang="en-US" altLang="en-US" sz="1600" b="1" dirty="0" smtClean="0">
                <a:solidFill>
                  <a:schemeClr val="tx2"/>
                </a:solidFill>
                <a:latin typeface="+mn-lt"/>
                <a:cs typeface="Arial" charset="0"/>
              </a:rPr>
              <a:t>Variables </a:t>
            </a:r>
            <a:r>
              <a:rPr lang="es-PR" altLang="en-US" sz="1600" b="1" dirty="0" smtClean="0">
                <a:solidFill>
                  <a:schemeClr val="tx2"/>
                </a:solidFill>
                <a:latin typeface="+mn-lt"/>
                <a:cs typeface="Arial" charset="0"/>
              </a:rPr>
              <a:t>Biológicas</a:t>
            </a:r>
            <a:r>
              <a:rPr lang="en-US" altLang="en-US" sz="1600" b="1" dirty="0" smtClean="0">
                <a:solidFill>
                  <a:schemeClr val="tx2"/>
                </a:solidFill>
                <a:latin typeface="+mn-lt"/>
                <a:cs typeface="Arial" charset="0"/>
              </a:rPr>
              <a:t> </a:t>
            </a:r>
          </a:p>
          <a:p>
            <a:pPr algn="ctr" eaLnBrk="1" hangingPunct="1">
              <a:spcBef>
                <a:spcPct val="0"/>
              </a:spcBef>
              <a:buFontTx/>
              <a:buNone/>
              <a:defRPr/>
            </a:pPr>
            <a:r>
              <a:rPr lang="en-US" altLang="en-US" sz="1600" b="1" dirty="0" smtClean="0">
                <a:solidFill>
                  <a:schemeClr val="tx2"/>
                </a:solidFill>
                <a:latin typeface="+mn-lt"/>
                <a:cs typeface="Arial" charset="0"/>
              </a:rPr>
              <a:t>&amp; BIO TT:</a:t>
            </a:r>
          </a:p>
        </p:txBody>
      </p:sp>
      <p:sp>
        <p:nvSpPr>
          <p:cNvPr id="20" name="Slide Number Placeholder 2"/>
          <p:cNvSpPr txBox="1">
            <a:spLocks noGrp="1"/>
          </p:cNvSpPr>
          <p:nvPr/>
        </p:nvSpPr>
        <p:spPr>
          <a:xfrm>
            <a:off x="533400" y="6356350"/>
            <a:ext cx="7620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3862" eaLnBrk="0" hangingPunct="0">
              <a:defRPr sz="1800">
                <a:solidFill>
                  <a:schemeClr val="tx1"/>
                </a:solidFill>
                <a:latin typeface="Calibri" pitchFamily="34" charset="0"/>
                <a:ea typeface="ＭＳ Ｐゴシック" pitchFamily="34" charset="-128"/>
              </a:defRPr>
            </a:lvl1pPr>
            <a:lvl2pPr defTabSz="683862" eaLnBrk="0" hangingPunct="0">
              <a:defRPr sz="1800">
                <a:solidFill>
                  <a:schemeClr val="tx1"/>
                </a:solidFill>
                <a:latin typeface="Calibri" pitchFamily="34" charset="0"/>
                <a:ea typeface="ＭＳ Ｐゴシック" pitchFamily="34" charset="-128"/>
              </a:defRPr>
            </a:lvl2pPr>
            <a:lvl3pPr defTabSz="683862" eaLnBrk="0" hangingPunct="0">
              <a:defRPr sz="1800">
                <a:solidFill>
                  <a:schemeClr val="tx1"/>
                </a:solidFill>
                <a:latin typeface="Calibri" pitchFamily="34" charset="0"/>
                <a:ea typeface="ＭＳ Ｐゴシック" pitchFamily="34" charset="-128"/>
              </a:defRPr>
            </a:lvl3pPr>
            <a:lvl4pPr defTabSz="683862" eaLnBrk="0" hangingPunct="0">
              <a:defRPr sz="1800">
                <a:solidFill>
                  <a:schemeClr val="tx1"/>
                </a:solidFill>
                <a:latin typeface="Calibri" pitchFamily="34" charset="0"/>
                <a:ea typeface="ＭＳ Ｐゴシック" pitchFamily="34" charset="-128"/>
              </a:defRPr>
            </a:lvl4pPr>
            <a:lvl5pPr defTabSz="683862" eaLnBrk="0" hangingPunct="0">
              <a:defRPr sz="1800">
                <a:solidFill>
                  <a:schemeClr val="tx1"/>
                </a:solidFill>
                <a:latin typeface="Calibri" pitchFamily="34" charset="0"/>
                <a:ea typeface="ＭＳ Ｐゴシック" pitchFamily="34" charset="-128"/>
              </a:defRPr>
            </a:lvl5pPr>
            <a:lvl6pPr marL="2163575" indent="-451539" defTabSz="683862" eaLnBrk="0" fontAlgn="base" hangingPunct="0">
              <a:spcBef>
                <a:spcPct val="0"/>
              </a:spcBef>
              <a:spcAft>
                <a:spcPct val="0"/>
              </a:spcAft>
              <a:defRPr sz="1800">
                <a:solidFill>
                  <a:schemeClr val="tx1"/>
                </a:solidFill>
                <a:latin typeface="Calibri" pitchFamily="34" charset="0"/>
                <a:ea typeface="ＭＳ Ｐゴシック" pitchFamily="34" charset="-128"/>
              </a:defRPr>
            </a:lvl6pPr>
            <a:lvl7pPr marL="2506698" indent="-451539" defTabSz="683862" eaLnBrk="0" fontAlgn="base" hangingPunct="0">
              <a:spcBef>
                <a:spcPct val="0"/>
              </a:spcBef>
              <a:spcAft>
                <a:spcPct val="0"/>
              </a:spcAft>
              <a:defRPr sz="1800">
                <a:solidFill>
                  <a:schemeClr val="tx1"/>
                </a:solidFill>
                <a:latin typeface="Calibri" pitchFamily="34" charset="0"/>
                <a:ea typeface="ＭＳ Ｐゴシック" pitchFamily="34" charset="-128"/>
              </a:defRPr>
            </a:lvl7pPr>
            <a:lvl8pPr marL="2849819" indent="-451539" defTabSz="683862" eaLnBrk="0" fontAlgn="base" hangingPunct="0">
              <a:spcBef>
                <a:spcPct val="0"/>
              </a:spcBef>
              <a:spcAft>
                <a:spcPct val="0"/>
              </a:spcAft>
              <a:defRPr sz="1800">
                <a:solidFill>
                  <a:schemeClr val="tx1"/>
                </a:solidFill>
                <a:latin typeface="Calibri" pitchFamily="34" charset="0"/>
                <a:ea typeface="ＭＳ Ｐゴシック" pitchFamily="34" charset="-128"/>
              </a:defRPr>
            </a:lvl8pPr>
            <a:lvl9pPr marL="3192941" indent="-451539" defTabSz="683862" eaLnBrk="0" fontAlgn="base" hangingPunct="0">
              <a:spcBef>
                <a:spcPct val="0"/>
              </a:spcBef>
              <a:spcAft>
                <a:spcPct val="0"/>
              </a:spcAft>
              <a:defRPr sz="1800">
                <a:solidFill>
                  <a:schemeClr val="tx1"/>
                </a:solidFill>
                <a:latin typeface="Calibri" pitchFamily="34" charset="0"/>
                <a:ea typeface="ＭＳ Ｐゴシック" pitchFamily="34" charset="-128"/>
              </a:defRPr>
            </a:lvl9pPr>
          </a:lstStyle>
          <a:p>
            <a:pPr algn="ctr" fontAlgn="auto">
              <a:spcBef>
                <a:spcPts val="0"/>
              </a:spcBef>
              <a:spcAft>
                <a:spcPts val="0"/>
              </a:spcAft>
              <a:defRPr/>
            </a:pPr>
            <a:fld id="{B125C522-930C-4C8C-A59A-11294430CCE9}" type="slidenum">
              <a:rPr lang="en-US" altLang="en-US" sz="1200">
                <a:solidFill>
                  <a:schemeClr val="bg1">
                    <a:lumMod val="50000"/>
                  </a:schemeClr>
                </a:solidFill>
                <a:latin typeface="+mn-lt"/>
                <a:cs typeface="+mn-cs"/>
              </a:rPr>
              <a:pPr algn="ctr" fontAlgn="auto">
                <a:spcBef>
                  <a:spcPts val="0"/>
                </a:spcBef>
                <a:spcAft>
                  <a:spcPts val="0"/>
                </a:spcAft>
                <a:defRPr/>
              </a:pPr>
              <a:t>3</a:t>
            </a:fld>
            <a:endParaRPr lang="en-US" altLang="en-US" sz="1200" dirty="0">
              <a:solidFill>
                <a:schemeClr val="bg1">
                  <a:lumMod val="50000"/>
                </a:schemeClr>
              </a:solidFill>
              <a:latin typeface="+mn-lt"/>
              <a:cs typeface="+mn-cs"/>
            </a:endParaRPr>
          </a:p>
        </p:txBody>
      </p:sp>
      <p:pic>
        <p:nvPicPr>
          <p:cNvPr id="1026" name="Picture 2"/>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123" t="9678" r="10698" b="6923"/>
          <a:stretch/>
        </p:blipFill>
        <p:spPr bwMode="auto">
          <a:xfrm>
            <a:off x="2879920" y="2991507"/>
            <a:ext cx="340023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algn="ctr"/>
            <a:r>
              <a:rPr lang="es-PR" altLang="en-US" dirty="0" smtClean="0"/>
              <a:t>Acceso a Datos y Productos</a:t>
            </a:r>
          </a:p>
        </p:txBody>
      </p:sp>
      <p:sp>
        <p:nvSpPr>
          <p:cNvPr id="52227" name="Slide Number Placeholder 2"/>
          <p:cNvSpPr>
            <a:spLocks noGrp="1"/>
          </p:cNvSpPr>
          <p:nvPr>
            <p:ph type="sldNum" sz="quarter" idx="11"/>
          </p:nvPr>
        </p:nvSpPr>
        <p:spPr>
          <a:xfrm>
            <a:off x="8458200" y="6324600"/>
            <a:ext cx="6096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44" tIns="34322" rIns="68644" bIns="34322"/>
          <a:lstStyle>
            <a:lvl1pPr defTabSz="906912" eaLnBrk="0" hangingPunct="0">
              <a:defRPr sz="1800">
                <a:solidFill>
                  <a:schemeClr val="tx1"/>
                </a:solidFill>
                <a:latin typeface="Calibri" pitchFamily="34" charset="0"/>
                <a:ea typeface="ＭＳ Ｐゴシック" pitchFamily="34" charset="-128"/>
              </a:defRPr>
            </a:lvl1pPr>
            <a:lvl2pPr defTabSz="906912" eaLnBrk="0" hangingPunct="0">
              <a:defRPr sz="1800">
                <a:solidFill>
                  <a:schemeClr val="tx1"/>
                </a:solidFill>
                <a:latin typeface="Calibri" pitchFamily="34" charset="0"/>
                <a:ea typeface="ＭＳ Ｐゴシック" pitchFamily="34" charset="-128"/>
              </a:defRPr>
            </a:lvl2pPr>
            <a:lvl3pPr defTabSz="906912" eaLnBrk="0" hangingPunct="0">
              <a:defRPr sz="1800">
                <a:solidFill>
                  <a:schemeClr val="tx1"/>
                </a:solidFill>
                <a:latin typeface="Calibri" pitchFamily="34" charset="0"/>
                <a:ea typeface="ＭＳ Ｐゴシック" pitchFamily="34" charset="-128"/>
              </a:defRPr>
            </a:lvl3pPr>
            <a:lvl4pPr defTabSz="906912" eaLnBrk="0" hangingPunct="0">
              <a:defRPr sz="1800">
                <a:solidFill>
                  <a:schemeClr val="tx1"/>
                </a:solidFill>
                <a:latin typeface="Calibri" pitchFamily="34" charset="0"/>
                <a:ea typeface="ＭＳ Ｐゴシック" pitchFamily="34" charset="-128"/>
              </a:defRPr>
            </a:lvl4pPr>
            <a:lvl5pPr defTabSz="906912" eaLnBrk="0" hangingPunct="0">
              <a:defRPr sz="1800">
                <a:solidFill>
                  <a:schemeClr val="tx1"/>
                </a:solidFill>
                <a:latin typeface="Calibri" pitchFamily="34" charset="0"/>
                <a:ea typeface="ＭＳ Ｐゴシック" pitchFamily="34" charset="-128"/>
              </a:defRPr>
            </a:lvl5pPr>
            <a:lvl6pPr marL="2164193" indent="-451668" defTabSz="906912" eaLnBrk="0" fontAlgn="base" hangingPunct="0">
              <a:spcBef>
                <a:spcPct val="0"/>
              </a:spcBef>
              <a:spcAft>
                <a:spcPct val="0"/>
              </a:spcAft>
              <a:defRPr sz="1800">
                <a:solidFill>
                  <a:schemeClr val="tx1"/>
                </a:solidFill>
                <a:latin typeface="Calibri" pitchFamily="34" charset="0"/>
                <a:ea typeface="ＭＳ Ｐゴシック" pitchFamily="34" charset="-128"/>
              </a:defRPr>
            </a:lvl6pPr>
            <a:lvl7pPr marL="2507413" indent="-451668" defTabSz="906912" eaLnBrk="0" fontAlgn="base" hangingPunct="0">
              <a:spcBef>
                <a:spcPct val="0"/>
              </a:spcBef>
              <a:spcAft>
                <a:spcPct val="0"/>
              </a:spcAft>
              <a:defRPr sz="1800">
                <a:solidFill>
                  <a:schemeClr val="tx1"/>
                </a:solidFill>
                <a:latin typeface="Calibri" pitchFamily="34" charset="0"/>
                <a:ea typeface="ＭＳ Ｐゴシック" pitchFamily="34" charset="-128"/>
              </a:defRPr>
            </a:lvl7pPr>
            <a:lvl8pPr marL="2850633" indent="-451668" defTabSz="906912" eaLnBrk="0" fontAlgn="base" hangingPunct="0">
              <a:spcBef>
                <a:spcPct val="0"/>
              </a:spcBef>
              <a:spcAft>
                <a:spcPct val="0"/>
              </a:spcAft>
              <a:defRPr sz="1800">
                <a:solidFill>
                  <a:schemeClr val="tx1"/>
                </a:solidFill>
                <a:latin typeface="Calibri" pitchFamily="34" charset="0"/>
                <a:ea typeface="ＭＳ Ｐゴシック" pitchFamily="34" charset="-128"/>
              </a:defRPr>
            </a:lvl8pPr>
            <a:lvl9pPr marL="3193853" indent="-451668" defTabSz="906912" eaLnBrk="0" fontAlgn="base" hangingPunct="0">
              <a:spcBef>
                <a:spcPct val="0"/>
              </a:spcBef>
              <a:spcAft>
                <a:spcPct val="0"/>
              </a:spcAft>
              <a:defRPr sz="1800">
                <a:solidFill>
                  <a:schemeClr val="tx1"/>
                </a:solidFill>
                <a:latin typeface="Calibri" pitchFamily="34" charset="0"/>
                <a:ea typeface="ＭＳ Ｐゴシック" pitchFamily="34" charset="-128"/>
              </a:defRPr>
            </a:lvl9pPr>
          </a:lstStyle>
          <a:p>
            <a:pPr eaLnBrk="1" hangingPunct="1">
              <a:defRPr/>
            </a:pPr>
            <a:fld id="{7F1F43BE-F60C-4C37-981E-ADCD893DBE4D}" type="slidenum">
              <a:rPr lang="en-US" altLang="en-US" sz="1400">
                <a:solidFill>
                  <a:srgbClr val="000000"/>
                </a:solidFill>
                <a:latin typeface="+mn-lt"/>
              </a:rPr>
              <a:pPr eaLnBrk="1" hangingPunct="1">
                <a:defRPr/>
              </a:pPr>
              <a:t>4</a:t>
            </a:fld>
            <a:endParaRPr lang="en-US" altLang="en-US" sz="1400" dirty="0">
              <a:solidFill>
                <a:srgbClr val="000000"/>
              </a:solidFill>
              <a:latin typeface="+mn-lt"/>
            </a:endParaRPr>
          </a:p>
        </p:txBody>
      </p:sp>
      <p:pic>
        <p:nvPicPr>
          <p:cNvPr id="7172"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3049587"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2" descr="Quality Control of Dissolved Oxygen Observations Manu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574476"/>
            <a:ext cx="102870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4" descr="Real-Time  Quality Control of Water Level Da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722" y="3581400"/>
            <a:ext cx="103505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2"/>
          <p:cNvSpPr txBox="1">
            <a:spLocks noGrp="1"/>
          </p:cNvSpPr>
          <p:nvPr/>
        </p:nvSpPr>
        <p:spPr>
          <a:xfrm>
            <a:off x="533400" y="6356350"/>
            <a:ext cx="7620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3862" eaLnBrk="0" hangingPunct="0">
              <a:defRPr sz="1800">
                <a:solidFill>
                  <a:schemeClr val="tx1"/>
                </a:solidFill>
                <a:latin typeface="Calibri" pitchFamily="34" charset="0"/>
                <a:ea typeface="ＭＳ Ｐゴシック" pitchFamily="34" charset="-128"/>
              </a:defRPr>
            </a:lvl1pPr>
            <a:lvl2pPr defTabSz="683862" eaLnBrk="0" hangingPunct="0">
              <a:defRPr sz="1800">
                <a:solidFill>
                  <a:schemeClr val="tx1"/>
                </a:solidFill>
                <a:latin typeface="Calibri" pitchFamily="34" charset="0"/>
                <a:ea typeface="ＭＳ Ｐゴシック" pitchFamily="34" charset="-128"/>
              </a:defRPr>
            </a:lvl2pPr>
            <a:lvl3pPr defTabSz="683862" eaLnBrk="0" hangingPunct="0">
              <a:defRPr sz="1800">
                <a:solidFill>
                  <a:schemeClr val="tx1"/>
                </a:solidFill>
                <a:latin typeface="Calibri" pitchFamily="34" charset="0"/>
                <a:ea typeface="ＭＳ Ｐゴシック" pitchFamily="34" charset="-128"/>
              </a:defRPr>
            </a:lvl3pPr>
            <a:lvl4pPr defTabSz="683862" eaLnBrk="0" hangingPunct="0">
              <a:defRPr sz="1800">
                <a:solidFill>
                  <a:schemeClr val="tx1"/>
                </a:solidFill>
                <a:latin typeface="Calibri" pitchFamily="34" charset="0"/>
                <a:ea typeface="ＭＳ Ｐゴシック" pitchFamily="34" charset="-128"/>
              </a:defRPr>
            </a:lvl4pPr>
            <a:lvl5pPr defTabSz="683862" eaLnBrk="0" hangingPunct="0">
              <a:defRPr sz="1800">
                <a:solidFill>
                  <a:schemeClr val="tx1"/>
                </a:solidFill>
                <a:latin typeface="Calibri" pitchFamily="34" charset="0"/>
                <a:ea typeface="ＭＳ Ｐゴシック" pitchFamily="34" charset="-128"/>
              </a:defRPr>
            </a:lvl5pPr>
            <a:lvl6pPr marL="2163575" indent="-451539" defTabSz="683862" eaLnBrk="0" fontAlgn="base" hangingPunct="0">
              <a:spcBef>
                <a:spcPct val="0"/>
              </a:spcBef>
              <a:spcAft>
                <a:spcPct val="0"/>
              </a:spcAft>
              <a:defRPr sz="1800">
                <a:solidFill>
                  <a:schemeClr val="tx1"/>
                </a:solidFill>
                <a:latin typeface="Calibri" pitchFamily="34" charset="0"/>
                <a:ea typeface="ＭＳ Ｐゴシック" pitchFamily="34" charset="-128"/>
              </a:defRPr>
            </a:lvl6pPr>
            <a:lvl7pPr marL="2506698" indent="-451539" defTabSz="683862" eaLnBrk="0" fontAlgn="base" hangingPunct="0">
              <a:spcBef>
                <a:spcPct val="0"/>
              </a:spcBef>
              <a:spcAft>
                <a:spcPct val="0"/>
              </a:spcAft>
              <a:defRPr sz="1800">
                <a:solidFill>
                  <a:schemeClr val="tx1"/>
                </a:solidFill>
                <a:latin typeface="Calibri" pitchFamily="34" charset="0"/>
                <a:ea typeface="ＭＳ Ｐゴシック" pitchFamily="34" charset="-128"/>
              </a:defRPr>
            </a:lvl7pPr>
            <a:lvl8pPr marL="2849819" indent="-451539" defTabSz="683862" eaLnBrk="0" fontAlgn="base" hangingPunct="0">
              <a:spcBef>
                <a:spcPct val="0"/>
              </a:spcBef>
              <a:spcAft>
                <a:spcPct val="0"/>
              </a:spcAft>
              <a:defRPr sz="1800">
                <a:solidFill>
                  <a:schemeClr val="tx1"/>
                </a:solidFill>
                <a:latin typeface="Calibri" pitchFamily="34" charset="0"/>
                <a:ea typeface="ＭＳ Ｐゴシック" pitchFamily="34" charset="-128"/>
              </a:defRPr>
            </a:lvl8pPr>
            <a:lvl9pPr marL="3192941" indent="-451539" defTabSz="683862" eaLnBrk="0" fontAlgn="base" hangingPunct="0">
              <a:spcBef>
                <a:spcPct val="0"/>
              </a:spcBef>
              <a:spcAft>
                <a:spcPct val="0"/>
              </a:spcAft>
              <a:defRPr sz="1800">
                <a:solidFill>
                  <a:schemeClr val="tx1"/>
                </a:solidFill>
                <a:latin typeface="Calibri" pitchFamily="34" charset="0"/>
                <a:ea typeface="ＭＳ Ｐゴシック" pitchFamily="34" charset="-128"/>
              </a:defRPr>
            </a:lvl9pPr>
          </a:lstStyle>
          <a:p>
            <a:pPr algn="ctr" fontAlgn="auto">
              <a:spcBef>
                <a:spcPts val="0"/>
              </a:spcBef>
              <a:spcAft>
                <a:spcPts val="0"/>
              </a:spcAft>
              <a:defRPr/>
            </a:pPr>
            <a:fld id="{1B22B33D-7E01-4EA5-87A7-2BE4347CE52C}" type="slidenum">
              <a:rPr lang="en-US" altLang="en-US" sz="1200">
                <a:solidFill>
                  <a:schemeClr val="bg1">
                    <a:lumMod val="50000"/>
                  </a:schemeClr>
                </a:solidFill>
                <a:latin typeface="+mn-lt"/>
                <a:cs typeface="+mn-cs"/>
              </a:rPr>
              <a:pPr algn="ctr" fontAlgn="auto">
                <a:spcBef>
                  <a:spcPts val="0"/>
                </a:spcBef>
                <a:spcAft>
                  <a:spcPts val="0"/>
                </a:spcAft>
                <a:defRPr/>
              </a:pPr>
              <a:t>4</a:t>
            </a:fld>
            <a:endParaRPr lang="en-US" altLang="en-US" sz="1200" dirty="0">
              <a:solidFill>
                <a:schemeClr val="bg1">
                  <a:lumMod val="50000"/>
                </a:schemeClr>
              </a:solidFill>
              <a:latin typeface="+mn-lt"/>
              <a:cs typeface="+mn-cs"/>
            </a:endParaRPr>
          </a:p>
        </p:txBody>
      </p:sp>
      <p:pic>
        <p:nvPicPr>
          <p:cNvPr id="14" name="Picture 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8073" y="3945827"/>
            <a:ext cx="2947394" cy="189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2651" y="4835651"/>
            <a:ext cx="955549" cy="955549"/>
          </a:xfrm>
          <a:prstGeom prst="rect">
            <a:avLst/>
          </a:prstGeom>
        </p:spPr>
      </p:pic>
      <p:pic>
        <p:nvPicPr>
          <p:cNvPr id="17" name="Shape 179"/>
          <p:cNvPicPr preferRelativeResize="0">
            <a:picLocks noChangeAspect="1"/>
          </p:cNvPicPr>
          <p:nvPr/>
        </p:nvPicPr>
        <p:blipFill rotWithShape="1">
          <a:blip r:embed="rId8">
            <a:alphaModFix/>
          </a:blip>
          <a:srcRect/>
          <a:stretch/>
        </p:blipFill>
        <p:spPr>
          <a:xfrm>
            <a:off x="5288268" y="967581"/>
            <a:ext cx="3721731" cy="1828800"/>
          </a:xfrm>
          <a:prstGeom prst="rect">
            <a:avLst/>
          </a:prstGeom>
          <a:noFill/>
          <a:ln>
            <a:noFill/>
          </a:ln>
        </p:spPr>
      </p:pic>
      <p:pic>
        <p:nvPicPr>
          <p:cNvPr id="16" name="Picture 8"/>
          <p:cNvPicPr>
            <a:picLocks noChangeAspect="1"/>
          </p:cNvPicPr>
          <p:nvPr/>
        </p:nvPicPr>
        <p:blipFill rotWithShape="1">
          <a:blip r:embed="rId9" cstate="print">
            <a:extLst>
              <a:ext uri="{28A0092B-C50C-407E-A947-70E740481C1C}">
                <a14:useLocalDpi xmlns:a14="http://schemas.microsoft.com/office/drawing/2010/main" val="0"/>
              </a:ext>
            </a:extLst>
          </a:blip>
          <a:srcRect b="6657"/>
          <a:stretch/>
        </p:blipFill>
        <p:spPr bwMode="auto">
          <a:xfrm>
            <a:off x="3074024" y="1044302"/>
            <a:ext cx="1955176" cy="2689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0"/>
          <p:cNvSpPr txBox="1">
            <a:spLocks noChangeArrowheads="1"/>
          </p:cNvSpPr>
          <p:nvPr/>
        </p:nvSpPr>
        <p:spPr bwMode="auto">
          <a:xfrm>
            <a:off x="5690114" y="5838920"/>
            <a:ext cx="327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Font typeface="Arial" pitchFamily="34" charset="0"/>
              <a:defRPr sz="2400">
                <a:solidFill>
                  <a:schemeClr val="tx2"/>
                </a:solidFill>
                <a:latin typeface="Century Gothic" pitchFamily="34" charset="0"/>
              </a:defRPr>
            </a:lvl1pPr>
            <a:lvl2pPr marL="742950" indent="-285750" eaLnBrk="0" hangingPunct="0">
              <a:spcBef>
                <a:spcPct val="20000"/>
              </a:spcBef>
              <a:buFont typeface="Arial" pitchFamily="34" charset="0"/>
              <a:buChar char="•"/>
              <a:defRPr sz="2000">
                <a:solidFill>
                  <a:schemeClr val="tx2"/>
                </a:solidFill>
                <a:latin typeface="Century Gothic" pitchFamily="34" charset="0"/>
              </a:defRPr>
            </a:lvl2pPr>
            <a:lvl3pPr marL="1143000" indent="-228600" eaLnBrk="0" hangingPunct="0">
              <a:spcBef>
                <a:spcPct val="20000"/>
              </a:spcBef>
              <a:buFont typeface="Courier New" pitchFamily="49" charset="0"/>
              <a:buChar char="o"/>
              <a:defRPr>
                <a:solidFill>
                  <a:schemeClr val="tx2"/>
                </a:solidFill>
                <a:latin typeface="Century Gothic" pitchFamily="34" charset="0"/>
              </a:defRPr>
            </a:lvl3pPr>
            <a:lvl4pPr marL="1600200" indent="-228600" eaLnBrk="0" hangingPunct="0">
              <a:spcBef>
                <a:spcPct val="20000"/>
              </a:spcBef>
              <a:buFont typeface="Arial" pitchFamily="34" charset="0"/>
              <a:buChar char="–"/>
              <a:defRPr sz="1600">
                <a:solidFill>
                  <a:schemeClr val="tx2"/>
                </a:solidFill>
                <a:latin typeface="Century Gothic" pitchFamily="34" charset="0"/>
              </a:defRPr>
            </a:lvl4pPr>
            <a:lvl5pPr marL="2057400" indent="-228600" eaLnBrk="0" hangingPunct="0">
              <a:spcBef>
                <a:spcPct val="20000"/>
              </a:spcBef>
              <a:buFont typeface="Arial" pitchFamily="34" charset="0"/>
              <a:buChar char="»"/>
              <a:defRPr sz="1600">
                <a:solidFill>
                  <a:schemeClr val="tx2"/>
                </a:solidFill>
                <a:latin typeface="Century Gothic" pitchFamily="34" charset="0"/>
              </a:defRPr>
            </a:lvl5pPr>
            <a:lvl6pPr marL="2514600" indent="-228600" eaLnBrk="0" fontAlgn="base" hangingPunct="0">
              <a:spcBef>
                <a:spcPct val="20000"/>
              </a:spcBef>
              <a:spcAft>
                <a:spcPct val="0"/>
              </a:spcAft>
              <a:buFont typeface="Arial" pitchFamily="34" charset="0"/>
              <a:buChar char="»"/>
              <a:defRPr sz="1600">
                <a:solidFill>
                  <a:schemeClr val="tx2"/>
                </a:solidFill>
                <a:latin typeface="Century Gothic" pitchFamily="34" charset="0"/>
              </a:defRPr>
            </a:lvl6pPr>
            <a:lvl7pPr marL="2971800" indent="-228600" eaLnBrk="0" fontAlgn="base" hangingPunct="0">
              <a:spcBef>
                <a:spcPct val="20000"/>
              </a:spcBef>
              <a:spcAft>
                <a:spcPct val="0"/>
              </a:spcAft>
              <a:buFont typeface="Arial" pitchFamily="34" charset="0"/>
              <a:buChar char="»"/>
              <a:defRPr sz="1600">
                <a:solidFill>
                  <a:schemeClr val="tx2"/>
                </a:solidFill>
                <a:latin typeface="Century Gothic" pitchFamily="34" charset="0"/>
              </a:defRPr>
            </a:lvl7pPr>
            <a:lvl8pPr marL="3429000" indent="-228600" eaLnBrk="0" fontAlgn="base" hangingPunct="0">
              <a:spcBef>
                <a:spcPct val="20000"/>
              </a:spcBef>
              <a:spcAft>
                <a:spcPct val="0"/>
              </a:spcAft>
              <a:buFont typeface="Arial" pitchFamily="34" charset="0"/>
              <a:buChar char="»"/>
              <a:defRPr sz="1600">
                <a:solidFill>
                  <a:schemeClr val="tx2"/>
                </a:solidFill>
                <a:latin typeface="Century Gothic" pitchFamily="34" charset="0"/>
              </a:defRPr>
            </a:lvl8pPr>
            <a:lvl9pPr marL="3886200" indent="-228600" eaLnBrk="0" fontAlgn="base" hangingPunct="0">
              <a:spcBef>
                <a:spcPct val="20000"/>
              </a:spcBef>
              <a:spcAft>
                <a:spcPct val="0"/>
              </a:spcAft>
              <a:buFont typeface="Arial" pitchFamily="34" charset="0"/>
              <a:buChar char="»"/>
              <a:defRPr sz="1600">
                <a:solidFill>
                  <a:schemeClr val="tx2"/>
                </a:solidFill>
                <a:latin typeface="Century Gothic" pitchFamily="34" charset="0"/>
              </a:defRPr>
            </a:lvl9pPr>
          </a:lstStyle>
          <a:p>
            <a:pPr marL="0" indent="0" eaLnBrk="1" hangingPunct="1">
              <a:spcBef>
                <a:spcPct val="0"/>
              </a:spcBef>
            </a:pPr>
            <a:r>
              <a:rPr lang="es-PR" altLang="en-US" sz="1800" b="1" dirty="0" smtClean="0"/>
              <a:t>Acceso a datos modelados </a:t>
            </a:r>
            <a:endParaRPr lang="es-PR" altLang="en-US" sz="1800" b="1" dirty="0"/>
          </a:p>
        </p:txBody>
      </p:sp>
      <p:sp>
        <p:nvSpPr>
          <p:cNvPr id="19" name="TextBox 11"/>
          <p:cNvSpPr txBox="1">
            <a:spLocks noChangeArrowheads="1"/>
          </p:cNvSpPr>
          <p:nvPr/>
        </p:nvSpPr>
        <p:spPr bwMode="auto">
          <a:xfrm>
            <a:off x="5410200" y="2956012"/>
            <a:ext cx="35565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Font typeface="Arial" pitchFamily="34" charset="0"/>
              <a:defRPr sz="2400">
                <a:solidFill>
                  <a:schemeClr val="tx2"/>
                </a:solidFill>
                <a:latin typeface="Century Gothic" pitchFamily="34" charset="0"/>
              </a:defRPr>
            </a:lvl1pPr>
            <a:lvl2pPr marL="742950" indent="-285750" eaLnBrk="0" hangingPunct="0">
              <a:spcBef>
                <a:spcPct val="20000"/>
              </a:spcBef>
              <a:buFont typeface="Arial" pitchFamily="34" charset="0"/>
              <a:buChar char="•"/>
              <a:defRPr sz="2000">
                <a:solidFill>
                  <a:schemeClr val="tx2"/>
                </a:solidFill>
                <a:latin typeface="Century Gothic" pitchFamily="34" charset="0"/>
              </a:defRPr>
            </a:lvl2pPr>
            <a:lvl3pPr marL="1143000" indent="-228600" eaLnBrk="0" hangingPunct="0">
              <a:spcBef>
                <a:spcPct val="20000"/>
              </a:spcBef>
              <a:buFont typeface="Courier New" pitchFamily="49" charset="0"/>
              <a:buChar char="o"/>
              <a:defRPr>
                <a:solidFill>
                  <a:schemeClr val="tx2"/>
                </a:solidFill>
                <a:latin typeface="Century Gothic" pitchFamily="34" charset="0"/>
              </a:defRPr>
            </a:lvl3pPr>
            <a:lvl4pPr marL="1600200" indent="-228600" eaLnBrk="0" hangingPunct="0">
              <a:spcBef>
                <a:spcPct val="20000"/>
              </a:spcBef>
              <a:buFont typeface="Arial" pitchFamily="34" charset="0"/>
              <a:buChar char="–"/>
              <a:defRPr sz="1600">
                <a:solidFill>
                  <a:schemeClr val="tx2"/>
                </a:solidFill>
                <a:latin typeface="Century Gothic" pitchFamily="34" charset="0"/>
              </a:defRPr>
            </a:lvl4pPr>
            <a:lvl5pPr marL="2057400" indent="-228600" eaLnBrk="0" hangingPunct="0">
              <a:spcBef>
                <a:spcPct val="20000"/>
              </a:spcBef>
              <a:buFont typeface="Arial" pitchFamily="34" charset="0"/>
              <a:buChar char="»"/>
              <a:defRPr sz="1600">
                <a:solidFill>
                  <a:schemeClr val="tx2"/>
                </a:solidFill>
                <a:latin typeface="Century Gothic" pitchFamily="34" charset="0"/>
              </a:defRPr>
            </a:lvl5pPr>
            <a:lvl6pPr marL="2514600" indent="-228600" eaLnBrk="0" fontAlgn="base" hangingPunct="0">
              <a:spcBef>
                <a:spcPct val="20000"/>
              </a:spcBef>
              <a:spcAft>
                <a:spcPct val="0"/>
              </a:spcAft>
              <a:buFont typeface="Arial" pitchFamily="34" charset="0"/>
              <a:buChar char="»"/>
              <a:defRPr sz="1600">
                <a:solidFill>
                  <a:schemeClr val="tx2"/>
                </a:solidFill>
                <a:latin typeface="Century Gothic" pitchFamily="34" charset="0"/>
              </a:defRPr>
            </a:lvl6pPr>
            <a:lvl7pPr marL="2971800" indent="-228600" eaLnBrk="0" fontAlgn="base" hangingPunct="0">
              <a:spcBef>
                <a:spcPct val="20000"/>
              </a:spcBef>
              <a:spcAft>
                <a:spcPct val="0"/>
              </a:spcAft>
              <a:buFont typeface="Arial" pitchFamily="34" charset="0"/>
              <a:buChar char="»"/>
              <a:defRPr sz="1600">
                <a:solidFill>
                  <a:schemeClr val="tx2"/>
                </a:solidFill>
                <a:latin typeface="Century Gothic" pitchFamily="34" charset="0"/>
              </a:defRPr>
            </a:lvl7pPr>
            <a:lvl8pPr marL="3429000" indent="-228600" eaLnBrk="0" fontAlgn="base" hangingPunct="0">
              <a:spcBef>
                <a:spcPct val="20000"/>
              </a:spcBef>
              <a:spcAft>
                <a:spcPct val="0"/>
              </a:spcAft>
              <a:buFont typeface="Arial" pitchFamily="34" charset="0"/>
              <a:buChar char="»"/>
              <a:defRPr sz="1600">
                <a:solidFill>
                  <a:schemeClr val="tx2"/>
                </a:solidFill>
                <a:latin typeface="Century Gothic" pitchFamily="34" charset="0"/>
              </a:defRPr>
            </a:lvl8pPr>
            <a:lvl9pPr marL="3886200" indent="-228600" eaLnBrk="0" fontAlgn="base" hangingPunct="0">
              <a:spcBef>
                <a:spcPct val="20000"/>
              </a:spcBef>
              <a:spcAft>
                <a:spcPct val="0"/>
              </a:spcAft>
              <a:buFont typeface="Arial" pitchFamily="34" charset="0"/>
              <a:buChar char="»"/>
              <a:defRPr sz="1600">
                <a:solidFill>
                  <a:schemeClr val="tx2"/>
                </a:solidFill>
                <a:latin typeface="Century Gothic" pitchFamily="34" charset="0"/>
              </a:defRPr>
            </a:lvl9pPr>
          </a:lstStyle>
          <a:p>
            <a:pPr marL="0" indent="0" eaLnBrk="1" hangingPunct="1">
              <a:spcBef>
                <a:spcPct val="0"/>
              </a:spcBef>
            </a:pPr>
            <a:r>
              <a:rPr lang="es-PR" altLang="en-US" sz="1800" b="1" dirty="0" smtClean="0"/>
              <a:t>Caché de 2 semanas de observaciones en tiempo real </a:t>
            </a:r>
            <a:endParaRPr lang="es-PR" altLang="en-US" sz="1800" b="1" dirty="0"/>
          </a:p>
        </p:txBody>
      </p:sp>
      <p:pic>
        <p:nvPicPr>
          <p:cNvPr id="2050"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356"/>
          <a:stretch/>
        </p:blipFill>
        <p:spPr bwMode="auto">
          <a:xfrm>
            <a:off x="608807" y="4800600"/>
            <a:ext cx="1143793" cy="15310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Box 1"/>
          <p:cNvSpPr txBox="1"/>
          <p:nvPr/>
        </p:nvSpPr>
        <p:spPr>
          <a:xfrm>
            <a:off x="828929" y="2892744"/>
            <a:ext cx="1391728" cy="369332"/>
          </a:xfrm>
          <a:prstGeom prst="rect">
            <a:avLst/>
          </a:prstGeom>
          <a:noFill/>
        </p:spPr>
        <p:txBody>
          <a:bodyPr wrap="none" rtlCol="0">
            <a:spAutoFit/>
          </a:bodyPr>
          <a:lstStyle/>
          <a:p>
            <a:r>
              <a:rPr lang="es-PR" b="1" dirty="0" smtClean="0">
                <a:solidFill>
                  <a:schemeClr val="tx2"/>
                </a:solidFill>
              </a:rPr>
              <a:t>Estándares</a:t>
            </a:r>
            <a:endParaRPr lang="es-PR" b="1" dirty="0">
              <a:solidFill>
                <a:schemeClr val="tx2"/>
              </a:solidFill>
            </a:endParaRPr>
          </a:p>
        </p:txBody>
      </p:sp>
      <p:sp>
        <p:nvSpPr>
          <p:cNvPr id="3" name="TextBox 2"/>
          <p:cNvSpPr txBox="1"/>
          <p:nvPr/>
        </p:nvSpPr>
        <p:spPr>
          <a:xfrm>
            <a:off x="3138541" y="3810000"/>
            <a:ext cx="1725152" cy="646331"/>
          </a:xfrm>
          <a:prstGeom prst="rect">
            <a:avLst/>
          </a:prstGeom>
          <a:noFill/>
        </p:spPr>
        <p:txBody>
          <a:bodyPr wrap="none" rtlCol="0">
            <a:spAutoFit/>
          </a:bodyPr>
          <a:lstStyle/>
          <a:p>
            <a:r>
              <a:rPr lang="en-US" b="1" dirty="0" err="1" smtClean="0">
                <a:solidFill>
                  <a:schemeClr val="tx2"/>
                </a:solidFill>
              </a:rPr>
              <a:t>Accesible</a:t>
            </a:r>
            <a:r>
              <a:rPr lang="en-US" b="1" dirty="0" smtClean="0">
                <a:solidFill>
                  <a:schemeClr val="tx2"/>
                </a:solidFill>
              </a:rPr>
              <a:t> </a:t>
            </a:r>
            <a:r>
              <a:rPr lang="en-US" b="1" dirty="0" err="1" smtClean="0">
                <a:solidFill>
                  <a:schemeClr val="tx2"/>
                </a:solidFill>
              </a:rPr>
              <a:t>en</a:t>
            </a:r>
            <a:r>
              <a:rPr lang="en-US" b="1" dirty="0" smtClean="0">
                <a:solidFill>
                  <a:schemeClr val="tx2"/>
                </a:solidFill>
              </a:rPr>
              <a:t>:</a:t>
            </a:r>
          </a:p>
          <a:p>
            <a:r>
              <a:rPr lang="en-US" b="1" dirty="0" smtClean="0">
                <a:solidFill>
                  <a:schemeClr val="tx2"/>
                </a:solidFill>
              </a:rPr>
              <a:t>http://ioos.us</a:t>
            </a:r>
            <a:endParaRPr lang="en-US" b="1" dirty="0">
              <a:solidFill>
                <a:schemeClr val="tx2"/>
              </a:solidFill>
            </a:endParaRPr>
          </a:p>
        </p:txBody>
      </p:sp>
      <p:sp>
        <p:nvSpPr>
          <p:cNvPr id="4" name="TextBox 3"/>
          <p:cNvSpPr txBox="1"/>
          <p:nvPr/>
        </p:nvSpPr>
        <p:spPr>
          <a:xfrm>
            <a:off x="1981200" y="5612554"/>
            <a:ext cx="1359668" cy="646331"/>
          </a:xfrm>
          <a:prstGeom prst="rect">
            <a:avLst/>
          </a:prstGeom>
          <a:noFill/>
        </p:spPr>
        <p:txBody>
          <a:bodyPr wrap="none" rtlCol="0">
            <a:spAutoFit/>
          </a:bodyPr>
          <a:lstStyle/>
          <a:p>
            <a:r>
              <a:rPr lang="en-US" b="1" dirty="0" smtClean="0">
                <a:solidFill>
                  <a:schemeClr val="tx2"/>
                </a:solidFill>
              </a:rPr>
              <a:t>Control de</a:t>
            </a:r>
          </a:p>
          <a:p>
            <a:r>
              <a:rPr lang="es-PR" b="1" dirty="0" smtClean="0">
                <a:solidFill>
                  <a:schemeClr val="tx2"/>
                </a:solidFill>
              </a:rPr>
              <a:t>Calidad</a:t>
            </a:r>
            <a:endParaRPr lang="es-PR" b="1" dirty="0">
              <a:solidFill>
                <a:schemeClr val="tx2"/>
              </a:solidFill>
            </a:endParaRPr>
          </a:p>
        </p:txBody>
      </p:sp>
    </p:spTree>
    <p:extLst>
      <p:ext uri="{BB962C8B-B14F-4D97-AF65-F5344CB8AC3E}">
        <p14:creationId xmlns:p14="http://schemas.microsoft.com/office/powerpoint/2010/main" val="26734382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0"/>
            <a:ext cx="9144001" cy="685324"/>
          </a:xfrm>
        </p:spPr>
        <p:txBody>
          <a:bodyPr>
            <a:normAutofit/>
          </a:bodyPr>
          <a:lstStyle/>
          <a:p>
            <a:pPr>
              <a:defRPr/>
            </a:pPr>
            <a:r>
              <a:rPr lang="es-PR" altLang="en-US" sz="2400" dirty="0" smtClean="0"/>
              <a:t>Banco de Pruebas US IOOS para Modelaje de Costas y Océanos</a:t>
            </a:r>
          </a:p>
        </p:txBody>
      </p:sp>
      <p:sp>
        <p:nvSpPr>
          <p:cNvPr id="39939" name="Content Placeholder 2"/>
          <p:cNvSpPr>
            <a:spLocks noGrp="1"/>
          </p:cNvSpPr>
          <p:nvPr>
            <p:ph idx="1"/>
          </p:nvPr>
        </p:nvSpPr>
        <p:spPr>
          <a:xfrm>
            <a:off x="530955" y="1137795"/>
            <a:ext cx="8228647" cy="5181044"/>
          </a:xfrm>
        </p:spPr>
        <p:txBody>
          <a:bodyPr/>
          <a:lstStyle/>
          <a:p>
            <a:pPr marL="342900" indent="-342900">
              <a:buFont typeface="Wingdings" panose="05000000000000000000" pitchFamily="2" charset="2"/>
              <a:buChar char="v"/>
            </a:pPr>
            <a:r>
              <a:rPr lang="es-PR" altLang="en-US" dirty="0" smtClean="0"/>
              <a:t>Facilita las pruebas y transición a uso operacional.  </a:t>
            </a:r>
          </a:p>
          <a:p>
            <a:pPr marL="342900" indent="-342900">
              <a:buFont typeface="Wingdings" panose="05000000000000000000" pitchFamily="2" charset="2"/>
              <a:buChar char="v"/>
            </a:pPr>
            <a:r>
              <a:rPr lang="es-PR" altLang="en-US" dirty="0" smtClean="0"/>
              <a:t>5 proyectos; Hipoxia en el Golfo de Méjico y Bahía Chesapeake, Inundación en PR/USVI, </a:t>
            </a:r>
            <a:r>
              <a:rPr lang="es-ES" altLang="en-US" dirty="0"/>
              <a:t>Sistema Operacional de Pronósticos para la Costa </a:t>
            </a:r>
            <a:r>
              <a:rPr lang="es-ES" altLang="en-US" dirty="0" smtClean="0"/>
              <a:t>Oeste</a:t>
            </a:r>
            <a:r>
              <a:rPr lang="es-PR" altLang="en-US" dirty="0" smtClean="0"/>
              <a:t> y Herramientas de Integración Continua (CI) para la comparación de modelos/datos Radares</a:t>
            </a:r>
            <a:r>
              <a:rPr lang="es-ES" altLang="en-US" dirty="0" smtClean="0"/>
              <a:t>.</a:t>
            </a:r>
            <a:endParaRPr lang="en-US" altLang="en-US" dirty="0" smtClean="0"/>
          </a:p>
          <a:p>
            <a:endParaRPr lang="en-US" altLang="en-US" dirty="0" smtClean="0"/>
          </a:p>
        </p:txBody>
      </p:sp>
      <p:grpSp>
        <p:nvGrpSpPr>
          <p:cNvPr id="3" name="Group 2"/>
          <p:cNvGrpSpPr/>
          <p:nvPr/>
        </p:nvGrpSpPr>
        <p:grpSpPr>
          <a:xfrm>
            <a:off x="2006785" y="4036852"/>
            <a:ext cx="6781720" cy="1678148"/>
            <a:chOff x="2006785" y="3728317"/>
            <a:chExt cx="6781720" cy="1678148"/>
          </a:xfrm>
        </p:grpSpPr>
        <p:pic>
          <p:nvPicPr>
            <p:cNvPr id="399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8965" y="3740236"/>
              <a:ext cx="2406378" cy="10786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9306" y="3728317"/>
              <a:ext cx="2579199" cy="16781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7204" y="3730701"/>
              <a:ext cx="1802102" cy="16686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785" y="4530444"/>
              <a:ext cx="2392076" cy="86887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9944"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3755174"/>
            <a:ext cx="1451693" cy="234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Slide Number Placeholder 5"/>
          <p:cNvSpPr>
            <a:spLocks noGrp="1"/>
          </p:cNvSpPr>
          <p:nvPr>
            <p:ph type="sldNum" sz="quarter" idx="4294967295"/>
          </p:nvPr>
        </p:nvSpPr>
        <p:spPr>
          <a:xfrm>
            <a:off x="8458677" y="6324044"/>
            <a:ext cx="609043" cy="4576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44" tIns="34322" rIns="68644" bIns="34322"/>
          <a:lstStyle>
            <a:lvl1pPr defTabSz="684057" eaLnBrk="0" hangingPunct="0">
              <a:spcBef>
                <a:spcPct val="20000"/>
              </a:spcBef>
              <a:buChar char="•"/>
              <a:defRPr sz="3200">
                <a:solidFill>
                  <a:schemeClr val="tx1"/>
                </a:solidFill>
                <a:latin typeface="Arial" pitchFamily="34" charset="0"/>
                <a:ea typeface="ＭＳ Ｐゴシック" pitchFamily="34" charset="-128"/>
              </a:defRPr>
            </a:lvl1pPr>
            <a:lvl2pPr marL="736493" indent="-280058" defTabSz="684057" eaLnBrk="0" hangingPunct="0">
              <a:spcBef>
                <a:spcPct val="20000"/>
              </a:spcBef>
              <a:buChar char="–"/>
              <a:defRPr sz="2800">
                <a:solidFill>
                  <a:schemeClr val="tx1"/>
                </a:solidFill>
                <a:latin typeface="Arial" pitchFamily="34" charset="0"/>
                <a:ea typeface="ＭＳ Ｐゴシック" pitchFamily="34" charset="-128"/>
              </a:defRPr>
            </a:lvl2pPr>
            <a:lvl3pPr marL="1135725" defTabSz="684057" eaLnBrk="0" hangingPunct="0">
              <a:spcBef>
                <a:spcPct val="20000"/>
              </a:spcBef>
              <a:buChar char="•"/>
              <a:defRPr sz="2400">
                <a:solidFill>
                  <a:schemeClr val="tx1"/>
                </a:solidFill>
                <a:latin typeface="Arial" pitchFamily="34" charset="0"/>
                <a:ea typeface="ＭＳ Ｐゴシック" pitchFamily="34" charset="-128"/>
              </a:defRPr>
            </a:lvl3pPr>
            <a:lvl4pPr marL="1592160" indent="-224046" defTabSz="684057" eaLnBrk="0" hangingPunct="0">
              <a:spcBef>
                <a:spcPct val="20000"/>
              </a:spcBef>
              <a:buChar char="–"/>
              <a:defRPr sz="2000">
                <a:solidFill>
                  <a:schemeClr val="tx1"/>
                </a:solidFill>
                <a:latin typeface="Arial" pitchFamily="34" charset="0"/>
                <a:ea typeface="ＭＳ Ｐゴシック" pitchFamily="34" charset="-128"/>
              </a:defRPr>
            </a:lvl4pPr>
            <a:lvl5pPr marL="2048595" indent="-224046" defTabSz="684057" eaLnBrk="0" hangingPunct="0">
              <a:spcBef>
                <a:spcPct val="20000"/>
              </a:spcBef>
              <a:buChar char="»"/>
              <a:defRPr sz="2000">
                <a:solidFill>
                  <a:schemeClr val="tx1"/>
                </a:solidFill>
                <a:latin typeface="Arial" pitchFamily="34" charset="0"/>
                <a:ea typeface="ＭＳ Ｐゴシック" pitchFamily="34" charset="-128"/>
              </a:defRPr>
            </a:lvl5pPr>
            <a:lvl6pPr marL="2391815" indent="-224046" defTabSz="684057"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735035" indent="-224046" defTabSz="684057"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078255" indent="-224046" defTabSz="684057"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421475" indent="-224046" defTabSz="684057"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buFontTx/>
              <a:buNone/>
              <a:defRPr/>
            </a:pPr>
            <a:fld id="{1E4030E3-D5A6-4A17-B5F2-04076CDF55F7}" type="slidenum">
              <a:rPr lang="en-US" altLang="en-US" sz="1400">
                <a:solidFill>
                  <a:schemeClr val="bg1"/>
                </a:solidFill>
              </a:rPr>
              <a:pPr>
                <a:spcBef>
                  <a:spcPct val="0"/>
                </a:spcBef>
                <a:buFontTx/>
                <a:buNone/>
                <a:defRPr/>
              </a:pPr>
              <a:t>5</a:t>
            </a:fld>
            <a:endParaRPr lang="en-US" altLang="en-US" sz="1400">
              <a:solidFill>
                <a:schemeClr val="bg1"/>
              </a:solidFill>
            </a:endParaRPr>
          </a:p>
        </p:txBody>
      </p:sp>
    </p:spTree>
    <p:extLst>
      <p:ext uri="{BB962C8B-B14F-4D97-AF65-F5344CB8AC3E}">
        <p14:creationId xmlns:p14="http://schemas.microsoft.com/office/powerpoint/2010/main" val="33421075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altLang="en-US" dirty="0" err="1" smtClean="0"/>
              <a:t>Regiones</a:t>
            </a:r>
            <a:r>
              <a:rPr lang="en-US" altLang="en-US" dirty="0" smtClean="0"/>
              <a:t> de IOOS</a:t>
            </a:r>
          </a:p>
        </p:txBody>
      </p:sp>
      <p:pic>
        <p:nvPicPr>
          <p:cNvPr id="4099"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rcRect l="12814" t="2045" r="13206" b="1361"/>
          <a:stretch>
            <a:fillRect/>
          </a:stretch>
        </p:blipFill>
        <p:spPr>
          <a:xfrm>
            <a:off x="0" y="962024"/>
            <a:ext cx="3518913" cy="2590800"/>
          </a:xfrm>
        </p:spPr>
      </p:pic>
      <p:sp>
        <p:nvSpPr>
          <p:cNvPr id="4" name="Slide Number Placeholder 3"/>
          <p:cNvSpPr>
            <a:spLocks noGrp="1"/>
          </p:cNvSpPr>
          <p:nvPr>
            <p:ph type="sldNum" sz="quarter" idx="11"/>
          </p:nvPr>
        </p:nvSpPr>
        <p:spPr/>
        <p:txBody>
          <a:bodyPr/>
          <a:lstStyle/>
          <a:p>
            <a:pPr>
              <a:defRPr/>
            </a:pPr>
            <a:fld id="{15DA564A-6742-49DE-B0BB-38EEF1709426}" type="slidenum">
              <a:rPr lang="en-US" smtClean="0"/>
              <a:pPr>
                <a:defRPr/>
              </a:pPr>
              <a:t>6</a:t>
            </a:fld>
            <a:endParaRPr lang="en-US" dirty="0"/>
          </a:p>
        </p:txBody>
      </p:sp>
      <p:pic>
        <p:nvPicPr>
          <p:cNvPr id="4110" name="Picture 14"/>
          <p:cNvPicPr>
            <a:picLocks noChangeAspect="1" noChangeArrowheads="1"/>
          </p:cNvPicPr>
          <p:nvPr/>
        </p:nvPicPr>
        <p:blipFill rotWithShape="1">
          <a:blip r:embed="rId4">
            <a:extLst>
              <a:ext uri="{28A0092B-C50C-407E-A947-70E740481C1C}">
                <a14:useLocalDpi xmlns:a14="http://schemas.microsoft.com/office/drawing/2010/main" val="0"/>
              </a:ext>
            </a:extLst>
          </a:blip>
          <a:srcRect b="36646"/>
          <a:stretch/>
        </p:blipFill>
        <p:spPr bwMode="auto">
          <a:xfrm>
            <a:off x="7696200" y="779564"/>
            <a:ext cx="1093693"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7410" y="1981200"/>
            <a:ext cx="2138748" cy="1422992"/>
          </a:xfrm>
          <a:prstGeom prst="rect">
            <a:avLst/>
          </a:prstGeom>
        </p:spPr>
      </p:pic>
      <p:sp>
        <p:nvSpPr>
          <p:cNvPr id="25" name="TextBox 24"/>
          <p:cNvSpPr txBox="1"/>
          <p:nvPr/>
        </p:nvSpPr>
        <p:spPr>
          <a:xfrm>
            <a:off x="381000" y="5791200"/>
            <a:ext cx="8081010" cy="584775"/>
          </a:xfrm>
          <a:prstGeom prst="rect">
            <a:avLst/>
          </a:prstGeom>
          <a:noFill/>
          <a:effectLst>
            <a:reflection blurRad="6350" stA="50000" endA="300" endPos="55000" dir="5400000" sy="-100000" algn="bl" rotWithShape="0"/>
          </a:effectLst>
        </p:spPr>
        <p:txBody>
          <a:bodyPr>
            <a:spAutoFit/>
          </a:bodyPr>
          <a:lstStyle/>
          <a:p>
            <a:pPr algn="ctr">
              <a:defRPr/>
            </a:pPr>
            <a:r>
              <a:rPr lang="es-PR" sz="3200" b="1" dirty="0" smtClean="0">
                <a:solidFill>
                  <a:srgbClr val="0A2F86"/>
                </a:solidFill>
                <a:effectLst>
                  <a:reflection blurRad="6350" stA="55000" endA="300" endPos="45500" dir="5400000" sy="-100000" algn="bl" rotWithShape="0"/>
                </a:effectLst>
                <a:latin typeface="Rockwell" panose="02060603020205020403" pitchFamily="18" charset="0"/>
              </a:rPr>
              <a:t>Producir | Integrar | Comunicar</a:t>
            </a:r>
            <a:endParaRPr lang="es-PR" sz="3200" b="1" dirty="0">
              <a:solidFill>
                <a:srgbClr val="0A2F86"/>
              </a:solidFill>
              <a:effectLst>
                <a:reflection blurRad="6350" stA="55000" endA="300" endPos="45500" dir="5400000" sy="-100000" algn="bl" rotWithShape="0"/>
              </a:effectLst>
              <a:latin typeface="Rockwell" panose="02060603020205020403" pitchFamily="18" charset="0"/>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0750" y="2656789"/>
            <a:ext cx="2903182" cy="1381811"/>
          </a:xfrm>
          <a:prstGeom prst="rect">
            <a:avLst/>
          </a:prstGeom>
        </p:spPr>
      </p:pic>
      <p:pic>
        <p:nvPicPr>
          <p:cNvPr id="4115" name="Picture 19" descr="C:\Users\Zdenka.S.Willis\AppData\Local\Microsoft\Windows\Temporary Internet Files\Content.IE5\QMMBQ5P0\create-community[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3962399"/>
            <a:ext cx="1933575" cy="19280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400" y="4191000"/>
            <a:ext cx="4528804" cy="1200329"/>
          </a:xfrm>
          <a:prstGeom prst="rect">
            <a:avLst/>
          </a:prstGeom>
          <a:noFill/>
        </p:spPr>
        <p:txBody>
          <a:bodyPr wrap="none" rtlCol="0">
            <a:spAutoFit/>
          </a:bodyPr>
          <a:lstStyle/>
          <a:p>
            <a:r>
              <a:rPr lang="es-PR" dirty="0" smtClean="0">
                <a:solidFill>
                  <a:schemeClr val="tx2"/>
                </a:solidFill>
              </a:rPr>
              <a:t>Nuestros usuarios</a:t>
            </a:r>
          </a:p>
          <a:p>
            <a:pPr marL="285750" indent="-285750">
              <a:buFont typeface="Arial" panose="020B0604020202020204" pitchFamily="34" charset="0"/>
              <a:buChar char="•"/>
            </a:pPr>
            <a:r>
              <a:rPr lang="es-PR" dirty="0" smtClean="0">
                <a:solidFill>
                  <a:schemeClr val="tx2"/>
                </a:solidFill>
              </a:rPr>
              <a:t>Estados, Locales, Gobiernos Tribales,</a:t>
            </a:r>
          </a:p>
          <a:p>
            <a:pPr marL="285750" indent="-285750">
              <a:buFont typeface="Arial" panose="020B0604020202020204" pitchFamily="34" charset="0"/>
              <a:buChar char="•"/>
            </a:pPr>
            <a:r>
              <a:rPr lang="es-PR" dirty="0" smtClean="0">
                <a:solidFill>
                  <a:schemeClr val="tx2"/>
                </a:solidFill>
              </a:rPr>
              <a:t>Industrias con y sin fines de lucro</a:t>
            </a:r>
          </a:p>
          <a:p>
            <a:pPr marL="285750" indent="-285750">
              <a:buFont typeface="Arial" panose="020B0604020202020204" pitchFamily="34" charset="0"/>
              <a:buChar char="•"/>
            </a:pPr>
            <a:r>
              <a:rPr lang="es-PR" dirty="0" smtClean="0">
                <a:solidFill>
                  <a:schemeClr val="tx2"/>
                </a:solidFill>
              </a:rPr>
              <a:t>Académicos e investigadores</a:t>
            </a:r>
            <a:endParaRPr lang="es-PR" dirty="0">
              <a:solidFill>
                <a:schemeClr val="tx2"/>
              </a:solidFill>
            </a:endParaRPr>
          </a:p>
        </p:txBody>
      </p:sp>
      <p:pic>
        <p:nvPicPr>
          <p:cNvPr id="1026" name="Picture 2" descr="\\aamb-s-clust01\shared_data\IOOS\Communication &amp; Outreach\New IOOS Logo 2015\Deliverables\icons\Color\Jenn_icons\shark fin_final_sml.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61149" y="868680"/>
            <a:ext cx="1082651"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amb-s-clust01\shared_data\IOOS\Communication &amp; Outreach\New IOOS Logo 2015\Deliverables\icons\Color\Jenn_icons\Glider_blue_plump.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25196" y="982484"/>
            <a:ext cx="1046008" cy="5486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amb-s-clust01\shared_data\IOOS\Communication &amp; Outreach\New IOOS Logo 2015\Deliverables\icons\Color\Jenn_icons\HFradar_plump.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39157" y="806931"/>
            <a:ext cx="814001" cy="8229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471659" y="1693964"/>
            <a:ext cx="1864613" cy="369332"/>
          </a:xfrm>
          <a:prstGeom prst="rect">
            <a:avLst/>
          </a:prstGeom>
          <a:noFill/>
        </p:spPr>
        <p:txBody>
          <a:bodyPr wrap="none" rtlCol="0">
            <a:spAutoFit/>
          </a:bodyPr>
          <a:lstStyle/>
          <a:p>
            <a:r>
              <a:rPr lang="es-PR" dirty="0" smtClean="0">
                <a:solidFill>
                  <a:schemeClr val="tx2"/>
                </a:solidFill>
              </a:rPr>
              <a:t>Observaciones</a:t>
            </a:r>
            <a:endParaRPr lang="es-PR" dirty="0">
              <a:solidFill>
                <a:schemeClr val="tx2"/>
              </a:solidFill>
            </a:endParaRPr>
          </a:p>
        </p:txBody>
      </p:sp>
      <p:sp>
        <p:nvSpPr>
          <p:cNvPr id="7" name="TextBox 6"/>
          <p:cNvSpPr txBox="1"/>
          <p:nvPr/>
        </p:nvSpPr>
        <p:spPr>
          <a:xfrm>
            <a:off x="3886200" y="3549134"/>
            <a:ext cx="1978427" cy="369332"/>
          </a:xfrm>
          <a:prstGeom prst="rect">
            <a:avLst/>
          </a:prstGeom>
          <a:noFill/>
        </p:spPr>
        <p:txBody>
          <a:bodyPr wrap="none" rtlCol="0">
            <a:spAutoFit/>
          </a:bodyPr>
          <a:lstStyle/>
          <a:p>
            <a:r>
              <a:rPr lang="es-PR" dirty="0" smtClean="0">
                <a:solidFill>
                  <a:schemeClr val="tx2"/>
                </a:solidFill>
              </a:rPr>
              <a:t>Acceso a Datos</a:t>
            </a:r>
            <a:endParaRPr lang="es-PR" dirty="0">
              <a:solidFill>
                <a:schemeClr val="tx2"/>
              </a:solidFill>
            </a:endParaRPr>
          </a:p>
        </p:txBody>
      </p:sp>
      <p:sp>
        <p:nvSpPr>
          <p:cNvPr id="8" name="TextBox 7"/>
          <p:cNvSpPr txBox="1"/>
          <p:nvPr/>
        </p:nvSpPr>
        <p:spPr>
          <a:xfrm>
            <a:off x="6705600" y="4035399"/>
            <a:ext cx="2361544" cy="369332"/>
          </a:xfrm>
          <a:prstGeom prst="rect">
            <a:avLst/>
          </a:prstGeom>
          <a:noFill/>
        </p:spPr>
        <p:txBody>
          <a:bodyPr wrap="none" rtlCol="0">
            <a:spAutoFit/>
          </a:bodyPr>
          <a:lstStyle/>
          <a:p>
            <a:r>
              <a:rPr lang="es-PR" dirty="0" smtClean="0">
                <a:solidFill>
                  <a:schemeClr val="tx2"/>
                </a:solidFill>
              </a:rPr>
              <a:t>Modelos numéricos</a:t>
            </a:r>
            <a:endParaRPr lang="es-PR" dirty="0">
              <a:solidFill>
                <a:schemeClr val="tx2"/>
              </a:solidFill>
            </a:endParaRPr>
          </a:p>
        </p:txBody>
      </p:sp>
      <p:sp>
        <p:nvSpPr>
          <p:cNvPr id="9" name="TextBox 8"/>
          <p:cNvSpPr txBox="1"/>
          <p:nvPr/>
        </p:nvSpPr>
        <p:spPr>
          <a:xfrm>
            <a:off x="6784244" y="4926400"/>
            <a:ext cx="1452642" cy="646331"/>
          </a:xfrm>
          <a:prstGeom prst="rect">
            <a:avLst/>
          </a:prstGeom>
          <a:noFill/>
        </p:spPr>
        <p:txBody>
          <a:bodyPr wrap="none" rtlCol="0">
            <a:spAutoFit/>
          </a:bodyPr>
          <a:lstStyle/>
          <a:p>
            <a:r>
              <a:rPr lang="es-PR" dirty="0" smtClean="0">
                <a:solidFill>
                  <a:schemeClr val="tx2"/>
                </a:solidFill>
              </a:rPr>
              <a:t>Educación</a:t>
            </a:r>
          </a:p>
          <a:p>
            <a:r>
              <a:rPr lang="es-PR" dirty="0" smtClean="0">
                <a:solidFill>
                  <a:schemeClr val="tx2"/>
                </a:solidFill>
              </a:rPr>
              <a:t> &amp; Alcance</a:t>
            </a:r>
            <a:endParaRPr lang="es-PR" dirty="0">
              <a:solidFill>
                <a:schemeClr val="tx2"/>
              </a:solidFill>
            </a:endParaRPr>
          </a:p>
        </p:txBody>
      </p:sp>
      <p:sp>
        <p:nvSpPr>
          <p:cNvPr id="10" name="TextBox 9"/>
          <p:cNvSpPr txBox="1"/>
          <p:nvPr/>
        </p:nvSpPr>
        <p:spPr>
          <a:xfrm>
            <a:off x="753852" y="3669268"/>
            <a:ext cx="1529586" cy="369332"/>
          </a:xfrm>
          <a:prstGeom prst="rect">
            <a:avLst/>
          </a:prstGeom>
          <a:noFill/>
        </p:spPr>
        <p:txBody>
          <a:bodyPr wrap="none" rtlCol="0">
            <a:spAutoFit/>
          </a:bodyPr>
          <a:lstStyle/>
          <a:p>
            <a:r>
              <a:rPr lang="es-PR" dirty="0" smtClean="0">
                <a:solidFill>
                  <a:schemeClr val="tx2"/>
                </a:solidFill>
              </a:rPr>
              <a:t>11 Regiones</a:t>
            </a:r>
            <a:endParaRPr lang="es-PR" dirty="0">
              <a:solidFill>
                <a:schemeClr val="tx2"/>
              </a:solidFill>
            </a:endParaRPr>
          </a:p>
        </p:txBody>
      </p:sp>
    </p:spTree>
    <p:extLst>
      <p:ext uri="{BB962C8B-B14F-4D97-AF65-F5344CB8AC3E}">
        <p14:creationId xmlns:p14="http://schemas.microsoft.com/office/powerpoint/2010/main" val="24601064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6893"/>
          </a:xfrm>
          <a:prstGeom prst="rect">
            <a:avLst/>
          </a:prstGeom>
        </p:spPr>
      </p:pic>
      <p:pic>
        <p:nvPicPr>
          <p:cNvPr id="2" name="Imagen 1" descr="Marco nuevo-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02" y="-304800"/>
            <a:ext cx="9144000" cy="7162800"/>
          </a:xfrm>
          <a:prstGeom prst="rect">
            <a:avLst/>
          </a:prstGeom>
        </p:spPr>
      </p:pic>
      <p:pic>
        <p:nvPicPr>
          <p:cNvPr id="9" name="Imagen 15" descr="Logo-01.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0053" y="5687"/>
            <a:ext cx="1337747" cy="98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99716" y="1080715"/>
            <a:ext cx="7402664" cy="584775"/>
          </a:xfrm>
          <a:prstGeom prst="rect">
            <a:avLst/>
          </a:prstGeom>
          <a:noFill/>
        </p:spPr>
        <p:txBody>
          <a:bodyPr wrap="square" rtlCol="0">
            <a:spAutoFit/>
          </a:bodyPr>
          <a:lstStyle/>
          <a:p>
            <a:pPr algn="ctr"/>
            <a:r>
              <a:rPr lang="en-US" sz="1600" b="1" dirty="0" smtClean="0">
                <a:latin typeface="Brandon Grotesque" charset="0"/>
                <a:ea typeface="Brandon Grotesque" charset="0"/>
                <a:cs typeface="Brandon Grotesque" charset="0"/>
              </a:rPr>
              <a:t>MISIÓN: OBSERVACIONES Y PREDICCIONES DEL OCÉANO  – 24/7 – </a:t>
            </a:r>
          </a:p>
          <a:p>
            <a:pPr algn="ctr"/>
            <a:r>
              <a:rPr lang="en-US" sz="1600" b="1" dirty="0" smtClean="0">
                <a:latin typeface="Brandon Grotesque" charset="0"/>
                <a:ea typeface="Brandon Grotesque" charset="0"/>
                <a:cs typeface="Brandon Grotesque" charset="0"/>
              </a:rPr>
              <a:t>PARA APOYAR SUS ACTIVIDADES MARINAS</a:t>
            </a:r>
            <a:endParaRPr lang="es-PR" sz="1600" b="1" dirty="0">
              <a:latin typeface="Brandon Grotesque" charset="0"/>
              <a:ea typeface="Brandon Grotesque" charset="0"/>
              <a:cs typeface="Brandon Grotesque" charset="0"/>
            </a:endParaRPr>
          </a:p>
        </p:txBody>
      </p:sp>
      <p:pic>
        <p:nvPicPr>
          <p:cNvPr id="3" name="Picture 2"/>
          <p:cNvPicPr>
            <a:picLocks noChangeAspect="1"/>
          </p:cNvPicPr>
          <p:nvPr/>
        </p:nvPicPr>
        <p:blipFill>
          <a:blip r:embed="rId5"/>
          <a:stretch>
            <a:fillRect/>
          </a:stretch>
        </p:blipFill>
        <p:spPr>
          <a:xfrm>
            <a:off x="415546" y="1792491"/>
            <a:ext cx="8296654" cy="4403496"/>
          </a:xfrm>
          <a:prstGeom prst="rect">
            <a:avLst/>
          </a:prstGeom>
        </p:spPr>
      </p:pic>
    </p:spTree>
    <p:extLst>
      <p:ext uri="{BB962C8B-B14F-4D97-AF65-F5344CB8AC3E}">
        <p14:creationId xmlns:p14="http://schemas.microsoft.com/office/powerpoint/2010/main" val="36169741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5"/>
          <p:cNvSpPr>
            <a:spLocks noGrp="1"/>
          </p:cNvSpPr>
          <p:nvPr>
            <p:ph type="title"/>
          </p:nvPr>
        </p:nvSpPr>
        <p:spPr/>
        <p:txBody>
          <a:bodyPr rtlCol="0">
            <a:normAutofit/>
          </a:bodyPr>
          <a:lstStyle/>
          <a:p>
            <a:pPr algn="ctr" eaLnBrk="1" fontAlgn="auto" hangingPunct="1">
              <a:spcAft>
                <a:spcPts val="0"/>
              </a:spcAft>
              <a:defRPr/>
            </a:pPr>
            <a:r>
              <a:rPr lang="es-ES" sz="2600" dirty="0"/>
              <a:t>Red para la Observación de Biodiversidad Marina en E.U</a:t>
            </a:r>
            <a:endParaRPr lang="en-US" altLang="en-US" sz="2600" dirty="0"/>
          </a:p>
        </p:txBody>
      </p:sp>
      <p:sp>
        <p:nvSpPr>
          <p:cNvPr id="81923" name="Content Placeholder 7"/>
          <p:cNvSpPr>
            <a:spLocks noGrp="1"/>
          </p:cNvSpPr>
          <p:nvPr>
            <p:ph idx="1"/>
          </p:nvPr>
        </p:nvSpPr>
        <p:spPr>
          <a:xfrm>
            <a:off x="76200" y="685800"/>
            <a:ext cx="4227513" cy="5867400"/>
          </a:xfrm>
        </p:spPr>
        <p:txBody>
          <a:bodyPr rtlCol="0">
            <a:normAutofit fontScale="70000" lnSpcReduction="20000"/>
          </a:bodyPr>
          <a:lstStyle/>
          <a:p>
            <a:pPr eaLnBrk="1" fontAlgn="auto" hangingPunct="1">
              <a:spcBef>
                <a:spcPts val="600"/>
              </a:spcBef>
              <a:spcAft>
                <a:spcPts val="0"/>
              </a:spcAft>
              <a:defRPr/>
            </a:pPr>
            <a:r>
              <a:rPr lang="en-US" altLang="en-US" sz="2800" dirty="0" err="1" smtClean="0"/>
              <a:t>Agencias</a:t>
            </a:r>
            <a:r>
              <a:rPr lang="en-US" altLang="en-US" sz="2800" dirty="0" smtClean="0"/>
              <a:t> </a:t>
            </a:r>
            <a:r>
              <a:rPr lang="en-US" altLang="en-US" sz="2800" dirty="0" err="1" smtClean="0"/>
              <a:t>colaboradoras</a:t>
            </a:r>
            <a:r>
              <a:rPr lang="en-US" altLang="en-US" sz="2800" dirty="0" smtClean="0"/>
              <a:t> : </a:t>
            </a:r>
          </a:p>
          <a:p>
            <a:pPr marL="182880" indent="-182880" eaLnBrk="1" fontAlgn="auto" hangingPunct="1">
              <a:spcBef>
                <a:spcPts val="600"/>
              </a:spcBef>
              <a:spcAft>
                <a:spcPts val="0"/>
              </a:spcAft>
              <a:buFont typeface="Arial" pitchFamily="34" charset="0"/>
              <a:buChar char="•"/>
              <a:defRPr/>
            </a:pPr>
            <a:r>
              <a:rPr lang="es-ES" altLang="en-US" sz="2800" dirty="0"/>
              <a:t>Subvenciones  de NOAA, NASA, BOEM; USGS (en especie</a:t>
            </a:r>
            <a:r>
              <a:rPr lang="es-ES" altLang="en-US" sz="2800" dirty="0" smtClean="0"/>
              <a:t>)</a:t>
            </a:r>
          </a:p>
          <a:p>
            <a:pPr marL="182880" indent="-182880" eaLnBrk="1" fontAlgn="auto" hangingPunct="1">
              <a:spcBef>
                <a:spcPts val="600"/>
              </a:spcBef>
              <a:spcAft>
                <a:spcPts val="0"/>
              </a:spcAft>
              <a:buFont typeface="Arial" pitchFamily="34" charset="0"/>
              <a:buChar char="•"/>
              <a:defRPr/>
            </a:pPr>
            <a:r>
              <a:rPr lang="en-US" altLang="en-US" sz="2800" dirty="0" smtClean="0"/>
              <a:t>Smithsonian Institute: </a:t>
            </a:r>
            <a:r>
              <a:rPr lang="en-US" altLang="en-US" sz="2800" dirty="0" err="1" smtClean="0"/>
              <a:t>Tennenbaum</a:t>
            </a:r>
            <a:r>
              <a:rPr lang="en-US" altLang="en-US" sz="2800" dirty="0" smtClean="0"/>
              <a:t> Observatory </a:t>
            </a:r>
          </a:p>
          <a:p>
            <a:pPr eaLnBrk="1" fontAlgn="auto" hangingPunct="1">
              <a:spcAft>
                <a:spcPts val="0"/>
              </a:spcAft>
              <a:defRPr/>
            </a:pPr>
            <a:endParaRPr lang="en-US" altLang="en-US" sz="2300" dirty="0"/>
          </a:p>
          <a:p>
            <a:pPr eaLnBrk="1" fontAlgn="auto" hangingPunct="1">
              <a:lnSpc>
                <a:spcPct val="120000"/>
              </a:lnSpc>
              <a:spcBef>
                <a:spcPts val="600"/>
              </a:spcBef>
              <a:spcAft>
                <a:spcPts val="0"/>
              </a:spcAft>
              <a:defRPr/>
            </a:pPr>
            <a:r>
              <a:rPr lang="es-ES" altLang="en-US" sz="2800" dirty="0"/>
              <a:t>Metas </a:t>
            </a:r>
            <a:r>
              <a:rPr lang="es-ES" altLang="en-US" sz="2800" dirty="0" smtClean="0"/>
              <a:t>de </a:t>
            </a:r>
            <a:r>
              <a:rPr lang="es-ES" altLang="en-US" sz="2800" dirty="0"/>
              <a:t>la Red para la Observación de </a:t>
            </a:r>
            <a:r>
              <a:rPr lang="es-ES" altLang="en-US" sz="2800" dirty="0" smtClean="0"/>
              <a:t>Biodiversidad:</a:t>
            </a:r>
          </a:p>
          <a:p>
            <a:pPr marL="182880" indent="-182880" eaLnBrk="1" fontAlgn="auto" hangingPunct="1">
              <a:spcBef>
                <a:spcPts val="600"/>
              </a:spcBef>
              <a:spcAft>
                <a:spcPts val="0"/>
              </a:spcAft>
              <a:defRPr/>
            </a:pPr>
            <a:r>
              <a:rPr lang="es-ES" altLang="en-US" sz="2800" dirty="0" smtClean="0"/>
              <a:t>•Aumento </a:t>
            </a:r>
            <a:r>
              <a:rPr lang="es-ES" altLang="en-US" sz="2800" dirty="0"/>
              <a:t>de </a:t>
            </a:r>
            <a:r>
              <a:rPr lang="es-ES" altLang="en-US" sz="2800" dirty="0" smtClean="0"/>
              <a:t>eficiencia y  aumento </a:t>
            </a:r>
            <a:r>
              <a:rPr lang="es-ES" altLang="en-US" sz="2800" dirty="0"/>
              <a:t>de cobertura </a:t>
            </a:r>
          </a:p>
          <a:p>
            <a:pPr marL="182880" indent="-182880" eaLnBrk="1" fontAlgn="auto" hangingPunct="1">
              <a:spcBef>
                <a:spcPts val="600"/>
              </a:spcBef>
              <a:spcAft>
                <a:spcPts val="0"/>
              </a:spcAft>
              <a:defRPr/>
            </a:pPr>
            <a:r>
              <a:rPr lang="es-ES" altLang="en-US" sz="2800" dirty="0" smtClean="0"/>
              <a:t>•Integrar </a:t>
            </a:r>
            <a:r>
              <a:rPr lang="es-ES" altLang="en-US" sz="2800" dirty="0"/>
              <a:t>observaciones biológicas y ambientales </a:t>
            </a:r>
          </a:p>
          <a:p>
            <a:pPr marL="182880" indent="-182880" eaLnBrk="1" fontAlgn="auto" hangingPunct="1">
              <a:spcBef>
                <a:spcPts val="600"/>
              </a:spcBef>
              <a:spcAft>
                <a:spcPts val="0"/>
              </a:spcAft>
              <a:defRPr/>
            </a:pPr>
            <a:r>
              <a:rPr lang="es-ES" altLang="en-US" sz="2800" dirty="0" smtClean="0"/>
              <a:t>•Integrar </a:t>
            </a:r>
            <a:r>
              <a:rPr lang="es-ES" altLang="en-US" sz="2800" dirty="0"/>
              <a:t>percepción remota </a:t>
            </a:r>
            <a:r>
              <a:rPr lang="es-ES" altLang="en-US" sz="2800" dirty="0" smtClean="0"/>
              <a:t> con observaciones  “</a:t>
            </a:r>
            <a:r>
              <a:rPr lang="es-ES" altLang="en-US" sz="2800" i="1" dirty="0" smtClean="0"/>
              <a:t>in situ</a:t>
            </a:r>
            <a:r>
              <a:rPr lang="es-ES" altLang="en-US" sz="2800" dirty="0" smtClean="0"/>
              <a:t>”</a:t>
            </a:r>
            <a:endParaRPr lang="es-ES" altLang="en-US" sz="2800" dirty="0"/>
          </a:p>
          <a:p>
            <a:pPr marL="182880" indent="-182880" eaLnBrk="1" fontAlgn="auto" hangingPunct="1">
              <a:spcBef>
                <a:spcPts val="600"/>
              </a:spcBef>
              <a:spcAft>
                <a:spcPts val="0"/>
              </a:spcAft>
              <a:defRPr/>
            </a:pPr>
            <a:r>
              <a:rPr lang="es-ES" altLang="en-US" sz="2800" dirty="0" smtClean="0"/>
              <a:t>•Automatizar </a:t>
            </a:r>
            <a:r>
              <a:rPr lang="es-ES" altLang="en-US" sz="2800" dirty="0"/>
              <a:t>muestreos </a:t>
            </a:r>
          </a:p>
          <a:p>
            <a:pPr marL="182880" indent="-182880" eaLnBrk="1" fontAlgn="auto" hangingPunct="1">
              <a:spcBef>
                <a:spcPts val="600"/>
              </a:spcBef>
              <a:spcAft>
                <a:spcPts val="0"/>
              </a:spcAft>
              <a:defRPr/>
            </a:pPr>
            <a:r>
              <a:rPr lang="es-ES" altLang="en-US" sz="2800" dirty="0" smtClean="0"/>
              <a:t>•Desarrollar </a:t>
            </a:r>
            <a:r>
              <a:rPr lang="es-ES" altLang="en-US" sz="2800" dirty="0"/>
              <a:t>indicadores de </a:t>
            </a:r>
            <a:r>
              <a:rPr lang="es-ES" altLang="en-US" sz="2800" dirty="0" smtClean="0"/>
              <a:t>     biodiversidad marina</a:t>
            </a:r>
            <a:endParaRPr lang="es-ES" altLang="en-US" sz="2800" dirty="0"/>
          </a:p>
          <a:p>
            <a:pPr marL="182880" indent="-182880" eaLnBrk="1" fontAlgn="auto" hangingPunct="1">
              <a:spcBef>
                <a:spcPts val="600"/>
              </a:spcBef>
              <a:spcAft>
                <a:spcPts val="0"/>
              </a:spcAft>
              <a:defRPr/>
            </a:pPr>
            <a:r>
              <a:rPr lang="es-ES" altLang="en-US" sz="2800" dirty="0" smtClean="0"/>
              <a:t>•U.S</a:t>
            </a:r>
            <a:r>
              <a:rPr lang="es-ES" altLang="en-US" sz="2800" dirty="0"/>
              <a:t>. MBON/ Global MBON</a:t>
            </a:r>
          </a:p>
          <a:p>
            <a:pPr marL="285750" indent="-285750" eaLnBrk="1" fontAlgn="auto" hangingPunct="1">
              <a:spcAft>
                <a:spcPts val="0"/>
              </a:spcAft>
              <a:buFont typeface="Arial" pitchFamily="34" charset="0"/>
              <a:buChar char="•"/>
              <a:defRPr/>
            </a:pPr>
            <a:endParaRPr lang="en-US" altLang="en-US" sz="1800" dirty="0" smtClean="0"/>
          </a:p>
          <a:p>
            <a:pPr eaLnBrk="1" fontAlgn="auto" hangingPunct="1">
              <a:spcAft>
                <a:spcPts val="0"/>
              </a:spcAft>
              <a:defRPr/>
            </a:pPr>
            <a:endParaRPr lang="en-US" altLang="en-US" dirty="0" smtClean="0"/>
          </a:p>
        </p:txBody>
      </p:sp>
      <p:pic>
        <p:nvPicPr>
          <p:cNvPr id="2150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173485"/>
            <a:ext cx="4953001" cy="4468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Box 6"/>
          <p:cNvSpPr txBox="1">
            <a:spLocks noChangeArrowheads="1"/>
          </p:cNvSpPr>
          <p:nvPr/>
        </p:nvSpPr>
        <p:spPr bwMode="auto">
          <a:xfrm>
            <a:off x="5864225" y="5666042"/>
            <a:ext cx="1925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4" tIns="45646" rIns="91284" bIns="45646">
            <a:spAutoFit/>
          </a:bodyPr>
          <a:lstStyle>
            <a:lvl1pPr eaLnBrk="0" hangingPunct="0">
              <a:spcBef>
                <a:spcPct val="20000"/>
              </a:spcBef>
              <a:buFont typeface="Arial" pitchFamily="34" charset="0"/>
              <a:defRPr sz="2400">
                <a:solidFill>
                  <a:schemeClr val="tx2"/>
                </a:solidFill>
                <a:latin typeface="Century Gothic" pitchFamily="34" charset="0"/>
              </a:defRPr>
            </a:lvl1pPr>
            <a:lvl2pPr marL="742950" indent="-285750" eaLnBrk="0" hangingPunct="0">
              <a:spcBef>
                <a:spcPct val="20000"/>
              </a:spcBef>
              <a:buFont typeface="Arial" pitchFamily="34" charset="0"/>
              <a:buChar char="•"/>
              <a:defRPr sz="2000">
                <a:solidFill>
                  <a:schemeClr val="tx2"/>
                </a:solidFill>
                <a:latin typeface="Century Gothic" pitchFamily="34" charset="0"/>
              </a:defRPr>
            </a:lvl2pPr>
            <a:lvl3pPr marL="1143000" indent="-228600" eaLnBrk="0" hangingPunct="0">
              <a:spcBef>
                <a:spcPct val="20000"/>
              </a:spcBef>
              <a:buFont typeface="Courier New" pitchFamily="49" charset="0"/>
              <a:buChar char="o"/>
              <a:defRPr>
                <a:solidFill>
                  <a:schemeClr val="tx2"/>
                </a:solidFill>
                <a:latin typeface="Century Gothic" pitchFamily="34" charset="0"/>
              </a:defRPr>
            </a:lvl3pPr>
            <a:lvl4pPr marL="1600200" indent="-228600" eaLnBrk="0" hangingPunct="0">
              <a:spcBef>
                <a:spcPct val="20000"/>
              </a:spcBef>
              <a:buFont typeface="Arial" pitchFamily="34" charset="0"/>
              <a:buChar char="–"/>
              <a:defRPr sz="1600">
                <a:solidFill>
                  <a:schemeClr val="tx2"/>
                </a:solidFill>
                <a:latin typeface="Century Gothic" pitchFamily="34" charset="0"/>
              </a:defRPr>
            </a:lvl4pPr>
            <a:lvl5pPr marL="2057400" indent="-228600" eaLnBrk="0" hangingPunct="0">
              <a:spcBef>
                <a:spcPct val="20000"/>
              </a:spcBef>
              <a:buFont typeface="Arial" pitchFamily="34" charset="0"/>
              <a:buChar char="»"/>
              <a:defRPr sz="1600">
                <a:solidFill>
                  <a:schemeClr val="tx2"/>
                </a:solidFill>
                <a:latin typeface="Century Gothic" pitchFamily="34" charset="0"/>
              </a:defRPr>
            </a:lvl5pPr>
            <a:lvl6pPr marL="2514600" indent="-228600" eaLnBrk="0" fontAlgn="base" hangingPunct="0">
              <a:spcBef>
                <a:spcPct val="20000"/>
              </a:spcBef>
              <a:spcAft>
                <a:spcPct val="0"/>
              </a:spcAft>
              <a:buFont typeface="Arial" pitchFamily="34" charset="0"/>
              <a:buChar char="»"/>
              <a:defRPr sz="1600">
                <a:solidFill>
                  <a:schemeClr val="tx2"/>
                </a:solidFill>
                <a:latin typeface="Century Gothic" pitchFamily="34" charset="0"/>
              </a:defRPr>
            </a:lvl6pPr>
            <a:lvl7pPr marL="2971800" indent="-228600" eaLnBrk="0" fontAlgn="base" hangingPunct="0">
              <a:spcBef>
                <a:spcPct val="20000"/>
              </a:spcBef>
              <a:spcAft>
                <a:spcPct val="0"/>
              </a:spcAft>
              <a:buFont typeface="Arial" pitchFamily="34" charset="0"/>
              <a:buChar char="»"/>
              <a:defRPr sz="1600">
                <a:solidFill>
                  <a:schemeClr val="tx2"/>
                </a:solidFill>
                <a:latin typeface="Century Gothic" pitchFamily="34" charset="0"/>
              </a:defRPr>
            </a:lvl7pPr>
            <a:lvl8pPr marL="3429000" indent="-228600" eaLnBrk="0" fontAlgn="base" hangingPunct="0">
              <a:spcBef>
                <a:spcPct val="20000"/>
              </a:spcBef>
              <a:spcAft>
                <a:spcPct val="0"/>
              </a:spcAft>
              <a:buFont typeface="Arial" pitchFamily="34" charset="0"/>
              <a:buChar char="»"/>
              <a:defRPr sz="1600">
                <a:solidFill>
                  <a:schemeClr val="tx2"/>
                </a:solidFill>
                <a:latin typeface="Century Gothic" pitchFamily="34" charset="0"/>
              </a:defRPr>
            </a:lvl8pPr>
            <a:lvl9pPr marL="3886200" indent="-228600" eaLnBrk="0" fontAlgn="base" hangingPunct="0">
              <a:spcBef>
                <a:spcPct val="20000"/>
              </a:spcBef>
              <a:spcAft>
                <a:spcPct val="0"/>
              </a:spcAft>
              <a:buFont typeface="Arial" pitchFamily="34" charset="0"/>
              <a:buChar char="»"/>
              <a:defRPr sz="1600">
                <a:solidFill>
                  <a:schemeClr val="tx2"/>
                </a:solidFill>
                <a:latin typeface="Century Gothic" pitchFamily="34" charset="0"/>
              </a:defRPr>
            </a:lvl9pPr>
          </a:lstStyle>
          <a:p>
            <a:pPr eaLnBrk="1" hangingPunct="1">
              <a:spcBef>
                <a:spcPct val="0"/>
              </a:spcBef>
              <a:buFontTx/>
              <a:buNone/>
            </a:pPr>
            <a:r>
              <a:rPr lang="en-US" altLang="en-US" sz="1800" dirty="0">
                <a:solidFill>
                  <a:srgbClr val="000000"/>
                </a:solidFill>
              </a:rPr>
              <a:t>Credit: MBARI</a:t>
            </a:r>
          </a:p>
        </p:txBody>
      </p:sp>
      <p:pic>
        <p:nvPicPr>
          <p:cNvPr id="215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2716213"/>
            <a:ext cx="5480050" cy="231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336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rmAutofit/>
          </a:bodyPr>
          <a:lstStyle/>
          <a:p>
            <a:r>
              <a:rPr lang="en-US" altLang="en-US" dirty="0" err="1" smtClean="0"/>
              <a:t>Participación</a:t>
            </a:r>
            <a:r>
              <a:rPr lang="en-US" altLang="en-US" dirty="0" smtClean="0"/>
              <a:t> Global</a:t>
            </a:r>
          </a:p>
        </p:txBody>
      </p:sp>
      <p:sp>
        <p:nvSpPr>
          <p:cNvPr id="7" name="Slide Number Placeholder 6"/>
          <p:cNvSpPr>
            <a:spLocks noGrp="1"/>
          </p:cNvSpPr>
          <p:nvPr>
            <p:ph type="sldNum" sz="quarter" idx="11"/>
          </p:nvPr>
        </p:nvSpPr>
        <p:spPr/>
        <p:txBody>
          <a:bodyPr/>
          <a:lstStyle/>
          <a:p>
            <a:fld id="{85658BEF-EDC2-43C8-BA37-8333F1B2FAC7}" type="slidenum">
              <a:rPr lang="en-US" smtClean="0"/>
              <a:pPr/>
              <a:t>9</a:t>
            </a:fld>
            <a:endParaRPr lang="en-US" dirty="0"/>
          </a:p>
        </p:txBody>
      </p:sp>
      <p:pic>
        <p:nvPicPr>
          <p:cNvPr id="2050" name="Picture 2" descr="http://www.earthobservations.org/images/logos/GEO_logo_with_alternative_layou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4107637"/>
            <a:ext cx="4495800" cy="157320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ZDENKA~1.WIL\AppData\Local\Temp\1\goos_logo_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388679"/>
            <a:ext cx="3535549"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599" y="1523999"/>
            <a:ext cx="2432599" cy="4419601"/>
          </a:xfrm>
          <a:prstGeom prst="rect">
            <a:avLst/>
          </a:prstGeom>
        </p:spPr>
      </p:pic>
      <p:sp>
        <p:nvSpPr>
          <p:cNvPr id="3" name="Right Arrow 2"/>
          <p:cNvSpPr/>
          <p:nvPr/>
        </p:nvSpPr>
        <p:spPr>
          <a:xfrm rot="20499191">
            <a:off x="3352800" y="2971800"/>
            <a:ext cx="11430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582865">
            <a:off x="3334406" y="3812434"/>
            <a:ext cx="11430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70453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IOOS PowerPoint Masters_012716">
  <a:themeElements>
    <a:clrScheme name="IOOS Custom">
      <a:dk1>
        <a:sysClr val="windowText" lastClr="000000"/>
      </a:dk1>
      <a:lt1>
        <a:srgbClr val="F5F5F5"/>
      </a:lt1>
      <a:dk2>
        <a:srgbClr val="053285"/>
      </a:dk2>
      <a:lt2>
        <a:srgbClr val="EEECE1"/>
      </a:lt2>
      <a:accent1>
        <a:srgbClr val="1692B1"/>
      </a:accent1>
      <a:accent2>
        <a:srgbClr val="C0504D"/>
      </a:accent2>
      <a:accent3>
        <a:srgbClr val="9BBB59"/>
      </a:accent3>
      <a:accent4>
        <a:srgbClr val="8064A2"/>
      </a:accent4>
      <a:accent5>
        <a:srgbClr val="5CD6F6"/>
      </a:accent5>
      <a:accent6>
        <a:srgbClr val="F3A536"/>
      </a:accent6>
      <a:hlink>
        <a:srgbClr val="0000FF"/>
      </a:hlink>
      <a:folHlink>
        <a:srgbClr val="800080"/>
      </a:folHlink>
    </a:clrScheme>
    <a:fontScheme name="IOOS Powerpoint">
      <a:majorFont>
        <a:latin typeface="Rockwell"/>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OOS Title Slides">
  <a:themeElements>
    <a:clrScheme name="IOOS Custom">
      <a:dk1>
        <a:sysClr val="windowText" lastClr="000000"/>
      </a:dk1>
      <a:lt1>
        <a:srgbClr val="F5F5F5"/>
      </a:lt1>
      <a:dk2>
        <a:srgbClr val="053285"/>
      </a:dk2>
      <a:lt2>
        <a:srgbClr val="EEECE1"/>
      </a:lt2>
      <a:accent1>
        <a:srgbClr val="1692B1"/>
      </a:accent1>
      <a:accent2>
        <a:srgbClr val="C0504D"/>
      </a:accent2>
      <a:accent3>
        <a:srgbClr val="9BBB59"/>
      </a:accent3>
      <a:accent4>
        <a:srgbClr val="8064A2"/>
      </a:accent4>
      <a:accent5>
        <a:srgbClr val="5CD6F6"/>
      </a:accent5>
      <a:accent6>
        <a:srgbClr val="F3A536"/>
      </a:accent6>
      <a:hlink>
        <a:srgbClr val="0000FF"/>
      </a:hlink>
      <a:folHlink>
        <a:srgbClr val="800080"/>
      </a:folHlink>
    </a:clrScheme>
    <a:fontScheme name="IOOS Powerpoint">
      <a:majorFont>
        <a:latin typeface="Rockwell"/>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OOS Cover Slides">
  <a:themeElements>
    <a:clrScheme name="IOOS Custom">
      <a:dk1>
        <a:sysClr val="windowText" lastClr="000000"/>
      </a:dk1>
      <a:lt1>
        <a:srgbClr val="F5F5F5"/>
      </a:lt1>
      <a:dk2>
        <a:srgbClr val="053285"/>
      </a:dk2>
      <a:lt2>
        <a:srgbClr val="EEECE1"/>
      </a:lt2>
      <a:accent1>
        <a:srgbClr val="1692B1"/>
      </a:accent1>
      <a:accent2>
        <a:srgbClr val="C0504D"/>
      </a:accent2>
      <a:accent3>
        <a:srgbClr val="9BBB59"/>
      </a:accent3>
      <a:accent4>
        <a:srgbClr val="8064A2"/>
      </a:accent4>
      <a:accent5>
        <a:srgbClr val="5CD6F6"/>
      </a:accent5>
      <a:accent6>
        <a:srgbClr val="F3A536"/>
      </a:accent6>
      <a:hlink>
        <a:srgbClr val="0000FF"/>
      </a:hlink>
      <a:folHlink>
        <a:srgbClr val="800080"/>
      </a:folHlink>
    </a:clrScheme>
    <a:fontScheme name="IOOS Powerpoint">
      <a:majorFont>
        <a:latin typeface="Rockwell"/>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IOOS Cover Slides">
  <a:themeElements>
    <a:clrScheme name="IOOS Custom">
      <a:dk1>
        <a:sysClr val="windowText" lastClr="000000"/>
      </a:dk1>
      <a:lt1>
        <a:srgbClr val="F5F5F5"/>
      </a:lt1>
      <a:dk2>
        <a:srgbClr val="053285"/>
      </a:dk2>
      <a:lt2>
        <a:srgbClr val="EEECE1"/>
      </a:lt2>
      <a:accent1>
        <a:srgbClr val="1692B1"/>
      </a:accent1>
      <a:accent2>
        <a:srgbClr val="C0504D"/>
      </a:accent2>
      <a:accent3>
        <a:srgbClr val="9BBB59"/>
      </a:accent3>
      <a:accent4>
        <a:srgbClr val="8064A2"/>
      </a:accent4>
      <a:accent5>
        <a:srgbClr val="5CD6F6"/>
      </a:accent5>
      <a:accent6>
        <a:srgbClr val="F3A536"/>
      </a:accent6>
      <a:hlink>
        <a:srgbClr val="0000FF"/>
      </a:hlink>
      <a:folHlink>
        <a:srgbClr val="800080"/>
      </a:folHlink>
    </a:clrScheme>
    <a:fontScheme name="IOOS Powerpoint">
      <a:majorFont>
        <a:latin typeface="Rockwell"/>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IOOS PowerPoint Masters_012716</Template>
  <TotalTime>1285</TotalTime>
  <Words>1157</Words>
  <Application>Microsoft Office PowerPoint</Application>
  <PresentationFormat>On-screen Show (4:3)</PresentationFormat>
  <Paragraphs>139</Paragraphs>
  <Slides>11</Slides>
  <Notes>10</Notes>
  <HiddenSlides>0</HiddenSlides>
  <MMClips>0</MMClips>
  <ScaleCrop>false</ScaleCrop>
  <HeadingPairs>
    <vt:vector size="4" baseType="variant">
      <vt:variant>
        <vt:lpstr>Theme</vt:lpstr>
      </vt:variant>
      <vt:variant>
        <vt:i4>4</vt:i4>
      </vt:variant>
      <vt:variant>
        <vt:lpstr>Slide Titles</vt:lpstr>
      </vt:variant>
      <vt:variant>
        <vt:i4>11</vt:i4>
      </vt:variant>
    </vt:vector>
  </HeadingPairs>
  <TitlesOfParts>
    <vt:vector size="15" baseType="lpstr">
      <vt:lpstr>IOOS PowerPoint Masters_012716</vt:lpstr>
      <vt:lpstr>IOOS Title Slides</vt:lpstr>
      <vt:lpstr>IOOS Cover Slides</vt:lpstr>
      <vt:lpstr>1_IOOS Cover Slides</vt:lpstr>
      <vt:lpstr>US IOOS® </vt:lpstr>
      <vt:lpstr>U.S. Integrated Ocean Observing System (IOOS®)</vt:lpstr>
      <vt:lpstr>IOOS: Asistiendo Comunidades de Usuarios</vt:lpstr>
      <vt:lpstr>Acceso a Datos y Productos</vt:lpstr>
      <vt:lpstr>Banco de Pruebas US IOOS para Modelaje de Costas y Océanos</vt:lpstr>
      <vt:lpstr>Regiones de IOOS</vt:lpstr>
      <vt:lpstr>PowerPoint Presentation</vt:lpstr>
      <vt:lpstr>Red para la Observación de Biodiversidad Marina en E.U</vt:lpstr>
      <vt:lpstr>Participación Global</vt:lpstr>
      <vt:lpstr>GOOS: Alianzas Regionales </vt:lpstr>
      <vt:lpstr>Preguntas?</vt:lpstr>
    </vt:vector>
  </TitlesOfParts>
  <Company>NOS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NOSTEMP</dc:creator>
  <cp:lastModifiedBy>Zdenka Willis</cp:lastModifiedBy>
  <cp:revision>86</cp:revision>
  <cp:lastPrinted>2016-03-01T20:00:35Z</cp:lastPrinted>
  <dcterms:created xsi:type="dcterms:W3CDTF">2016-02-26T19:53:48Z</dcterms:created>
  <dcterms:modified xsi:type="dcterms:W3CDTF">2016-06-20T01:20:30Z</dcterms:modified>
</cp:coreProperties>
</file>