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48" r:id="rId2"/>
    <p:sldMasterId id="2147483658" r:id="rId3"/>
  </p:sldMasterIdLst>
  <p:notesMasterIdLst>
    <p:notesMasterId r:id="rId13"/>
  </p:notesMasterIdLst>
  <p:sldIdLst>
    <p:sldId id="257" r:id="rId4"/>
    <p:sldId id="288" r:id="rId5"/>
    <p:sldId id="289" r:id="rId6"/>
    <p:sldId id="290" r:id="rId7"/>
    <p:sldId id="291" r:id="rId8"/>
    <p:sldId id="275" r:id="rId9"/>
    <p:sldId id="292" r:id="rId10"/>
    <p:sldId id="293" r:id="rId11"/>
    <p:sldId id="294"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7F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893" y="67"/>
      </p:cViewPr>
      <p:guideLst>
        <p:guide orient="horz" pos="2160"/>
        <p:guide pos="2880"/>
      </p:guideLst>
    </p:cSldViewPr>
  </p:slideViewPr>
  <p:notesTextViewPr>
    <p:cViewPr>
      <p:scale>
        <a:sx n="1" d="1"/>
        <a:sy n="1" d="1"/>
      </p:scale>
      <p:origin x="0" y="0"/>
    </p:cViewPr>
  </p:notesTextViewPr>
  <p:sorterViewPr>
    <p:cViewPr>
      <p:scale>
        <a:sx n="60" d="100"/>
        <a:sy n="60" d="100"/>
      </p:scale>
      <p:origin x="0" y="0"/>
    </p:cViewPr>
  </p:sorterViewPr>
  <p:notesViewPr>
    <p:cSldViewPr>
      <p:cViewPr varScale="1">
        <p:scale>
          <a:sx n="66" d="100"/>
          <a:sy n="66" d="100"/>
        </p:scale>
        <p:origin x="3134"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3723389135801606"/>
          <c:y val="0"/>
          <c:w val="0.57817738450412004"/>
          <c:h val="0.8498675805223016"/>
        </c:manualLayout>
      </c:layout>
      <c:barChart>
        <c:barDir val="bar"/>
        <c:grouping val="stacked"/>
        <c:varyColors val="0"/>
        <c:ser>
          <c:idx val="0"/>
          <c:order val="0"/>
          <c:tx>
            <c:strRef>
              <c:f>Sheet1!$B$25</c:f>
              <c:strCache>
                <c:ptCount val="1"/>
                <c:pt idx="0">
                  <c:v>Only provide this function</c:v>
                </c:pt>
              </c:strCache>
            </c:strRef>
          </c:tx>
          <c:spPr>
            <a:solidFill>
              <a:srgbClr val="BAD0E7"/>
            </a:solidFill>
            <a:ln>
              <a:solidFill>
                <a:schemeClr val="bg1">
                  <a:lumMod val="65000"/>
                </a:schemeClr>
              </a:solidFill>
            </a:ln>
          </c:spPr>
          <c:invertIfNegative val="0"/>
          <c:dLbls>
            <c:spPr>
              <a:noFill/>
              <a:ln>
                <a:noFill/>
              </a:ln>
              <a:effectLst/>
            </c:spPr>
            <c:txPr>
              <a:bodyPr/>
              <a:lstStyle/>
              <a:p>
                <a:pPr>
                  <a:defRPr sz="1800">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Sheet1!$C$24:$D$24</c:f>
              <c:strCache>
                <c:ptCount val="2"/>
                <c:pt idx="0">
                  <c:v>Provider</c:v>
                </c:pt>
                <c:pt idx="1">
                  <c:v>Intermediary</c:v>
                </c:pt>
              </c:strCache>
            </c:strRef>
          </c:cat>
          <c:val>
            <c:numRef>
              <c:f>Sheet1!$C$25:$D$25</c:f>
              <c:numCache>
                <c:formatCode>0%</c:formatCode>
                <c:ptCount val="2"/>
                <c:pt idx="0">
                  <c:v>0.65</c:v>
                </c:pt>
                <c:pt idx="1">
                  <c:v>0.2</c:v>
                </c:pt>
              </c:numCache>
            </c:numRef>
          </c:val>
          <c:extLst>
            <c:ext xmlns:c16="http://schemas.microsoft.com/office/drawing/2014/chart" uri="{C3380CC4-5D6E-409C-BE32-E72D297353CC}">
              <c16:uniqueId val="{00000000-A954-4BD8-B1D7-7B11945C2F2E}"/>
            </c:ext>
          </c:extLst>
        </c:ser>
        <c:ser>
          <c:idx val="1"/>
          <c:order val="1"/>
          <c:tx>
            <c:strRef>
              <c:f>Sheet1!$B$26</c:f>
              <c:strCache>
                <c:ptCount val="1"/>
                <c:pt idx="0">
                  <c:v>Provide both Provider and Intermediary functions</c:v>
                </c:pt>
              </c:strCache>
            </c:strRef>
          </c:tx>
          <c:spPr>
            <a:solidFill>
              <a:schemeClr val="tx2">
                <a:lumMod val="75000"/>
              </a:schemeClr>
            </a:solidFill>
            <a:ln>
              <a:solidFill>
                <a:schemeClr val="bg1">
                  <a:lumMod val="65000"/>
                </a:schemeClr>
              </a:solidFill>
            </a:ln>
          </c:spPr>
          <c:invertIfNegative val="0"/>
          <c:dLbls>
            <c:spPr>
              <a:solidFill>
                <a:srgbClr val="005189"/>
              </a:solidFill>
            </c:spPr>
            <c:txPr>
              <a:bodyPr/>
              <a:lstStyle/>
              <a:p>
                <a:pPr>
                  <a:defRPr sz="180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Sheet1!$C$24:$D$24</c:f>
              <c:strCache>
                <c:ptCount val="2"/>
                <c:pt idx="0">
                  <c:v>Provider</c:v>
                </c:pt>
                <c:pt idx="1">
                  <c:v>Intermediary</c:v>
                </c:pt>
              </c:strCache>
            </c:strRef>
          </c:cat>
          <c:val>
            <c:numRef>
              <c:f>Sheet1!$C$26:$D$26</c:f>
              <c:numCache>
                <c:formatCode>0%</c:formatCode>
                <c:ptCount val="2"/>
                <c:pt idx="0">
                  <c:v>0.16</c:v>
                </c:pt>
                <c:pt idx="1">
                  <c:v>0.16</c:v>
                </c:pt>
              </c:numCache>
            </c:numRef>
          </c:val>
          <c:extLst>
            <c:ext xmlns:c16="http://schemas.microsoft.com/office/drawing/2014/chart" uri="{C3380CC4-5D6E-409C-BE32-E72D297353CC}">
              <c16:uniqueId val="{00000001-A954-4BD8-B1D7-7B11945C2F2E}"/>
            </c:ext>
          </c:extLst>
        </c:ser>
        <c:dLbls>
          <c:showLegendKey val="0"/>
          <c:showVal val="0"/>
          <c:showCatName val="0"/>
          <c:showSerName val="0"/>
          <c:showPercent val="0"/>
          <c:showBubbleSize val="0"/>
        </c:dLbls>
        <c:gapWidth val="150"/>
        <c:overlap val="100"/>
        <c:axId val="86281600"/>
        <c:axId val="69715072"/>
      </c:barChart>
      <c:lineChart>
        <c:grouping val="standard"/>
        <c:varyColors val="0"/>
        <c:ser>
          <c:idx val="2"/>
          <c:order val="2"/>
          <c:tx>
            <c:strRef>
              <c:f>Sheet1!$B$27</c:f>
              <c:strCache>
                <c:ptCount val="1"/>
              </c:strCache>
            </c:strRef>
          </c:tx>
          <c:spPr>
            <a:ln>
              <a:noFill/>
            </a:ln>
          </c:spPr>
          <c:marker>
            <c:symbol val="none"/>
          </c:marker>
          <c:dLbls>
            <c:dLbl>
              <c:idx val="0"/>
              <c:layout>
                <c:manualLayout>
                  <c:x val="0.33364904412016644"/>
                  <c:y val="0.55575826942946138"/>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A954-4BD8-B1D7-7B11945C2F2E}"/>
                </c:ext>
              </c:extLst>
            </c:dLbl>
            <c:dLbl>
              <c:idx val="1"/>
              <c:layout>
                <c:manualLayout>
                  <c:x val="-0.17380498175294168"/>
                  <c:y val="-0.26988772221644663"/>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A954-4BD8-B1D7-7B11945C2F2E}"/>
                </c:ext>
              </c:extLst>
            </c:dLbl>
            <c:spPr>
              <a:noFill/>
              <a:ln>
                <a:noFill/>
              </a:ln>
              <a:effectLst/>
            </c:spPr>
            <c:txPr>
              <a:bodyPr/>
              <a:lstStyle/>
              <a:p>
                <a:pPr>
                  <a:defRPr sz="1800"/>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Sheet1!$C$24:$D$24</c:f>
              <c:strCache>
                <c:ptCount val="2"/>
                <c:pt idx="0">
                  <c:v>Provider</c:v>
                </c:pt>
                <c:pt idx="1">
                  <c:v>Intermediary</c:v>
                </c:pt>
              </c:strCache>
            </c:strRef>
          </c:cat>
          <c:val>
            <c:numRef>
              <c:f>Sheet1!$C$27:$D$27</c:f>
              <c:numCache>
                <c:formatCode>0%</c:formatCode>
                <c:ptCount val="2"/>
                <c:pt idx="0">
                  <c:v>0.81</c:v>
                </c:pt>
                <c:pt idx="1">
                  <c:v>0.36</c:v>
                </c:pt>
              </c:numCache>
            </c:numRef>
          </c:val>
          <c:smooth val="0"/>
          <c:extLst>
            <c:ext xmlns:c16="http://schemas.microsoft.com/office/drawing/2014/chart" uri="{C3380CC4-5D6E-409C-BE32-E72D297353CC}">
              <c16:uniqueId val="{00000004-A954-4BD8-B1D7-7B11945C2F2E}"/>
            </c:ext>
          </c:extLst>
        </c:ser>
        <c:dLbls>
          <c:showLegendKey val="0"/>
          <c:showVal val="0"/>
          <c:showCatName val="0"/>
          <c:showSerName val="0"/>
          <c:showPercent val="0"/>
          <c:showBubbleSize val="0"/>
        </c:dLbls>
        <c:marker val="1"/>
        <c:smooth val="0"/>
        <c:axId val="69722496"/>
        <c:axId val="69716608"/>
      </c:lineChart>
      <c:catAx>
        <c:axId val="86281600"/>
        <c:scaling>
          <c:orientation val="minMax"/>
        </c:scaling>
        <c:delete val="0"/>
        <c:axPos val="l"/>
        <c:numFmt formatCode="General" sourceLinked="0"/>
        <c:majorTickMark val="none"/>
        <c:minorTickMark val="none"/>
        <c:tickLblPos val="nextTo"/>
        <c:txPr>
          <a:bodyPr/>
          <a:lstStyle/>
          <a:p>
            <a:pPr>
              <a:defRPr sz="1800"/>
            </a:pPr>
            <a:endParaRPr lang="en-US"/>
          </a:p>
        </c:txPr>
        <c:crossAx val="69715072"/>
        <c:crosses val="autoZero"/>
        <c:auto val="1"/>
        <c:lblAlgn val="ctr"/>
        <c:lblOffset val="100"/>
        <c:noMultiLvlLbl val="0"/>
      </c:catAx>
      <c:valAx>
        <c:axId val="69715072"/>
        <c:scaling>
          <c:orientation val="minMax"/>
          <c:max val="1"/>
        </c:scaling>
        <c:delete val="0"/>
        <c:axPos val="b"/>
        <c:numFmt formatCode="0%" sourceLinked="1"/>
        <c:majorTickMark val="none"/>
        <c:minorTickMark val="none"/>
        <c:tickLblPos val="nextTo"/>
        <c:spPr>
          <a:ln>
            <a:solidFill>
              <a:schemeClr val="bg1">
                <a:lumMod val="65000"/>
              </a:schemeClr>
            </a:solidFill>
          </a:ln>
        </c:spPr>
        <c:txPr>
          <a:bodyPr/>
          <a:lstStyle/>
          <a:p>
            <a:pPr>
              <a:defRPr sz="1800"/>
            </a:pPr>
            <a:endParaRPr lang="en-US"/>
          </a:p>
        </c:txPr>
        <c:crossAx val="86281600"/>
        <c:crosses val="autoZero"/>
        <c:crossBetween val="between"/>
      </c:valAx>
      <c:valAx>
        <c:axId val="69716608"/>
        <c:scaling>
          <c:orientation val="minMax"/>
        </c:scaling>
        <c:delete val="1"/>
        <c:axPos val="r"/>
        <c:numFmt formatCode="0%" sourceLinked="1"/>
        <c:majorTickMark val="out"/>
        <c:minorTickMark val="none"/>
        <c:tickLblPos val="nextTo"/>
        <c:crossAx val="69722496"/>
        <c:crosses val="max"/>
        <c:crossBetween val="between"/>
      </c:valAx>
      <c:catAx>
        <c:axId val="69722496"/>
        <c:scaling>
          <c:orientation val="minMax"/>
        </c:scaling>
        <c:delete val="1"/>
        <c:axPos val="b"/>
        <c:numFmt formatCode="General" sourceLinked="1"/>
        <c:majorTickMark val="out"/>
        <c:minorTickMark val="none"/>
        <c:tickLblPos val="nextTo"/>
        <c:crossAx val="69716608"/>
        <c:crosses val="autoZero"/>
        <c:auto val="1"/>
        <c:lblAlgn val="ctr"/>
        <c:lblOffset val="100"/>
        <c:noMultiLvlLbl val="0"/>
      </c:catAx>
    </c:plotArea>
    <c:plotVisOnly val="1"/>
    <c:dispBlanksAs val="gap"/>
    <c:showDLblsOverMax val="0"/>
  </c:chart>
  <c:spPr>
    <a:solidFill>
      <a:srgbClr val="0B1E74">
        <a:alpha val="66000"/>
      </a:srgbClr>
    </a:solidFill>
    <a:ln>
      <a:noFill/>
    </a:ln>
  </c:spPr>
  <c:txPr>
    <a:bodyPr/>
    <a:lstStyle/>
    <a:p>
      <a:pPr>
        <a:defRPr>
          <a:solidFill>
            <a:schemeClr val="bg1"/>
          </a:solidFill>
        </a:defRPr>
      </a:pPr>
      <a:endParaRPr lang="en-US"/>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8BE528-F691-43EC-AA77-3D9FC007B522}" type="datetimeFigureOut">
              <a:rPr lang="en-US" smtClean="0"/>
              <a:t>8/15/2016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D35C12-45DF-456C-BD81-50A3BD0E7983}" type="slidenum">
              <a:rPr lang="en-US" smtClean="0"/>
              <a:t>‹#›</a:t>
            </a:fld>
            <a:endParaRPr lang="en-US"/>
          </a:p>
        </p:txBody>
      </p:sp>
    </p:spTree>
    <p:extLst>
      <p:ext uri="{BB962C8B-B14F-4D97-AF65-F5344CB8AC3E}">
        <p14:creationId xmlns:p14="http://schemas.microsoft.com/office/powerpoint/2010/main" val="4187840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AutoNum type="arabicPeriod"/>
            </a:pPr>
            <a:r>
              <a:rPr lang="en-US" b="1" dirty="0"/>
              <a:t>IOOS, as a concept is successful</a:t>
            </a:r>
          </a:p>
          <a:p>
            <a:pPr marL="457200" indent="-457200">
              <a:buAutoNum type="arabicPeriod"/>
            </a:pPr>
            <a:endParaRPr lang="en-US" b="1" dirty="0"/>
          </a:p>
          <a:p>
            <a:pPr marL="457200" indent="-457200">
              <a:buFontTx/>
              <a:buAutoNum type="arabicPeriod"/>
            </a:pPr>
            <a:r>
              <a:rPr lang="en-US" b="1" dirty="0"/>
              <a:t>Sustained Observing through IOOS makes us Ready To Respond</a:t>
            </a:r>
          </a:p>
          <a:p>
            <a:pPr marL="457200" indent="-457200">
              <a:buFontTx/>
              <a:buAutoNum type="arabicPeriod"/>
            </a:pPr>
            <a:endParaRPr lang="en-US" b="1" dirty="0"/>
          </a:p>
          <a:p>
            <a:pPr marL="457200" indent="-457200">
              <a:buFontTx/>
              <a:buAutoNum type="arabicPeriod"/>
            </a:pPr>
            <a:r>
              <a:rPr lang="en-US" b="1" dirty="0"/>
              <a:t>Sustained Observing is an infrastructure that should be supported</a:t>
            </a:r>
          </a:p>
        </p:txBody>
      </p:sp>
      <p:sp>
        <p:nvSpPr>
          <p:cNvPr id="4" name="Slide Number Placeholder 3"/>
          <p:cNvSpPr>
            <a:spLocks noGrp="1"/>
          </p:cNvSpPr>
          <p:nvPr>
            <p:ph type="sldNum" sz="quarter" idx="10"/>
          </p:nvPr>
        </p:nvSpPr>
        <p:spPr/>
        <p:txBody>
          <a:bodyPr/>
          <a:lstStyle/>
          <a:p>
            <a:fld id="{55D35C12-45DF-456C-BD81-50A3BD0E7983}" type="slidenum">
              <a:rPr lang="en-US" smtClean="0"/>
              <a:t>1</a:t>
            </a:fld>
            <a:endParaRPr lang="en-US"/>
          </a:p>
        </p:txBody>
      </p:sp>
    </p:spTree>
    <p:extLst>
      <p:ext uri="{BB962C8B-B14F-4D97-AF65-F5344CB8AC3E}">
        <p14:creationId xmlns:p14="http://schemas.microsoft.com/office/powerpoint/2010/main" val="36834545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The point of this slide</a:t>
            </a:r>
          </a:p>
          <a:p>
            <a:pPr marL="228600" indent="-228600" eaLnBrk="1" hangingPunct="1">
              <a:spcBef>
                <a:spcPct val="0"/>
              </a:spcBef>
              <a:buAutoNum type="arabicPeriod"/>
            </a:pPr>
            <a:r>
              <a:rPr lang="en-US" altLang="en-US" dirty="0" smtClean="0"/>
              <a:t>Convey that you</a:t>
            </a:r>
            <a:r>
              <a:rPr lang="en-US" altLang="en-US" baseline="0" dirty="0" smtClean="0"/>
              <a:t> are part of something larger</a:t>
            </a:r>
          </a:p>
          <a:p>
            <a:pPr marL="228600" indent="-228600" eaLnBrk="1" hangingPunct="1">
              <a:spcBef>
                <a:spcPct val="0"/>
              </a:spcBef>
              <a:buAutoNum type="arabicPeriod"/>
            </a:pPr>
            <a:r>
              <a:rPr lang="en-US" altLang="en-US" baseline="0" dirty="0" smtClean="0"/>
              <a:t>At National level – partnership of Federal contributions, IOOS RAs, Alliance for Coastal Technologies and US IOOS Coastal Ocean Modeling Testbed</a:t>
            </a:r>
          </a:p>
          <a:p>
            <a:pPr marL="228600" indent="-228600" eaLnBrk="1" hangingPunct="1">
              <a:spcBef>
                <a:spcPct val="0"/>
              </a:spcBef>
              <a:buAutoNum type="arabicPeriod"/>
            </a:pPr>
            <a:r>
              <a:rPr lang="en-US" altLang="en-US" baseline="0" dirty="0" smtClean="0"/>
              <a:t>Many aspects to IOOS but it 1 systems</a:t>
            </a:r>
          </a:p>
          <a:p>
            <a:pPr marL="228600" indent="-228600" eaLnBrk="1" hangingPunct="1">
              <a:spcBef>
                <a:spcPct val="0"/>
              </a:spcBef>
              <a:buAutoNum type="arabicPeriod"/>
            </a:pPr>
            <a:r>
              <a:rPr lang="en-US" altLang="en-US" baseline="0" dirty="0" smtClean="0"/>
              <a:t>IOOS also part of the global framework with GOOS and GEO</a:t>
            </a:r>
          </a:p>
          <a:p>
            <a:pPr marL="228600" indent="-228600" eaLnBrk="1" hangingPunct="1">
              <a:spcBef>
                <a:spcPct val="0"/>
              </a:spcBef>
              <a:buAutoNum type="arabicPeriod"/>
            </a:pPr>
            <a:endParaRPr lang="en-US" altLang="en-US" dirty="0" smtClean="0"/>
          </a:p>
        </p:txBody>
      </p:sp>
      <p:sp>
        <p:nvSpPr>
          <p:cNvPr id="29700"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entury Gothic" pitchFamily="34" charset="0"/>
              </a:defRPr>
            </a:lvl1pPr>
            <a:lvl2pPr marL="755283" indent="-290493">
              <a:defRPr>
                <a:solidFill>
                  <a:schemeClr val="tx1"/>
                </a:solidFill>
                <a:latin typeface="Century Gothic" pitchFamily="34" charset="0"/>
              </a:defRPr>
            </a:lvl2pPr>
            <a:lvl3pPr marL="1161974" indent="-232395">
              <a:defRPr>
                <a:solidFill>
                  <a:schemeClr val="tx1"/>
                </a:solidFill>
                <a:latin typeface="Century Gothic" pitchFamily="34" charset="0"/>
              </a:defRPr>
            </a:lvl3pPr>
            <a:lvl4pPr marL="1626763" indent="-232395">
              <a:defRPr>
                <a:solidFill>
                  <a:schemeClr val="tx1"/>
                </a:solidFill>
                <a:latin typeface="Century Gothic" pitchFamily="34" charset="0"/>
              </a:defRPr>
            </a:lvl4pPr>
            <a:lvl5pPr marL="2091553" indent="-232395">
              <a:defRPr>
                <a:solidFill>
                  <a:schemeClr val="tx1"/>
                </a:solidFill>
                <a:latin typeface="Century Gothic" pitchFamily="34" charset="0"/>
              </a:defRPr>
            </a:lvl5pPr>
            <a:lvl6pPr marL="2556342" indent="-232395" fontAlgn="base">
              <a:spcBef>
                <a:spcPct val="0"/>
              </a:spcBef>
              <a:spcAft>
                <a:spcPct val="0"/>
              </a:spcAft>
              <a:defRPr>
                <a:solidFill>
                  <a:schemeClr val="tx1"/>
                </a:solidFill>
                <a:latin typeface="Century Gothic" pitchFamily="34" charset="0"/>
              </a:defRPr>
            </a:lvl6pPr>
            <a:lvl7pPr marL="3021132" indent="-232395" fontAlgn="base">
              <a:spcBef>
                <a:spcPct val="0"/>
              </a:spcBef>
              <a:spcAft>
                <a:spcPct val="0"/>
              </a:spcAft>
              <a:defRPr>
                <a:solidFill>
                  <a:schemeClr val="tx1"/>
                </a:solidFill>
                <a:latin typeface="Century Gothic" pitchFamily="34" charset="0"/>
              </a:defRPr>
            </a:lvl7pPr>
            <a:lvl8pPr marL="3485921" indent="-232395" fontAlgn="base">
              <a:spcBef>
                <a:spcPct val="0"/>
              </a:spcBef>
              <a:spcAft>
                <a:spcPct val="0"/>
              </a:spcAft>
              <a:defRPr>
                <a:solidFill>
                  <a:schemeClr val="tx1"/>
                </a:solidFill>
                <a:latin typeface="Century Gothic" pitchFamily="34" charset="0"/>
              </a:defRPr>
            </a:lvl8pPr>
            <a:lvl9pPr marL="3950711" indent="-232395" fontAlgn="base">
              <a:spcBef>
                <a:spcPct val="0"/>
              </a:spcBef>
              <a:spcAft>
                <a:spcPct val="0"/>
              </a:spcAft>
              <a:defRPr>
                <a:solidFill>
                  <a:schemeClr val="tx1"/>
                </a:solidFill>
                <a:latin typeface="Century Gothic" pitchFamily="34" charset="0"/>
              </a:defRPr>
            </a:lvl9pPr>
          </a:lstStyle>
          <a:p>
            <a:pPr fontAlgn="base">
              <a:spcBef>
                <a:spcPct val="0"/>
              </a:spcBef>
              <a:spcAft>
                <a:spcPct val="0"/>
              </a:spcAft>
              <a:defRPr/>
            </a:pPr>
            <a:fld id="{74EFD526-E867-4265-A462-B73807111E8F}" type="slidenum">
              <a:rPr lang="en-US" altLang="en-US" smtClean="0">
                <a:latin typeface="Calibri" pitchFamily="34" charset="0"/>
              </a:rPr>
              <a:pPr fontAlgn="base">
                <a:spcBef>
                  <a:spcPct val="0"/>
                </a:spcBef>
                <a:spcAft>
                  <a:spcPct val="0"/>
                </a:spcAft>
                <a:defRPr/>
              </a:pPr>
              <a:t>2</a:t>
            </a:fld>
            <a:endParaRPr lang="en-US" altLang="en-US" smtClean="0">
              <a:latin typeface="Calibri" pitchFamily="34" charset="0"/>
            </a:endParaRPr>
          </a:p>
        </p:txBody>
      </p:sp>
    </p:spTree>
    <p:extLst>
      <p:ext uri="{BB962C8B-B14F-4D97-AF65-F5344CB8AC3E}">
        <p14:creationId xmlns:p14="http://schemas.microsoft.com/office/powerpoint/2010/main" val="1960639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xfrm>
            <a:off x="1751013" y="298450"/>
            <a:ext cx="3836987" cy="28797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a:xfrm>
            <a:off x="750888" y="3341688"/>
            <a:ext cx="5724525" cy="5402262"/>
          </a:xfrm>
        </p:spPr>
        <p:txBody>
          <a:bodyPr/>
          <a:lstStyle/>
          <a:p>
            <a:pPr marL="171437" indent="-171437" eaLnBrk="1" hangingPunct="1">
              <a:buFont typeface="Arial" panose="020B0604020202020204" pitchFamily="34" charset="0"/>
              <a:buChar char="•"/>
              <a:defRPr/>
            </a:pPr>
            <a:r>
              <a:rPr lang="en-US" dirty="0" smtClean="0"/>
              <a:t>A niche we’ve created for ourselves is in the area of “communities of practice”. In each of these examples we are actively engaged in projects to improve a communities ability to deliver information for societal benefit.</a:t>
            </a:r>
          </a:p>
          <a:p>
            <a:pPr marL="171437" indent="-171437" eaLnBrk="1" hangingPunct="1">
              <a:buFont typeface="Arial" panose="020B0604020202020204" pitchFamily="34" charset="0"/>
              <a:buChar char="•"/>
              <a:defRPr/>
            </a:pPr>
            <a:endParaRPr lang="en-US" dirty="0" smtClean="0"/>
          </a:p>
          <a:p>
            <a:pPr marL="171437" indent="-171437" eaLnBrk="1" hangingPunct="1">
              <a:buFont typeface="Arial" panose="020B0604020202020204" pitchFamily="34" charset="0"/>
              <a:buChar char="•"/>
              <a:defRPr/>
            </a:pPr>
            <a:r>
              <a:rPr lang="en-US" dirty="0" smtClean="0"/>
              <a:t>Here are five areas we have endeavored to bring the community together.  </a:t>
            </a:r>
          </a:p>
          <a:p>
            <a:pPr eaLnBrk="1" hangingPunct="1">
              <a:buFont typeface="Arial" panose="020B0604020202020204" pitchFamily="34" charset="0"/>
              <a:buNone/>
              <a:defRPr/>
            </a:pPr>
            <a:endParaRPr lang="en-US" dirty="0" smtClean="0"/>
          </a:p>
          <a:p>
            <a:pPr marL="171437" indent="-171437" eaLnBrk="1" hangingPunct="1">
              <a:buFont typeface="Arial" panose="020B0604020202020204" pitchFamily="34" charset="0"/>
              <a:buChar char="•"/>
              <a:defRPr/>
            </a:pPr>
            <a:r>
              <a:rPr lang="en-US" b="1" dirty="0" smtClean="0"/>
              <a:t>High Frequency Radar:</a:t>
            </a:r>
          </a:p>
          <a:p>
            <a:pPr marL="625302" lvl="1" indent="-171437" eaLnBrk="1" hangingPunct="1">
              <a:buFont typeface="Arial" panose="020B0604020202020204" pitchFamily="34" charset="0"/>
              <a:buChar char="•"/>
              <a:defRPr/>
            </a:pPr>
            <a:r>
              <a:rPr lang="en-US" dirty="0" smtClean="0"/>
              <a:t>140 radars run by academic institutions, Program Office manages on the data management</a:t>
            </a:r>
          </a:p>
          <a:p>
            <a:pPr marL="625302" lvl="1" indent="-171437" eaLnBrk="1" hangingPunct="1">
              <a:buFont typeface="Arial" panose="020B0604020202020204" pitchFamily="34" charset="0"/>
              <a:buChar char="•"/>
              <a:defRPr/>
            </a:pPr>
            <a:r>
              <a:rPr lang="en-US" dirty="0" smtClean="0"/>
              <a:t>Create a national network from individual operators</a:t>
            </a:r>
          </a:p>
          <a:p>
            <a:pPr marL="625302" lvl="1" indent="-171437" eaLnBrk="1" hangingPunct="1">
              <a:buFont typeface="Arial" panose="020B0604020202020204" pitchFamily="34" charset="0"/>
              <a:buChar char="•"/>
              <a:defRPr/>
            </a:pPr>
            <a:r>
              <a:rPr lang="en-US" dirty="0" smtClean="0"/>
              <a:t>Data into PORTS® and NWS data tanks (AWIPS). </a:t>
            </a:r>
          </a:p>
          <a:p>
            <a:pPr marL="625302" lvl="1" indent="-171437" eaLnBrk="1" hangingPunct="1">
              <a:buFont typeface="Arial" panose="020B0604020202020204" pitchFamily="34" charset="0"/>
              <a:buChar char="•"/>
              <a:defRPr/>
            </a:pPr>
            <a:r>
              <a:rPr lang="en-US" dirty="0" smtClean="0"/>
              <a:t>Expanded radars to Antarctica</a:t>
            </a:r>
          </a:p>
          <a:p>
            <a:pPr marL="171437" indent="-171437" eaLnBrk="1" hangingPunct="1">
              <a:buFont typeface="Arial" panose="020B0604020202020204" pitchFamily="34" charset="0"/>
              <a:buChar char="•"/>
              <a:defRPr/>
            </a:pPr>
            <a:r>
              <a:rPr lang="en-US" b="1" dirty="0" smtClean="0"/>
              <a:t>Gliders:</a:t>
            </a:r>
            <a:endParaRPr lang="en-US" dirty="0" smtClean="0"/>
          </a:p>
          <a:p>
            <a:pPr marL="625302" lvl="1" indent="-171437" eaLnBrk="1" hangingPunct="1">
              <a:buFont typeface="Arial" panose="020B0604020202020204" pitchFamily="34" charset="0"/>
              <a:buChar char="•"/>
              <a:defRPr/>
            </a:pPr>
            <a:r>
              <a:rPr lang="en-US" dirty="0" smtClean="0"/>
              <a:t>Common Operating Standards</a:t>
            </a:r>
          </a:p>
          <a:p>
            <a:pPr marL="625302" lvl="1" indent="-171437" eaLnBrk="1" hangingPunct="1">
              <a:buFont typeface="Arial" panose="020B0604020202020204" pitchFamily="34" charset="0"/>
              <a:buChar char="•"/>
              <a:defRPr/>
            </a:pPr>
            <a:r>
              <a:rPr lang="en-US" dirty="0" smtClean="0"/>
              <a:t>White Paper Towards a National Glider Network published in August 2014</a:t>
            </a:r>
          </a:p>
          <a:p>
            <a:pPr marL="625302" lvl="1" indent="-171437" eaLnBrk="1" hangingPunct="1">
              <a:buFont typeface="Arial" panose="020B0604020202020204" pitchFamily="34" charset="0"/>
              <a:buChar char="•"/>
              <a:defRPr/>
            </a:pPr>
            <a:r>
              <a:rPr lang="en-US" dirty="0" smtClean="0"/>
              <a:t>Glider Data Assembly Center capability</a:t>
            </a:r>
          </a:p>
          <a:p>
            <a:pPr marL="625302" lvl="1" indent="-171437" eaLnBrk="1" hangingPunct="1">
              <a:buFont typeface="Arial" panose="020B0604020202020204" pitchFamily="34" charset="0"/>
              <a:buChar char="•"/>
              <a:defRPr/>
            </a:pPr>
            <a:r>
              <a:rPr lang="en-US" dirty="0" smtClean="0"/>
              <a:t>Starting a Task Team under the IOOC</a:t>
            </a:r>
          </a:p>
          <a:p>
            <a:pPr marL="171437" indent="-171437" eaLnBrk="1" hangingPunct="1">
              <a:buFont typeface="Arial" panose="020B0604020202020204" pitchFamily="34" charset="0"/>
              <a:buChar char="•"/>
              <a:defRPr/>
            </a:pPr>
            <a:r>
              <a:rPr lang="en-US" b="1" dirty="0" smtClean="0"/>
              <a:t>ATN:</a:t>
            </a:r>
          </a:p>
          <a:p>
            <a:pPr marL="625302" lvl="1" indent="-171437" eaLnBrk="1" hangingPunct="1">
              <a:buFont typeface="Arial" panose="020B0604020202020204" pitchFamily="34" charset="0"/>
              <a:buChar char="•"/>
              <a:defRPr/>
            </a:pPr>
            <a:r>
              <a:rPr lang="en-US" dirty="0"/>
              <a:t>This is in early stages for US IOOS. Within the United States the tagging efforts are in response to scientific research as Regional basis and much of it being done in our academic community.  There is not a national tagging program within the United States</a:t>
            </a:r>
            <a:r>
              <a:rPr lang="en-US" dirty="0" smtClean="0"/>
              <a:t>.</a:t>
            </a:r>
            <a:endParaRPr lang="en-US" dirty="0"/>
          </a:p>
          <a:p>
            <a:pPr marL="625302" lvl="1" indent="-171437" eaLnBrk="1" hangingPunct="1">
              <a:buFont typeface="Arial" panose="020B0604020202020204" pitchFamily="34" charset="0"/>
              <a:buChar char="•"/>
              <a:defRPr/>
            </a:pPr>
            <a:r>
              <a:rPr lang="en-US" dirty="0"/>
              <a:t>The US IOOS </a:t>
            </a:r>
            <a:r>
              <a:rPr lang="en-US" dirty="0" smtClean="0"/>
              <a:t>is supporting the </a:t>
            </a:r>
            <a:r>
              <a:rPr lang="en-US" dirty="0"/>
              <a:t>coordination of data coming from the community of taggers. </a:t>
            </a:r>
            <a:r>
              <a:rPr lang="en-US" dirty="0" smtClean="0"/>
              <a:t>C</a:t>
            </a:r>
            <a:r>
              <a:rPr lang="en-US" altLang="en-US" dirty="0" smtClean="0"/>
              <a:t>urrent </a:t>
            </a:r>
            <a:r>
              <a:rPr lang="en-US" altLang="en-US" dirty="0"/>
              <a:t>focus is on data management and building an ATN Data Assembly Center  (in collaboration with US NAVY , NOAA and TOPP program). The DAC will have the capability to integrate most Animal Telemetry Technology (Acoustic, Archival and Satellite tags</a:t>
            </a:r>
            <a:r>
              <a:rPr lang="en-US" altLang="en-US" dirty="0" smtClean="0"/>
              <a:t>).</a:t>
            </a:r>
          </a:p>
          <a:p>
            <a:pPr marL="625302" lvl="1" indent="-171437" eaLnBrk="1" hangingPunct="1">
              <a:buFont typeface="Arial" panose="020B0604020202020204" pitchFamily="34" charset="0"/>
              <a:buChar char="•"/>
              <a:defRPr/>
            </a:pPr>
            <a:endParaRPr lang="en-US" altLang="en-US" dirty="0" smtClean="0"/>
          </a:p>
          <a:p>
            <a:pPr marL="172896" indent="-171437" eaLnBrk="1" hangingPunct="1">
              <a:buFont typeface="Arial" panose="020B0604020202020204" pitchFamily="34" charset="0"/>
              <a:buChar char="•"/>
              <a:defRPr/>
            </a:pPr>
            <a:r>
              <a:rPr lang="en-US" altLang="en-US" b="1" dirty="0" smtClean="0"/>
              <a:t>Waves </a:t>
            </a:r>
            <a:r>
              <a:rPr lang="en-US" altLang="en-US" dirty="0" smtClean="0"/>
              <a:t>– National Plan with NOAA, IOOS and USACE.  IOOS Regions have increased the number of data well buoys in particular in Caribbean and Insular Pacific.  USACE fund the data management central system and is a contribution to IOOS. </a:t>
            </a:r>
            <a:endParaRPr lang="en-US" dirty="0" smtClean="0"/>
          </a:p>
          <a:p>
            <a:pPr marL="172896" indent="-171437" eaLnBrk="1" hangingPunct="1">
              <a:buFont typeface="Arial" panose="020B0604020202020204" pitchFamily="34" charset="0"/>
              <a:buChar char="•"/>
              <a:defRPr/>
            </a:pPr>
            <a:endParaRPr lang="en-US" altLang="en-US" b="1" dirty="0" smtClean="0"/>
          </a:p>
          <a:p>
            <a:pPr marL="172896" indent="-171437" eaLnBrk="1" hangingPunct="1">
              <a:buFont typeface="Arial" panose="020B0604020202020204" pitchFamily="34" charset="0"/>
              <a:buChar char="•"/>
              <a:defRPr/>
            </a:pPr>
            <a:r>
              <a:rPr lang="en-US" altLang="en-US" b="1" dirty="0" smtClean="0"/>
              <a:t>Biological Integration and Observation (BIO) Task Team BIO TT</a:t>
            </a:r>
            <a:r>
              <a:rPr lang="en-US" altLang="en-US" dirty="0" smtClean="0"/>
              <a:t>–National Plan with NOAA, IOOS and USACE.  IOOS Regions have increased the number of data well buoys in particular in Caribbean and Insular Pacific.  USACE fund the data management central system and is a contribution to IOOS. </a:t>
            </a:r>
          </a:p>
          <a:p>
            <a:pPr marL="625302" lvl="1" indent="-171437" eaLnBrk="1" hangingPunct="1">
              <a:buFont typeface="Arial" panose="020B0604020202020204" pitchFamily="34" charset="0"/>
              <a:buChar char="•"/>
              <a:defRPr/>
            </a:pPr>
            <a:endParaRPr lang="en-US" dirty="0" smtClean="0"/>
          </a:p>
          <a:p>
            <a:pPr marL="625302" lvl="1" indent="-171437" eaLnBrk="1" hangingPunct="1">
              <a:buFont typeface="Arial" panose="020B0604020202020204" pitchFamily="34" charset="0"/>
              <a:buChar char="•"/>
              <a:defRPr/>
            </a:pPr>
            <a:endParaRPr lang="en-US" dirty="0" smtClean="0"/>
          </a:p>
          <a:p>
            <a:pPr eaLnBrk="1" hangingPunct="1">
              <a:defRPr/>
            </a:pPr>
            <a:endParaRPr lang="en-US" dirty="0" smtClean="0"/>
          </a:p>
        </p:txBody>
      </p:sp>
      <p:sp>
        <p:nvSpPr>
          <p:cNvPr id="512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54063" indent="-288925" eaLnBrk="0" hangingPunct="0">
              <a:spcBef>
                <a:spcPct val="30000"/>
              </a:spcBef>
              <a:defRPr sz="1200">
                <a:solidFill>
                  <a:schemeClr val="tx1"/>
                </a:solidFill>
                <a:latin typeface="Calibri" pitchFamily="34" charset="0"/>
              </a:defRPr>
            </a:lvl2pPr>
            <a:lvl3pPr marL="1160463" indent="-231775" eaLnBrk="0" hangingPunct="0">
              <a:spcBef>
                <a:spcPct val="30000"/>
              </a:spcBef>
              <a:defRPr sz="1200">
                <a:solidFill>
                  <a:schemeClr val="tx1"/>
                </a:solidFill>
                <a:latin typeface="Calibri" pitchFamily="34" charset="0"/>
              </a:defRPr>
            </a:lvl3pPr>
            <a:lvl4pPr marL="1625600" indent="-231775" eaLnBrk="0" hangingPunct="0">
              <a:spcBef>
                <a:spcPct val="30000"/>
              </a:spcBef>
              <a:defRPr sz="1200">
                <a:solidFill>
                  <a:schemeClr val="tx1"/>
                </a:solidFill>
                <a:latin typeface="Calibri" pitchFamily="34" charset="0"/>
              </a:defRPr>
            </a:lvl4pPr>
            <a:lvl5pPr marL="2090738" indent="-231775" eaLnBrk="0" hangingPunct="0">
              <a:spcBef>
                <a:spcPct val="30000"/>
              </a:spcBef>
              <a:defRPr sz="1200">
                <a:solidFill>
                  <a:schemeClr val="tx1"/>
                </a:solidFill>
                <a:latin typeface="Calibri" pitchFamily="34" charset="0"/>
              </a:defRPr>
            </a:lvl5pPr>
            <a:lvl6pPr marL="2547938" indent="-231775" eaLnBrk="0" fontAlgn="base" hangingPunct="0">
              <a:spcBef>
                <a:spcPct val="30000"/>
              </a:spcBef>
              <a:spcAft>
                <a:spcPct val="0"/>
              </a:spcAft>
              <a:defRPr sz="1200">
                <a:solidFill>
                  <a:schemeClr val="tx1"/>
                </a:solidFill>
                <a:latin typeface="Calibri" pitchFamily="34" charset="0"/>
              </a:defRPr>
            </a:lvl6pPr>
            <a:lvl7pPr marL="3005138" indent="-231775" eaLnBrk="0" fontAlgn="base" hangingPunct="0">
              <a:spcBef>
                <a:spcPct val="30000"/>
              </a:spcBef>
              <a:spcAft>
                <a:spcPct val="0"/>
              </a:spcAft>
              <a:defRPr sz="1200">
                <a:solidFill>
                  <a:schemeClr val="tx1"/>
                </a:solidFill>
                <a:latin typeface="Calibri" pitchFamily="34" charset="0"/>
              </a:defRPr>
            </a:lvl7pPr>
            <a:lvl8pPr marL="3462338" indent="-231775" eaLnBrk="0" fontAlgn="base" hangingPunct="0">
              <a:spcBef>
                <a:spcPct val="30000"/>
              </a:spcBef>
              <a:spcAft>
                <a:spcPct val="0"/>
              </a:spcAft>
              <a:defRPr sz="1200">
                <a:solidFill>
                  <a:schemeClr val="tx1"/>
                </a:solidFill>
                <a:latin typeface="Calibri" pitchFamily="34" charset="0"/>
              </a:defRPr>
            </a:lvl8pPr>
            <a:lvl9pPr marL="3919538" indent="-231775"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372F55BD-98B2-4DDB-B9E3-D4BBA63BDA1B}" type="slidenum">
              <a:rPr lang="en-US" altLang="en-US" smtClean="0">
                <a:latin typeface="Century Gothic" pitchFamily="34" charset="0"/>
              </a:rPr>
              <a:pPr eaLnBrk="1" hangingPunct="1">
                <a:spcBef>
                  <a:spcPct val="0"/>
                </a:spcBef>
                <a:defRPr/>
              </a:pPr>
              <a:t>3</a:t>
            </a:fld>
            <a:endParaRPr lang="en-US" altLang="en-US" smtClean="0">
              <a:latin typeface="Century Gothic" pitchFamily="34" charset="0"/>
            </a:endParaRPr>
          </a:p>
        </p:txBody>
      </p:sp>
    </p:spTree>
    <p:extLst>
      <p:ext uri="{BB962C8B-B14F-4D97-AF65-F5344CB8AC3E}">
        <p14:creationId xmlns:p14="http://schemas.microsoft.com/office/powerpoint/2010/main" val="24556031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eaLnBrk="1" hangingPunct="1">
              <a:defRPr/>
            </a:pPr>
            <a:r>
              <a:rPr lang="en-US" altLang="en-US" dirty="0" smtClean="0"/>
              <a:t>Upper left: working with each of the regions to standardize the data access and dissemination.  All are providing data in with the same recipe and in 2015 we improved the recipe and we all changed to the new one together in short order</a:t>
            </a:r>
          </a:p>
          <a:p>
            <a:pPr eaLnBrk="1" hangingPunct="1">
              <a:defRPr/>
            </a:pPr>
            <a:endParaRPr lang="en-US" altLang="en-US" dirty="0" smtClean="0"/>
          </a:p>
          <a:p>
            <a:pPr eaLnBrk="1" hangingPunct="1">
              <a:defRPr/>
            </a:pPr>
            <a:r>
              <a:rPr lang="en-US" altLang="en-US" dirty="0" smtClean="0"/>
              <a:t>Image Upper Center and Upper Right: First comprehensive catalog of regional/Fed data available via services.  Why: Demonstrate the scope of data integration efforts; test concepts to be implemented in the distributed system; serve as a program </a:t>
            </a:r>
            <a:r>
              <a:rPr lang="en-US" altLang="en-US" dirty="0" err="1" smtClean="0"/>
              <a:t>mgmt</a:t>
            </a:r>
            <a:r>
              <a:rPr lang="en-US" altLang="en-US" dirty="0" smtClean="0"/>
              <a:t> tool. Outcomes: Recognized evidence of what sets IOOS apart.</a:t>
            </a:r>
          </a:p>
          <a:p>
            <a:pPr eaLnBrk="1" hangingPunct="1">
              <a:defRPr/>
            </a:pPr>
            <a:endParaRPr lang="en-US" altLang="en-US" dirty="0" smtClean="0"/>
          </a:p>
          <a:p>
            <a:pPr eaLnBrk="1" hangingPunct="1">
              <a:defRPr/>
            </a:pPr>
            <a:r>
              <a:rPr lang="en-US" altLang="en-US" dirty="0" smtClean="0"/>
              <a:t>Imager lower left: QARTOD effort, being used nationally and internationally.</a:t>
            </a:r>
          </a:p>
          <a:p>
            <a:pPr eaLnBrk="1" hangingPunct="1">
              <a:defRPr/>
            </a:pPr>
            <a:endParaRPr lang="en-US" altLang="en-US" dirty="0"/>
          </a:p>
          <a:p>
            <a:pPr eaLnBrk="1" hangingPunct="1">
              <a:defRPr/>
            </a:pPr>
            <a:r>
              <a:rPr lang="en-US" altLang="en-US" dirty="0" smtClean="0"/>
              <a:t>Image Lower center – broker testing</a:t>
            </a:r>
          </a:p>
          <a:p>
            <a:pPr eaLnBrk="1" hangingPunct="1">
              <a:defRPr/>
            </a:pPr>
            <a:r>
              <a:rPr lang="en-US" altLang="en-US" dirty="0"/>
              <a:t>What: Rolling cache of federal backbone datasets; initial analysis tools; brokering SOS service</a:t>
            </a:r>
          </a:p>
          <a:p>
            <a:pPr eaLnBrk="1" hangingPunct="1">
              <a:defRPr/>
            </a:pPr>
            <a:r>
              <a:rPr lang="en-US" altLang="en-US" dirty="0"/>
              <a:t>Why: Determine the performance tradeoffs between an entirely distributed vs centralized system; broker federal sources which do not implement DMAC standards.</a:t>
            </a:r>
          </a:p>
          <a:p>
            <a:pPr eaLnBrk="1" hangingPunct="1">
              <a:defRPr/>
            </a:pPr>
            <a:r>
              <a:rPr lang="en-US" altLang="en-US" dirty="0"/>
              <a:t>Who:  Axiom Data Science LLC</a:t>
            </a:r>
          </a:p>
          <a:p>
            <a:pPr eaLnBrk="1" hangingPunct="1">
              <a:defRPr/>
            </a:pPr>
            <a:r>
              <a:rPr lang="en-US" altLang="en-US" dirty="0"/>
              <a:t>Outcomes: “All” Federal sensor observations visible and available in one place.</a:t>
            </a:r>
          </a:p>
          <a:p>
            <a:pPr eaLnBrk="1" hangingPunct="1">
              <a:defRPr/>
            </a:pPr>
            <a:endParaRPr lang="en-US" altLang="en-US" dirty="0"/>
          </a:p>
          <a:p>
            <a:pPr eaLnBrk="1" hangingPunct="1">
              <a:defRPr/>
            </a:pPr>
            <a:r>
              <a:rPr lang="en-US" altLang="en-US" dirty="0" smtClean="0"/>
              <a:t>Imager lower right :ATN: Who: IOOS PO, NOAA, NAVY, Stanford Univ., UCSC, </a:t>
            </a:r>
            <a:r>
              <a:rPr lang="en-US" altLang="en-US" dirty="0" err="1" smtClean="0"/>
              <a:t>CenCOOS</a:t>
            </a:r>
            <a:r>
              <a:rPr lang="en-US" altLang="en-US" dirty="0" smtClean="0"/>
              <a:t> and other RAs.</a:t>
            </a:r>
          </a:p>
          <a:p>
            <a:pPr eaLnBrk="1" hangingPunct="1">
              <a:defRPr/>
            </a:pPr>
            <a:r>
              <a:rPr lang="en-US" altLang="en-US" dirty="0" smtClean="0"/>
              <a:t>Outcome: DAC ready to ingest new ATN data from different regions around the nation, including a variety of different species and tag types.</a:t>
            </a:r>
          </a:p>
          <a:p>
            <a:pPr eaLnBrk="1" hangingPunct="1">
              <a:defRPr/>
            </a:pPr>
            <a:r>
              <a:rPr lang="en-US" altLang="en-US" dirty="0" smtClean="0"/>
              <a:t>Brokering Test: </a:t>
            </a:r>
          </a:p>
          <a:p>
            <a:pPr eaLnBrk="1" hangingPunct="1">
              <a:defRPr/>
            </a:pPr>
            <a:endParaRPr lang="en-US" altLang="en-US" dirty="0" smtClean="0"/>
          </a:p>
        </p:txBody>
      </p:sp>
      <p:sp>
        <p:nvSpPr>
          <p:cNvPr id="50180"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54063" indent="-288925" eaLnBrk="0" hangingPunct="0">
              <a:spcBef>
                <a:spcPct val="30000"/>
              </a:spcBef>
              <a:defRPr sz="1200">
                <a:solidFill>
                  <a:schemeClr val="tx1"/>
                </a:solidFill>
                <a:latin typeface="Calibri" pitchFamily="34" charset="0"/>
              </a:defRPr>
            </a:lvl2pPr>
            <a:lvl3pPr marL="1160463" indent="-231775" eaLnBrk="0" hangingPunct="0">
              <a:spcBef>
                <a:spcPct val="30000"/>
              </a:spcBef>
              <a:defRPr sz="1200">
                <a:solidFill>
                  <a:schemeClr val="tx1"/>
                </a:solidFill>
                <a:latin typeface="Calibri" pitchFamily="34" charset="0"/>
              </a:defRPr>
            </a:lvl3pPr>
            <a:lvl4pPr marL="1625600" indent="-231775" eaLnBrk="0" hangingPunct="0">
              <a:spcBef>
                <a:spcPct val="30000"/>
              </a:spcBef>
              <a:defRPr sz="1200">
                <a:solidFill>
                  <a:schemeClr val="tx1"/>
                </a:solidFill>
                <a:latin typeface="Calibri" pitchFamily="34" charset="0"/>
              </a:defRPr>
            </a:lvl4pPr>
            <a:lvl5pPr marL="2090738" indent="-231775" eaLnBrk="0" hangingPunct="0">
              <a:spcBef>
                <a:spcPct val="30000"/>
              </a:spcBef>
              <a:defRPr sz="1200">
                <a:solidFill>
                  <a:schemeClr val="tx1"/>
                </a:solidFill>
                <a:latin typeface="Calibri" pitchFamily="34" charset="0"/>
              </a:defRPr>
            </a:lvl5pPr>
            <a:lvl6pPr marL="2547938" indent="-231775" eaLnBrk="0" fontAlgn="base" hangingPunct="0">
              <a:spcBef>
                <a:spcPct val="30000"/>
              </a:spcBef>
              <a:spcAft>
                <a:spcPct val="0"/>
              </a:spcAft>
              <a:defRPr sz="1200">
                <a:solidFill>
                  <a:schemeClr val="tx1"/>
                </a:solidFill>
                <a:latin typeface="Calibri" pitchFamily="34" charset="0"/>
              </a:defRPr>
            </a:lvl6pPr>
            <a:lvl7pPr marL="3005138" indent="-231775" eaLnBrk="0" fontAlgn="base" hangingPunct="0">
              <a:spcBef>
                <a:spcPct val="30000"/>
              </a:spcBef>
              <a:spcAft>
                <a:spcPct val="0"/>
              </a:spcAft>
              <a:defRPr sz="1200">
                <a:solidFill>
                  <a:schemeClr val="tx1"/>
                </a:solidFill>
                <a:latin typeface="Calibri" pitchFamily="34" charset="0"/>
              </a:defRPr>
            </a:lvl7pPr>
            <a:lvl8pPr marL="3462338" indent="-231775" eaLnBrk="0" fontAlgn="base" hangingPunct="0">
              <a:spcBef>
                <a:spcPct val="30000"/>
              </a:spcBef>
              <a:spcAft>
                <a:spcPct val="0"/>
              </a:spcAft>
              <a:defRPr sz="1200">
                <a:solidFill>
                  <a:schemeClr val="tx1"/>
                </a:solidFill>
                <a:latin typeface="Calibri" pitchFamily="34" charset="0"/>
              </a:defRPr>
            </a:lvl8pPr>
            <a:lvl9pPr marL="3919538" indent="-231775"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defRPr/>
            </a:pPr>
            <a:fld id="{86CADE21-6C3B-4CAA-B700-09B5165B73B4}" type="slidenum">
              <a:rPr lang="en-US" altLang="en-US" smtClean="0">
                <a:latin typeface="Century Gothic" pitchFamily="34" charset="0"/>
              </a:rPr>
              <a:pPr eaLnBrk="1" hangingPunct="1">
                <a:spcBef>
                  <a:spcPct val="0"/>
                </a:spcBef>
                <a:defRPr/>
              </a:pPr>
              <a:t>4</a:t>
            </a:fld>
            <a:endParaRPr lang="en-US" altLang="en-US" smtClean="0">
              <a:latin typeface="Century Gothic" pitchFamily="34" charset="0"/>
            </a:endParaRPr>
          </a:p>
        </p:txBody>
      </p:sp>
    </p:spTree>
    <p:extLst>
      <p:ext uri="{BB962C8B-B14F-4D97-AF65-F5344CB8AC3E}">
        <p14:creationId xmlns:p14="http://schemas.microsoft.com/office/powerpoint/2010/main" val="3873768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xfrm>
            <a:off x="126250" y="4173281"/>
            <a:ext cx="6731750" cy="472523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altLang="en-US" dirty="0" smtClean="0">
              <a:ea typeface="MS PGothic" pitchFamily="34" charset="-128"/>
            </a:endParaRPr>
          </a:p>
        </p:txBody>
      </p:sp>
      <p:sp>
        <p:nvSpPr>
          <p:cNvPr id="19460"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fld id="{FB9A2A3A-1190-49F9-B3F9-DAB015316DF9}" type="slidenum">
              <a:rPr lang="en-US" altLang="en-US" smtClean="0">
                <a:ea typeface="ＭＳ Ｐゴシック" pitchFamily="34" charset="-128"/>
              </a:rPr>
              <a:pPr>
                <a:defRPr/>
              </a:pPr>
              <a:t>6</a:t>
            </a:fld>
            <a:endParaRPr lang="en-US" altLang="en-US" smtClean="0">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5"/>
          </p:nvPr>
        </p:nvSpPr>
        <p:spPr/>
        <p:txBody>
          <a:bodyPr/>
          <a:lstStyle/>
          <a:p>
            <a:pPr>
              <a:defRPr/>
            </a:pPr>
            <a:fld id="{CFE66380-3BED-4316-B25E-8217CC06BD20}" type="slidenum">
              <a:rPr lang="en-US" smtClean="0"/>
              <a:pPr>
                <a:defRPr/>
              </a:pPr>
              <a:t>7</a:t>
            </a:fld>
            <a:endParaRPr lang="en-US"/>
          </a:p>
        </p:txBody>
      </p:sp>
    </p:spTree>
    <p:extLst>
      <p:ext uri="{BB962C8B-B14F-4D97-AF65-F5344CB8AC3E}">
        <p14:creationId xmlns:p14="http://schemas.microsoft.com/office/powerpoint/2010/main" val="1199546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2EDC6A-85B5-48FF-8CAA-32BDD173A8C0}" type="slidenum">
              <a:rPr lang="en-US" smtClean="0"/>
              <a:pPr/>
              <a:t>‹#›</a:t>
            </a:fld>
            <a:endParaRPr lang="en-US" dirty="0"/>
          </a:p>
        </p:txBody>
      </p:sp>
    </p:spTree>
    <p:extLst>
      <p:ext uri="{BB962C8B-B14F-4D97-AF65-F5344CB8AC3E}">
        <p14:creationId xmlns:p14="http://schemas.microsoft.com/office/powerpoint/2010/main" val="38898230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362200"/>
            <a:ext cx="8229600" cy="1143000"/>
          </a:xfrm>
          <a:prstGeom prst="rect">
            <a:avLst/>
          </a:prstGeom>
        </p:spPr>
        <p:txBody>
          <a:bodyPr/>
          <a:lstStyle>
            <a:lvl1pPr>
              <a:defRPr sz="3200"/>
            </a:lvl1pPr>
          </a:lstStyle>
          <a:p>
            <a:r>
              <a:rPr lang="en-US" dirty="0" smtClean="0"/>
              <a:t>Presentation Title</a:t>
            </a:r>
            <a:endParaRPr lang="en-US" dirty="0"/>
          </a:p>
        </p:txBody>
      </p:sp>
    </p:spTree>
    <p:extLst>
      <p:ext uri="{BB962C8B-B14F-4D97-AF65-F5344CB8AC3E}">
        <p14:creationId xmlns:p14="http://schemas.microsoft.com/office/powerpoint/2010/main" val="35926268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600200"/>
            <a:ext cx="7772400" cy="1470025"/>
          </a:xfrm>
          <a:prstGeom prst="rect">
            <a:avLst/>
          </a:prstGeom>
        </p:spPr>
        <p:txBody>
          <a:bodyPr/>
          <a:lstStyle>
            <a:lvl1pPr>
              <a:defRPr sz="3200"/>
            </a:lvl1pPr>
          </a:lstStyle>
          <a:p>
            <a:r>
              <a:rPr lang="en-US" dirty="0" smtClean="0"/>
              <a:t>Presentation Title</a:t>
            </a:r>
            <a:endParaRPr lang="en-US" dirty="0"/>
          </a:p>
        </p:txBody>
      </p:sp>
      <p:sp>
        <p:nvSpPr>
          <p:cNvPr id="3" name="Subtitle 2"/>
          <p:cNvSpPr>
            <a:spLocks noGrp="1"/>
          </p:cNvSpPr>
          <p:nvPr>
            <p:ph type="subTitle" idx="1" hasCustomPrompt="1"/>
          </p:nvPr>
        </p:nvSpPr>
        <p:spPr>
          <a:xfrm>
            <a:off x="1371600" y="3124200"/>
            <a:ext cx="6400800" cy="1752600"/>
          </a:xfrm>
          <a:prstGeom prst="rect">
            <a:avLst/>
          </a:prstGeo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Details</a:t>
            </a:r>
            <a:endParaRPr lang="en-US" dirty="0"/>
          </a:p>
        </p:txBody>
      </p:sp>
    </p:spTree>
    <p:extLst>
      <p:ext uri="{BB962C8B-B14F-4D97-AF65-F5344CB8AC3E}">
        <p14:creationId xmlns:p14="http://schemas.microsoft.com/office/powerpoint/2010/main" val="38598161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652462"/>
            <a:ext cx="5486400" cy="566738"/>
          </a:xfrm>
          <a:prstGeom prst="rect">
            <a:avLst/>
          </a:prstGeom>
        </p:spPr>
        <p:txBody>
          <a:bodyPr anchor="b"/>
          <a:lstStyle>
            <a:lvl1pPr algn="ctr">
              <a:defRPr sz="3200" b="0" baseline="0"/>
            </a:lvl1pPr>
          </a:lstStyle>
          <a:p>
            <a:r>
              <a:rPr lang="en-US" dirty="0" smtClean="0"/>
              <a:t>Presentation Title</a:t>
            </a:r>
            <a:endParaRPr lang="en-US" dirty="0"/>
          </a:p>
        </p:txBody>
      </p:sp>
      <p:sp>
        <p:nvSpPr>
          <p:cNvPr id="3" name="Picture Placeholder 2"/>
          <p:cNvSpPr>
            <a:spLocks noGrp="1"/>
          </p:cNvSpPr>
          <p:nvPr>
            <p:ph type="pic" idx="1"/>
          </p:nvPr>
        </p:nvSpPr>
        <p:spPr>
          <a:xfrm>
            <a:off x="1792288" y="1219200"/>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5003706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431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914400" y="2514600"/>
            <a:ext cx="6705600" cy="762000"/>
          </a:xfrm>
          <a:prstGeom prst="rect">
            <a:avLst/>
          </a:prstGeom>
        </p:spPr>
        <p:txBody>
          <a:bodyPr/>
          <a:lstStyle>
            <a:lvl1pPr>
              <a:defRPr sz="3200"/>
            </a:lvl1pPr>
            <a:lvl2pPr marL="457200" indent="0">
              <a:buNone/>
              <a:defRPr/>
            </a:lvl2pPr>
          </a:lstStyle>
          <a:p>
            <a:pPr lvl="0"/>
            <a:r>
              <a:rPr lang="en-US" dirty="0" smtClean="0"/>
              <a:t>Presentation Title</a:t>
            </a:r>
          </a:p>
        </p:txBody>
      </p:sp>
      <p:sp>
        <p:nvSpPr>
          <p:cNvPr id="11" name="Text Placeholder 10"/>
          <p:cNvSpPr>
            <a:spLocks noGrp="1"/>
          </p:cNvSpPr>
          <p:nvPr>
            <p:ph type="body" sz="quarter" idx="14" hasCustomPrompt="1"/>
          </p:nvPr>
        </p:nvSpPr>
        <p:spPr>
          <a:xfrm>
            <a:off x="914400" y="3276600"/>
            <a:ext cx="6705600" cy="457200"/>
          </a:xfrm>
          <a:prstGeom prst="rect">
            <a:avLst/>
          </a:prstGeom>
        </p:spPr>
        <p:txBody>
          <a:bodyPr/>
          <a:lstStyle>
            <a:lvl1pPr>
              <a:defRPr sz="2000">
                <a:solidFill>
                  <a:srgbClr val="187F9F"/>
                </a:solidFill>
              </a:defRPr>
            </a:lvl1pPr>
          </a:lstStyle>
          <a:p>
            <a:pPr lvl="0"/>
            <a:r>
              <a:rPr lang="en-US" dirty="0" smtClean="0"/>
              <a:t>DATE | DETAILS</a:t>
            </a:r>
          </a:p>
        </p:txBody>
      </p:sp>
    </p:spTree>
    <p:extLst>
      <p:ext uri="{BB962C8B-B14F-4D97-AF65-F5344CB8AC3E}">
        <p14:creationId xmlns:p14="http://schemas.microsoft.com/office/powerpoint/2010/main" val="25537466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rmAutofit/>
          </a:bodyPr>
          <a:lstStyle>
            <a:lvl1pPr>
              <a:defRPr sz="280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2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p>
            <a:endParaRPr lang="en-US" dirty="0"/>
          </a:p>
        </p:txBody>
      </p:sp>
      <p:sp>
        <p:nvSpPr>
          <p:cNvPr id="7" name="Title 1"/>
          <p:cNvSpPr txBox="1">
            <a:spLocks/>
          </p:cNvSpPr>
          <p:nvPr userDrawn="1"/>
        </p:nvSpPr>
        <p:spPr>
          <a:xfrm>
            <a:off x="4354" y="17417"/>
            <a:ext cx="9139646" cy="59218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kern="1200" baseline="0">
                <a:solidFill>
                  <a:schemeClr val="bg1"/>
                </a:solidFill>
                <a:latin typeface="+mj-lt"/>
                <a:ea typeface="+mj-ea"/>
                <a:cs typeface="+mj-cs"/>
              </a:defRPr>
            </a:lvl1pPr>
          </a:lstStyle>
          <a:p>
            <a:r>
              <a:rPr lang="en-US" dirty="0" smtClean="0"/>
              <a:t>Click to edit Master title style</a:t>
            </a:r>
            <a:endParaRPr lang="en-US" dirty="0"/>
          </a:p>
        </p:txBody>
      </p:sp>
      <p:sp>
        <p:nvSpPr>
          <p:cNvPr id="6" name="Slide Number Placeholder 5"/>
          <p:cNvSpPr>
            <a:spLocks noGrp="1"/>
          </p:cNvSpPr>
          <p:nvPr>
            <p:ph type="sldNum" sz="quarter" idx="12"/>
          </p:nvPr>
        </p:nvSpPr>
        <p:spPr/>
        <p:txBody>
          <a:bodyPr/>
          <a:lstStyle/>
          <a:p>
            <a:fld id="{462EDC6A-85B5-48FF-8CAA-32BDD173A8C0}" type="slidenum">
              <a:rPr lang="en-US" smtClean="0"/>
              <a:pPr/>
              <a:t>‹#›</a:t>
            </a:fld>
            <a:endParaRPr lang="en-US" dirty="0"/>
          </a:p>
        </p:txBody>
      </p:sp>
    </p:spTree>
    <p:extLst>
      <p:ext uri="{BB962C8B-B14F-4D97-AF65-F5344CB8AC3E}">
        <p14:creationId xmlns:p14="http://schemas.microsoft.com/office/powerpoint/2010/main" val="3329166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2EDC6A-85B5-48FF-8CAA-32BDD173A8C0}" type="slidenum">
              <a:rPr lang="en-US" smtClean="0"/>
              <a:pPr/>
              <a:t>‹#›</a:t>
            </a:fld>
            <a:endParaRPr lang="en-US" dirty="0"/>
          </a:p>
        </p:txBody>
      </p:sp>
    </p:spTree>
    <p:extLst>
      <p:ext uri="{BB962C8B-B14F-4D97-AF65-F5344CB8AC3E}">
        <p14:creationId xmlns:p14="http://schemas.microsoft.com/office/powerpoint/2010/main" val="25333218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2EDC6A-85B5-48FF-8CAA-32BDD173A8C0}" type="slidenum">
              <a:rPr lang="en-US" smtClean="0"/>
              <a:pPr/>
              <a:t>‹#›</a:t>
            </a:fld>
            <a:endParaRPr lang="en-US" dirty="0"/>
          </a:p>
        </p:txBody>
      </p:sp>
    </p:spTree>
    <p:extLst>
      <p:ext uri="{BB962C8B-B14F-4D97-AF65-F5344CB8AC3E}">
        <p14:creationId xmlns:p14="http://schemas.microsoft.com/office/powerpoint/2010/main" val="344021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2EDC6A-85B5-48FF-8CAA-32BDD173A8C0}" type="slidenum">
              <a:rPr lang="en-US" smtClean="0"/>
              <a:pPr/>
              <a:t>‹#›</a:t>
            </a:fld>
            <a:endParaRPr lang="en-US" dirty="0"/>
          </a:p>
        </p:txBody>
      </p:sp>
    </p:spTree>
    <p:extLst>
      <p:ext uri="{BB962C8B-B14F-4D97-AF65-F5344CB8AC3E}">
        <p14:creationId xmlns:p14="http://schemas.microsoft.com/office/powerpoint/2010/main" val="2425683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3008313" cy="825500"/>
          </a:xfrm>
        </p:spPr>
        <p:txBody>
          <a:bodyPr anchor="b"/>
          <a:lstStyle>
            <a:lvl1pPr algn="l">
              <a:defRPr sz="2000" b="1">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609600"/>
            <a:ext cx="5111750" cy="5516563"/>
          </a:xfrm>
        </p:spPr>
        <p:txBody>
          <a:bodyPr/>
          <a:lstStyle>
            <a:lvl1pPr>
              <a:defRPr sz="2800"/>
            </a:lvl1pPr>
            <a:lvl2pPr>
              <a:defRPr sz="2400"/>
            </a:lvl2pPr>
            <a:lvl3pPr>
              <a:defRPr sz="20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2EDC6A-85B5-48FF-8CAA-32BDD173A8C0}" type="slidenum">
              <a:rPr lang="en-US" smtClean="0"/>
              <a:pPr/>
              <a:t>‹#›</a:t>
            </a:fld>
            <a:endParaRPr lang="en-US" dirty="0"/>
          </a:p>
        </p:txBody>
      </p:sp>
    </p:spTree>
    <p:extLst>
      <p:ext uri="{BB962C8B-B14F-4D97-AF65-F5344CB8AC3E}">
        <p14:creationId xmlns:p14="http://schemas.microsoft.com/office/powerpoint/2010/main" val="1639913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2EDC6A-85B5-48FF-8CAA-32BDD173A8C0}" type="slidenum">
              <a:rPr lang="en-US" smtClean="0"/>
              <a:pPr/>
              <a:t>‹#›</a:t>
            </a:fld>
            <a:endParaRPr lang="en-US" dirty="0"/>
          </a:p>
        </p:txBody>
      </p:sp>
    </p:spTree>
    <p:extLst>
      <p:ext uri="{BB962C8B-B14F-4D97-AF65-F5344CB8AC3E}">
        <p14:creationId xmlns:p14="http://schemas.microsoft.com/office/powerpoint/2010/main" val="29174196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2EDC6A-85B5-48FF-8CAA-32BDD173A8C0}" type="slidenum">
              <a:rPr lang="en-US" smtClean="0"/>
              <a:pPr/>
              <a:t>‹#›</a:t>
            </a:fld>
            <a:endParaRPr lang="en-US" dirty="0"/>
          </a:p>
        </p:txBody>
      </p:sp>
    </p:spTree>
    <p:extLst>
      <p:ext uri="{BB962C8B-B14F-4D97-AF65-F5344CB8AC3E}">
        <p14:creationId xmlns:p14="http://schemas.microsoft.com/office/powerpoint/2010/main" val="1210535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638800"/>
          </a:xfrm>
        </p:spPr>
        <p:txBody>
          <a:bodyPr vert="eaVert"/>
          <a:lstStyle>
            <a:lvl1pPr>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2EDC6A-85B5-48FF-8CAA-32BDD173A8C0}" type="slidenum">
              <a:rPr lang="en-US" smtClean="0"/>
              <a:pPr/>
              <a:t>‹#›</a:t>
            </a:fld>
            <a:endParaRPr lang="en-US" dirty="0"/>
          </a:p>
        </p:txBody>
      </p:sp>
    </p:spTree>
    <p:extLst>
      <p:ext uri="{BB962C8B-B14F-4D97-AF65-F5344CB8AC3E}">
        <p14:creationId xmlns:p14="http://schemas.microsoft.com/office/powerpoint/2010/main" val="3333516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2.jpg"/><Relationship Id="rId5" Type="http://schemas.openxmlformats.org/officeDocument/2006/relationships/theme" Target="../theme/theme2.xml"/><Relationship Id="rId4"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54" y="17417"/>
            <a:ext cx="9139646" cy="59218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990601"/>
            <a:ext cx="8229600" cy="5257800"/>
          </a:xfrm>
          <a:prstGeom prst="rect">
            <a:avLst/>
          </a:prstGeom>
        </p:spPr>
        <p:txBody>
          <a:bodyPr vert="horz" lIns="91440" tIns="45720" rIns="91440" bIns="45720" rtlCol="0">
            <a:normAutofit/>
          </a:bodyPr>
          <a:lstStyle/>
          <a:p>
            <a:pPr lvl="0"/>
            <a:r>
              <a:rPr lang="en-US" dirty="0" smtClean="0"/>
              <a:t>Top Level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1600200" y="6356350"/>
            <a:ext cx="5334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4" name="Slide Number Placeholder 3"/>
          <p:cNvSpPr>
            <a:spLocks noGrp="1"/>
          </p:cNvSpPr>
          <p:nvPr>
            <p:ph type="sldNum" sz="quarter" idx="4"/>
          </p:nvPr>
        </p:nvSpPr>
        <p:spPr>
          <a:xfrm>
            <a:off x="457200" y="6356350"/>
            <a:ext cx="762000" cy="365125"/>
          </a:xfrm>
          <a:prstGeom prst="rect">
            <a:avLst/>
          </a:prstGeom>
        </p:spPr>
        <p:txBody>
          <a:bodyPr vert="horz" lIns="91440" tIns="45720" rIns="91440" bIns="45720" rtlCol="0" anchor="ctr"/>
          <a:lstStyle>
            <a:lvl1pPr algn="l">
              <a:defRPr sz="1200">
                <a:solidFill>
                  <a:schemeClr val="tx2"/>
                </a:solidFill>
              </a:defRPr>
            </a:lvl1pPr>
          </a:lstStyle>
          <a:p>
            <a:fld id="{462EDC6A-85B5-48FF-8CAA-32BDD173A8C0}" type="slidenum">
              <a:rPr lang="en-US" smtClean="0"/>
              <a:pPr/>
              <a:t>‹#›</a:t>
            </a:fld>
            <a:endParaRPr lang="en-US" dirty="0"/>
          </a:p>
        </p:txBody>
      </p:sp>
    </p:spTree>
    <p:extLst>
      <p:ext uri="{BB962C8B-B14F-4D97-AF65-F5344CB8AC3E}">
        <p14:creationId xmlns:p14="http://schemas.microsoft.com/office/powerpoint/2010/main" val="2286868808"/>
      </p:ext>
    </p:extLst>
  </p:cSld>
  <p:clrMap bg1="lt1" tx1="dk1" bg2="lt2" tx2="dk2" accent1="accent1" accent2="accent2" accent3="accent3" accent4="accent4" accent5="accent5" accent6="accent6" hlink="hlink" folHlink="folHlink"/>
  <p:sldLayoutIdLst>
    <p:sldLayoutId id="2147483667" r:id="rId1"/>
    <p:sldLayoutId id="2147483666" r:id="rId2"/>
    <p:sldLayoutId id="2147483669" r:id="rId3"/>
    <p:sldLayoutId id="2147483670" r:id="rId4"/>
    <p:sldLayoutId id="2147483671" r:id="rId5"/>
    <p:sldLayoutId id="2147483673" r:id="rId6"/>
    <p:sldLayoutId id="2147483674" r:id="rId7"/>
    <p:sldLayoutId id="2147483675" r:id="rId8"/>
    <p:sldLayoutId id="2147483676" r:id="rId9"/>
  </p:sldLayoutIdLst>
  <p:hf hdr="0" ftr="0" dt="0"/>
  <p:txStyles>
    <p:titleStyle>
      <a:lvl1pPr algn="l" defTabSz="914400" rtl="0" eaLnBrk="1" latinLnBrk="0" hangingPunct="1">
        <a:spcBef>
          <a:spcPct val="0"/>
        </a:spcBef>
        <a:buNone/>
        <a:defRPr sz="3200" kern="1200" baseline="0">
          <a:solidFill>
            <a:schemeClr val="bg1"/>
          </a:solidFill>
          <a:latin typeface="+mj-lt"/>
          <a:ea typeface="+mj-ea"/>
          <a:cs typeface="+mj-cs"/>
        </a:defRPr>
      </a:lvl1pPr>
    </p:titleStyle>
    <p:bodyStyle>
      <a:lvl1pPr marL="0" indent="0" algn="l" defTabSz="914400" rtl="0" eaLnBrk="1" latinLnBrk="0" hangingPunct="1">
        <a:spcBef>
          <a:spcPct val="20000"/>
        </a:spcBef>
        <a:buFont typeface="Arial" panose="020B0604020202020204" pitchFamily="34" charset="0"/>
        <a:buNone/>
        <a:defRPr sz="2400" kern="1200">
          <a:solidFill>
            <a:schemeClr val="tx2"/>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spcBef>
          <a:spcPct val="20000"/>
        </a:spcBef>
        <a:buFont typeface="Courier New" panose="02070309020205020404" pitchFamily="49" charset="0"/>
        <a:buChar char="o"/>
        <a:defRPr sz="18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7960275"/>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57" r:id="rId3"/>
    <p:sldLayoutId id="2147483655" r:id="rId4"/>
  </p:sldLayoutIdLst>
  <p:hf hdr="0" ftr="0" dt="0"/>
  <p:txStyles>
    <p:titleStyle>
      <a:lvl1pPr algn="ctr" defTabSz="914400" rtl="0" eaLnBrk="1" latinLnBrk="0" hangingPunct="1">
        <a:spcBef>
          <a:spcPct val="0"/>
        </a:spcBef>
        <a:buNone/>
        <a:defRPr sz="4400" kern="1200" baseline="0">
          <a:solidFill>
            <a:schemeClr val="bg1"/>
          </a:solidFill>
          <a:latin typeface="Rockwell" panose="02060603020205020403" pitchFamily="18" charset="0"/>
          <a:ea typeface="+mj-ea"/>
          <a:cs typeface="+mj-cs"/>
        </a:defRPr>
      </a:lvl1pPr>
    </p:titleStyle>
    <p:bodyStyle>
      <a:lvl1pPr marL="0" indent="0" algn="ctr" defTabSz="914400" rtl="0" eaLnBrk="1" latinLnBrk="0" hangingPunct="1">
        <a:spcBef>
          <a:spcPct val="20000"/>
        </a:spcBef>
        <a:buFont typeface="Arial" panose="020B0604020202020204" pitchFamily="34" charset="0"/>
        <a:buNone/>
        <a:defRPr sz="3200" kern="1200" baseline="0">
          <a:solidFill>
            <a:schemeClr val="bg1"/>
          </a:solidFill>
          <a:latin typeface="Rockwell" panose="02060603020205020403"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baseline="0">
          <a:solidFill>
            <a:schemeClr val="bg1"/>
          </a:solidFill>
          <a:latin typeface="Rockwell" panose="02060603020205020403"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baseline="0">
          <a:solidFill>
            <a:schemeClr val="bg1"/>
          </a:solidFill>
          <a:latin typeface="Rockwell" panose="02060603020205020403"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baseline="0">
          <a:solidFill>
            <a:schemeClr val="bg1"/>
          </a:solidFill>
          <a:latin typeface="Rockwell" panose="02060603020205020403"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baseline="0">
          <a:solidFill>
            <a:schemeClr val="bg1"/>
          </a:solidFill>
          <a:latin typeface="Rockwell" panose="02060603020205020403"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487321"/>
      </p:ext>
    </p:extLst>
  </p:cSld>
  <p:clrMap bg1="lt1" tx1="dk1" bg2="lt2" tx2="dk2" accent1="accent1" accent2="accent2" accent3="accent3" accent4="accent4" accent5="accent5" accent6="accent6" hlink="hlink" folHlink="folHlink"/>
  <p:sldLayoutIdLst>
    <p:sldLayoutId id="2147483664" r:id="rId1"/>
  </p:sldLayoutIdLst>
  <p:hf hdr="0" ftr="0" dt="0"/>
  <p:txStyles>
    <p:titleStyle>
      <a:lvl1pPr algn="ctr" defTabSz="914400" rtl="0" eaLnBrk="1" latinLnBrk="0" hangingPunct="1">
        <a:spcBef>
          <a:spcPct val="0"/>
        </a:spcBef>
        <a:buNone/>
        <a:defRPr sz="4400" kern="1200" baseline="0">
          <a:solidFill>
            <a:schemeClr val="bg1"/>
          </a:solidFill>
          <a:latin typeface="Rockwell" panose="02060603020205020403" pitchFamily="18" charset="0"/>
          <a:ea typeface="+mj-ea"/>
          <a:cs typeface="+mj-cs"/>
        </a:defRPr>
      </a:lvl1pPr>
    </p:titleStyle>
    <p:bodyStyle>
      <a:lvl1pPr marL="0" indent="0" algn="l" defTabSz="914400" rtl="0" eaLnBrk="1" latinLnBrk="0" hangingPunct="1">
        <a:spcBef>
          <a:spcPct val="20000"/>
        </a:spcBef>
        <a:buFont typeface="Arial" panose="020B0604020202020204" pitchFamily="34" charset="0"/>
        <a:buNone/>
        <a:defRPr sz="3200" kern="1200">
          <a:solidFill>
            <a:schemeClr val="bg1"/>
          </a:solidFill>
          <a:latin typeface="Rockwell" panose="02060603020205020403"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Rockwell" panose="02060603020205020403"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Rockwell" panose="02060603020205020403"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Rockwell" panose="02060603020205020403"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Rockwell" panose="02060603020205020403"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jpeg"/><Relationship Id="rId7" Type="http://schemas.openxmlformats.org/officeDocument/2006/relationships/image" Target="../media/image10.jpeg"/><Relationship Id="rId12"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eg"/><Relationship Id="rId10" Type="http://schemas.openxmlformats.org/officeDocument/2006/relationships/image" Target="../media/image13.png"/><Relationship Id="rId4" Type="http://schemas.openxmlformats.org/officeDocument/2006/relationships/image" Target="../media/image7.jpeg"/><Relationship Id="rId9" Type="http://schemas.openxmlformats.org/officeDocument/2006/relationships/image" Target="../media/image12.jpeg"/></Relationships>
</file>

<file path=ppt/slides/_rels/slide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20.jpeg"/><Relationship Id="rId5" Type="http://schemas.openxmlformats.org/officeDocument/2006/relationships/image" Target="../media/image19.jpeg"/><Relationship Id="rId10" Type="http://schemas.openxmlformats.org/officeDocument/2006/relationships/image" Target="../media/image24.png"/><Relationship Id="rId4" Type="http://schemas.openxmlformats.org/officeDocument/2006/relationships/image" Target="../media/image18.jpeg"/><Relationship Id="rId9" Type="http://schemas.openxmlformats.org/officeDocument/2006/relationships/image" Target="../media/image23.jpeg"/></Relationships>
</file>

<file path=ppt/slides/_rels/slide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gif"/><Relationship Id="rId7"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jpeg"/><Relationship Id="rId9" Type="http://schemas.openxmlformats.org/officeDocument/2006/relationships/image" Target="../media/image32.jpeg"/></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36.wmf"/><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IOOS</a:t>
            </a:r>
            <a:r>
              <a:rPr lang="en-US" baseline="30000" dirty="0"/>
              <a:t>®</a:t>
            </a:r>
            <a:r>
              <a:rPr lang="en-US" dirty="0"/>
              <a:t> Office What works; What Next</a:t>
            </a:r>
            <a:endParaRPr lang="en-US" dirty="0"/>
          </a:p>
        </p:txBody>
      </p:sp>
      <p:sp>
        <p:nvSpPr>
          <p:cNvPr id="2" name="Text Placeholder 1"/>
          <p:cNvSpPr>
            <a:spLocks noGrp="1"/>
          </p:cNvSpPr>
          <p:nvPr>
            <p:ph type="subTitle" idx="1"/>
          </p:nvPr>
        </p:nvSpPr>
        <p:spPr/>
        <p:txBody>
          <a:bodyPr>
            <a:normAutofit/>
          </a:bodyPr>
          <a:lstStyle/>
          <a:p>
            <a:r>
              <a:rPr lang="en-US" dirty="0" smtClean="0"/>
              <a:t>August 18, 2016</a:t>
            </a:r>
            <a:endParaRPr lang="en-US" dirty="0"/>
          </a:p>
        </p:txBody>
      </p:sp>
    </p:spTree>
    <p:extLst>
      <p:ext uri="{BB962C8B-B14F-4D97-AF65-F5344CB8AC3E}">
        <p14:creationId xmlns:p14="http://schemas.microsoft.com/office/powerpoint/2010/main" val="15462014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fontScale="90000"/>
          </a:bodyPr>
          <a:lstStyle/>
          <a:p>
            <a:r>
              <a:rPr lang="en-US" altLang="en-US" dirty="0" smtClean="0"/>
              <a:t>U.S. Integrated Ocean Observing System (IOOS</a:t>
            </a:r>
            <a:r>
              <a:rPr lang="en-US" altLang="en-US" baseline="30000" dirty="0" smtClean="0"/>
              <a:t>®</a:t>
            </a:r>
            <a:r>
              <a:rPr lang="en-US" altLang="en-US" dirty="0" smtClean="0"/>
              <a:t>)</a:t>
            </a:r>
          </a:p>
        </p:txBody>
      </p:sp>
      <p:sp>
        <p:nvSpPr>
          <p:cNvPr id="12" name="Content Placeholder 11"/>
          <p:cNvSpPr txBox="1">
            <a:spLocks noGrp="1"/>
          </p:cNvSpPr>
          <p:nvPr>
            <p:ph idx="1"/>
          </p:nvPr>
        </p:nvSpPr>
        <p:spPr/>
        <p:txBody>
          <a:bodyPr/>
          <a:lstStyle/>
          <a:p>
            <a:pPr algn="ctr"/>
            <a:r>
              <a:rPr lang="en-US" dirty="0" smtClean="0"/>
              <a:t>Policy Neutral, Stakeholder driven, Scientifically </a:t>
            </a:r>
            <a:r>
              <a:rPr lang="en-US" dirty="0" smtClean="0"/>
              <a:t>based</a:t>
            </a:r>
            <a:endParaRPr lang="en-US" dirty="0"/>
          </a:p>
        </p:txBody>
      </p:sp>
      <p:sp>
        <p:nvSpPr>
          <p:cNvPr id="7" name="Slide Number Placeholder 6"/>
          <p:cNvSpPr>
            <a:spLocks noGrp="1"/>
          </p:cNvSpPr>
          <p:nvPr>
            <p:ph type="sldNum" sz="quarter" idx="11"/>
          </p:nvPr>
        </p:nvSpPr>
        <p:spPr/>
        <p:txBody>
          <a:bodyPr/>
          <a:lstStyle/>
          <a:p>
            <a:fld id="{85658BEF-EDC2-43C8-BA37-8333F1B2FAC7}" type="slidenum">
              <a:rPr lang="en-US" smtClean="0"/>
              <a:pPr/>
              <a:t>2</a:t>
            </a:fld>
            <a:endParaRPr lang="en-US" dirty="0"/>
          </a:p>
        </p:txBody>
      </p:sp>
      <p:pic>
        <p:nvPicPr>
          <p:cNvPr id="3076" name="Picture 2"/>
          <p:cNvPicPr>
            <a:picLocks noChangeAspect="1"/>
          </p:cNvPicPr>
          <p:nvPr/>
        </p:nvPicPr>
        <p:blipFill>
          <a:blip r:embed="rId3">
            <a:extLst>
              <a:ext uri="{28A0092B-C50C-407E-A947-70E740481C1C}">
                <a14:useLocalDpi xmlns:a14="http://schemas.microsoft.com/office/drawing/2010/main" val="0"/>
              </a:ext>
            </a:extLst>
          </a:blip>
          <a:srcRect l="8842" r="5315"/>
          <a:stretch>
            <a:fillRect/>
          </a:stretch>
        </p:blipFill>
        <p:spPr bwMode="auto">
          <a:xfrm>
            <a:off x="76200" y="1655763"/>
            <a:ext cx="3973426" cy="392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79418" y="2057400"/>
            <a:ext cx="4756055" cy="3200400"/>
          </a:xfrm>
          <a:prstGeom prst="rect">
            <a:avLst/>
          </a:prstGeom>
        </p:spPr>
      </p:pic>
    </p:spTree>
    <p:extLst>
      <p:ext uri="{BB962C8B-B14F-4D97-AF65-F5344CB8AC3E}">
        <p14:creationId xmlns:p14="http://schemas.microsoft.com/office/powerpoint/2010/main" val="31596338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3"/>
          <p:cNvSpPr>
            <a:spLocks noGrp="1"/>
          </p:cNvSpPr>
          <p:nvPr>
            <p:ph type="title"/>
          </p:nvPr>
        </p:nvSpPr>
        <p:spPr/>
        <p:txBody>
          <a:bodyPr/>
          <a:lstStyle/>
          <a:p>
            <a:r>
              <a:rPr lang="en-US" altLang="en-US" smtClean="0"/>
              <a:t>IOOS: Advancing Communities</a:t>
            </a:r>
          </a:p>
        </p:txBody>
      </p:sp>
      <p:sp>
        <p:nvSpPr>
          <p:cNvPr id="54275" name="TextBox 4"/>
          <p:cNvSpPr txBox="1">
            <a:spLocks noChangeArrowheads="1"/>
          </p:cNvSpPr>
          <p:nvPr/>
        </p:nvSpPr>
        <p:spPr bwMode="auto">
          <a:xfrm>
            <a:off x="280988" y="1541463"/>
            <a:ext cx="1084262"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44" tIns="34322" rIns="68644" bIns="34322">
            <a:spAutoFit/>
          </a:bodyPr>
          <a:lstStyle/>
          <a:p>
            <a:pPr>
              <a:defRPr/>
            </a:pPr>
            <a:r>
              <a:rPr lang="en-US" altLang="en-US" sz="1600" b="1" dirty="0">
                <a:solidFill>
                  <a:schemeClr val="tx2"/>
                </a:solidFill>
                <a:latin typeface="+mn-lt"/>
                <a:cs typeface="Arial" charset="0"/>
              </a:rPr>
              <a:t>HF Radar:</a:t>
            </a:r>
          </a:p>
        </p:txBody>
      </p:sp>
      <p:pic>
        <p:nvPicPr>
          <p:cNvPr id="6148" name="Content Placeholder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03563" y="1911350"/>
            <a:ext cx="2532062"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2" descr="Click image to close."/>
          <p:cNvPicPr>
            <a:picLocks noChangeAspect="1" noChangeArrowheads="1"/>
          </p:cNvPicPr>
          <p:nvPr/>
        </p:nvPicPr>
        <p:blipFill>
          <a:blip r:embed="rId4">
            <a:extLst>
              <a:ext uri="{28A0092B-C50C-407E-A947-70E740481C1C}">
                <a14:useLocalDpi xmlns:a14="http://schemas.microsoft.com/office/drawing/2010/main" val="0"/>
              </a:ext>
            </a:extLst>
          </a:blip>
          <a:srcRect b="15721"/>
          <a:stretch>
            <a:fillRect/>
          </a:stretch>
        </p:blipFill>
        <p:spPr bwMode="auto">
          <a:xfrm>
            <a:off x="5138738" y="803275"/>
            <a:ext cx="1751012" cy="11080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150" name="Picture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02250" y="1541463"/>
            <a:ext cx="1420813"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151" name="Picture 5"/>
          <p:cNvPicPr>
            <a:picLocks noChangeAspect="1" noChangeArrowheads="1"/>
          </p:cNvPicPr>
          <p:nvPr/>
        </p:nvPicPr>
        <p:blipFill>
          <a:blip r:embed="rId6">
            <a:extLst>
              <a:ext uri="{28A0092B-C50C-407E-A947-70E740481C1C}">
                <a14:useLocalDpi xmlns:a14="http://schemas.microsoft.com/office/drawing/2010/main" val="0"/>
              </a:ext>
            </a:extLst>
          </a:blip>
          <a:srcRect l="13042" r="18002"/>
          <a:stretch>
            <a:fillRect/>
          </a:stretch>
        </p:blipFill>
        <p:spPr bwMode="auto">
          <a:xfrm>
            <a:off x="3468688" y="708025"/>
            <a:ext cx="1382712" cy="1006475"/>
          </a:xfrm>
          <a:prstGeom prst="rect">
            <a:avLst/>
          </a:prstGeom>
          <a:noFill/>
          <a:ln w="22225">
            <a:solidFill>
              <a:schemeClr val="tx2"/>
            </a:solidFill>
            <a:miter lim="800000"/>
            <a:headEnd/>
            <a:tailEnd/>
          </a:ln>
          <a:extLst>
            <a:ext uri="{909E8E84-426E-40DD-AFC4-6F175D3DCCD1}">
              <a14:hiddenFill xmlns:a14="http://schemas.microsoft.com/office/drawing/2010/main">
                <a:solidFill>
                  <a:srgbClr val="FFFFFF"/>
                </a:solidFill>
              </a14:hiddenFill>
            </a:ext>
          </a:extLst>
        </p:spPr>
      </p:pic>
      <p:pic>
        <p:nvPicPr>
          <p:cNvPr id="6152" name="Picture 2" descr="HFR network.jpg"/>
          <p:cNvPicPr>
            <a:picLocks noChangeAspect="1"/>
          </p:cNvPicPr>
          <p:nvPr/>
        </p:nvPicPr>
        <p:blipFill>
          <a:blip r:embed="rId7">
            <a:extLst>
              <a:ext uri="{28A0092B-C50C-407E-A947-70E740481C1C}">
                <a14:useLocalDpi xmlns:a14="http://schemas.microsoft.com/office/drawing/2010/main" val="0"/>
              </a:ext>
            </a:extLst>
          </a:blip>
          <a:srcRect l="17949"/>
          <a:stretch>
            <a:fillRect/>
          </a:stretch>
        </p:blipFill>
        <p:spPr bwMode="auto">
          <a:xfrm>
            <a:off x="1482725" y="1030288"/>
            <a:ext cx="2336800" cy="1482725"/>
          </a:xfrm>
          <a:prstGeom prst="rect">
            <a:avLst/>
          </a:prstGeom>
          <a:noFill/>
          <a:ln w="22225">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54281" name="TextBox 11"/>
          <p:cNvSpPr txBox="1">
            <a:spLocks noChangeArrowheads="1"/>
          </p:cNvSpPr>
          <p:nvPr/>
        </p:nvSpPr>
        <p:spPr bwMode="auto">
          <a:xfrm>
            <a:off x="276225" y="3554413"/>
            <a:ext cx="892175"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44" tIns="34322" rIns="68644" bIns="34322">
            <a:spAutoFit/>
          </a:bodyPr>
          <a:lstStyle/>
          <a:p>
            <a:pPr>
              <a:defRPr/>
            </a:pPr>
            <a:r>
              <a:rPr lang="en-US" altLang="en-US" sz="1600" b="1" dirty="0">
                <a:solidFill>
                  <a:schemeClr val="tx2"/>
                </a:solidFill>
                <a:latin typeface="+mn-lt"/>
                <a:cs typeface="Arial" charset="0"/>
              </a:rPr>
              <a:t>Gliders:</a:t>
            </a:r>
          </a:p>
        </p:txBody>
      </p:sp>
      <p:pic>
        <p:nvPicPr>
          <p:cNvPr id="6154" name="Picture 2"/>
          <p:cNvPicPr>
            <a:picLocks noChangeAspect="1" noChangeArrowheads="1"/>
          </p:cNvPicPr>
          <p:nvPr/>
        </p:nvPicPr>
        <p:blipFill>
          <a:blip r:embed="rId8">
            <a:extLst>
              <a:ext uri="{28A0092B-C50C-407E-A947-70E740481C1C}">
                <a14:useLocalDpi xmlns:a14="http://schemas.microsoft.com/office/drawing/2010/main" val="0"/>
              </a:ext>
            </a:extLst>
          </a:blip>
          <a:srcRect l="2649" r="2312"/>
          <a:stretch>
            <a:fillRect/>
          </a:stretch>
        </p:blipFill>
        <p:spPr bwMode="auto">
          <a:xfrm>
            <a:off x="1428750" y="3006725"/>
            <a:ext cx="1349375" cy="17843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4284" name="TextBox 14"/>
          <p:cNvSpPr txBox="1">
            <a:spLocks noChangeArrowheads="1"/>
          </p:cNvSpPr>
          <p:nvPr/>
        </p:nvSpPr>
        <p:spPr bwMode="auto">
          <a:xfrm>
            <a:off x="1158875" y="5551487"/>
            <a:ext cx="1925638"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44" tIns="34322" rIns="68644" bIns="34322">
            <a:spAutoFit/>
          </a:bodyPr>
          <a:lstStyle/>
          <a:p>
            <a:pPr>
              <a:defRPr/>
            </a:pPr>
            <a:r>
              <a:rPr lang="en-US" altLang="en-US" sz="1600" b="1" dirty="0">
                <a:solidFill>
                  <a:schemeClr val="tx2"/>
                </a:solidFill>
                <a:latin typeface="+mn-lt"/>
                <a:cs typeface="Arial" charset="0"/>
              </a:rPr>
              <a:t>Animal Telemetry:</a:t>
            </a:r>
          </a:p>
        </p:txBody>
      </p:sp>
      <p:pic>
        <p:nvPicPr>
          <p:cNvPr id="6157" name="Shape 322"/>
          <p:cNvPicPr preferRelativeResize="0">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73413" y="5216525"/>
            <a:ext cx="1957387" cy="11080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4286" name="Slide Number Placeholder 6"/>
          <p:cNvSpPr>
            <a:spLocks noGrp="1"/>
          </p:cNvSpPr>
          <p:nvPr>
            <p:ph type="sldNum" sz="quarter" idx="11"/>
          </p:nvPr>
        </p:nvSpPr>
        <p:spPr>
          <a:xfrm>
            <a:off x="8458200" y="6324600"/>
            <a:ext cx="6096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644" tIns="34322" rIns="68644" bIns="34322"/>
          <a:lstStyle>
            <a:lvl1pPr defTabSz="684057" eaLnBrk="0" hangingPunct="0">
              <a:spcBef>
                <a:spcPct val="20000"/>
              </a:spcBef>
              <a:buChar char="•"/>
              <a:defRPr sz="3200">
                <a:solidFill>
                  <a:schemeClr val="tx1"/>
                </a:solidFill>
                <a:latin typeface="Arial" charset="0"/>
                <a:ea typeface="ＭＳ Ｐゴシック" pitchFamily="34" charset="-128"/>
              </a:defRPr>
            </a:lvl1pPr>
            <a:lvl2pPr marL="736493" indent="-280058" defTabSz="684057" eaLnBrk="0" hangingPunct="0">
              <a:spcBef>
                <a:spcPct val="20000"/>
              </a:spcBef>
              <a:buChar char="–"/>
              <a:defRPr sz="2800">
                <a:solidFill>
                  <a:schemeClr val="tx1"/>
                </a:solidFill>
                <a:latin typeface="Arial" charset="0"/>
                <a:ea typeface="ＭＳ Ｐゴシック" pitchFamily="34" charset="-128"/>
              </a:defRPr>
            </a:lvl2pPr>
            <a:lvl3pPr marL="1135725" indent="-221663" defTabSz="684057" eaLnBrk="0" hangingPunct="0">
              <a:spcBef>
                <a:spcPct val="20000"/>
              </a:spcBef>
              <a:buChar char="•"/>
              <a:defRPr sz="2400">
                <a:solidFill>
                  <a:schemeClr val="tx1"/>
                </a:solidFill>
                <a:latin typeface="Arial" charset="0"/>
                <a:ea typeface="ＭＳ Ｐゴシック" pitchFamily="34" charset="-128"/>
              </a:defRPr>
            </a:lvl3pPr>
            <a:lvl4pPr marL="1592160" indent="-224046" defTabSz="684057" eaLnBrk="0" hangingPunct="0">
              <a:spcBef>
                <a:spcPct val="20000"/>
              </a:spcBef>
              <a:buChar char="–"/>
              <a:defRPr sz="2000">
                <a:solidFill>
                  <a:schemeClr val="tx1"/>
                </a:solidFill>
                <a:latin typeface="Arial" charset="0"/>
                <a:ea typeface="ＭＳ Ｐゴシック" pitchFamily="34" charset="-128"/>
              </a:defRPr>
            </a:lvl4pPr>
            <a:lvl5pPr marL="2048595" indent="-224046" defTabSz="684057" eaLnBrk="0" hangingPunct="0">
              <a:spcBef>
                <a:spcPct val="20000"/>
              </a:spcBef>
              <a:buChar char="»"/>
              <a:defRPr sz="2000">
                <a:solidFill>
                  <a:schemeClr val="tx1"/>
                </a:solidFill>
                <a:latin typeface="Arial" charset="0"/>
                <a:ea typeface="ＭＳ Ｐゴシック" pitchFamily="34" charset="-128"/>
              </a:defRPr>
            </a:lvl5pPr>
            <a:lvl6pPr marL="2391815" indent="-224046" defTabSz="684057"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735035" indent="-224046" defTabSz="684057"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078255" indent="-224046" defTabSz="684057"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421475" indent="-224046" defTabSz="684057"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a:spcBef>
                <a:spcPct val="0"/>
              </a:spcBef>
              <a:buFontTx/>
              <a:buNone/>
              <a:defRPr/>
            </a:pPr>
            <a:fld id="{DF198C65-A1BE-459F-86E3-FFE029264AA8}" type="slidenum">
              <a:rPr lang="en-US" altLang="en-US" sz="1400">
                <a:solidFill>
                  <a:schemeClr val="bg1"/>
                </a:solidFill>
              </a:rPr>
              <a:pPr>
                <a:spcBef>
                  <a:spcPct val="0"/>
                </a:spcBef>
                <a:buFontTx/>
                <a:buNone/>
                <a:defRPr/>
              </a:pPr>
              <a:t>3</a:t>
            </a:fld>
            <a:endParaRPr lang="en-US" altLang="en-US" sz="1400">
              <a:solidFill>
                <a:schemeClr val="bg1"/>
              </a:solidFill>
            </a:endParaRPr>
          </a:p>
        </p:txBody>
      </p:sp>
      <p:pic>
        <p:nvPicPr>
          <p:cNvPr id="6159"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02250" y="4983985"/>
            <a:ext cx="1263650" cy="16351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6160" name="Picture 2"/>
          <p:cNvPicPr>
            <a:picLocks noChangeAspect="1"/>
          </p:cNvPicPr>
          <p:nvPr/>
        </p:nvPicPr>
        <p:blipFill>
          <a:blip r:embed="rId11" cstate="print">
            <a:extLst>
              <a:ext uri="{28A0092B-C50C-407E-A947-70E740481C1C}">
                <a14:useLocalDpi xmlns:a14="http://schemas.microsoft.com/office/drawing/2010/main" val="0"/>
              </a:ext>
            </a:extLst>
          </a:blip>
          <a:srcRect l="-66" t="7896" r="66" b="42604"/>
          <a:stretch>
            <a:fillRect/>
          </a:stretch>
        </p:blipFill>
        <p:spPr bwMode="auto">
          <a:xfrm>
            <a:off x="6791325" y="2073275"/>
            <a:ext cx="2311400" cy="148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9" name="TextBox 14"/>
          <p:cNvSpPr txBox="1">
            <a:spLocks noChangeArrowheads="1"/>
          </p:cNvSpPr>
          <p:nvPr/>
        </p:nvSpPr>
        <p:spPr bwMode="auto">
          <a:xfrm>
            <a:off x="6797675" y="3768725"/>
            <a:ext cx="2282825"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44" tIns="34322" rIns="68644" bIns="34322">
            <a:spAutoFit/>
          </a:bodyPr>
          <a:lstStyle>
            <a:lvl1pPr eaLnBrk="0" hangingPunct="0">
              <a:spcBef>
                <a:spcPct val="20000"/>
              </a:spcBef>
              <a:buChar char="•"/>
              <a:defRPr sz="4300">
                <a:solidFill>
                  <a:schemeClr val="tx1"/>
                </a:solidFill>
                <a:latin typeface="Arial" charset="0"/>
                <a:ea typeface="ＭＳ Ｐゴシック" pitchFamily="34" charset="-128"/>
              </a:defRPr>
            </a:lvl1pPr>
            <a:lvl2pPr marL="742950" indent="-285750" eaLnBrk="0" hangingPunct="0">
              <a:spcBef>
                <a:spcPct val="20000"/>
              </a:spcBef>
              <a:buChar char="–"/>
              <a:defRPr sz="3700">
                <a:solidFill>
                  <a:schemeClr val="tx1"/>
                </a:solidFill>
                <a:latin typeface="Arial" charset="0"/>
                <a:ea typeface="ＭＳ Ｐゴシック" pitchFamily="34" charset="-128"/>
              </a:defRPr>
            </a:lvl2pPr>
            <a:lvl3pPr marL="1143000" indent="-228600" eaLnBrk="0" hangingPunct="0">
              <a:spcBef>
                <a:spcPct val="20000"/>
              </a:spcBef>
              <a:buChar char="•"/>
              <a:defRPr sz="3200">
                <a:solidFill>
                  <a:schemeClr val="tx1"/>
                </a:solidFill>
                <a:latin typeface="Arial" charset="0"/>
                <a:ea typeface="ＭＳ Ｐゴシック" pitchFamily="34" charset="-128"/>
              </a:defRPr>
            </a:lvl3pPr>
            <a:lvl4pPr marL="1600200" indent="-228600" eaLnBrk="0" hangingPunct="0">
              <a:spcBef>
                <a:spcPct val="20000"/>
              </a:spcBef>
              <a:buChar char="–"/>
              <a:defRPr sz="2700">
                <a:solidFill>
                  <a:schemeClr val="tx1"/>
                </a:solidFill>
                <a:latin typeface="Arial" charset="0"/>
                <a:ea typeface="ＭＳ Ｐゴシック" pitchFamily="34" charset="-128"/>
              </a:defRPr>
            </a:lvl4pPr>
            <a:lvl5pPr marL="2057400" indent="-228600" eaLnBrk="0" hangingPunct="0">
              <a:spcBef>
                <a:spcPct val="20000"/>
              </a:spcBef>
              <a:buChar char="»"/>
              <a:defRPr sz="2700">
                <a:solidFill>
                  <a:schemeClr val="tx1"/>
                </a:solidFill>
                <a:latin typeface="Arial" charset="0"/>
                <a:ea typeface="ＭＳ Ｐゴシック" pitchFamily="34" charset="-128"/>
              </a:defRPr>
            </a:lvl5pPr>
            <a:lvl6pPr marL="2514600" indent="-228600" defTabSz="1211263" eaLnBrk="0" fontAlgn="base" hangingPunct="0">
              <a:spcBef>
                <a:spcPct val="20000"/>
              </a:spcBef>
              <a:spcAft>
                <a:spcPct val="0"/>
              </a:spcAft>
              <a:buChar char="»"/>
              <a:defRPr sz="2700">
                <a:solidFill>
                  <a:schemeClr val="tx1"/>
                </a:solidFill>
                <a:latin typeface="Arial" charset="0"/>
                <a:ea typeface="ＭＳ Ｐゴシック" pitchFamily="34" charset="-128"/>
              </a:defRPr>
            </a:lvl6pPr>
            <a:lvl7pPr marL="2971800" indent="-228600" defTabSz="1211263" eaLnBrk="0" fontAlgn="base" hangingPunct="0">
              <a:spcBef>
                <a:spcPct val="20000"/>
              </a:spcBef>
              <a:spcAft>
                <a:spcPct val="0"/>
              </a:spcAft>
              <a:buChar char="»"/>
              <a:defRPr sz="2700">
                <a:solidFill>
                  <a:schemeClr val="tx1"/>
                </a:solidFill>
                <a:latin typeface="Arial" charset="0"/>
                <a:ea typeface="ＭＳ Ｐゴシック" pitchFamily="34" charset="-128"/>
              </a:defRPr>
            </a:lvl7pPr>
            <a:lvl8pPr marL="3429000" indent="-228600" defTabSz="1211263" eaLnBrk="0" fontAlgn="base" hangingPunct="0">
              <a:spcBef>
                <a:spcPct val="20000"/>
              </a:spcBef>
              <a:spcAft>
                <a:spcPct val="0"/>
              </a:spcAft>
              <a:buChar char="»"/>
              <a:defRPr sz="2700">
                <a:solidFill>
                  <a:schemeClr val="tx1"/>
                </a:solidFill>
                <a:latin typeface="Arial" charset="0"/>
                <a:ea typeface="ＭＳ Ｐゴシック" pitchFamily="34" charset="-128"/>
              </a:defRPr>
            </a:lvl8pPr>
            <a:lvl9pPr marL="3886200" indent="-228600" defTabSz="1211263" eaLnBrk="0" fontAlgn="base" hangingPunct="0">
              <a:spcBef>
                <a:spcPct val="20000"/>
              </a:spcBef>
              <a:spcAft>
                <a:spcPct val="0"/>
              </a:spcAft>
              <a:buChar char="»"/>
              <a:defRPr sz="2700">
                <a:solidFill>
                  <a:schemeClr val="tx1"/>
                </a:solidFill>
                <a:latin typeface="Arial" charset="0"/>
                <a:ea typeface="ＭＳ Ｐゴシック" pitchFamily="34" charset="-128"/>
              </a:defRPr>
            </a:lvl9pPr>
          </a:lstStyle>
          <a:p>
            <a:pPr eaLnBrk="1" hangingPunct="1">
              <a:spcBef>
                <a:spcPct val="0"/>
              </a:spcBef>
              <a:buFontTx/>
              <a:buNone/>
              <a:defRPr/>
            </a:pPr>
            <a:r>
              <a:rPr lang="en-US" altLang="en-US" sz="1600" b="1" dirty="0" smtClean="0">
                <a:solidFill>
                  <a:schemeClr val="tx2"/>
                </a:solidFill>
                <a:latin typeface="+mn-lt"/>
                <a:cs typeface="Arial" charset="0"/>
              </a:rPr>
              <a:t>Wave Measurements:</a:t>
            </a:r>
          </a:p>
        </p:txBody>
      </p:sp>
      <p:pic>
        <p:nvPicPr>
          <p:cNvPr id="6162"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410450" y="4214813"/>
            <a:ext cx="1274763" cy="1635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4291" name="TextBox 14"/>
          <p:cNvSpPr txBox="1">
            <a:spLocks noChangeArrowheads="1"/>
          </p:cNvSpPr>
          <p:nvPr/>
        </p:nvSpPr>
        <p:spPr bwMode="auto">
          <a:xfrm>
            <a:off x="6967538" y="1511300"/>
            <a:ext cx="2119312"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44" tIns="34322" rIns="68644" bIns="34322">
            <a:spAutoFit/>
          </a:bodyPr>
          <a:lstStyle>
            <a:lvl1pPr eaLnBrk="0" hangingPunct="0">
              <a:spcBef>
                <a:spcPct val="20000"/>
              </a:spcBef>
              <a:buChar char="•"/>
              <a:defRPr sz="4300">
                <a:solidFill>
                  <a:schemeClr val="tx1"/>
                </a:solidFill>
                <a:latin typeface="Arial" charset="0"/>
                <a:ea typeface="ＭＳ Ｐゴシック" pitchFamily="34" charset="-128"/>
              </a:defRPr>
            </a:lvl1pPr>
            <a:lvl2pPr marL="742950" indent="-285750" eaLnBrk="0" hangingPunct="0">
              <a:spcBef>
                <a:spcPct val="20000"/>
              </a:spcBef>
              <a:buChar char="–"/>
              <a:defRPr sz="3700">
                <a:solidFill>
                  <a:schemeClr val="tx1"/>
                </a:solidFill>
                <a:latin typeface="Arial" charset="0"/>
                <a:ea typeface="ＭＳ Ｐゴシック" pitchFamily="34" charset="-128"/>
              </a:defRPr>
            </a:lvl2pPr>
            <a:lvl3pPr marL="1143000" indent="-228600" eaLnBrk="0" hangingPunct="0">
              <a:spcBef>
                <a:spcPct val="20000"/>
              </a:spcBef>
              <a:buChar char="•"/>
              <a:defRPr sz="3200">
                <a:solidFill>
                  <a:schemeClr val="tx1"/>
                </a:solidFill>
                <a:latin typeface="Arial" charset="0"/>
                <a:ea typeface="ＭＳ Ｐゴシック" pitchFamily="34" charset="-128"/>
              </a:defRPr>
            </a:lvl3pPr>
            <a:lvl4pPr marL="1600200" indent="-228600" eaLnBrk="0" hangingPunct="0">
              <a:spcBef>
                <a:spcPct val="20000"/>
              </a:spcBef>
              <a:buChar char="–"/>
              <a:defRPr sz="2700">
                <a:solidFill>
                  <a:schemeClr val="tx1"/>
                </a:solidFill>
                <a:latin typeface="Arial" charset="0"/>
                <a:ea typeface="ＭＳ Ｐゴシック" pitchFamily="34" charset="-128"/>
              </a:defRPr>
            </a:lvl4pPr>
            <a:lvl5pPr marL="2057400" indent="-228600" eaLnBrk="0" hangingPunct="0">
              <a:spcBef>
                <a:spcPct val="20000"/>
              </a:spcBef>
              <a:buChar char="»"/>
              <a:defRPr sz="2700">
                <a:solidFill>
                  <a:schemeClr val="tx1"/>
                </a:solidFill>
                <a:latin typeface="Arial" charset="0"/>
                <a:ea typeface="ＭＳ Ｐゴシック" pitchFamily="34" charset="-128"/>
              </a:defRPr>
            </a:lvl5pPr>
            <a:lvl6pPr marL="2514600" indent="-228600" defTabSz="1211263" eaLnBrk="0" fontAlgn="base" hangingPunct="0">
              <a:spcBef>
                <a:spcPct val="20000"/>
              </a:spcBef>
              <a:spcAft>
                <a:spcPct val="0"/>
              </a:spcAft>
              <a:buChar char="»"/>
              <a:defRPr sz="2700">
                <a:solidFill>
                  <a:schemeClr val="tx1"/>
                </a:solidFill>
                <a:latin typeface="Arial" charset="0"/>
                <a:ea typeface="ＭＳ Ｐゴシック" pitchFamily="34" charset="-128"/>
              </a:defRPr>
            </a:lvl6pPr>
            <a:lvl7pPr marL="2971800" indent="-228600" defTabSz="1211263" eaLnBrk="0" fontAlgn="base" hangingPunct="0">
              <a:spcBef>
                <a:spcPct val="20000"/>
              </a:spcBef>
              <a:spcAft>
                <a:spcPct val="0"/>
              </a:spcAft>
              <a:buChar char="»"/>
              <a:defRPr sz="2700">
                <a:solidFill>
                  <a:schemeClr val="tx1"/>
                </a:solidFill>
                <a:latin typeface="Arial" charset="0"/>
                <a:ea typeface="ＭＳ Ｐゴシック" pitchFamily="34" charset="-128"/>
              </a:defRPr>
            </a:lvl7pPr>
            <a:lvl8pPr marL="3429000" indent="-228600" defTabSz="1211263" eaLnBrk="0" fontAlgn="base" hangingPunct="0">
              <a:spcBef>
                <a:spcPct val="20000"/>
              </a:spcBef>
              <a:spcAft>
                <a:spcPct val="0"/>
              </a:spcAft>
              <a:buChar char="»"/>
              <a:defRPr sz="2700">
                <a:solidFill>
                  <a:schemeClr val="tx1"/>
                </a:solidFill>
                <a:latin typeface="Arial" charset="0"/>
                <a:ea typeface="ＭＳ Ｐゴシック" pitchFamily="34" charset="-128"/>
              </a:defRPr>
            </a:lvl8pPr>
            <a:lvl9pPr marL="3886200" indent="-228600" defTabSz="1211263" eaLnBrk="0" fontAlgn="base" hangingPunct="0">
              <a:spcBef>
                <a:spcPct val="20000"/>
              </a:spcBef>
              <a:spcAft>
                <a:spcPct val="0"/>
              </a:spcAft>
              <a:buChar char="»"/>
              <a:defRPr sz="2700">
                <a:solidFill>
                  <a:schemeClr val="tx1"/>
                </a:solidFill>
                <a:latin typeface="Arial" charset="0"/>
                <a:ea typeface="ＭＳ Ｐゴシック" pitchFamily="34" charset="-128"/>
              </a:defRPr>
            </a:lvl9pPr>
          </a:lstStyle>
          <a:p>
            <a:pPr algn="ctr" eaLnBrk="1" hangingPunct="1">
              <a:spcBef>
                <a:spcPct val="0"/>
              </a:spcBef>
              <a:buFontTx/>
              <a:buNone/>
              <a:defRPr/>
            </a:pPr>
            <a:r>
              <a:rPr lang="en-US" altLang="en-US" sz="1600" b="1" dirty="0" smtClean="0">
                <a:solidFill>
                  <a:schemeClr val="tx2"/>
                </a:solidFill>
                <a:latin typeface="+mn-lt"/>
                <a:cs typeface="Arial" charset="0"/>
              </a:rPr>
              <a:t>Biological Variables</a:t>
            </a:r>
          </a:p>
          <a:p>
            <a:pPr algn="ctr" eaLnBrk="1" hangingPunct="1">
              <a:spcBef>
                <a:spcPct val="0"/>
              </a:spcBef>
              <a:buFontTx/>
              <a:buNone/>
              <a:defRPr/>
            </a:pPr>
            <a:r>
              <a:rPr lang="en-US" altLang="en-US" sz="1600" b="1" dirty="0" smtClean="0">
                <a:solidFill>
                  <a:schemeClr val="tx2"/>
                </a:solidFill>
                <a:latin typeface="+mn-lt"/>
                <a:cs typeface="Arial" charset="0"/>
              </a:rPr>
              <a:t>&amp; BIO TT:</a:t>
            </a:r>
          </a:p>
        </p:txBody>
      </p:sp>
      <p:sp>
        <p:nvSpPr>
          <p:cNvPr id="20" name="Slide Number Placeholder 2"/>
          <p:cNvSpPr txBox="1">
            <a:spLocks noGrp="1"/>
          </p:cNvSpPr>
          <p:nvPr/>
        </p:nvSpPr>
        <p:spPr>
          <a:xfrm>
            <a:off x="533400" y="6356350"/>
            <a:ext cx="7620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683862" eaLnBrk="0" hangingPunct="0">
              <a:defRPr sz="1800">
                <a:solidFill>
                  <a:schemeClr val="tx1"/>
                </a:solidFill>
                <a:latin typeface="Calibri" pitchFamily="34" charset="0"/>
                <a:ea typeface="ＭＳ Ｐゴシック" pitchFamily="34" charset="-128"/>
              </a:defRPr>
            </a:lvl1pPr>
            <a:lvl2pPr defTabSz="683862" eaLnBrk="0" hangingPunct="0">
              <a:defRPr sz="1800">
                <a:solidFill>
                  <a:schemeClr val="tx1"/>
                </a:solidFill>
                <a:latin typeface="Calibri" pitchFamily="34" charset="0"/>
                <a:ea typeface="ＭＳ Ｐゴシック" pitchFamily="34" charset="-128"/>
              </a:defRPr>
            </a:lvl2pPr>
            <a:lvl3pPr defTabSz="683862" eaLnBrk="0" hangingPunct="0">
              <a:defRPr sz="1800">
                <a:solidFill>
                  <a:schemeClr val="tx1"/>
                </a:solidFill>
                <a:latin typeface="Calibri" pitchFamily="34" charset="0"/>
                <a:ea typeface="ＭＳ Ｐゴシック" pitchFamily="34" charset="-128"/>
              </a:defRPr>
            </a:lvl3pPr>
            <a:lvl4pPr defTabSz="683862" eaLnBrk="0" hangingPunct="0">
              <a:defRPr sz="1800">
                <a:solidFill>
                  <a:schemeClr val="tx1"/>
                </a:solidFill>
                <a:latin typeface="Calibri" pitchFamily="34" charset="0"/>
                <a:ea typeface="ＭＳ Ｐゴシック" pitchFamily="34" charset="-128"/>
              </a:defRPr>
            </a:lvl4pPr>
            <a:lvl5pPr defTabSz="683862" eaLnBrk="0" hangingPunct="0">
              <a:defRPr sz="1800">
                <a:solidFill>
                  <a:schemeClr val="tx1"/>
                </a:solidFill>
                <a:latin typeface="Calibri" pitchFamily="34" charset="0"/>
                <a:ea typeface="ＭＳ Ｐゴシック" pitchFamily="34" charset="-128"/>
              </a:defRPr>
            </a:lvl5pPr>
            <a:lvl6pPr marL="2163575" indent="-451539" defTabSz="683862" eaLnBrk="0" fontAlgn="base" hangingPunct="0">
              <a:spcBef>
                <a:spcPct val="0"/>
              </a:spcBef>
              <a:spcAft>
                <a:spcPct val="0"/>
              </a:spcAft>
              <a:defRPr sz="1800">
                <a:solidFill>
                  <a:schemeClr val="tx1"/>
                </a:solidFill>
                <a:latin typeface="Calibri" pitchFamily="34" charset="0"/>
                <a:ea typeface="ＭＳ Ｐゴシック" pitchFamily="34" charset="-128"/>
              </a:defRPr>
            </a:lvl6pPr>
            <a:lvl7pPr marL="2506698" indent="-451539" defTabSz="683862" eaLnBrk="0" fontAlgn="base" hangingPunct="0">
              <a:spcBef>
                <a:spcPct val="0"/>
              </a:spcBef>
              <a:spcAft>
                <a:spcPct val="0"/>
              </a:spcAft>
              <a:defRPr sz="1800">
                <a:solidFill>
                  <a:schemeClr val="tx1"/>
                </a:solidFill>
                <a:latin typeface="Calibri" pitchFamily="34" charset="0"/>
                <a:ea typeface="ＭＳ Ｐゴシック" pitchFamily="34" charset="-128"/>
              </a:defRPr>
            </a:lvl7pPr>
            <a:lvl8pPr marL="2849819" indent="-451539" defTabSz="683862" eaLnBrk="0" fontAlgn="base" hangingPunct="0">
              <a:spcBef>
                <a:spcPct val="0"/>
              </a:spcBef>
              <a:spcAft>
                <a:spcPct val="0"/>
              </a:spcAft>
              <a:defRPr sz="1800">
                <a:solidFill>
                  <a:schemeClr val="tx1"/>
                </a:solidFill>
                <a:latin typeface="Calibri" pitchFamily="34" charset="0"/>
                <a:ea typeface="ＭＳ Ｐゴシック" pitchFamily="34" charset="-128"/>
              </a:defRPr>
            </a:lvl8pPr>
            <a:lvl9pPr marL="3192941" indent="-451539" defTabSz="683862" eaLnBrk="0" fontAlgn="base" hangingPunct="0">
              <a:spcBef>
                <a:spcPct val="0"/>
              </a:spcBef>
              <a:spcAft>
                <a:spcPct val="0"/>
              </a:spcAft>
              <a:defRPr sz="1800">
                <a:solidFill>
                  <a:schemeClr val="tx1"/>
                </a:solidFill>
                <a:latin typeface="Calibri" pitchFamily="34" charset="0"/>
                <a:ea typeface="ＭＳ Ｐゴシック" pitchFamily="34" charset="-128"/>
              </a:defRPr>
            </a:lvl9pPr>
          </a:lstStyle>
          <a:p>
            <a:pPr algn="ctr" fontAlgn="auto">
              <a:spcBef>
                <a:spcPts val="0"/>
              </a:spcBef>
              <a:spcAft>
                <a:spcPts val="0"/>
              </a:spcAft>
              <a:defRPr/>
            </a:pPr>
            <a:fld id="{B125C522-930C-4C8C-A59A-11294430CCE9}" type="slidenum">
              <a:rPr lang="en-US" altLang="en-US" sz="1200">
                <a:solidFill>
                  <a:schemeClr val="bg1">
                    <a:lumMod val="50000"/>
                  </a:schemeClr>
                </a:solidFill>
                <a:latin typeface="+mn-lt"/>
                <a:cs typeface="+mn-cs"/>
              </a:rPr>
              <a:pPr algn="ctr" fontAlgn="auto">
                <a:spcBef>
                  <a:spcPts val="0"/>
                </a:spcBef>
                <a:spcAft>
                  <a:spcPts val="0"/>
                </a:spcAft>
                <a:defRPr/>
              </a:pPr>
              <a:t>3</a:t>
            </a:fld>
            <a:endParaRPr lang="en-US" altLang="en-US" sz="1200" dirty="0">
              <a:solidFill>
                <a:schemeClr val="bg1">
                  <a:lumMod val="50000"/>
                </a:schemeClr>
              </a:solidFill>
              <a:latin typeface="+mn-lt"/>
              <a:cs typeface="+mn-cs"/>
            </a:endParaRPr>
          </a:p>
        </p:txBody>
      </p:sp>
      <p:pic>
        <p:nvPicPr>
          <p:cNvPr id="1026" name="Picture 2"/>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2123" t="9678" r="10698" b="6923"/>
          <a:stretch/>
        </p:blipFill>
        <p:spPr bwMode="auto">
          <a:xfrm>
            <a:off x="2879920" y="2991507"/>
            <a:ext cx="3400230"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831541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lgn="ctr"/>
            <a:r>
              <a:rPr lang="en-US" altLang="en-US" dirty="0" smtClean="0"/>
              <a:t>Access to Data</a:t>
            </a:r>
          </a:p>
        </p:txBody>
      </p:sp>
      <p:sp>
        <p:nvSpPr>
          <p:cNvPr id="52227" name="Slide Number Placeholder 2"/>
          <p:cNvSpPr>
            <a:spLocks noGrp="1"/>
          </p:cNvSpPr>
          <p:nvPr>
            <p:ph type="sldNum" sz="quarter" idx="11"/>
          </p:nvPr>
        </p:nvSpPr>
        <p:spPr>
          <a:xfrm>
            <a:off x="8458200" y="6324600"/>
            <a:ext cx="6096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644" tIns="34322" rIns="68644" bIns="34322"/>
          <a:lstStyle>
            <a:lvl1pPr defTabSz="906912" eaLnBrk="0" hangingPunct="0">
              <a:defRPr sz="1800">
                <a:solidFill>
                  <a:schemeClr val="tx1"/>
                </a:solidFill>
                <a:latin typeface="Calibri" pitchFamily="34" charset="0"/>
                <a:ea typeface="ＭＳ Ｐゴシック" pitchFamily="34" charset="-128"/>
              </a:defRPr>
            </a:lvl1pPr>
            <a:lvl2pPr defTabSz="906912" eaLnBrk="0" hangingPunct="0">
              <a:defRPr sz="1800">
                <a:solidFill>
                  <a:schemeClr val="tx1"/>
                </a:solidFill>
                <a:latin typeface="Calibri" pitchFamily="34" charset="0"/>
                <a:ea typeface="ＭＳ Ｐゴシック" pitchFamily="34" charset="-128"/>
              </a:defRPr>
            </a:lvl2pPr>
            <a:lvl3pPr defTabSz="906912" eaLnBrk="0" hangingPunct="0">
              <a:defRPr sz="1800">
                <a:solidFill>
                  <a:schemeClr val="tx1"/>
                </a:solidFill>
                <a:latin typeface="Calibri" pitchFamily="34" charset="0"/>
                <a:ea typeface="ＭＳ Ｐゴシック" pitchFamily="34" charset="-128"/>
              </a:defRPr>
            </a:lvl3pPr>
            <a:lvl4pPr defTabSz="906912" eaLnBrk="0" hangingPunct="0">
              <a:defRPr sz="1800">
                <a:solidFill>
                  <a:schemeClr val="tx1"/>
                </a:solidFill>
                <a:latin typeface="Calibri" pitchFamily="34" charset="0"/>
                <a:ea typeface="ＭＳ Ｐゴシック" pitchFamily="34" charset="-128"/>
              </a:defRPr>
            </a:lvl4pPr>
            <a:lvl5pPr defTabSz="906912" eaLnBrk="0" hangingPunct="0">
              <a:defRPr sz="1800">
                <a:solidFill>
                  <a:schemeClr val="tx1"/>
                </a:solidFill>
                <a:latin typeface="Calibri" pitchFamily="34" charset="0"/>
                <a:ea typeface="ＭＳ Ｐゴシック" pitchFamily="34" charset="-128"/>
              </a:defRPr>
            </a:lvl5pPr>
            <a:lvl6pPr marL="2164193" indent="-451668" defTabSz="906912" eaLnBrk="0" fontAlgn="base" hangingPunct="0">
              <a:spcBef>
                <a:spcPct val="0"/>
              </a:spcBef>
              <a:spcAft>
                <a:spcPct val="0"/>
              </a:spcAft>
              <a:defRPr sz="1800">
                <a:solidFill>
                  <a:schemeClr val="tx1"/>
                </a:solidFill>
                <a:latin typeface="Calibri" pitchFamily="34" charset="0"/>
                <a:ea typeface="ＭＳ Ｐゴシック" pitchFamily="34" charset="-128"/>
              </a:defRPr>
            </a:lvl6pPr>
            <a:lvl7pPr marL="2507413" indent="-451668" defTabSz="906912" eaLnBrk="0" fontAlgn="base" hangingPunct="0">
              <a:spcBef>
                <a:spcPct val="0"/>
              </a:spcBef>
              <a:spcAft>
                <a:spcPct val="0"/>
              </a:spcAft>
              <a:defRPr sz="1800">
                <a:solidFill>
                  <a:schemeClr val="tx1"/>
                </a:solidFill>
                <a:latin typeface="Calibri" pitchFamily="34" charset="0"/>
                <a:ea typeface="ＭＳ Ｐゴシック" pitchFamily="34" charset="-128"/>
              </a:defRPr>
            </a:lvl7pPr>
            <a:lvl8pPr marL="2850633" indent="-451668" defTabSz="906912" eaLnBrk="0" fontAlgn="base" hangingPunct="0">
              <a:spcBef>
                <a:spcPct val="0"/>
              </a:spcBef>
              <a:spcAft>
                <a:spcPct val="0"/>
              </a:spcAft>
              <a:defRPr sz="1800">
                <a:solidFill>
                  <a:schemeClr val="tx1"/>
                </a:solidFill>
                <a:latin typeface="Calibri" pitchFamily="34" charset="0"/>
                <a:ea typeface="ＭＳ Ｐゴシック" pitchFamily="34" charset="-128"/>
              </a:defRPr>
            </a:lvl8pPr>
            <a:lvl9pPr marL="3193853" indent="-451668" defTabSz="906912" eaLnBrk="0" fontAlgn="base" hangingPunct="0">
              <a:spcBef>
                <a:spcPct val="0"/>
              </a:spcBef>
              <a:spcAft>
                <a:spcPct val="0"/>
              </a:spcAft>
              <a:defRPr sz="1800">
                <a:solidFill>
                  <a:schemeClr val="tx1"/>
                </a:solidFill>
                <a:latin typeface="Calibri" pitchFamily="34" charset="0"/>
                <a:ea typeface="ＭＳ Ｐゴシック" pitchFamily="34" charset="-128"/>
              </a:defRPr>
            </a:lvl9pPr>
          </a:lstStyle>
          <a:p>
            <a:pPr eaLnBrk="1" hangingPunct="1">
              <a:defRPr/>
            </a:pPr>
            <a:fld id="{7F1F43BE-F60C-4C37-981E-ADCD893DBE4D}" type="slidenum">
              <a:rPr lang="en-US" altLang="en-US" sz="1400">
                <a:solidFill>
                  <a:srgbClr val="000000"/>
                </a:solidFill>
                <a:latin typeface="+mn-lt"/>
              </a:rPr>
              <a:pPr eaLnBrk="1" hangingPunct="1">
                <a:defRPr/>
              </a:pPr>
              <a:t>4</a:t>
            </a:fld>
            <a:endParaRPr lang="en-US" altLang="en-US" sz="1400" dirty="0">
              <a:solidFill>
                <a:srgbClr val="000000"/>
              </a:solidFill>
              <a:latin typeface="+mn-lt"/>
            </a:endParaRPr>
          </a:p>
        </p:txBody>
      </p:sp>
      <p:pic>
        <p:nvPicPr>
          <p:cNvPr id="7172" name="Content Placeholder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914400"/>
            <a:ext cx="3049587" cy="193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2" descr="Quality Control of Dissolved Oxygen Observations Manu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3574476"/>
            <a:ext cx="1028700"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4" descr="Real-Time  Quality Control of Water Level Dat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722" y="3581400"/>
            <a:ext cx="103505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Slide Number Placeholder 2"/>
          <p:cNvSpPr txBox="1">
            <a:spLocks noGrp="1"/>
          </p:cNvSpPr>
          <p:nvPr/>
        </p:nvSpPr>
        <p:spPr>
          <a:xfrm>
            <a:off x="533400" y="6356350"/>
            <a:ext cx="7620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683862" eaLnBrk="0" hangingPunct="0">
              <a:defRPr sz="1800">
                <a:solidFill>
                  <a:schemeClr val="tx1"/>
                </a:solidFill>
                <a:latin typeface="Calibri" pitchFamily="34" charset="0"/>
                <a:ea typeface="ＭＳ Ｐゴシック" pitchFamily="34" charset="-128"/>
              </a:defRPr>
            </a:lvl1pPr>
            <a:lvl2pPr defTabSz="683862" eaLnBrk="0" hangingPunct="0">
              <a:defRPr sz="1800">
                <a:solidFill>
                  <a:schemeClr val="tx1"/>
                </a:solidFill>
                <a:latin typeface="Calibri" pitchFamily="34" charset="0"/>
                <a:ea typeface="ＭＳ Ｐゴシック" pitchFamily="34" charset="-128"/>
              </a:defRPr>
            </a:lvl2pPr>
            <a:lvl3pPr defTabSz="683862" eaLnBrk="0" hangingPunct="0">
              <a:defRPr sz="1800">
                <a:solidFill>
                  <a:schemeClr val="tx1"/>
                </a:solidFill>
                <a:latin typeface="Calibri" pitchFamily="34" charset="0"/>
                <a:ea typeface="ＭＳ Ｐゴシック" pitchFamily="34" charset="-128"/>
              </a:defRPr>
            </a:lvl3pPr>
            <a:lvl4pPr defTabSz="683862" eaLnBrk="0" hangingPunct="0">
              <a:defRPr sz="1800">
                <a:solidFill>
                  <a:schemeClr val="tx1"/>
                </a:solidFill>
                <a:latin typeface="Calibri" pitchFamily="34" charset="0"/>
                <a:ea typeface="ＭＳ Ｐゴシック" pitchFamily="34" charset="-128"/>
              </a:defRPr>
            </a:lvl4pPr>
            <a:lvl5pPr defTabSz="683862" eaLnBrk="0" hangingPunct="0">
              <a:defRPr sz="1800">
                <a:solidFill>
                  <a:schemeClr val="tx1"/>
                </a:solidFill>
                <a:latin typeface="Calibri" pitchFamily="34" charset="0"/>
                <a:ea typeface="ＭＳ Ｐゴシック" pitchFamily="34" charset="-128"/>
              </a:defRPr>
            </a:lvl5pPr>
            <a:lvl6pPr marL="2163575" indent="-451539" defTabSz="683862" eaLnBrk="0" fontAlgn="base" hangingPunct="0">
              <a:spcBef>
                <a:spcPct val="0"/>
              </a:spcBef>
              <a:spcAft>
                <a:spcPct val="0"/>
              </a:spcAft>
              <a:defRPr sz="1800">
                <a:solidFill>
                  <a:schemeClr val="tx1"/>
                </a:solidFill>
                <a:latin typeface="Calibri" pitchFamily="34" charset="0"/>
                <a:ea typeface="ＭＳ Ｐゴシック" pitchFamily="34" charset="-128"/>
              </a:defRPr>
            </a:lvl6pPr>
            <a:lvl7pPr marL="2506698" indent="-451539" defTabSz="683862" eaLnBrk="0" fontAlgn="base" hangingPunct="0">
              <a:spcBef>
                <a:spcPct val="0"/>
              </a:spcBef>
              <a:spcAft>
                <a:spcPct val="0"/>
              </a:spcAft>
              <a:defRPr sz="1800">
                <a:solidFill>
                  <a:schemeClr val="tx1"/>
                </a:solidFill>
                <a:latin typeface="Calibri" pitchFamily="34" charset="0"/>
                <a:ea typeface="ＭＳ Ｐゴシック" pitchFamily="34" charset="-128"/>
              </a:defRPr>
            </a:lvl7pPr>
            <a:lvl8pPr marL="2849819" indent="-451539" defTabSz="683862" eaLnBrk="0" fontAlgn="base" hangingPunct="0">
              <a:spcBef>
                <a:spcPct val="0"/>
              </a:spcBef>
              <a:spcAft>
                <a:spcPct val="0"/>
              </a:spcAft>
              <a:defRPr sz="1800">
                <a:solidFill>
                  <a:schemeClr val="tx1"/>
                </a:solidFill>
                <a:latin typeface="Calibri" pitchFamily="34" charset="0"/>
                <a:ea typeface="ＭＳ Ｐゴシック" pitchFamily="34" charset="-128"/>
              </a:defRPr>
            </a:lvl8pPr>
            <a:lvl9pPr marL="3192941" indent="-451539" defTabSz="683862" eaLnBrk="0" fontAlgn="base" hangingPunct="0">
              <a:spcBef>
                <a:spcPct val="0"/>
              </a:spcBef>
              <a:spcAft>
                <a:spcPct val="0"/>
              </a:spcAft>
              <a:defRPr sz="1800">
                <a:solidFill>
                  <a:schemeClr val="tx1"/>
                </a:solidFill>
                <a:latin typeface="Calibri" pitchFamily="34" charset="0"/>
                <a:ea typeface="ＭＳ Ｐゴシック" pitchFamily="34" charset="-128"/>
              </a:defRPr>
            </a:lvl9pPr>
          </a:lstStyle>
          <a:p>
            <a:pPr algn="ctr" fontAlgn="auto">
              <a:spcBef>
                <a:spcPts val="0"/>
              </a:spcBef>
              <a:spcAft>
                <a:spcPts val="0"/>
              </a:spcAft>
              <a:defRPr/>
            </a:pPr>
            <a:fld id="{1B22B33D-7E01-4EA5-87A7-2BE4347CE52C}" type="slidenum">
              <a:rPr lang="en-US" altLang="en-US" sz="1200">
                <a:solidFill>
                  <a:schemeClr val="bg1">
                    <a:lumMod val="50000"/>
                  </a:schemeClr>
                </a:solidFill>
                <a:latin typeface="+mn-lt"/>
                <a:cs typeface="+mn-cs"/>
              </a:rPr>
              <a:pPr algn="ctr" fontAlgn="auto">
                <a:spcBef>
                  <a:spcPts val="0"/>
                </a:spcBef>
                <a:spcAft>
                  <a:spcPts val="0"/>
                </a:spcAft>
                <a:defRPr/>
              </a:pPr>
              <a:t>4</a:t>
            </a:fld>
            <a:endParaRPr lang="en-US" altLang="en-US" sz="1200" dirty="0">
              <a:solidFill>
                <a:schemeClr val="bg1">
                  <a:lumMod val="50000"/>
                </a:schemeClr>
              </a:solidFill>
              <a:latin typeface="+mn-lt"/>
              <a:cs typeface="+mn-cs"/>
            </a:endParaRPr>
          </a:p>
        </p:txBody>
      </p:sp>
      <p:pic>
        <p:nvPicPr>
          <p:cNvPr id="14" name="Picture 9"/>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48073" y="3945827"/>
            <a:ext cx="2947394" cy="1893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92651" y="4835651"/>
            <a:ext cx="955549" cy="955549"/>
          </a:xfrm>
          <a:prstGeom prst="rect">
            <a:avLst/>
          </a:prstGeom>
        </p:spPr>
      </p:pic>
      <p:pic>
        <p:nvPicPr>
          <p:cNvPr id="17" name="Shape 179"/>
          <p:cNvPicPr preferRelativeResize="0">
            <a:picLocks noChangeAspect="1"/>
          </p:cNvPicPr>
          <p:nvPr/>
        </p:nvPicPr>
        <p:blipFill rotWithShape="1">
          <a:blip r:embed="rId8">
            <a:alphaModFix/>
          </a:blip>
          <a:srcRect/>
          <a:stretch/>
        </p:blipFill>
        <p:spPr>
          <a:xfrm>
            <a:off x="5288268" y="967581"/>
            <a:ext cx="3721731" cy="1828800"/>
          </a:xfrm>
          <a:prstGeom prst="rect">
            <a:avLst/>
          </a:prstGeom>
          <a:noFill/>
          <a:ln>
            <a:noFill/>
          </a:ln>
        </p:spPr>
      </p:pic>
      <p:pic>
        <p:nvPicPr>
          <p:cNvPr id="16" name="Picture 8"/>
          <p:cNvPicPr>
            <a:picLocks noChangeAspect="1"/>
          </p:cNvPicPr>
          <p:nvPr/>
        </p:nvPicPr>
        <p:blipFill rotWithShape="1">
          <a:blip r:embed="rId9" cstate="print">
            <a:extLst>
              <a:ext uri="{28A0092B-C50C-407E-A947-70E740481C1C}">
                <a14:useLocalDpi xmlns:a14="http://schemas.microsoft.com/office/drawing/2010/main" val="0"/>
              </a:ext>
            </a:extLst>
          </a:blip>
          <a:srcRect b="6657"/>
          <a:stretch/>
        </p:blipFill>
        <p:spPr bwMode="auto">
          <a:xfrm>
            <a:off x="3074024" y="1044302"/>
            <a:ext cx="1955176" cy="2689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0"/>
          <p:cNvSpPr txBox="1">
            <a:spLocks noChangeArrowheads="1"/>
          </p:cNvSpPr>
          <p:nvPr/>
        </p:nvSpPr>
        <p:spPr bwMode="auto">
          <a:xfrm>
            <a:off x="5690114" y="5838920"/>
            <a:ext cx="3276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spcBef>
                <a:spcPct val="20000"/>
              </a:spcBef>
              <a:buFont typeface="Arial" pitchFamily="34" charset="0"/>
              <a:defRPr sz="2400">
                <a:solidFill>
                  <a:schemeClr val="tx2"/>
                </a:solidFill>
                <a:latin typeface="Century Gothic" pitchFamily="34" charset="0"/>
              </a:defRPr>
            </a:lvl1pPr>
            <a:lvl2pPr marL="742950" indent="-285750" eaLnBrk="0" hangingPunct="0">
              <a:spcBef>
                <a:spcPct val="20000"/>
              </a:spcBef>
              <a:buFont typeface="Arial" pitchFamily="34" charset="0"/>
              <a:buChar char="•"/>
              <a:defRPr sz="2000">
                <a:solidFill>
                  <a:schemeClr val="tx2"/>
                </a:solidFill>
                <a:latin typeface="Century Gothic" pitchFamily="34" charset="0"/>
              </a:defRPr>
            </a:lvl2pPr>
            <a:lvl3pPr marL="1143000" indent="-228600" eaLnBrk="0" hangingPunct="0">
              <a:spcBef>
                <a:spcPct val="20000"/>
              </a:spcBef>
              <a:buFont typeface="Courier New" pitchFamily="49" charset="0"/>
              <a:buChar char="o"/>
              <a:defRPr>
                <a:solidFill>
                  <a:schemeClr val="tx2"/>
                </a:solidFill>
                <a:latin typeface="Century Gothic" pitchFamily="34" charset="0"/>
              </a:defRPr>
            </a:lvl3pPr>
            <a:lvl4pPr marL="1600200" indent="-228600" eaLnBrk="0" hangingPunct="0">
              <a:spcBef>
                <a:spcPct val="20000"/>
              </a:spcBef>
              <a:buFont typeface="Arial" pitchFamily="34" charset="0"/>
              <a:buChar char="–"/>
              <a:defRPr sz="1600">
                <a:solidFill>
                  <a:schemeClr val="tx2"/>
                </a:solidFill>
                <a:latin typeface="Century Gothic" pitchFamily="34" charset="0"/>
              </a:defRPr>
            </a:lvl4pPr>
            <a:lvl5pPr marL="2057400" indent="-228600" eaLnBrk="0" hangingPunct="0">
              <a:spcBef>
                <a:spcPct val="20000"/>
              </a:spcBef>
              <a:buFont typeface="Arial" pitchFamily="34" charset="0"/>
              <a:buChar char="»"/>
              <a:defRPr sz="1600">
                <a:solidFill>
                  <a:schemeClr val="tx2"/>
                </a:solidFill>
                <a:latin typeface="Century Gothic" pitchFamily="34" charset="0"/>
              </a:defRPr>
            </a:lvl5pPr>
            <a:lvl6pPr marL="2514600" indent="-228600" eaLnBrk="0" fontAlgn="base" hangingPunct="0">
              <a:spcBef>
                <a:spcPct val="20000"/>
              </a:spcBef>
              <a:spcAft>
                <a:spcPct val="0"/>
              </a:spcAft>
              <a:buFont typeface="Arial" pitchFamily="34" charset="0"/>
              <a:buChar char="»"/>
              <a:defRPr sz="1600">
                <a:solidFill>
                  <a:schemeClr val="tx2"/>
                </a:solidFill>
                <a:latin typeface="Century Gothic" pitchFamily="34" charset="0"/>
              </a:defRPr>
            </a:lvl6pPr>
            <a:lvl7pPr marL="2971800" indent="-228600" eaLnBrk="0" fontAlgn="base" hangingPunct="0">
              <a:spcBef>
                <a:spcPct val="20000"/>
              </a:spcBef>
              <a:spcAft>
                <a:spcPct val="0"/>
              </a:spcAft>
              <a:buFont typeface="Arial" pitchFamily="34" charset="0"/>
              <a:buChar char="»"/>
              <a:defRPr sz="1600">
                <a:solidFill>
                  <a:schemeClr val="tx2"/>
                </a:solidFill>
                <a:latin typeface="Century Gothic" pitchFamily="34" charset="0"/>
              </a:defRPr>
            </a:lvl7pPr>
            <a:lvl8pPr marL="3429000" indent="-228600" eaLnBrk="0" fontAlgn="base" hangingPunct="0">
              <a:spcBef>
                <a:spcPct val="20000"/>
              </a:spcBef>
              <a:spcAft>
                <a:spcPct val="0"/>
              </a:spcAft>
              <a:buFont typeface="Arial" pitchFamily="34" charset="0"/>
              <a:buChar char="»"/>
              <a:defRPr sz="1600">
                <a:solidFill>
                  <a:schemeClr val="tx2"/>
                </a:solidFill>
                <a:latin typeface="Century Gothic" pitchFamily="34" charset="0"/>
              </a:defRPr>
            </a:lvl8pPr>
            <a:lvl9pPr marL="3886200" indent="-228600" eaLnBrk="0" fontAlgn="base" hangingPunct="0">
              <a:spcBef>
                <a:spcPct val="20000"/>
              </a:spcBef>
              <a:spcAft>
                <a:spcPct val="0"/>
              </a:spcAft>
              <a:buFont typeface="Arial" pitchFamily="34" charset="0"/>
              <a:buChar char="»"/>
              <a:defRPr sz="1600">
                <a:solidFill>
                  <a:schemeClr val="tx2"/>
                </a:solidFill>
                <a:latin typeface="Century Gothic" pitchFamily="34" charset="0"/>
              </a:defRPr>
            </a:lvl9pPr>
          </a:lstStyle>
          <a:p>
            <a:pPr marL="0" indent="0" eaLnBrk="1" hangingPunct="1">
              <a:spcBef>
                <a:spcPct val="0"/>
              </a:spcBef>
            </a:pPr>
            <a:r>
              <a:rPr lang="en-US" altLang="en-US" sz="1800" b="1" dirty="0" smtClean="0"/>
              <a:t>Access to model output</a:t>
            </a:r>
            <a:endParaRPr lang="en-US" altLang="en-US" sz="1800" b="1" dirty="0"/>
          </a:p>
        </p:txBody>
      </p:sp>
      <p:sp>
        <p:nvSpPr>
          <p:cNvPr id="19" name="TextBox 11"/>
          <p:cNvSpPr txBox="1">
            <a:spLocks noChangeArrowheads="1"/>
          </p:cNvSpPr>
          <p:nvPr/>
        </p:nvSpPr>
        <p:spPr bwMode="auto">
          <a:xfrm>
            <a:off x="5653328" y="3077410"/>
            <a:ext cx="31524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spcBef>
                <a:spcPct val="20000"/>
              </a:spcBef>
              <a:buFont typeface="Arial" pitchFamily="34" charset="0"/>
              <a:defRPr sz="2400">
                <a:solidFill>
                  <a:schemeClr val="tx2"/>
                </a:solidFill>
                <a:latin typeface="Century Gothic" pitchFamily="34" charset="0"/>
              </a:defRPr>
            </a:lvl1pPr>
            <a:lvl2pPr marL="742950" indent="-285750" eaLnBrk="0" hangingPunct="0">
              <a:spcBef>
                <a:spcPct val="20000"/>
              </a:spcBef>
              <a:buFont typeface="Arial" pitchFamily="34" charset="0"/>
              <a:buChar char="•"/>
              <a:defRPr sz="2000">
                <a:solidFill>
                  <a:schemeClr val="tx2"/>
                </a:solidFill>
                <a:latin typeface="Century Gothic" pitchFamily="34" charset="0"/>
              </a:defRPr>
            </a:lvl2pPr>
            <a:lvl3pPr marL="1143000" indent="-228600" eaLnBrk="0" hangingPunct="0">
              <a:spcBef>
                <a:spcPct val="20000"/>
              </a:spcBef>
              <a:buFont typeface="Courier New" pitchFamily="49" charset="0"/>
              <a:buChar char="o"/>
              <a:defRPr>
                <a:solidFill>
                  <a:schemeClr val="tx2"/>
                </a:solidFill>
                <a:latin typeface="Century Gothic" pitchFamily="34" charset="0"/>
              </a:defRPr>
            </a:lvl3pPr>
            <a:lvl4pPr marL="1600200" indent="-228600" eaLnBrk="0" hangingPunct="0">
              <a:spcBef>
                <a:spcPct val="20000"/>
              </a:spcBef>
              <a:buFont typeface="Arial" pitchFamily="34" charset="0"/>
              <a:buChar char="–"/>
              <a:defRPr sz="1600">
                <a:solidFill>
                  <a:schemeClr val="tx2"/>
                </a:solidFill>
                <a:latin typeface="Century Gothic" pitchFamily="34" charset="0"/>
              </a:defRPr>
            </a:lvl4pPr>
            <a:lvl5pPr marL="2057400" indent="-228600" eaLnBrk="0" hangingPunct="0">
              <a:spcBef>
                <a:spcPct val="20000"/>
              </a:spcBef>
              <a:buFont typeface="Arial" pitchFamily="34" charset="0"/>
              <a:buChar char="»"/>
              <a:defRPr sz="1600">
                <a:solidFill>
                  <a:schemeClr val="tx2"/>
                </a:solidFill>
                <a:latin typeface="Century Gothic" pitchFamily="34" charset="0"/>
              </a:defRPr>
            </a:lvl5pPr>
            <a:lvl6pPr marL="2514600" indent="-228600" eaLnBrk="0" fontAlgn="base" hangingPunct="0">
              <a:spcBef>
                <a:spcPct val="20000"/>
              </a:spcBef>
              <a:spcAft>
                <a:spcPct val="0"/>
              </a:spcAft>
              <a:buFont typeface="Arial" pitchFamily="34" charset="0"/>
              <a:buChar char="»"/>
              <a:defRPr sz="1600">
                <a:solidFill>
                  <a:schemeClr val="tx2"/>
                </a:solidFill>
                <a:latin typeface="Century Gothic" pitchFamily="34" charset="0"/>
              </a:defRPr>
            </a:lvl6pPr>
            <a:lvl7pPr marL="2971800" indent="-228600" eaLnBrk="0" fontAlgn="base" hangingPunct="0">
              <a:spcBef>
                <a:spcPct val="20000"/>
              </a:spcBef>
              <a:spcAft>
                <a:spcPct val="0"/>
              </a:spcAft>
              <a:buFont typeface="Arial" pitchFamily="34" charset="0"/>
              <a:buChar char="»"/>
              <a:defRPr sz="1600">
                <a:solidFill>
                  <a:schemeClr val="tx2"/>
                </a:solidFill>
                <a:latin typeface="Century Gothic" pitchFamily="34" charset="0"/>
              </a:defRPr>
            </a:lvl7pPr>
            <a:lvl8pPr marL="3429000" indent="-228600" eaLnBrk="0" fontAlgn="base" hangingPunct="0">
              <a:spcBef>
                <a:spcPct val="20000"/>
              </a:spcBef>
              <a:spcAft>
                <a:spcPct val="0"/>
              </a:spcAft>
              <a:buFont typeface="Arial" pitchFamily="34" charset="0"/>
              <a:buChar char="»"/>
              <a:defRPr sz="1600">
                <a:solidFill>
                  <a:schemeClr val="tx2"/>
                </a:solidFill>
                <a:latin typeface="Century Gothic" pitchFamily="34" charset="0"/>
              </a:defRPr>
            </a:lvl8pPr>
            <a:lvl9pPr marL="3886200" indent="-228600" eaLnBrk="0" fontAlgn="base" hangingPunct="0">
              <a:spcBef>
                <a:spcPct val="20000"/>
              </a:spcBef>
              <a:spcAft>
                <a:spcPct val="0"/>
              </a:spcAft>
              <a:buFont typeface="Arial" pitchFamily="34" charset="0"/>
              <a:buChar char="»"/>
              <a:defRPr sz="1600">
                <a:solidFill>
                  <a:schemeClr val="tx2"/>
                </a:solidFill>
                <a:latin typeface="Century Gothic" pitchFamily="34" charset="0"/>
              </a:defRPr>
            </a:lvl9pPr>
          </a:lstStyle>
          <a:p>
            <a:pPr marL="0" indent="0" eaLnBrk="1" hangingPunct="1">
              <a:spcBef>
                <a:spcPct val="0"/>
              </a:spcBef>
            </a:pPr>
            <a:r>
              <a:rPr lang="en-US" altLang="en-US" sz="1800" b="1" dirty="0"/>
              <a:t>2 week cache of </a:t>
            </a:r>
            <a:r>
              <a:rPr lang="en-US" altLang="en-US" sz="1800" b="1" dirty="0" smtClean="0"/>
              <a:t>real-time observations</a:t>
            </a:r>
            <a:endParaRPr lang="en-US" altLang="en-US" sz="1800" b="1" dirty="0"/>
          </a:p>
        </p:txBody>
      </p:sp>
      <p:pic>
        <p:nvPicPr>
          <p:cNvPr id="2050" name="Picture 2"/>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356"/>
          <a:stretch/>
        </p:blipFill>
        <p:spPr bwMode="auto">
          <a:xfrm>
            <a:off x="608807" y="4800600"/>
            <a:ext cx="1143793" cy="15310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 name="TextBox 1"/>
          <p:cNvSpPr txBox="1"/>
          <p:nvPr/>
        </p:nvSpPr>
        <p:spPr>
          <a:xfrm>
            <a:off x="560469" y="2895878"/>
            <a:ext cx="1309974" cy="369332"/>
          </a:xfrm>
          <a:prstGeom prst="rect">
            <a:avLst/>
          </a:prstGeom>
          <a:noFill/>
        </p:spPr>
        <p:txBody>
          <a:bodyPr wrap="none" rtlCol="0">
            <a:spAutoFit/>
          </a:bodyPr>
          <a:lstStyle/>
          <a:p>
            <a:r>
              <a:rPr lang="en-US" b="1" dirty="0" smtClean="0">
                <a:solidFill>
                  <a:schemeClr val="tx2"/>
                </a:solidFill>
              </a:rPr>
              <a:t>Standards</a:t>
            </a:r>
            <a:endParaRPr lang="en-US" b="1" dirty="0">
              <a:solidFill>
                <a:schemeClr val="tx2"/>
              </a:solidFill>
            </a:endParaRPr>
          </a:p>
        </p:txBody>
      </p:sp>
      <p:sp>
        <p:nvSpPr>
          <p:cNvPr id="3" name="TextBox 2"/>
          <p:cNvSpPr txBox="1"/>
          <p:nvPr/>
        </p:nvSpPr>
        <p:spPr>
          <a:xfrm>
            <a:off x="3011683" y="3810000"/>
            <a:ext cx="2276585" cy="646331"/>
          </a:xfrm>
          <a:prstGeom prst="rect">
            <a:avLst/>
          </a:prstGeom>
          <a:noFill/>
        </p:spPr>
        <p:txBody>
          <a:bodyPr wrap="none" rtlCol="0">
            <a:spAutoFit/>
          </a:bodyPr>
          <a:lstStyle/>
          <a:p>
            <a:r>
              <a:rPr lang="en-US" b="1" dirty="0" smtClean="0">
                <a:solidFill>
                  <a:schemeClr val="tx2"/>
                </a:solidFill>
              </a:rPr>
              <a:t>Access on 1 page:</a:t>
            </a:r>
          </a:p>
          <a:p>
            <a:r>
              <a:rPr lang="en-US" b="1" dirty="0" smtClean="0">
                <a:solidFill>
                  <a:schemeClr val="tx2"/>
                </a:solidFill>
              </a:rPr>
              <a:t>Ioos.us</a:t>
            </a:r>
            <a:endParaRPr lang="en-US" b="1" dirty="0">
              <a:solidFill>
                <a:schemeClr val="tx2"/>
              </a:solidFill>
            </a:endParaRPr>
          </a:p>
        </p:txBody>
      </p:sp>
      <p:sp>
        <p:nvSpPr>
          <p:cNvPr id="4" name="TextBox 3"/>
          <p:cNvSpPr txBox="1"/>
          <p:nvPr/>
        </p:nvSpPr>
        <p:spPr>
          <a:xfrm>
            <a:off x="1981200" y="5612554"/>
            <a:ext cx="1354858" cy="646331"/>
          </a:xfrm>
          <a:prstGeom prst="rect">
            <a:avLst/>
          </a:prstGeom>
          <a:noFill/>
        </p:spPr>
        <p:txBody>
          <a:bodyPr wrap="none" rtlCol="0">
            <a:spAutoFit/>
          </a:bodyPr>
          <a:lstStyle/>
          <a:p>
            <a:r>
              <a:rPr lang="en-US" b="1" dirty="0" smtClean="0">
                <a:solidFill>
                  <a:schemeClr val="tx2"/>
                </a:solidFill>
              </a:rPr>
              <a:t>Quality</a:t>
            </a:r>
          </a:p>
          <a:p>
            <a:r>
              <a:rPr lang="en-US" b="1" dirty="0" smtClean="0">
                <a:solidFill>
                  <a:schemeClr val="tx2"/>
                </a:solidFill>
              </a:rPr>
              <a:t>Assurance</a:t>
            </a:r>
            <a:endParaRPr lang="en-US" b="1" dirty="0">
              <a:solidFill>
                <a:schemeClr val="tx2"/>
              </a:solidFill>
            </a:endParaRPr>
          </a:p>
        </p:txBody>
      </p:sp>
    </p:spTree>
    <p:extLst>
      <p:ext uri="{BB962C8B-B14F-4D97-AF65-F5344CB8AC3E}">
        <p14:creationId xmlns:p14="http://schemas.microsoft.com/office/powerpoint/2010/main" val="12082027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Deep Water Horizon </a:t>
            </a:r>
            <a:endParaRPr lang="en-US" dirty="0"/>
          </a:p>
        </p:txBody>
      </p:sp>
      <p:sp>
        <p:nvSpPr>
          <p:cNvPr id="3" name="Slide Number Placeholder 2"/>
          <p:cNvSpPr>
            <a:spLocks noGrp="1"/>
          </p:cNvSpPr>
          <p:nvPr>
            <p:ph type="sldNum" sz="quarter" idx="12"/>
          </p:nvPr>
        </p:nvSpPr>
        <p:spPr/>
        <p:txBody>
          <a:bodyPr/>
          <a:lstStyle/>
          <a:p>
            <a:fld id="{462EDC6A-85B5-48FF-8CAA-32BDD173A8C0}" type="slidenum">
              <a:rPr lang="en-US" smtClean="0"/>
              <a:pPr/>
              <a:t>5</a:t>
            </a:fld>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611" y="679126"/>
            <a:ext cx="8418190" cy="5728490"/>
          </a:xfrm>
          <a:prstGeom prst="rect">
            <a:avLst/>
          </a:prstGeom>
        </p:spPr>
      </p:pic>
    </p:spTree>
    <p:extLst>
      <p:ext uri="{BB962C8B-B14F-4D97-AF65-F5344CB8AC3E}">
        <p14:creationId xmlns:p14="http://schemas.microsoft.com/office/powerpoint/2010/main" val="8969605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http://euler.msi.ucsb.edu/realtime/spill/sim/animated.gif"/>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84098" y="3078408"/>
            <a:ext cx="3811589" cy="3096652"/>
          </a:xfrm>
          <a:prstGeom prst="rect">
            <a:avLst/>
          </a:prstGeom>
          <a:noFill/>
          <a:extLst>
            <a:ext uri="{909E8E84-426E-40DD-AFC4-6F175D3DCCD1}">
              <a14:hiddenFill xmlns:a14="http://schemas.microsoft.com/office/drawing/2010/main">
                <a:solidFill>
                  <a:srgbClr val="FFFFFF"/>
                </a:solidFill>
              </a14:hiddenFill>
            </a:ext>
          </a:extLst>
        </p:spPr>
      </p:pic>
      <p:sp>
        <p:nvSpPr>
          <p:cNvPr id="45059" name="Title 1"/>
          <p:cNvSpPr>
            <a:spLocks noGrp="1"/>
          </p:cNvSpPr>
          <p:nvPr>
            <p:ph type="title"/>
          </p:nvPr>
        </p:nvSpPr>
        <p:spPr/>
        <p:txBody>
          <a:bodyPr/>
          <a:lstStyle/>
          <a:p>
            <a:r>
              <a:rPr lang="en-US" altLang="en-US" dirty="0" smtClean="0"/>
              <a:t>Refugio State Beach Oil Spill – May 2015</a:t>
            </a:r>
          </a:p>
        </p:txBody>
      </p:sp>
      <p:pic>
        <p:nvPicPr>
          <p:cNvPr id="45061" name="Picture 4" descr="glider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508" y="3092894"/>
            <a:ext cx="963028" cy="786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Picture 6" descr="roms2015051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015" y="5010621"/>
            <a:ext cx="957069" cy="106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3" name="AutoShape 8" descr="Displaying 2015-05-20 16.27.09.jpg"/>
          <p:cNvSpPr>
            <a:spLocks noChangeAspect="1" noChangeArrowheads="1"/>
          </p:cNvSpPr>
          <p:nvPr/>
        </p:nvSpPr>
        <p:spPr bwMode="auto">
          <a:xfrm>
            <a:off x="117995" y="-108447"/>
            <a:ext cx="227646" cy="228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474" tIns="34237" rIns="68474" bIns="34237"/>
          <a:lstStyle>
            <a:lvl1pPr defTabSz="906463" eaLnBrk="0" hangingPunct="0">
              <a:spcBef>
                <a:spcPct val="20000"/>
              </a:spcBef>
              <a:buChar char="•"/>
              <a:defRPr sz="4300">
                <a:solidFill>
                  <a:schemeClr val="tx1"/>
                </a:solidFill>
                <a:latin typeface="Arial" pitchFamily="34" charset="0"/>
                <a:ea typeface="ＭＳ Ｐゴシック" pitchFamily="34" charset="-128"/>
              </a:defRPr>
            </a:lvl1pPr>
            <a:lvl2pPr marL="742950" indent="-285750" defTabSz="906463" eaLnBrk="0" hangingPunct="0">
              <a:spcBef>
                <a:spcPct val="20000"/>
              </a:spcBef>
              <a:buChar char="–"/>
              <a:defRPr sz="3700">
                <a:solidFill>
                  <a:schemeClr val="tx1"/>
                </a:solidFill>
                <a:latin typeface="Arial" pitchFamily="34" charset="0"/>
                <a:ea typeface="ＭＳ Ｐゴシック" pitchFamily="34" charset="-128"/>
              </a:defRPr>
            </a:lvl2pPr>
            <a:lvl3pPr marL="1143000" indent="-228600" defTabSz="906463" eaLnBrk="0" hangingPunct="0">
              <a:spcBef>
                <a:spcPct val="20000"/>
              </a:spcBef>
              <a:buChar char="•"/>
              <a:defRPr sz="3200">
                <a:solidFill>
                  <a:schemeClr val="tx1"/>
                </a:solidFill>
                <a:latin typeface="Arial" pitchFamily="34" charset="0"/>
                <a:ea typeface="ＭＳ Ｐゴシック" pitchFamily="34" charset="-128"/>
              </a:defRPr>
            </a:lvl3pPr>
            <a:lvl4pPr marL="1600200" indent="-228600" defTabSz="906463" eaLnBrk="0" hangingPunct="0">
              <a:spcBef>
                <a:spcPct val="20000"/>
              </a:spcBef>
              <a:buChar char="–"/>
              <a:defRPr sz="2700">
                <a:solidFill>
                  <a:schemeClr val="tx1"/>
                </a:solidFill>
                <a:latin typeface="Arial" pitchFamily="34" charset="0"/>
                <a:ea typeface="ＭＳ Ｐゴシック" pitchFamily="34" charset="-128"/>
              </a:defRPr>
            </a:lvl4pPr>
            <a:lvl5pPr marL="2057400" indent="-228600" defTabSz="906463" eaLnBrk="0" hangingPunct="0">
              <a:spcBef>
                <a:spcPct val="20000"/>
              </a:spcBef>
              <a:buChar char="»"/>
              <a:defRPr sz="2700">
                <a:solidFill>
                  <a:schemeClr val="tx1"/>
                </a:solidFill>
                <a:latin typeface="Arial" pitchFamily="34" charset="0"/>
                <a:ea typeface="ＭＳ Ｐゴシック" pitchFamily="34" charset="-128"/>
              </a:defRPr>
            </a:lvl5pPr>
            <a:lvl6pPr marL="25146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6pPr>
            <a:lvl7pPr marL="29718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7pPr>
            <a:lvl8pPr marL="34290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8pPr>
            <a:lvl9pPr marL="38862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9pPr>
          </a:lstStyle>
          <a:p>
            <a:pPr eaLnBrk="1" hangingPunct="1">
              <a:spcBef>
                <a:spcPct val="0"/>
              </a:spcBef>
              <a:buFontTx/>
              <a:buNone/>
            </a:pPr>
            <a:endParaRPr lang="en-US" altLang="en-US" sz="2400">
              <a:solidFill>
                <a:srgbClr val="000000"/>
              </a:solidFill>
              <a:latin typeface="Calibri" pitchFamily="34" charset="0"/>
              <a:cs typeface="Arial" pitchFamily="34" charset="0"/>
            </a:endParaRPr>
          </a:p>
        </p:txBody>
      </p:sp>
      <p:sp>
        <p:nvSpPr>
          <p:cNvPr id="45064" name="AutoShape 10" descr="Displaying 2015-05-20 16.27.09.jpg"/>
          <p:cNvSpPr>
            <a:spLocks noChangeAspect="1" noChangeArrowheads="1"/>
          </p:cNvSpPr>
          <p:nvPr/>
        </p:nvSpPr>
        <p:spPr bwMode="auto">
          <a:xfrm>
            <a:off x="231222" y="5960"/>
            <a:ext cx="228838" cy="2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474" tIns="34237" rIns="68474" bIns="34237"/>
          <a:lstStyle>
            <a:lvl1pPr defTabSz="906463" eaLnBrk="0" hangingPunct="0">
              <a:spcBef>
                <a:spcPct val="20000"/>
              </a:spcBef>
              <a:buChar char="•"/>
              <a:defRPr sz="4300">
                <a:solidFill>
                  <a:schemeClr val="tx1"/>
                </a:solidFill>
                <a:latin typeface="Arial" pitchFamily="34" charset="0"/>
                <a:ea typeface="ＭＳ Ｐゴシック" pitchFamily="34" charset="-128"/>
              </a:defRPr>
            </a:lvl1pPr>
            <a:lvl2pPr marL="742950" indent="-285750" defTabSz="906463" eaLnBrk="0" hangingPunct="0">
              <a:spcBef>
                <a:spcPct val="20000"/>
              </a:spcBef>
              <a:buChar char="–"/>
              <a:defRPr sz="3700">
                <a:solidFill>
                  <a:schemeClr val="tx1"/>
                </a:solidFill>
                <a:latin typeface="Arial" pitchFamily="34" charset="0"/>
                <a:ea typeface="ＭＳ Ｐゴシック" pitchFamily="34" charset="-128"/>
              </a:defRPr>
            </a:lvl2pPr>
            <a:lvl3pPr marL="1143000" indent="-228600" defTabSz="906463" eaLnBrk="0" hangingPunct="0">
              <a:spcBef>
                <a:spcPct val="20000"/>
              </a:spcBef>
              <a:buChar char="•"/>
              <a:defRPr sz="3200">
                <a:solidFill>
                  <a:schemeClr val="tx1"/>
                </a:solidFill>
                <a:latin typeface="Arial" pitchFamily="34" charset="0"/>
                <a:ea typeface="ＭＳ Ｐゴシック" pitchFamily="34" charset="-128"/>
              </a:defRPr>
            </a:lvl3pPr>
            <a:lvl4pPr marL="1600200" indent="-228600" defTabSz="906463" eaLnBrk="0" hangingPunct="0">
              <a:spcBef>
                <a:spcPct val="20000"/>
              </a:spcBef>
              <a:buChar char="–"/>
              <a:defRPr sz="2700">
                <a:solidFill>
                  <a:schemeClr val="tx1"/>
                </a:solidFill>
                <a:latin typeface="Arial" pitchFamily="34" charset="0"/>
                <a:ea typeface="ＭＳ Ｐゴシック" pitchFamily="34" charset="-128"/>
              </a:defRPr>
            </a:lvl4pPr>
            <a:lvl5pPr marL="2057400" indent="-228600" defTabSz="906463" eaLnBrk="0" hangingPunct="0">
              <a:spcBef>
                <a:spcPct val="20000"/>
              </a:spcBef>
              <a:buChar char="»"/>
              <a:defRPr sz="2700">
                <a:solidFill>
                  <a:schemeClr val="tx1"/>
                </a:solidFill>
                <a:latin typeface="Arial" pitchFamily="34" charset="0"/>
                <a:ea typeface="ＭＳ Ｐゴシック" pitchFamily="34" charset="-128"/>
              </a:defRPr>
            </a:lvl5pPr>
            <a:lvl6pPr marL="25146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6pPr>
            <a:lvl7pPr marL="29718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7pPr>
            <a:lvl8pPr marL="34290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8pPr>
            <a:lvl9pPr marL="38862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9pPr>
          </a:lstStyle>
          <a:p>
            <a:pPr eaLnBrk="1" hangingPunct="1">
              <a:spcBef>
                <a:spcPct val="0"/>
              </a:spcBef>
              <a:buFontTx/>
              <a:buNone/>
            </a:pPr>
            <a:endParaRPr lang="en-US" altLang="en-US" sz="2400">
              <a:solidFill>
                <a:srgbClr val="000000"/>
              </a:solidFill>
              <a:latin typeface="Calibri" pitchFamily="34" charset="0"/>
              <a:cs typeface="Arial" pitchFamily="34" charset="0"/>
            </a:endParaRPr>
          </a:p>
        </p:txBody>
      </p:sp>
      <p:pic>
        <p:nvPicPr>
          <p:cNvPr id="45065" name="Picture 13"/>
          <p:cNvPicPr>
            <a:picLocks noChangeAspect="1" noChangeArrowheads="1"/>
          </p:cNvPicPr>
          <p:nvPr/>
        </p:nvPicPr>
        <p:blipFill>
          <a:blip r:embed="rId6">
            <a:extLst>
              <a:ext uri="{28A0092B-C50C-407E-A947-70E740481C1C}">
                <a14:useLocalDpi xmlns:a14="http://schemas.microsoft.com/office/drawing/2010/main" val="0"/>
              </a:ext>
            </a:extLst>
          </a:blip>
          <a:srcRect l="60283" t="5251" r="10149" b="78207"/>
          <a:stretch>
            <a:fillRect/>
          </a:stretch>
        </p:blipFill>
        <p:spPr bwMode="auto">
          <a:xfrm>
            <a:off x="449348" y="1640128"/>
            <a:ext cx="4647088" cy="8867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5066" name="TextBox 5"/>
          <p:cNvSpPr txBox="1">
            <a:spLocks noChangeArrowheads="1"/>
          </p:cNvSpPr>
          <p:nvPr/>
        </p:nvSpPr>
        <p:spPr bwMode="auto">
          <a:xfrm>
            <a:off x="1445740" y="3319349"/>
            <a:ext cx="1012897" cy="438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474" tIns="34237" rIns="68474" bIns="34237">
            <a:spAutoFit/>
          </a:bodyPr>
          <a:lstStyle>
            <a:lvl1pPr defTabSz="906463" eaLnBrk="0" hangingPunct="0">
              <a:spcBef>
                <a:spcPct val="20000"/>
              </a:spcBef>
              <a:buChar char="•"/>
              <a:defRPr sz="4300">
                <a:solidFill>
                  <a:schemeClr val="tx1"/>
                </a:solidFill>
                <a:latin typeface="Arial" pitchFamily="34" charset="0"/>
                <a:ea typeface="ＭＳ Ｐゴシック" pitchFamily="34" charset="-128"/>
              </a:defRPr>
            </a:lvl1pPr>
            <a:lvl2pPr marL="742950" indent="-285750" defTabSz="906463" eaLnBrk="0" hangingPunct="0">
              <a:spcBef>
                <a:spcPct val="20000"/>
              </a:spcBef>
              <a:buChar char="–"/>
              <a:defRPr sz="3700">
                <a:solidFill>
                  <a:schemeClr val="tx1"/>
                </a:solidFill>
                <a:latin typeface="Arial" pitchFamily="34" charset="0"/>
                <a:ea typeface="ＭＳ Ｐゴシック" pitchFamily="34" charset="-128"/>
              </a:defRPr>
            </a:lvl2pPr>
            <a:lvl3pPr marL="1143000" indent="-228600" defTabSz="906463" eaLnBrk="0" hangingPunct="0">
              <a:spcBef>
                <a:spcPct val="20000"/>
              </a:spcBef>
              <a:buChar char="•"/>
              <a:defRPr sz="3200">
                <a:solidFill>
                  <a:schemeClr val="tx1"/>
                </a:solidFill>
                <a:latin typeface="Arial" pitchFamily="34" charset="0"/>
                <a:ea typeface="ＭＳ Ｐゴシック" pitchFamily="34" charset="-128"/>
              </a:defRPr>
            </a:lvl3pPr>
            <a:lvl4pPr marL="1600200" indent="-228600" defTabSz="906463" eaLnBrk="0" hangingPunct="0">
              <a:spcBef>
                <a:spcPct val="20000"/>
              </a:spcBef>
              <a:buChar char="–"/>
              <a:defRPr sz="2700">
                <a:solidFill>
                  <a:schemeClr val="tx1"/>
                </a:solidFill>
                <a:latin typeface="Arial" pitchFamily="34" charset="0"/>
                <a:ea typeface="ＭＳ Ｐゴシック" pitchFamily="34" charset="-128"/>
              </a:defRPr>
            </a:lvl4pPr>
            <a:lvl5pPr marL="2057400" indent="-228600" defTabSz="906463" eaLnBrk="0" hangingPunct="0">
              <a:spcBef>
                <a:spcPct val="20000"/>
              </a:spcBef>
              <a:buChar char="»"/>
              <a:defRPr sz="2700">
                <a:solidFill>
                  <a:schemeClr val="tx1"/>
                </a:solidFill>
                <a:latin typeface="Arial" pitchFamily="34" charset="0"/>
                <a:ea typeface="ＭＳ Ｐゴシック" pitchFamily="34" charset="-128"/>
              </a:defRPr>
            </a:lvl5pPr>
            <a:lvl6pPr marL="25146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6pPr>
            <a:lvl7pPr marL="29718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7pPr>
            <a:lvl8pPr marL="34290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8pPr>
            <a:lvl9pPr marL="38862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9pPr>
          </a:lstStyle>
          <a:p>
            <a:pPr eaLnBrk="1" hangingPunct="1">
              <a:spcBef>
                <a:spcPct val="0"/>
              </a:spcBef>
              <a:buFontTx/>
              <a:buNone/>
            </a:pPr>
            <a:r>
              <a:rPr lang="en-US" altLang="en-US" sz="2400">
                <a:solidFill>
                  <a:srgbClr val="000000"/>
                </a:solidFill>
                <a:latin typeface="Calibri" pitchFamily="34" charset="0"/>
                <a:cs typeface="Arial" pitchFamily="34" charset="0"/>
              </a:rPr>
              <a:t>Gliders</a:t>
            </a:r>
          </a:p>
        </p:txBody>
      </p:sp>
      <p:sp>
        <p:nvSpPr>
          <p:cNvPr id="45067" name="TextBox 6"/>
          <p:cNvSpPr txBox="1">
            <a:spLocks noChangeArrowheads="1"/>
          </p:cNvSpPr>
          <p:nvPr/>
        </p:nvSpPr>
        <p:spPr bwMode="auto">
          <a:xfrm>
            <a:off x="1291983" y="5281162"/>
            <a:ext cx="1399656" cy="438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474" tIns="34237" rIns="68474" bIns="34237">
            <a:spAutoFit/>
          </a:bodyPr>
          <a:lstStyle>
            <a:lvl1pPr defTabSz="906463" eaLnBrk="0" hangingPunct="0">
              <a:spcBef>
                <a:spcPct val="20000"/>
              </a:spcBef>
              <a:buChar char="•"/>
              <a:defRPr sz="4300">
                <a:solidFill>
                  <a:schemeClr val="tx1"/>
                </a:solidFill>
                <a:latin typeface="Arial" pitchFamily="34" charset="0"/>
                <a:ea typeface="ＭＳ Ｐゴシック" pitchFamily="34" charset="-128"/>
              </a:defRPr>
            </a:lvl1pPr>
            <a:lvl2pPr marL="742950" indent="-285750" defTabSz="906463" eaLnBrk="0" hangingPunct="0">
              <a:spcBef>
                <a:spcPct val="20000"/>
              </a:spcBef>
              <a:buChar char="–"/>
              <a:defRPr sz="3700">
                <a:solidFill>
                  <a:schemeClr val="tx1"/>
                </a:solidFill>
                <a:latin typeface="Arial" pitchFamily="34" charset="0"/>
                <a:ea typeface="ＭＳ Ｐゴシック" pitchFamily="34" charset="-128"/>
              </a:defRPr>
            </a:lvl2pPr>
            <a:lvl3pPr marL="1143000" indent="-228600" defTabSz="906463" eaLnBrk="0" hangingPunct="0">
              <a:spcBef>
                <a:spcPct val="20000"/>
              </a:spcBef>
              <a:buChar char="•"/>
              <a:defRPr sz="3200">
                <a:solidFill>
                  <a:schemeClr val="tx1"/>
                </a:solidFill>
                <a:latin typeface="Arial" pitchFamily="34" charset="0"/>
                <a:ea typeface="ＭＳ Ｐゴシック" pitchFamily="34" charset="-128"/>
              </a:defRPr>
            </a:lvl3pPr>
            <a:lvl4pPr marL="1600200" indent="-228600" defTabSz="906463" eaLnBrk="0" hangingPunct="0">
              <a:spcBef>
                <a:spcPct val="20000"/>
              </a:spcBef>
              <a:buChar char="–"/>
              <a:defRPr sz="2700">
                <a:solidFill>
                  <a:schemeClr val="tx1"/>
                </a:solidFill>
                <a:latin typeface="Arial" pitchFamily="34" charset="0"/>
                <a:ea typeface="ＭＳ Ｐゴシック" pitchFamily="34" charset="-128"/>
              </a:defRPr>
            </a:lvl4pPr>
            <a:lvl5pPr marL="2057400" indent="-228600" defTabSz="906463" eaLnBrk="0" hangingPunct="0">
              <a:spcBef>
                <a:spcPct val="20000"/>
              </a:spcBef>
              <a:buChar char="»"/>
              <a:defRPr sz="2700">
                <a:solidFill>
                  <a:schemeClr val="tx1"/>
                </a:solidFill>
                <a:latin typeface="Arial" pitchFamily="34" charset="0"/>
                <a:ea typeface="ＭＳ Ｐゴシック" pitchFamily="34" charset="-128"/>
              </a:defRPr>
            </a:lvl5pPr>
            <a:lvl6pPr marL="25146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6pPr>
            <a:lvl7pPr marL="29718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7pPr>
            <a:lvl8pPr marL="34290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8pPr>
            <a:lvl9pPr marL="38862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9pPr>
          </a:lstStyle>
          <a:p>
            <a:pPr eaLnBrk="1" hangingPunct="1">
              <a:spcBef>
                <a:spcPct val="0"/>
              </a:spcBef>
              <a:buFontTx/>
              <a:buNone/>
            </a:pPr>
            <a:r>
              <a:rPr lang="en-US" altLang="en-US" sz="2400">
                <a:solidFill>
                  <a:srgbClr val="000000"/>
                </a:solidFill>
                <a:latin typeface="Calibri" pitchFamily="34" charset="0"/>
                <a:cs typeface="Arial" pitchFamily="34" charset="0"/>
              </a:rPr>
              <a:t> Modeling</a:t>
            </a:r>
          </a:p>
        </p:txBody>
      </p:sp>
      <p:pic>
        <p:nvPicPr>
          <p:cNvPr id="45068" name="Picture 11"/>
          <p:cNvPicPr>
            <a:picLocks noChangeAspect="1"/>
          </p:cNvPicPr>
          <p:nvPr/>
        </p:nvPicPr>
        <p:blipFill>
          <a:blip r:embed="rId7">
            <a:extLst>
              <a:ext uri="{28A0092B-C50C-407E-A947-70E740481C1C}">
                <a14:useLocalDpi xmlns:a14="http://schemas.microsoft.com/office/drawing/2010/main" val="0"/>
              </a:ext>
            </a:extLst>
          </a:blip>
          <a:srcRect l="4385" t="2173" b="2467"/>
          <a:stretch>
            <a:fillRect/>
          </a:stretch>
        </p:blipFill>
        <p:spPr bwMode="auto">
          <a:xfrm>
            <a:off x="106078" y="4066649"/>
            <a:ext cx="1128698" cy="864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9" name="Right Brace 12"/>
          <p:cNvSpPr>
            <a:spLocks/>
          </p:cNvSpPr>
          <p:nvPr/>
        </p:nvSpPr>
        <p:spPr bwMode="auto">
          <a:xfrm>
            <a:off x="2512470" y="3219234"/>
            <a:ext cx="520845" cy="2858096"/>
          </a:xfrm>
          <a:prstGeom prst="rightBrace">
            <a:avLst>
              <a:gd name="adj1" fmla="val 8282"/>
              <a:gd name="adj2" fmla="val 50000"/>
            </a:avLst>
          </a:prstGeom>
          <a:noFill/>
          <a:ln w="381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68474" tIns="34237" rIns="68474" bIns="34237"/>
          <a:lstStyle>
            <a:lvl1pPr defTabSz="685800" eaLnBrk="0" hangingPunct="0">
              <a:spcBef>
                <a:spcPct val="20000"/>
              </a:spcBef>
              <a:buChar char="•"/>
              <a:defRPr sz="4300">
                <a:solidFill>
                  <a:schemeClr val="tx1"/>
                </a:solidFill>
                <a:latin typeface="Arial" pitchFamily="34" charset="0"/>
                <a:ea typeface="ＭＳ Ｐゴシック" pitchFamily="34" charset="-128"/>
              </a:defRPr>
            </a:lvl1pPr>
            <a:lvl2pPr marL="742950" indent="-285750" defTabSz="685800" eaLnBrk="0" hangingPunct="0">
              <a:spcBef>
                <a:spcPct val="20000"/>
              </a:spcBef>
              <a:buChar char="–"/>
              <a:defRPr sz="3700">
                <a:solidFill>
                  <a:schemeClr val="tx1"/>
                </a:solidFill>
                <a:latin typeface="Arial" pitchFamily="34" charset="0"/>
                <a:ea typeface="ＭＳ Ｐゴシック" pitchFamily="34" charset="-128"/>
              </a:defRPr>
            </a:lvl2pPr>
            <a:lvl3pPr marL="1143000" indent="-228600" defTabSz="685800" eaLnBrk="0" hangingPunct="0">
              <a:spcBef>
                <a:spcPct val="20000"/>
              </a:spcBef>
              <a:buChar char="•"/>
              <a:defRPr sz="3200">
                <a:solidFill>
                  <a:schemeClr val="tx1"/>
                </a:solidFill>
                <a:latin typeface="Arial" pitchFamily="34" charset="0"/>
                <a:ea typeface="ＭＳ Ｐゴシック" pitchFamily="34" charset="-128"/>
              </a:defRPr>
            </a:lvl3pPr>
            <a:lvl4pPr marL="1600200" indent="-228600" defTabSz="685800" eaLnBrk="0" hangingPunct="0">
              <a:spcBef>
                <a:spcPct val="20000"/>
              </a:spcBef>
              <a:buChar char="–"/>
              <a:defRPr sz="2700">
                <a:solidFill>
                  <a:schemeClr val="tx1"/>
                </a:solidFill>
                <a:latin typeface="Arial" pitchFamily="34" charset="0"/>
                <a:ea typeface="ＭＳ Ｐゴシック" pitchFamily="34" charset="-128"/>
              </a:defRPr>
            </a:lvl4pPr>
            <a:lvl5pPr marL="2057400" indent="-228600" defTabSz="685800" eaLnBrk="0" hangingPunct="0">
              <a:spcBef>
                <a:spcPct val="20000"/>
              </a:spcBef>
              <a:buChar char="»"/>
              <a:defRPr sz="2700">
                <a:solidFill>
                  <a:schemeClr val="tx1"/>
                </a:solidFill>
                <a:latin typeface="Arial" pitchFamily="34" charset="0"/>
                <a:ea typeface="ＭＳ Ｐゴシック" pitchFamily="34" charset="-128"/>
              </a:defRPr>
            </a:lvl5pPr>
            <a:lvl6pPr marL="2514600" indent="-228600" defTabSz="685800"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6pPr>
            <a:lvl7pPr marL="2971800" indent="-228600" defTabSz="685800"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7pPr>
            <a:lvl8pPr marL="3429000" indent="-228600" defTabSz="685800"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8pPr>
            <a:lvl9pPr marL="3886200" indent="-228600" defTabSz="685800"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9pPr>
          </a:lstStyle>
          <a:p>
            <a:pPr>
              <a:spcBef>
                <a:spcPct val="0"/>
              </a:spcBef>
              <a:buFontTx/>
              <a:buNone/>
            </a:pPr>
            <a:endParaRPr lang="en-US" altLang="en-US" sz="2400">
              <a:solidFill>
                <a:srgbClr val="000000"/>
              </a:solidFill>
              <a:cs typeface="Arial" pitchFamily="34" charset="0"/>
            </a:endParaRPr>
          </a:p>
        </p:txBody>
      </p:sp>
      <p:sp>
        <p:nvSpPr>
          <p:cNvPr id="45070" name="TextBox 13"/>
          <p:cNvSpPr txBox="1">
            <a:spLocks noChangeArrowheads="1"/>
          </p:cNvSpPr>
          <p:nvPr/>
        </p:nvSpPr>
        <p:spPr bwMode="auto">
          <a:xfrm>
            <a:off x="1401636" y="4290722"/>
            <a:ext cx="1300968" cy="438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474" tIns="34237" rIns="68474" bIns="34237">
            <a:spAutoFit/>
          </a:bodyPr>
          <a:lstStyle>
            <a:lvl1pPr defTabSz="906463" eaLnBrk="0" hangingPunct="0">
              <a:spcBef>
                <a:spcPct val="20000"/>
              </a:spcBef>
              <a:buChar char="•"/>
              <a:defRPr sz="4300">
                <a:solidFill>
                  <a:schemeClr val="tx1"/>
                </a:solidFill>
                <a:latin typeface="Arial" pitchFamily="34" charset="0"/>
                <a:ea typeface="ＭＳ Ｐゴシック" pitchFamily="34" charset="-128"/>
              </a:defRPr>
            </a:lvl1pPr>
            <a:lvl2pPr marL="742950" indent="-285750" defTabSz="906463" eaLnBrk="0" hangingPunct="0">
              <a:spcBef>
                <a:spcPct val="20000"/>
              </a:spcBef>
              <a:buChar char="–"/>
              <a:defRPr sz="3700">
                <a:solidFill>
                  <a:schemeClr val="tx1"/>
                </a:solidFill>
                <a:latin typeface="Arial" pitchFamily="34" charset="0"/>
                <a:ea typeface="ＭＳ Ｐゴシック" pitchFamily="34" charset="-128"/>
              </a:defRPr>
            </a:lvl2pPr>
            <a:lvl3pPr marL="1143000" indent="-228600" defTabSz="906463" eaLnBrk="0" hangingPunct="0">
              <a:spcBef>
                <a:spcPct val="20000"/>
              </a:spcBef>
              <a:buChar char="•"/>
              <a:defRPr sz="3200">
                <a:solidFill>
                  <a:schemeClr val="tx1"/>
                </a:solidFill>
                <a:latin typeface="Arial" pitchFamily="34" charset="0"/>
                <a:ea typeface="ＭＳ Ｐゴシック" pitchFamily="34" charset="-128"/>
              </a:defRPr>
            </a:lvl3pPr>
            <a:lvl4pPr marL="1600200" indent="-228600" defTabSz="906463" eaLnBrk="0" hangingPunct="0">
              <a:spcBef>
                <a:spcPct val="20000"/>
              </a:spcBef>
              <a:buChar char="–"/>
              <a:defRPr sz="2700">
                <a:solidFill>
                  <a:schemeClr val="tx1"/>
                </a:solidFill>
                <a:latin typeface="Arial" pitchFamily="34" charset="0"/>
                <a:ea typeface="ＭＳ Ｐゴシック" pitchFamily="34" charset="-128"/>
              </a:defRPr>
            </a:lvl4pPr>
            <a:lvl5pPr marL="2057400" indent="-228600" defTabSz="906463" eaLnBrk="0" hangingPunct="0">
              <a:spcBef>
                <a:spcPct val="20000"/>
              </a:spcBef>
              <a:buChar char="»"/>
              <a:defRPr sz="2700">
                <a:solidFill>
                  <a:schemeClr val="tx1"/>
                </a:solidFill>
                <a:latin typeface="Arial" pitchFamily="34" charset="0"/>
                <a:ea typeface="ＭＳ Ｐゴシック" pitchFamily="34" charset="-128"/>
              </a:defRPr>
            </a:lvl5pPr>
            <a:lvl6pPr marL="25146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6pPr>
            <a:lvl7pPr marL="29718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7pPr>
            <a:lvl8pPr marL="34290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8pPr>
            <a:lvl9pPr marL="3886200" indent="-228600" defTabSz="9064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9pPr>
          </a:lstStyle>
          <a:p>
            <a:pPr eaLnBrk="1" hangingPunct="1">
              <a:spcBef>
                <a:spcPct val="0"/>
              </a:spcBef>
              <a:buFontTx/>
              <a:buNone/>
            </a:pPr>
            <a:r>
              <a:rPr lang="en-US" altLang="en-US" sz="2400">
                <a:solidFill>
                  <a:srgbClr val="000000"/>
                </a:solidFill>
                <a:latin typeface="Calibri" pitchFamily="34" charset="0"/>
                <a:cs typeface="Arial" pitchFamily="34" charset="0"/>
              </a:rPr>
              <a:t>HR Radar</a:t>
            </a:r>
          </a:p>
        </p:txBody>
      </p:sp>
      <p:pic>
        <p:nvPicPr>
          <p:cNvPr id="45071" name="Picture 2" descr="Home"/>
          <p:cNvPicPr>
            <a:picLocks noChangeAspect="1" noChangeArrowheads="1"/>
          </p:cNvPicPr>
          <p:nvPr/>
        </p:nvPicPr>
        <p:blipFill>
          <a:blip r:embed="rId8">
            <a:extLst>
              <a:ext uri="{28A0092B-C50C-407E-A947-70E740481C1C}">
                <a14:useLocalDpi xmlns:a14="http://schemas.microsoft.com/office/drawing/2010/main" val="0"/>
              </a:ext>
            </a:extLst>
          </a:blip>
          <a:srcRect t="13985"/>
          <a:stretch>
            <a:fillRect/>
          </a:stretch>
        </p:blipFill>
        <p:spPr bwMode="auto">
          <a:xfrm>
            <a:off x="106078" y="831880"/>
            <a:ext cx="5943600" cy="68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72" name="TextBox 16"/>
          <p:cNvSpPr txBox="1">
            <a:spLocks noChangeArrowheads="1"/>
          </p:cNvSpPr>
          <p:nvPr/>
        </p:nvSpPr>
        <p:spPr bwMode="auto">
          <a:xfrm>
            <a:off x="6096000" y="4038600"/>
            <a:ext cx="2818765" cy="134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32" tIns="45622" rIns="91232" bIns="45622">
            <a:spAutoFit/>
          </a:bodyPr>
          <a:lstStyle>
            <a:lvl1pPr eaLnBrk="0" hangingPunct="0">
              <a:spcBef>
                <a:spcPct val="20000"/>
              </a:spcBef>
              <a:buChar char="•"/>
              <a:defRPr sz="4300">
                <a:solidFill>
                  <a:schemeClr val="tx1"/>
                </a:solidFill>
                <a:latin typeface="Arial" pitchFamily="34" charset="0"/>
                <a:ea typeface="ＭＳ Ｐゴシック" pitchFamily="34" charset="-128"/>
              </a:defRPr>
            </a:lvl1pPr>
            <a:lvl2pPr marL="742950" indent="-285750" eaLnBrk="0" hangingPunct="0">
              <a:spcBef>
                <a:spcPct val="20000"/>
              </a:spcBef>
              <a:buChar char="–"/>
              <a:defRPr sz="3700">
                <a:solidFill>
                  <a:schemeClr val="tx1"/>
                </a:solidFill>
                <a:latin typeface="Arial" pitchFamily="34" charset="0"/>
                <a:ea typeface="ＭＳ Ｐゴシック" pitchFamily="34" charset="-128"/>
              </a:defRPr>
            </a:lvl2pPr>
            <a:lvl3pPr marL="1143000" indent="-228600" eaLnBrk="0" hangingPunct="0">
              <a:spcBef>
                <a:spcPct val="20000"/>
              </a:spcBef>
              <a:buChar char="•"/>
              <a:defRPr sz="3200">
                <a:solidFill>
                  <a:schemeClr val="tx1"/>
                </a:solidFill>
                <a:latin typeface="Arial" pitchFamily="34" charset="0"/>
                <a:ea typeface="ＭＳ Ｐゴシック" pitchFamily="34" charset="-128"/>
              </a:defRPr>
            </a:lvl3pPr>
            <a:lvl4pPr marL="1600200" indent="-228600" eaLnBrk="0" hangingPunct="0">
              <a:spcBef>
                <a:spcPct val="20000"/>
              </a:spcBef>
              <a:buChar char="–"/>
              <a:defRPr sz="2700">
                <a:solidFill>
                  <a:schemeClr val="tx1"/>
                </a:solidFill>
                <a:latin typeface="Arial" pitchFamily="34" charset="0"/>
                <a:ea typeface="ＭＳ Ｐゴシック" pitchFamily="34" charset="-128"/>
              </a:defRPr>
            </a:lvl4pPr>
            <a:lvl5pPr marL="2057400" indent="-228600" eaLnBrk="0" hangingPunct="0">
              <a:spcBef>
                <a:spcPct val="20000"/>
              </a:spcBef>
              <a:buChar char="»"/>
              <a:defRPr sz="2700">
                <a:solidFill>
                  <a:schemeClr val="tx1"/>
                </a:solidFill>
                <a:latin typeface="Arial" pitchFamily="34" charset="0"/>
                <a:ea typeface="ＭＳ Ｐゴシック" pitchFamily="34" charset="-128"/>
              </a:defRPr>
            </a:lvl5pPr>
            <a:lvl6pPr marL="2514600" indent="-228600" defTabSz="12112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6pPr>
            <a:lvl7pPr marL="2971800" indent="-228600" defTabSz="12112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7pPr>
            <a:lvl8pPr marL="3429000" indent="-228600" defTabSz="12112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8pPr>
            <a:lvl9pPr marL="3886200" indent="-228600" defTabSz="1211263" eaLnBrk="0" fontAlgn="base" hangingPunct="0">
              <a:spcBef>
                <a:spcPct val="20000"/>
              </a:spcBef>
              <a:spcAft>
                <a:spcPct val="0"/>
              </a:spcAft>
              <a:buChar char="»"/>
              <a:defRPr sz="2700">
                <a:solidFill>
                  <a:schemeClr val="tx1"/>
                </a:solidFill>
                <a:latin typeface="Arial" pitchFamily="34" charset="0"/>
                <a:ea typeface="ＭＳ Ｐゴシック" pitchFamily="34" charset="-128"/>
              </a:defRPr>
            </a:lvl9pPr>
          </a:lstStyle>
          <a:p>
            <a:pPr eaLnBrk="1" hangingPunct="1">
              <a:spcBef>
                <a:spcPct val="0"/>
              </a:spcBef>
              <a:buFontTx/>
              <a:buNone/>
            </a:pPr>
            <a:r>
              <a:rPr lang="en-US" altLang="en-US" sz="1600" dirty="0">
                <a:cs typeface="Arial" pitchFamily="34" charset="0"/>
              </a:rPr>
              <a:t>IOOS Regional  Assets support national mission: supporting gliders, surface currents from HF radar, and regional models</a:t>
            </a:r>
          </a:p>
        </p:txBody>
      </p:sp>
      <p:grpSp>
        <p:nvGrpSpPr>
          <p:cNvPr id="45073" name="Group 1"/>
          <p:cNvGrpSpPr>
            <a:grpSpLocks/>
          </p:cNvGrpSpPr>
          <p:nvPr/>
        </p:nvGrpSpPr>
        <p:grpSpPr bwMode="auto">
          <a:xfrm>
            <a:off x="5555664" y="1383877"/>
            <a:ext cx="3429001" cy="2286000"/>
            <a:chOff x="5578475" y="1525674"/>
            <a:chExt cx="3429000" cy="2286000"/>
          </a:xfrm>
        </p:grpSpPr>
        <p:pic>
          <p:nvPicPr>
            <p:cNvPr id="45074" name="Picture 12" descr="Oiling Situation Map as of June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78475" y="1525674"/>
              <a:ext cx="3429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3" name="TextBox 17"/>
            <p:cNvSpPr txBox="1">
              <a:spLocks noChangeArrowheads="1"/>
            </p:cNvSpPr>
            <p:nvPr/>
          </p:nvSpPr>
          <p:spPr bwMode="auto">
            <a:xfrm>
              <a:off x="5670249" y="1605529"/>
              <a:ext cx="3245452" cy="338526"/>
            </a:xfrm>
            <a:prstGeom prst="rect">
              <a:avLst/>
            </a:prstGeom>
            <a:solidFill>
              <a:schemeClr val="accent1">
                <a:lumMod val="75000"/>
              </a:schemeClr>
            </a:solidFill>
            <a:ln>
              <a:noFill/>
            </a:ln>
          </p:spPr>
          <p:txBody>
            <a:bodyPr lIns="91414" tIns="45706" rIns="91414" bIns="45706">
              <a:spAutoFit/>
            </a:bodyPr>
            <a:lstStyle>
              <a:lvl1pPr eaLnBrk="0" hangingPunct="0">
                <a:spcBef>
                  <a:spcPct val="20000"/>
                </a:spcBef>
                <a:buChar char="•"/>
                <a:defRPr sz="3200">
                  <a:solidFill>
                    <a:schemeClr val="tx1"/>
                  </a:solidFill>
                  <a:latin typeface="Arial" pitchFamily="34" charset="0"/>
                  <a:ea typeface="ＭＳ Ｐゴシック" pitchFamily="34" charset="-128"/>
                </a:defRPr>
              </a:lvl1pPr>
              <a:lvl2pPr marL="742950" indent="-285750" eaLnBrk="0" hangingPunct="0">
                <a:spcBef>
                  <a:spcPct val="20000"/>
                </a:spcBef>
                <a:buChar char="–"/>
                <a:defRPr sz="2800">
                  <a:solidFill>
                    <a:schemeClr val="tx1"/>
                  </a:solidFill>
                  <a:latin typeface="Arial" pitchFamily="34" charset="0"/>
                  <a:ea typeface="ＭＳ Ｐゴシック" pitchFamily="34" charset="-128"/>
                </a:defRPr>
              </a:lvl2pPr>
              <a:lvl3pPr marL="1143000" indent="-228600" eaLnBrk="0" hangingPunct="0">
                <a:spcBef>
                  <a:spcPct val="20000"/>
                </a:spcBef>
                <a:buChar char="•"/>
                <a:defRPr sz="2400">
                  <a:solidFill>
                    <a:schemeClr val="tx1"/>
                  </a:solidFill>
                  <a:latin typeface="Arial" pitchFamily="34" charset="0"/>
                  <a:ea typeface="ＭＳ Ｐゴシック" pitchFamily="34" charset="-128"/>
                </a:defRPr>
              </a:lvl3pPr>
              <a:lvl4pPr marL="1600200" indent="-228600" eaLnBrk="0" hangingPunct="0">
                <a:spcBef>
                  <a:spcPct val="20000"/>
                </a:spcBef>
                <a:buChar char="–"/>
                <a:defRPr sz="2000">
                  <a:solidFill>
                    <a:schemeClr val="tx1"/>
                  </a:solidFill>
                  <a:latin typeface="Arial" pitchFamily="34" charset="0"/>
                  <a:ea typeface="ＭＳ Ｐゴシック" pitchFamily="34" charset="-128"/>
                </a:defRPr>
              </a:lvl4pPr>
              <a:lvl5pPr marL="2057400" indent="-228600" eaLnBrk="0" hangingPunct="0">
                <a:spcBef>
                  <a:spcPct val="20000"/>
                </a:spcBef>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defRPr>
              </a:lvl9pPr>
            </a:lstStyle>
            <a:p>
              <a:pPr eaLnBrk="1" hangingPunct="1">
                <a:spcBef>
                  <a:spcPct val="0"/>
                </a:spcBef>
                <a:buFontTx/>
                <a:buNone/>
                <a:defRPr/>
              </a:pPr>
              <a:r>
                <a:rPr lang="en-US" altLang="en-US" sz="1600" dirty="0">
                  <a:solidFill>
                    <a:schemeClr val="bg1"/>
                  </a:solidFill>
                  <a:cs typeface="Arial" pitchFamily="34" charset="0"/>
                </a:rPr>
                <a:t>NOAA lead for response mission</a:t>
              </a:r>
            </a:p>
          </p:txBody>
        </p:sp>
      </p:grpSp>
      <p:sp>
        <p:nvSpPr>
          <p:cNvPr id="4" name="Slide Number Placeholder 3"/>
          <p:cNvSpPr>
            <a:spLocks noGrp="1"/>
          </p:cNvSpPr>
          <p:nvPr>
            <p:ph type="sldNum" sz="quarter" idx="12"/>
          </p:nvPr>
        </p:nvSpPr>
        <p:spPr/>
        <p:txBody>
          <a:bodyPr/>
          <a:lstStyle/>
          <a:p>
            <a:pPr>
              <a:defRPr/>
            </a:pPr>
            <a:fld id="{E5736E25-39E1-48AF-9039-2D715C74E5BF}" type="slidenum">
              <a:rPr lang="en-US" smtClean="0"/>
              <a:pPr>
                <a:defRPr/>
              </a:pPr>
              <a:t>6</a:t>
            </a:fld>
            <a:endParaRPr lang="en-US" dirty="0"/>
          </a:p>
        </p:txBody>
      </p:sp>
      <p:pic>
        <p:nvPicPr>
          <p:cNvPr id="2" name="Pictur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34988" y="5295409"/>
            <a:ext cx="541068" cy="541068"/>
          </a:xfrm>
          <a:prstGeom prst="rect">
            <a:avLst/>
          </a:prstGeom>
        </p:spPr>
      </p:pic>
      <p:pic>
        <p:nvPicPr>
          <p:cNvPr id="3" name="Picture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357774" y="5399834"/>
            <a:ext cx="800934" cy="378463"/>
          </a:xfrm>
          <a:prstGeom prst="rect">
            <a:avLst/>
          </a:prstGeom>
        </p:spPr>
      </p:pic>
    </p:spTree>
    <p:extLst>
      <p:ext uri="{BB962C8B-B14F-4D97-AF65-F5344CB8AC3E}">
        <p14:creationId xmlns:p14="http://schemas.microsoft.com/office/powerpoint/2010/main" val="23421420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smtClean="0"/>
              <a:t>Ocean Enterprise</a:t>
            </a:r>
            <a:endParaRPr lang="en-US" altLang="en-US" dirty="0" smtClean="0"/>
          </a:p>
        </p:txBody>
      </p:sp>
      <p:sp>
        <p:nvSpPr>
          <p:cNvPr id="4" name="Slide Number Placeholder 3"/>
          <p:cNvSpPr>
            <a:spLocks noGrp="1"/>
          </p:cNvSpPr>
          <p:nvPr>
            <p:ph type="sldNum" sz="quarter" idx="11"/>
          </p:nvPr>
        </p:nvSpPr>
        <p:spPr/>
        <p:txBody>
          <a:bodyPr/>
          <a:lstStyle/>
          <a:p>
            <a:pPr>
              <a:defRPr/>
            </a:pPr>
            <a:fld id="{3742D482-0E4B-42A3-9CA7-1DBF957EA0B5}" type="slidenum">
              <a:rPr lang="en-US" smtClean="0"/>
              <a:pPr>
                <a:defRPr/>
              </a:pPr>
              <a:t>7</a:t>
            </a:fld>
            <a:endParaRPr lang="en-US" dirty="0"/>
          </a:p>
        </p:txBody>
      </p:sp>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1269" t="3879" r="10267"/>
          <a:stretch/>
        </p:blipFill>
        <p:spPr bwMode="auto">
          <a:xfrm>
            <a:off x="521355" y="937027"/>
            <a:ext cx="3593445" cy="340995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graphicFrame>
        <p:nvGraphicFramePr>
          <p:cNvPr id="21" name="Chart 20"/>
          <p:cNvGraphicFramePr/>
          <p:nvPr>
            <p:extLst/>
          </p:nvPr>
        </p:nvGraphicFramePr>
        <p:xfrm>
          <a:off x="685800" y="4800600"/>
          <a:ext cx="5424436" cy="1923800"/>
        </p:xfrm>
        <a:graphic>
          <a:graphicData uri="http://schemas.openxmlformats.org/drawingml/2006/chart">
            <c:chart xmlns:c="http://schemas.openxmlformats.org/drawingml/2006/chart" xmlns:r="http://schemas.openxmlformats.org/officeDocument/2006/relationships" r:id="rId4"/>
          </a:graphicData>
        </a:graphic>
      </p:graphicFrame>
      <p:pic>
        <p:nvPicPr>
          <p:cNvPr id="22" name="Picture 9" descr="g12nt.wmf"/>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19600" y="685800"/>
            <a:ext cx="4629186" cy="3916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15365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Context Good but …..</a:t>
            </a:r>
            <a:endParaRPr lang="en-US" dirty="0"/>
          </a:p>
        </p:txBody>
      </p:sp>
      <p:sp>
        <p:nvSpPr>
          <p:cNvPr id="3" name="Content Placeholder 2"/>
          <p:cNvSpPr>
            <a:spLocks noGrp="1"/>
          </p:cNvSpPr>
          <p:nvPr>
            <p:ph idx="1"/>
          </p:nvPr>
        </p:nvSpPr>
        <p:spPr/>
        <p:txBody>
          <a:bodyPr/>
          <a:lstStyle/>
          <a:p>
            <a:pPr marL="342900" indent="-342900">
              <a:buFont typeface="Arial" panose="020B0604020202020204" pitchFamily="34" charset="0"/>
              <a:buChar char="•"/>
            </a:pPr>
            <a:r>
              <a:rPr lang="en-US" dirty="0" smtClean="0"/>
              <a:t>G7: sustained observing and need for technology</a:t>
            </a:r>
          </a:p>
          <a:p>
            <a:pPr marL="342900" indent="-342900">
              <a:buFont typeface="Arial" panose="020B0604020202020204" pitchFamily="34" charset="0"/>
              <a:buChar char="•"/>
            </a:pPr>
            <a:r>
              <a:rPr lang="en-US" dirty="0" smtClean="0"/>
              <a:t>OECD – The Ocean Economy in 2030</a:t>
            </a:r>
          </a:p>
          <a:p>
            <a:pPr marL="1085850" lvl="1" indent="-342900">
              <a:buFont typeface="Arial" panose="020B0604020202020204" pitchFamily="34" charset="0"/>
              <a:buChar char="•"/>
            </a:pPr>
            <a:r>
              <a:rPr lang="en-US" dirty="0" smtClean="0"/>
              <a:t>Ocean new economic frontier; boost economic growth, employment &amp; innovation</a:t>
            </a:r>
          </a:p>
          <a:p>
            <a:pPr marL="1085850" lvl="1" indent="-342900">
              <a:buFont typeface="Arial" panose="020B0604020202020204" pitchFamily="34" charset="0"/>
              <a:buChar char="•"/>
            </a:pPr>
            <a:r>
              <a:rPr lang="en-US" dirty="0" smtClean="0"/>
              <a:t>Ocean-based industries potential to outperform growth of the global economy</a:t>
            </a:r>
          </a:p>
          <a:p>
            <a:pPr marL="1085850" lvl="1" indent="-342900">
              <a:buFont typeface="Arial" panose="020B0604020202020204" pitchFamily="34" charset="0"/>
              <a:buChar char="•"/>
            </a:pPr>
            <a:r>
              <a:rPr lang="en-US" dirty="0" smtClean="0"/>
              <a:t>Driver behind development of ocean industries: science and technologies </a:t>
            </a:r>
          </a:p>
          <a:p>
            <a:pPr marL="1085850" lvl="1" indent="-342900">
              <a:buFont typeface="Arial" panose="020B0604020202020204" pitchFamily="34" charset="0"/>
              <a:buChar char="•"/>
            </a:pPr>
            <a:r>
              <a:rPr lang="en-US" dirty="0" smtClean="0"/>
              <a:t>Ocean Observing is cornerstone of ocean science</a:t>
            </a:r>
          </a:p>
          <a:p>
            <a:pPr marL="1085850" lvl="1" indent="-342900">
              <a:buFont typeface="Arial" panose="020B0604020202020204" pitchFamily="34" charset="0"/>
              <a:buChar char="•"/>
            </a:pPr>
            <a:r>
              <a:rPr lang="en-US" dirty="0" smtClean="0"/>
              <a:t>Foster innovation by leveraging technology synergies among maritime sectors; promote innovation through maritime industry clusters and technology incubators</a:t>
            </a:r>
          </a:p>
          <a:p>
            <a:pPr marL="342900" indent="-342900">
              <a:buFont typeface="Arial" panose="020B0604020202020204" pitchFamily="34" charset="0"/>
              <a:buChar char="•"/>
            </a:pPr>
            <a:r>
              <a:rPr lang="en-US" altLang="en-US" dirty="0" smtClean="0"/>
              <a:t>COP </a:t>
            </a:r>
            <a:r>
              <a:rPr lang="en-US" altLang="en-US" dirty="0"/>
              <a:t>21with regard to carbon </a:t>
            </a:r>
            <a:r>
              <a:rPr lang="en-US" altLang="en-US" dirty="0" smtClean="0"/>
              <a:t>neutrality</a:t>
            </a:r>
          </a:p>
          <a:p>
            <a:pPr marL="1085850" lvl="1" indent="-342900">
              <a:buFont typeface="Arial" panose="020B0604020202020204" pitchFamily="34" charset="0"/>
              <a:buChar char="•"/>
            </a:pPr>
            <a:r>
              <a:rPr lang="en-US" dirty="0" smtClean="0"/>
              <a:t>Regulation can create pull</a:t>
            </a:r>
            <a:endParaRPr lang="en-US" dirty="0"/>
          </a:p>
        </p:txBody>
      </p:sp>
      <p:sp>
        <p:nvSpPr>
          <p:cNvPr id="4" name="Slide Number Placeholder 3"/>
          <p:cNvSpPr>
            <a:spLocks noGrp="1"/>
          </p:cNvSpPr>
          <p:nvPr>
            <p:ph type="sldNum" sz="quarter" idx="11"/>
          </p:nvPr>
        </p:nvSpPr>
        <p:spPr/>
        <p:txBody>
          <a:bodyPr/>
          <a:lstStyle/>
          <a:p>
            <a:pPr>
              <a:defRPr/>
            </a:pPr>
            <a:fld id="{5869F400-B338-45A7-B72F-A421A5EA814B}" type="slidenum">
              <a:rPr lang="en-US" smtClean="0"/>
              <a:pPr>
                <a:defRPr/>
              </a:pPr>
              <a:t>8</a:t>
            </a:fld>
            <a:endParaRPr lang="en-US" dirty="0"/>
          </a:p>
        </p:txBody>
      </p:sp>
    </p:spTree>
    <p:extLst>
      <p:ext uri="{BB962C8B-B14F-4D97-AF65-F5344CB8AC3E}">
        <p14:creationId xmlns:p14="http://schemas.microsoft.com/office/powerpoint/2010/main" val="27096405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Message?</a:t>
            </a:r>
            <a:endParaRPr lang="en-US" dirty="0"/>
          </a:p>
        </p:txBody>
      </p:sp>
      <p:sp>
        <p:nvSpPr>
          <p:cNvPr id="3" name="Content Placeholder 2"/>
          <p:cNvSpPr>
            <a:spLocks noGrp="1"/>
          </p:cNvSpPr>
          <p:nvPr>
            <p:ph idx="1"/>
          </p:nvPr>
        </p:nvSpPr>
        <p:spPr/>
        <p:txBody>
          <a:bodyPr/>
          <a:lstStyle/>
          <a:p>
            <a:pPr marL="342900" indent="-342900">
              <a:buFont typeface="Arial" panose="020B0604020202020204" pitchFamily="34" charset="0"/>
              <a:buChar char="•"/>
            </a:pPr>
            <a:r>
              <a:rPr lang="en-US" dirty="0"/>
              <a:t>Navigation, observations, and positioning are imperative to protecting lives, property and the economy.   </a:t>
            </a:r>
            <a:endParaRPr lang="en-US" dirty="0" smtClean="0"/>
          </a:p>
          <a:p>
            <a:pPr marL="342900" indent="-342900">
              <a:buFont typeface="Arial" panose="020B0604020202020204" pitchFamily="34" charset="0"/>
              <a:buChar char="•"/>
            </a:pPr>
            <a:r>
              <a:rPr lang="en-US" dirty="0" smtClean="0"/>
              <a:t>Protect </a:t>
            </a:r>
            <a:r>
              <a:rPr lang="en-US" dirty="0"/>
              <a:t>life, </a:t>
            </a:r>
            <a:r>
              <a:rPr lang="en-US" dirty="0" smtClean="0"/>
              <a:t>property, the environment; ensure </a:t>
            </a:r>
            <a:r>
              <a:rPr lang="en-US" dirty="0"/>
              <a:t>the safe and efficient flow of commerce from ship to shore, and shore to </a:t>
            </a:r>
            <a:r>
              <a:rPr lang="en-US" dirty="0" smtClean="0"/>
              <a:t>store; and spurs private sector </a:t>
            </a:r>
          </a:p>
          <a:p>
            <a:pPr marL="342900" indent="-342900">
              <a:buFont typeface="Arial" panose="020B0604020202020204" pitchFamily="34" charset="0"/>
              <a:buChar char="•"/>
            </a:pPr>
            <a:r>
              <a:rPr lang="en-US" dirty="0" smtClean="0"/>
              <a:t>Smart government, job growth, and a healthy economy depend on shared basic information and good decisions; good decisions are based on good foundation data</a:t>
            </a:r>
          </a:p>
          <a:p>
            <a:endParaRPr lang="en-US" dirty="0"/>
          </a:p>
        </p:txBody>
      </p:sp>
      <p:sp>
        <p:nvSpPr>
          <p:cNvPr id="4" name="Slide Number Placeholder 3"/>
          <p:cNvSpPr>
            <a:spLocks noGrp="1"/>
          </p:cNvSpPr>
          <p:nvPr>
            <p:ph type="sldNum" sz="quarter" idx="12"/>
          </p:nvPr>
        </p:nvSpPr>
        <p:spPr/>
        <p:txBody>
          <a:bodyPr/>
          <a:lstStyle/>
          <a:p>
            <a:fld id="{462EDC6A-85B5-48FF-8CAA-32BDD173A8C0}" type="slidenum">
              <a:rPr lang="en-US" smtClean="0"/>
              <a:pPr/>
              <a:t>9</a:t>
            </a:fld>
            <a:endParaRPr lang="en-US" dirty="0"/>
          </a:p>
        </p:txBody>
      </p:sp>
      <p:sp>
        <p:nvSpPr>
          <p:cNvPr id="5" name="TextBox 4"/>
          <p:cNvSpPr txBox="1"/>
          <p:nvPr/>
        </p:nvSpPr>
        <p:spPr>
          <a:xfrm>
            <a:off x="1600200" y="5471378"/>
            <a:ext cx="6400800" cy="830997"/>
          </a:xfrm>
          <a:prstGeom prst="rect">
            <a:avLst/>
          </a:prstGeom>
          <a:noFill/>
        </p:spPr>
        <p:txBody>
          <a:bodyPr wrap="square" rtlCol="0">
            <a:spAutoFit/>
          </a:bodyPr>
          <a:lstStyle/>
          <a:p>
            <a:pPr algn="ctr"/>
            <a:r>
              <a:rPr lang="en-US" sz="2400" dirty="0" smtClean="0">
                <a:solidFill>
                  <a:schemeClr val="tx2"/>
                </a:solidFill>
              </a:rPr>
              <a:t>IOOS</a:t>
            </a:r>
            <a:r>
              <a:rPr lang="en-US" sz="2000" baseline="30000" dirty="0" smtClean="0">
                <a:solidFill>
                  <a:schemeClr val="tx2"/>
                </a:solidFill>
              </a:rPr>
              <a:t>®</a:t>
            </a:r>
            <a:r>
              <a:rPr lang="en-US" sz="2400" dirty="0" smtClean="0">
                <a:solidFill>
                  <a:schemeClr val="tx2"/>
                </a:solidFill>
              </a:rPr>
              <a:t> is government serving the people - </a:t>
            </a:r>
          </a:p>
          <a:p>
            <a:pPr algn="ctr"/>
            <a:r>
              <a:rPr lang="en-US" sz="2400" dirty="0" smtClean="0">
                <a:solidFill>
                  <a:schemeClr val="tx2"/>
                </a:solidFill>
              </a:rPr>
              <a:t>learn from it, leverage it, love it!</a:t>
            </a:r>
            <a:endParaRPr lang="en-US" sz="2400" dirty="0">
              <a:solidFill>
                <a:schemeClr val="tx2"/>
              </a:solidFill>
            </a:endParaRPr>
          </a:p>
        </p:txBody>
      </p:sp>
    </p:spTree>
    <p:extLst>
      <p:ext uri="{BB962C8B-B14F-4D97-AF65-F5344CB8AC3E}">
        <p14:creationId xmlns:p14="http://schemas.microsoft.com/office/powerpoint/2010/main" val="3893576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IOOS PowerPoint Masters_012716">
  <a:themeElements>
    <a:clrScheme name="IOOS Custom">
      <a:dk1>
        <a:sysClr val="windowText" lastClr="000000"/>
      </a:dk1>
      <a:lt1>
        <a:srgbClr val="F5F5F5"/>
      </a:lt1>
      <a:dk2>
        <a:srgbClr val="053285"/>
      </a:dk2>
      <a:lt2>
        <a:srgbClr val="EEECE1"/>
      </a:lt2>
      <a:accent1>
        <a:srgbClr val="1692B1"/>
      </a:accent1>
      <a:accent2>
        <a:srgbClr val="C0504D"/>
      </a:accent2>
      <a:accent3>
        <a:srgbClr val="9BBB59"/>
      </a:accent3>
      <a:accent4>
        <a:srgbClr val="8064A2"/>
      </a:accent4>
      <a:accent5>
        <a:srgbClr val="5CD6F6"/>
      </a:accent5>
      <a:accent6>
        <a:srgbClr val="F3A536"/>
      </a:accent6>
      <a:hlink>
        <a:srgbClr val="0000FF"/>
      </a:hlink>
      <a:folHlink>
        <a:srgbClr val="800080"/>
      </a:folHlink>
    </a:clrScheme>
    <a:fontScheme name="IOOS Powerpoint">
      <a:majorFont>
        <a:latin typeface="Rockwell"/>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IOOS Cover Slides">
  <a:themeElements>
    <a:clrScheme name="IOOS Custom">
      <a:dk1>
        <a:sysClr val="windowText" lastClr="000000"/>
      </a:dk1>
      <a:lt1>
        <a:srgbClr val="F5F5F5"/>
      </a:lt1>
      <a:dk2>
        <a:srgbClr val="053285"/>
      </a:dk2>
      <a:lt2>
        <a:srgbClr val="EEECE1"/>
      </a:lt2>
      <a:accent1>
        <a:srgbClr val="1692B1"/>
      </a:accent1>
      <a:accent2>
        <a:srgbClr val="C0504D"/>
      </a:accent2>
      <a:accent3>
        <a:srgbClr val="9BBB59"/>
      </a:accent3>
      <a:accent4>
        <a:srgbClr val="8064A2"/>
      </a:accent4>
      <a:accent5>
        <a:srgbClr val="5CD6F6"/>
      </a:accent5>
      <a:accent6>
        <a:srgbClr val="F3A536"/>
      </a:accent6>
      <a:hlink>
        <a:srgbClr val="0000FF"/>
      </a:hlink>
      <a:folHlink>
        <a:srgbClr val="800080"/>
      </a:folHlink>
    </a:clrScheme>
    <a:fontScheme name="IOOS Powerpoint">
      <a:majorFont>
        <a:latin typeface="Rockwell"/>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IOOS Title Slides">
  <a:themeElements>
    <a:clrScheme name="IOOS Custom">
      <a:dk1>
        <a:sysClr val="windowText" lastClr="000000"/>
      </a:dk1>
      <a:lt1>
        <a:srgbClr val="F5F5F5"/>
      </a:lt1>
      <a:dk2>
        <a:srgbClr val="053285"/>
      </a:dk2>
      <a:lt2>
        <a:srgbClr val="EEECE1"/>
      </a:lt2>
      <a:accent1>
        <a:srgbClr val="1692B1"/>
      </a:accent1>
      <a:accent2>
        <a:srgbClr val="C0504D"/>
      </a:accent2>
      <a:accent3>
        <a:srgbClr val="9BBB59"/>
      </a:accent3>
      <a:accent4>
        <a:srgbClr val="8064A2"/>
      </a:accent4>
      <a:accent5>
        <a:srgbClr val="5CD6F6"/>
      </a:accent5>
      <a:accent6>
        <a:srgbClr val="F3A536"/>
      </a:accent6>
      <a:hlink>
        <a:srgbClr val="0000FF"/>
      </a:hlink>
      <a:folHlink>
        <a:srgbClr val="800080"/>
      </a:folHlink>
    </a:clrScheme>
    <a:fontScheme name="IOOS Powerpoint">
      <a:majorFont>
        <a:latin typeface="Rockwell"/>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IOOS Theme">
    <a:dk1>
      <a:srgbClr val="081665"/>
    </a:dk1>
    <a:lt1>
      <a:sysClr val="window" lastClr="FFFFFF"/>
    </a:lt1>
    <a:dk2>
      <a:srgbClr val="0B1E74"/>
    </a:dk2>
    <a:lt2>
      <a:srgbClr val="EEECE1"/>
    </a:lt2>
    <a:accent1>
      <a:srgbClr val="1881A0"/>
    </a:accent1>
    <a:accent2>
      <a:srgbClr val="4FCDF3"/>
    </a:accent2>
    <a:accent3>
      <a:srgbClr val="EE942A"/>
    </a:accent3>
    <a:accent4>
      <a:srgbClr val="F2F2F2"/>
    </a:accent4>
    <a:accent5>
      <a:srgbClr val="081665"/>
    </a:accent5>
    <a:accent6>
      <a:srgbClr val="0B1E74"/>
    </a:accent6>
    <a:hlink>
      <a:srgbClr val="0000FF"/>
    </a:hlink>
    <a:folHlink>
      <a:srgbClr val="CCD1DA"/>
    </a:folHlink>
  </a:clrScheme>
  <a:fontScheme name="Advantage">
    <a:majorFont>
      <a:latin typeface="Rockwell"/>
      <a:ea typeface=""/>
      <a:cs typeface=""/>
      <a:font script="Jpan" typeface="ＭＳ ゴシック"/>
      <a:font script="Hans" typeface="宋体"/>
      <a:font script="Hant" typeface="新細明體"/>
    </a:majorFont>
    <a:minorFont>
      <a:latin typeface="Rockwell"/>
      <a:ea typeface=""/>
      <a:cs typeface=""/>
      <a:font script="Jpan" typeface="ＭＳ ゴシック"/>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IOOS PowerPoint Masters_012716</Template>
  <TotalTime>269</TotalTime>
  <Words>896</Words>
  <Application>Microsoft Office PowerPoint</Application>
  <PresentationFormat>On-screen Show (4:3)</PresentationFormat>
  <Paragraphs>108</Paragraphs>
  <Slides>9</Slides>
  <Notes>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9</vt:i4>
      </vt:variant>
    </vt:vector>
  </HeadingPairs>
  <TitlesOfParts>
    <vt:vector size="19" baseType="lpstr">
      <vt:lpstr>ＭＳ Ｐゴシック</vt:lpstr>
      <vt:lpstr>ＭＳ Ｐゴシック</vt:lpstr>
      <vt:lpstr>Arial</vt:lpstr>
      <vt:lpstr>Calibri</vt:lpstr>
      <vt:lpstr>Century Gothic</vt:lpstr>
      <vt:lpstr>Courier New</vt:lpstr>
      <vt:lpstr>Rockwell</vt:lpstr>
      <vt:lpstr>IOOS PowerPoint Masters_012716</vt:lpstr>
      <vt:lpstr>IOOS Cover Slides</vt:lpstr>
      <vt:lpstr>IOOS Title Slides</vt:lpstr>
      <vt:lpstr>IOOS® Office What works; What Next</vt:lpstr>
      <vt:lpstr>U.S. Integrated Ocean Observing System (IOOS®)</vt:lpstr>
      <vt:lpstr>IOOS: Advancing Communities</vt:lpstr>
      <vt:lpstr>Access to Data</vt:lpstr>
      <vt:lpstr>Deep Water Horizon </vt:lpstr>
      <vt:lpstr>Refugio State Beach Oil Spill – May 2015</vt:lpstr>
      <vt:lpstr>Ocean Enterprise</vt:lpstr>
      <vt:lpstr>International Context Good but …..</vt:lpstr>
      <vt:lpstr>Our Message?</vt:lpstr>
    </vt:vector>
  </TitlesOfParts>
  <Company>NOS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Zdenka Willis</dc:creator>
  <cp:lastModifiedBy>Zdenka S. Willis</cp:lastModifiedBy>
  <cp:revision>40</cp:revision>
  <dcterms:created xsi:type="dcterms:W3CDTF">2016-01-27T21:39:10Z</dcterms:created>
  <dcterms:modified xsi:type="dcterms:W3CDTF">2016-08-15T23:56:17Z</dcterms:modified>
</cp:coreProperties>
</file>