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78" r:id="rId1"/>
    <p:sldMasterId id="2147484354" r:id="rId2"/>
    <p:sldMasterId id="2147484558" r:id="rId3"/>
    <p:sldMasterId id="2147484572" r:id="rId4"/>
  </p:sldMasterIdLst>
  <p:notesMasterIdLst>
    <p:notesMasterId r:id="rId29"/>
  </p:notesMasterIdLst>
  <p:handoutMasterIdLst>
    <p:handoutMasterId r:id="rId30"/>
  </p:handoutMasterIdLst>
  <p:sldIdLst>
    <p:sldId id="355" r:id="rId5"/>
    <p:sldId id="389" r:id="rId6"/>
    <p:sldId id="391" r:id="rId7"/>
    <p:sldId id="356" r:id="rId8"/>
    <p:sldId id="395" r:id="rId9"/>
    <p:sldId id="385" r:id="rId10"/>
    <p:sldId id="386" r:id="rId11"/>
    <p:sldId id="379" r:id="rId12"/>
    <p:sldId id="380" r:id="rId13"/>
    <p:sldId id="381" r:id="rId14"/>
    <p:sldId id="390" r:id="rId15"/>
    <p:sldId id="382" r:id="rId16"/>
    <p:sldId id="384" r:id="rId17"/>
    <p:sldId id="383" r:id="rId18"/>
    <p:sldId id="369" r:id="rId19"/>
    <p:sldId id="370" r:id="rId20"/>
    <p:sldId id="371" r:id="rId21"/>
    <p:sldId id="396" r:id="rId22"/>
    <p:sldId id="373" r:id="rId23"/>
    <p:sldId id="376" r:id="rId24"/>
    <p:sldId id="377" r:id="rId25"/>
    <p:sldId id="367" r:id="rId26"/>
    <p:sldId id="368" r:id="rId27"/>
    <p:sldId id="378" r:id="rId28"/>
  </p:sldIdLst>
  <p:sldSz cx="12179300" cy="9134475" type="ledger"/>
  <p:notesSz cx="6997700" cy="9271000"/>
  <p:defaultTextStyle>
    <a:defPPr>
      <a:defRPr lang="en-US"/>
    </a:defPPr>
    <a:lvl1pPr algn="l" defTabSz="1212503" rtl="0" fontAlgn="base">
      <a:spcBef>
        <a:spcPct val="0"/>
      </a:spcBef>
      <a:spcAft>
        <a:spcPct val="0"/>
      </a:spcAft>
      <a:defRPr sz="2400" kern="1200">
        <a:solidFill>
          <a:schemeClr val="tx1"/>
        </a:solidFill>
        <a:latin typeface="Calibri" pitchFamily="34" charset="0"/>
        <a:ea typeface="ＭＳ Ｐゴシック" pitchFamily="34" charset="-128"/>
        <a:cs typeface="+mn-cs"/>
      </a:defRPr>
    </a:lvl1pPr>
    <a:lvl2pPr marL="604665" indent="-147596" algn="l" defTabSz="1212503" rtl="0" fontAlgn="base">
      <a:spcBef>
        <a:spcPct val="0"/>
      </a:spcBef>
      <a:spcAft>
        <a:spcPct val="0"/>
      </a:spcAft>
      <a:defRPr sz="2400" kern="1200">
        <a:solidFill>
          <a:schemeClr val="tx1"/>
        </a:solidFill>
        <a:latin typeface="Calibri" pitchFamily="34" charset="0"/>
        <a:ea typeface="ＭＳ Ｐゴシック" pitchFamily="34" charset="-128"/>
        <a:cs typeface="+mn-cs"/>
      </a:defRPr>
    </a:lvl2pPr>
    <a:lvl3pPr marL="1212503" indent="-299953" algn="l" defTabSz="1212503" rtl="0" fontAlgn="base">
      <a:spcBef>
        <a:spcPct val="0"/>
      </a:spcBef>
      <a:spcAft>
        <a:spcPct val="0"/>
      </a:spcAft>
      <a:defRPr sz="2400" kern="1200">
        <a:solidFill>
          <a:schemeClr val="tx1"/>
        </a:solidFill>
        <a:latin typeface="Calibri" pitchFamily="34" charset="0"/>
        <a:ea typeface="ＭＳ Ｐゴシック" pitchFamily="34" charset="-128"/>
        <a:cs typeface="+mn-cs"/>
      </a:defRPr>
    </a:lvl3pPr>
    <a:lvl4pPr marL="1818756" indent="-450722" algn="l" defTabSz="1212503" rtl="0" fontAlgn="base">
      <a:spcBef>
        <a:spcPct val="0"/>
      </a:spcBef>
      <a:spcAft>
        <a:spcPct val="0"/>
      </a:spcAft>
      <a:defRPr sz="2400" kern="1200">
        <a:solidFill>
          <a:schemeClr val="tx1"/>
        </a:solidFill>
        <a:latin typeface="Calibri" pitchFamily="34" charset="0"/>
        <a:ea typeface="ＭＳ Ｐゴシック" pitchFamily="34" charset="-128"/>
        <a:cs typeface="+mn-cs"/>
      </a:defRPr>
    </a:lvl4pPr>
    <a:lvl5pPr marL="2426595" indent="-603078" algn="l" defTabSz="1212503" rtl="0" fontAlgn="base">
      <a:spcBef>
        <a:spcPct val="0"/>
      </a:spcBef>
      <a:spcAft>
        <a:spcPct val="0"/>
      </a:spcAft>
      <a:defRPr sz="2400" kern="1200">
        <a:solidFill>
          <a:schemeClr val="tx1"/>
        </a:solidFill>
        <a:latin typeface="Calibri" pitchFamily="34" charset="0"/>
        <a:ea typeface="ＭＳ Ｐゴシック" pitchFamily="34" charset="-128"/>
        <a:cs typeface="+mn-cs"/>
      </a:defRPr>
    </a:lvl5pPr>
    <a:lvl6pPr marL="2285347" algn="l" defTabSz="914139" rtl="0" eaLnBrk="1" latinLnBrk="0" hangingPunct="1">
      <a:defRPr sz="2400" kern="1200">
        <a:solidFill>
          <a:schemeClr val="tx1"/>
        </a:solidFill>
        <a:latin typeface="Calibri" pitchFamily="34" charset="0"/>
        <a:ea typeface="ＭＳ Ｐゴシック" pitchFamily="34" charset="-128"/>
        <a:cs typeface="+mn-cs"/>
      </a:defRPr>
    </a:lvl6pPr>
    <a:lvl7pPr marL="2742417" algn="l" defTabSz="914139" rtl="0" eaLnBrk="1" latinLnBrk="0" hangingPunct="1">
      <a:defRPr sz="2400" kern="1200">
        <a:solidFill>
          <a:schemeClr val="tx1"/>
        </a:solidFill>
        <a:latin typeface="Calibri" pitchFamily="34" charset="0"/>
        <a:ea typeface="ＭＳ Ｐゴシック" pitchFamily="34" charset="-128"/>
        <a:cs typeface="+mn-cs"/>
      </a:defRPr>
    </a:lvl7pPr>
    <a:lvl8pPr marL="3199486" algn="l" defTabSz="914139" rtl="0" eaLnBrk="1" latinLnBrk="0" hangingPunct="1">
      <a:defRPr sz="2400" kern="1200">
        <a:solidFill>
          <a:schemeClr val="tx1"/>
        </a:solidFill>
        <a:latin typeface="Calibri" pitchFamily="34" charset="0"/>
        <a:ea typeface="ＭＳ Ｐゴシック" pitchFamily="34" charset="-128"/>
        <a:cs typeface="+mn-cs"/>
      </a:defRPr>
    </a:lvl8pPr>
    <a:lvl9pPr marL="3656556" algn="l" defTabSz="914139" rtl="0" eaLnBrk="1" latinLnBrk="0" hangingPunct="1">
      <a:defRPr sz="2400" kern="1200">
        <a:solidFill>
          <a:schemeClr val="tx1"/>
        </a:solidFill>
        <a:latin typeface="Calibri" pitchFamily="34" charset="0"/>
        <a:ea typeface="ＭＳ Ｐゴシック" pitchFamily="34"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E7FAB"/>
    <a:srgbClr val="00CC00"/>
    <a:srgbClr val="FFFF99"/>
    <a:srgbClr val="6699FF"/>
    <a:srgbClr val="0099FF"/>
    <a:srgbClr val="FF9900"/>
    <a:srgbClr val="203854"/>
    <a:srgbClr val="D0A65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144" autoAdjust="0"/>
    <p:restoredTop sz="82418" autoAdjust="0"/>
  </p:normalViewPr>
  <p:slideViewPr>
    <p:cSldViewPr>
      <p:cViewPr>
        <p:scale>
          <a:sx n="50" d="100"/>
          <a:sy n="50" d="100"/>
        </p:scale>
        <p:origin x="-1620" y="24"/>
      </p:cViewPr>
      <p:guideLst>
        <p:guide orient="horz" pos="2877"/>
        <p:guide pos="3836"/>
      </p:guideLst>
    </p:cSldViewPr>
  </p:slideViewPr>
  <p:outlineViewPr>
    <p:cViewPr>
      <p:scale>
        <a:sx n="33" d="100"/>
        <a:sy n="33" d="100"/>
      </p:scale>
      <p:origin x="0" y="0"/>
    </p:cViewPr>
  </p:outlineViewPr>
  <p:notesTextViewPr>
    <p:cViewPr>
      <p:scale>
        <a:sx n="1" d="1"/>
        <a:sy n="1" d="1"/>
      </p:scale>
      <p:origin x="0" y="0"/>
    </p:cViewPr>
  </p:notesTextViewPr>
  <p:sorterViewPr>
    <p:cViewPr>
      <p:scale>
        <a:sx n="50" d="100"/>
        <a:sy n="50" d="100"/>
      </p:scale>
      <p:origin x="0" y="0"/>
    </p:cViewPr>
  </p:sorterViewPr>
  <p:notesViewPr>
    <p:cSldViewPr>
      <p:cViewPr>
        <p:scale>
          <a:sx n="90" d="100"/>
          <a:sy n="90" d="100"/>
        </p:scale>
        <p:origin x="-1818" y="354"/>
      </p:cViewPr>
      <p:guideLst>
        <p:guide orient="horz" pos="2920"/>
        <p:guide pos="2204"/>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handoutMaster" Target="handoutMasters/handoutMaster1.xml"/></Relationships>
</file>

<file path=ppt/diagrams/_rels/data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image" Target="../media/image54.png"/></Relationships>
</file>

<file path=ppt/diagrams/_rels/drawing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image" Target="../media/image54.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FE0DD64-34BE-468D-AB73-325B73E23889}" type="doc">
      <dgm:prSet loTypeId="urn:microsoft.com/office/officeart/2005/8/layout/vList3" loCatId="picture" qsTypeId="urn:microsoft.com/office/officeart/2005/8/quickstyle/simple1" qsCatId="simple" csTypeId="urn:microsoft.com/office/officeart/2005/8/colors/accent1_2" csCatId="accent1" phldr="1"/>
      <dgm:spPr/>
    </dgm:pt>
    <dgm:pt modelId="{D2A97CF0-E547-426E-8A2A-C55186F61115}">
      <dgm:prSet phldrT="[Text]"/>
      <dgm:spPr/>
      <dgm:t>
        <a:bodyPr/>
        <a:lstStyle/>
        <a:p>
          <a:r>
            <a:rPr lang="en-US" dirty="0" smtClean="0"/>
            <a:t>Sensor Evaluation</a:t>
          </a:r>
          <a:endParaRPr lang="en-US" dirty="0"/>
        </a:p>
      </dgm:t>
    </dgm:pt>
    <dgm:pt modelId="{33EE8F08-07DF-4586-9F13-D0E024816800}" type="parTrans" cxnId="{2BC6B818-40B9-4749-AB8B-7D98AA0CA588}">
      <dgm:prSet/>
      <dgm:spPr/>
      <dgm:t>
        <a:bodyPr/>
        <a:lstStyle/>
        <a:p>
          <a:endParaRPr lang="en-US"/>
        </a:p>
      </dgm:t>
    </dgm:pt>
    <dgm:pt modelId="{C574BB1C-52A5-4A91-A662-2CCC6DDE00D2}" type="sibTrans" cxnId="{2BC6B818-40B9-4749-AB8B-7D98AA0CA588}">
      <dgm:prSet/>
      <dgm:spPr/>
      <dgm:t>
        <a:bodyPr/>
        <a:lstStyle/>
        <a:p>
          <a:endParaRPr lang="en-US"/>
        </a:p>
      </dgm:t>
    </dgm:pt>
    <dgm:pt modelId="{F46784A6-12E8-41DF-8CA9-47E6EA50E2E9}">
      <dgm:prSet phldrT="[Text]"/>
      <dgm:spPr/>
      <dgm:t>
        <a:bodyPr/>
        <a:lstStyle/>
        <a:p>
          <a:r>
            <a:rPr lang="en-US" dirty="0" smtClean="0"/>
            <a:t>Coastal Modeling Test bed</a:t>
          </a:r>
          <a:endParaRPr lang="en-US" dirty="0"/>
        </a:p>
      </dgm:t>
    </dgm:pt>
    <dgm:pt modelId="{6CCF6E3E-0AA7-4779-89F8-3D56B7763FD9}" type="parTrans" cxnId="{E98043E5-5079-47C9-A3AA-12DA348AAA33}">
      <dgm:prSet/>
      <dgm:spPr/>
      <dgm:t>
        <a:bodyPr/>
        <a:lstStyle/>
        <a:p>
          <a:endParaRPr lang="en-US"/>
        </a:p>
      </dgm:t>
    </dgm:pt>
    <dgm:pt modelId="{4C40212C-9231-4453-A359-A473D1EB30DE}" type="sibTrans" cxnId="{E98043E5-5079-47C9-A3AA-12DA348AAA33}">
      <dgm:prSet/>
      <dgm:spPr/>
      <dgm:t>
        <a:bodyPr/>
        <a:lstStyle/>
        <a:p>
          <a:endParaRPr lang="en-US"/>
        </a:p>
      </dgm:t>
    </dgm:pt>
    <dgm:pt modelId="{D3D226B7-1B7B-4D2B-85F1-B948FC45BA2B}">
      <dgm:prSet phldrT="[Text]"/>
      <dgm:spPr/>
      <dgm:t>
        <a:bodyPr/>
        <a:lstStyle/>
        <a:p>
          <a:r>
            <a:rPr lang="en-US" dirty="0" smtClean="0"/>
            <a:t>Ocean Technology Transfer</a:t>
          </a:r>
          <a:endParaRPr lang="en-US" dirty="0"/>
        </a:p>
      </dgm:t>
    </dgm:pt>
    <dgm:pt modelId="{B1C4001B-E894-49DC-A5B6-28B6135E2889}" type="parTrans" cxnId="{0F034B59-3826-4410-BE4D-3A3A24EADA48}">
      <dgm:prSet/>
      <dgm:spPr/>
      <dgm:t>
        <a:bodyPr/>
        <a:lstStyle/>
        <a:p>
          <a:endParaRPr lang="en-US"/>
        </a:p>
      </dgm:t>
    </dgm:pt>
    <dgm:pt modelId="{B1E8F93C-CB42-45A2-9D60-D776488CE971}" type="sibTrans" cxnId="{0F034B59-3826-4410-BE4D-3A3A24EADA48}">
      <dgm:prSet/>
      <dgm:spPr/>
      <dgm:t>
        <a:bodyPr/>
        <a:lstStyle/>
        <a:p>
          <a:endParaRPr lang="en-US"/>
        </a:p>
      </dgm:t>
    </dgm:pt>
    <dgm:pt modelId="{EA9A2C9D-C73C-4AB6-8488-0BD2336A1793}" type="pres">
      <dgm:prSet presAssocID="{7FE0DD64-34BE-468D-AB73-325B73E23889}" presName="linearFlow" presStyleCnt="0">
        <dgm:presLayoutVars>
          <dgm:dir/>
          <dgm:resizeHandles val="exact"/>
        </dgm:presLayoutVars>
      </dgm:prSet>
      <dgm:spPr/>
    </dgm:pt>
    <dgm:pt modelId="{B3C1952A-F51B-4635-9B33-FEE36BBECF9C}" type="pres">
      <dgm:prSet presAssocID="{D2A97CF0-E547-426E-8A2A-C55186F61115}" presName="composite" presStyleCnt="0"/>
      <dgm:spPr/>
    </dgm:pt>
    <dgm:pt modelId="{8B83CF1E-FDF8-48A1-8B49-EB6CB124903D}" type="pres">
      <dgm:prSet presAssocID="{D2A97CF0-E547-426E-8A2A-C55186F61115}" presName="imgShp" presStyleLbl="fgImgPlace1" presStyleIdx="0" presStyleCnt="3"/>
      <dgm:spPr>
        <a:blipFill rotWithShape="1">
          <a:blip xmlns:r="http://schemas.openxmlformats.org/officeDocument/2006/relationships" r:embed="rId1"/>
          <a:stretch>
            <a:fillRect/>
          </a:stretch>
        </a:blipFill>
      </dgm:spPr>
    </dgm:pt>
    <dgm:pt modelId="{635FD914-34E8-4E15-98E3-95DE567F71E4}" type="pres">
      <dgm:prSet presAssocID="{D2A97CF0-E547-426E-8A2A-C55186F61115}" presName="txShp" presStyleLbl="node1" presStyleIdx="0" presStyleCnt="3">
        <dgm:presLayoutVars>
          <dgm:bulletEnabled val="1"/>
        </dgm:presLayoutVars>
      </dgm:prSet>
      <dgm:spPr/>
      <dgm:t>
        <a:bodyPr/>
        <a:lstStyle/>
        <a:p>
          <a:endParaRPr lang="en-US"/>
        </a:p>
      </dgm:t>
    </dgm:pt>
    <dgm:pt modelId="{A3172A78-CE54-4AFC-A530-EF5A4953E294}" type="pres">
      <dgm:prSet presAssocID="{C574BB1C-52A5-4A91-A662-2CCC6DDE00D2}" presName="spacing" presStyleCnt="0"/>
      <dgm:spPr/>
    </dgm:pt>
    <dgm:pt modelId="{F173907C-767D-402D-9280-D20B45700874}" type="pres">
      <dgm:prSet presAssocID="{F46784A6-12E8-41DF-8CA9-47E6EA50E2E9}" presName="composite" presStyleCnt="0"/>
      <dgm:spPr/>
    </dgm:pt>
    <dgm:pt modelId="{7B3FDE2B-DAC7-4D8C-9E01-E8BF57DBA641}" type="pres">
      <dgm:prSet presAssocID="{F46784A6-12E8-41DF-8CA9-47E6EA50E2E9}" presName="imgShp" presStyleLbl="fgImgPlace1" presStyleIdx="1" presStyleCnt="3"/>
      <dgm:spPr>
        <a:blipFill rotWithShape="1">
          <a:blip xmlns:r="http://schemas.openxmlformats.org/officeDocument/2006/relationships" r:embed="rId2"/>
          <a:stretch>
            <a:fillRect/>
          </a:stretch>
        </a:blipFill>
      </dgm:spPr>
    </dgm:pt>
    <dgm:pt modelId="{1142076A-30BA-4E72-84AA-DA45F85ECAF7}" type="pres">
      <dgm:prSet presAssocID="{F46784A6-12E8-41DF-8CA9-47E6EA50E2E9}" presName="txShp" presStyleLbl="node1" presStyleIdx="1" presStyleCnt="3">
        <dgm:presLayoutVars>
          <dgm:bulletEnabled val="1"/>
        </dgm:presLayoutVars>
      </dgm:prSet>
      <dgm:spPr/>
      <dgm:t>
        <a:bodyPr/>
        <a:lstStyle/>
        <a:p>
          <a:endParaRPr lang="en-US"/>
        </a:p>
      </dgm:t>
    </dgm:pt>
    <dgm:pt modelId="{EA3E885F-CD11-411B-BB42-507724C3540B}" type="pres">
      <dgm:prSet presAssocID="{4C40212C-9231-4453-A359-A473D1EB30DE}" presName="spacing" presStyleCnt="0"/>
      <dgm:spPr/>
    </dgm:pt>
    <dgm:pt modelId="{243A7729-C5EF-470F-9A36-0AD4CBC78201}" type="pres">
      <dgm:prSet presAssocID="{D3D226B7-1B7B-4D2B-85F1-B948FC45BA2B}" presName="composite" presStyleCnt="0"/>
      <dgm:spPr/>
    </dgm:pt>
    <dgm:pt modelId="{C0C39D7A-EC06-4C9A-8C20-05D841FF9C50}" type="pres">
      <dgm:prSet presAssocID="{D3D226B7-1B7B-4D2B-85F1-B948FC45BA2B}" presName="imgShp" presStyleLbl="fgImgPlace1" presStyleIdx="2" presStyleCnt="3"/>
      <dgm:spPr>
        <a:blipFill rotWithShape="1">
          <a:blip xmlns:r="http://schemas.openxmlformats.org/officeDocument/2006/relationships" r:embed="rId3"/>
          <a:stretch>
            <a:fillRect/>
          </a:stretch>
        </a:blipFill>
      </dgm:spPr>
    </dgm:pt>
    <dgm:pt modelId="{3D5CF52C-BC49-4429-ABE1-3AFB4FE0A84E}" type="pres">
      <dgm:prSet presAssocID="{D3D226B7-1B7B-4D2B-85F1-B948FC45BA2B}" presName="txShp" presStyleLbl="node1" presStyleIdx="2" presStyleCnt="3">
        <dgm:presLayoutVars>
          <dgm:bulletEnabled val="1"/>
        </dgm:presLayoutVars>
      </dgm:prSet>
      <dgm:spPr/>
      <dgm:t>
        <a:bodyPr/>
        <a:lstStyle/>
        <a:p>
          <a:endParaRPr lang="en-US"/>
        </a:p>
      </dgm:t>
    </dgm:pt>
  </dgm:ptLst>
  <dgm:cxnLst>
    <dgm:cxn modelId="{0F034B59-3826-4410-BE4D-3A3A24EADA48}" srcId="{7FE0DD64-34BE-468D-AB73-325B73E23889}" destId="{D3D226B7-1B7B-4D2B-85F1-B948FC45BA2B}" srcOrd="2" destOrd="0" parTransId="{B1C4001B-E894-49DC-A5B6-28B6135E2889}" sibTransId="{B1E8F93C-CB42-45A2-9D60-D776488CE971}"/>
    <dgm:cxn modelId="{806DBB42-248A-4D46-A98F-D3C2592D47F0}" type="presOf" srcId="{D3D226B7-1B7B-4D2B-85F1-B948FC45BA2B}" destId="{3D5CF52C-BC49-4429-ABE1-3AFB4FE0A84E}" srcOrd="0" destOrd="0" presId="urn:microsoft.com/office/officeart/2005/8/layout/vList3"/>
    <dgm:cxn modelId="{1AD41002-5BBE-41F8-BA4F-212F18A25F5B}" type="presOf" srcId="{7FE0DD64-34BE-468D-AB73-325B73E23889}" destId="{EA9A2C9D-C73C-4AB6-8488-0BD2336A1793}" srcOrd="0" destOrd="0" presId="urn:microsoft.com/office/officeart/2005/8/layout/vList3"/>
    <dgm:cxn modelId="{3B8AEE40-417C-4A2E-B3B8-4771496B2B4F}" type="presOf" srcId="{F46784A6-12E8-41DF-8CA9-47E6EA50E2E9}" destId="{1142076A-30BA-4E72-84AA-DA45F85ECAF7}" srcOrd="0" destOrd="0" presId="urn:microsoft.com/office/officeart/2005/8/layout/vList3"/>
    <dgm:cxn modelId="{2BC6B818-40B9-4749-AB8B-7D98AA0CA588}" srcId="{7FE0DD64-34BE-468D-AB73-325B73E23889}" destId="{D2A97CF0-E547-426E-8A2A-C55186F61115}" srcOrd="0" destOrd="0" parTransId="{33EE8F08-07DF-4586-9F13-D0E024816800}" sibTransId="{C574BB1C-52A5-4A91-A662-2CCC6DDE00D2}"/>
    <dgm:cxn modelId="{DF489FC7-70F7-4EA4-82AF-19622A0E0320}" type="presOf" srcId="{D2A97CF0-E547-426E-8A2A-C55186F61115}" destId="{635FD914-34E8-4E15-98E3-95DE567F71E4}" srcOrd="0" destOrd="0" presId="urn:microsoft.com/office/officeart/2005/8/layout/vList3"/>
    <dgm:cxn modelId="{E98043E5-5079-47C9-A3AA-12DA348AAA33}" srcId="{7FE0DD64-34BE-468D-AB73-325B73E23889}" destId="{F46784A6-12E8-41DF-8CA9-47E6EA50E2E9}" srcOrd="1" destOrd="0" parTransId="{6CCF6E3E-0AA7-4779-89F8-3D56B7763FD9}" sibTransId="{4C40212C-9231-4453-A359-A473D1EB30DE}"/>
    <dgm:cxn modelId="{AF484F06-2A38-47A8-888D-7051FE81C506}" type="presParOf" srcId="{EA9A2C9D-C73C-4AB6-8488-0BD2336A1793}" destId="{B3C1952A-F51B-4635-9B33-FEE36BBECF9C}" srcOrd="0" destOrd="0" presId="urn:microsoft.com/office/officeart/2005/8/layout/vList3"/>
    <dgm:cxn modelId="{191258AB-73BB-4707-A0C3-EA14B8693496}" type="presParOf" srcId="{B3C1952A-F51B-4635-9B33-FEE36BBECF9C}" destId="{8B83CF1E-FDF8-48A1-8B49-EB6CB124903D}" srcOrd="0" destOrd="0" presId="urn:microsoft.com/office/officeart/2005/8/layout/vList3"/>
    <dgm:cxn modelId="{F1D45ADF-259C-4BF5-83A8-46C4CCAE1310}" type="presParOf" srcId="{B3C1952A-F51B-4635-9B33-FEE36BBECF9C}" destId="{635FD914-34E8-4E15-98E3-95DE567F71E4}" srcOrd="1" destOrd="0" presId="urn:microsoft.com/office/officeart/2005/8/layout/vList3"/>
    <dgm:cxn modelId="{95FA95D1-4E98-4DB1-A3A5-DD3A670B30A5}" type="presParOf" srcId="{EA9A2C9D-C73C-4AB6-8488-0BD2336A1793}" destId="{A3172A78-CE54-4AFC-A530-EF5A4953E294}" srcOrd="1" destOrd="0" presId="urn:microsoft.com/office/officeart/2005/8/layout/vList3"/>
    <dgm:cxn modelId="{FADB476D-3DCF-4104-A7F4-B6918F51BB7E}" type="presParOf" srcId="{EA9A2C9D-C73C-4AB6-8488-0BD2336A1793}" destId="{F173907C-767D-402D-9280-D20B45700874}" srcOrd="2" destOrd="0" presId="urn:microsoft.com/office/officeart/2005/8/layout/vList3"/>
    <dgm:cxn modelId="{C3AA7809-A748-4B29-939D-8908651993B2}" type="presParOf" srcId="{F173907C-767D-402D-9280-D20B45700874}" destId="{7B3FDE2B-DAC7-4D8C-9E01-E8BF57DBA641}" srcOrd="0" destOrd="0" presId="urn:microsoft.com/office/officeart/2005/8/layout/vList3"/>
    <dgm:cxn modelId="{FCA2BB0A-9095-45E9-926F-140FE845801C}" type="presParOf" srcId="{F173907C-767D-402D-9280-D20B45700874}" destId="{1142076A-30BA-4E72-84AA-DA45F85ECAF7}" srcOrd="1" destOrd="0" presId="urn:microsoft.com/office/officeart/2005/8/layout/vList3"/>
    <dgm:cxn modelId="{81A17A2D-A7C5-4485-8CFF-3D6FDA6A02B6}" type="presParOf" srcId="{EA9A2C9D-C73C-4AB6-8488-0BD2336A1793}" destId="{EA3E885F-CD11-411B-BB42-507724C3540B}" srcOrd="3" destOrd="0" presId="urn:microsoft.com/office/officeart/2005/8/layout/vList3"/>
    <dgm:cxn modelId="{4325AA2B-8145-4211-BB8A-7576D0923750}" type="presParOf" srcId="{EA9A2C9D-C73C-4AB6-8488-0BD2336A1793}" destId="{243A7729-C5EF-470F-9A36-0AD4CBC78201}" srcOrd="4" destOrd="0" presId="urn:microsoft.com/office/officeart/2005/8/layout/vList3"/>
    <dgm:cxn modelId="{1C08AD74-DCCC-4D39-890E-6C7333BA573A}" type="presParOf" srcId="{243A7729-C5EF-470F-9A36-0AD4CBC78201}" destId="{C0C39D7A-EC06-4C9A-8C20-05D841FF9C50}" srcOrd="0" destOrd="0" presId="urn:microsoft.com/office/officeart/2005/8/layout/vList3"/>
    <dgm:cxn modelId="{79BCE833-04CE-4C0C-84F6-182880AFA1F7}" type="presParOf" srcId="{243A7729-C5EF-470F-9A36-0AD4CBC78201}" destId="{3D5CF52C-BC49-4429-ABE1-3AFB4FE0A84E}"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5FD914-34E8-4E15-98E3-95DE567F71E4}">
      <dsp:nvSpPr>
        <dsp:cNvPr id="0" name=""/>
        <dsp:cNvSpPr/>
      </dsp:nvSpPr>
      <dsp:spPr>
        <a:xfrm rot="10800000">
          <a:off x="1735887" y="2524"/>
          <a:ext cx="5399489" cy="1503461"/>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62985" tIns="144780" rIns="270256" bIns="144780" numCol="1" spcCol="1270" anchor="ctr" anchorCtr="0">
          <a:noAutofit/>
        </a:bodyPr>
        <a:lstStyle/>
        <a:p>
          <a:pPr lvl="0" algn="ctr" defTabSz="1689100">
            <a:lnSpc>
              <a:spcPct val="90000"/>
            </a:lnSpc>
            <a:spcBef>
              <a:spcPct val="0"/>
            </a:spcBef>
            <a:spcAft>
              <a:spcPct val="35000"/>
            </a:spcAft>
          </a:pPr>
          <a:r>
            <a:rPr lang="en-US" sz="3800" kern="1200" dirty="0" smtClean="0"/>
            <a:t>Sensor Evaluation</a:t>
          </a:r>
          <a:endParaRPr lang="en-US" sz="3800" kern="1200" dirty="0"/>
        </a:p>
      </dsp:txBody>
      <dsp:txXfrm rot="10800000">
        <a:off x="2111752" y="2524"/>
        <a:ext cx="5023624" cy="1503461"/>
      </dsp:txXfrm>
    </dsp:sp>
    <dsp:sp modelId="{8B83CF1E-FDF8-48A1-8B49-EB6CB124903D}">
      <dsp:nvSpPr>
        <dsp:cNvPr id="0" name=""/>
        <dsp:cNvSpPr/>
      </dsp:nvSpPr>
      <dsp:spPr>
        <a:xfrm>
          <a:off x="984156" y="2524"/>
          <a:ext cx="1503461" cy="1503461"/>
        </a:xfrm>
        <a:prstGeom prst="ellipse">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142076A-30BA-4E72-84AA-DA45F85ECAF7}">
      <dsp:nvSpPr>
        <dsp:cNvPr id="0" name=""/>
        <dsp:cNvSpPr/>
      </dsp:nvSpPr>
      <dsp:spPr>
        <a:xfrm rot="10800000">
          <a:off x="1735887" y="1954780"/>
          <a:ext cx="5399489" cy="1503461"/>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62985" tIns="144780" rIns="270256" bIns="144780" numCol="1" spcCol="1270" anchor="ctr" anchorCtr="0">
          <a:noAutofit/>
        </a:bodyPr>
        <a:lstStyle/>
        <a:p>
          <a:pPr lvl="0" algn="ctr" defTabSz="1689100">
            <a:lnSpc>
              <a:spcPct val="90000"/>
            </a:lnSpc>
            <a:spcBef>
              <a:spcPct val="0"/>
            </a:spcBef>
            <a:spcAft>
              <a:spcPct val="35000"/>
            </a:spcAft>
          </a:pPr>
          <a:r>
            <a:rPr lang="en-US" sz="3800" kern="1200" dirty="0" smtClean="0"/>
            <a:t>Coastal Modeling Test bed</a:t>
          </a:r>
          <a:endParaRPr lang="en-US" sz="3800" kern="1200" dirty="0"/>
        </a:p>
      </dsp:txBody>
      <dsp:txXfrm rot="10800000">
        <a:off x="2111752" y="1954780"/>
        <a:ext cx="5023624" cy="1503461"/>
      </dsp:txXfrm>
    </dsp:sp>
    <dsp:sp modelId="{7B3FDE2B-DAC7-4D8C-9E01-E8BF57DBA641}">
      <dsp:nvSpPr>
        <dsp:cNvPr id="0" name=""/>
        <dsp:cNvSpPr/>
      </dsp:nvSpPr>
      <dsp:spPr>
        <a:xfrm>
          <a:off x="984156" y="1954780"/>
          <a:ext cx="1503461" cy="1503461"/>
        </a:xfrm>
        <a:prstGeom prst="ellipse">
          <a:avLst/>
        </a:prstGeom>
        <a:blipFill rotWithShape="1">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D5CF52C-BC49-4429-ABE1-3AFB4FE0A84E}">
      <dsp:nvSpPr>
        <dsp:cNvPr id="0" name=""/>
        <dsp:cNvSpPr/>
      </dsp:nvSpPr>
      <dsp:spPr>
        <a:xfrm rot="10800000">
          <a:off x="1735887" y="3907036"/>
          <a:ext cx="5399489" cy="1503461"/>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62985" tIns="144780" rIns="270256" bIns="144780" numCol="1" spcCol="1270" anchor="ctr" anchorCtr="0">
          <a:noAutofit/>
        </a:bodyPr>
        <a:lstStyle/>
        <a:p>
          <a:pPr lvl="0" algn="ctr" defTabSz="1689100">
            <a:lnSpc>
              <a:spcPct val="90000"/>
            </a:lnSpc>
            <a:spcBef>
              <a:spcPct val="0"/>
            </a:spcBef>
            <a:spcAft>
              <a:spcPct val="35000"/>
            </a:spcAft>
          </a:pPr>
          <a:r>
            <a:rPr lang="en-US" sz="3800" kern="1200" dirty="0" smtClean="0"/>
            <a:t>Ocean Technology Transfer</a:t>
          </a:r>
          <a:endParaRPr lang="en-US" sz="3800" kern="1200" dirty="0"/>
        </a:p>
      </dsp:txBody>
      <dsp:txXfrm rot="10800000">
        <a:off x="2111752" y="3907036"/>
        <a:ext cx="5023624" cy="1503461"/>
      </dsp:txXfrm>
    </dsp:sp>
    <dsp:sp modelId="{C0C39D7A-EC06-4C9A-8C20-05D841FF9C50}">
      <dsp:nvSpPr>
        <dsp:cNvPr id="0" name=""/>
        <dsp:cNvSpPr/>
      </dsp:nvSpPr>
      <dsp:spPr>
        <a:xfrm>
          <a:off x="984156" y="3907036"/>
          <a:ext cx="1503461" cy="1503461"/>
        </a:xfrm>
        <a:prstGeom prst="ellipse">
          <a:avLst/>
        </a:prstGeom>
        <a:blipFill rotWithShape="1">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2125" cy="463550"/>
          </a:xfrm>
          <a:prstGeom prst="rect">
            <a:avLst/>
          </a:prstGeom>
        </p:spPr>
        <p:txBody>
          <a:bodyPr vert="horz" lIns="91440" tIns="45720" rIns="91440" bIns="45720" rtlCol="0"/>
          <a:lstStyle>
            <a:lvl1pPr algn="l" defTabSz="1215183">
              <a:defRPr sz="1200">
                <a:ea typeface="+mn-ea"/>
                <a:cs typeface="+mn-cs"/>
              </a:defRPr>
            </a:lvl1pPr>
          </a:lstStyle>
          <a:p>
            <a:pPr>
              <a:defRPr/>
            </a:pPr>
            <a:endParaRPr lang="en-US"/>
          </a:p>
        </p:txBody>
      </p:sp>
      <p:sp>
        <p:nvSpPr>
          <p:cNvPr id="3" name="Date Placeholder 2"/>
          <p:cNvSpPr>
            <a:spLocks noGrp="1"/>
          </p:cNvSpPr>
          <p:nvPr>
            <p:ph type="dt" sz="quarter" idx="1"/>
          </p:nvPr>
        </p:nvSpPr>
        <p:spPr>
          <a:xfrm>
            <a:off x="3963988" y="0"/>
            <a:ext cx="3032125" cy="463550"/>
          </a:xfrm>
          <a:prstGeom prst="rect">
            <a:avLst/>
          </a:prstGeom>
        </p:spPr>
        <p:txBody>
          <a:bodyPr vert="horz" lIns="91440" tIns="45720" rIns="91440" bIns="45720" rtlCol="0"/>
          <a:lstStyle>
            <a:lvl1pPr algn="r" defTabSz="1215183">
              <a:defRPr sz="1200">
                <a:ea typeface="+mn-ea"/>
                <a:cs typeface="+mn-cs"/>
              </a:defRPr>
            </a:lvl1pPr>
          </a:lstStyle>
          <a:p>
            <a:pPr>
              <a:defRPr/>
            </a:pPr>
            <a:fld id="{9B37DEC0-2364-41EB-A73C-64EBE55DFA1C}" type="datetimeFigureOut">
              <a:rPr lang="en-US"/>
              <a:pPr>
                <a:defRPr/>
              </a:pPr>
              <a:t>12/6/2014</a:t>
            </a:fld>
            <a:endParaRPr lang="en-US"/>
          </a:p>
        </p:txBody>
      </p:sp>
      <p:sp>
        <p:nvSpPr>
          <p:cNvPr id="4" name="Footer Placeholder 3"/>
          <p:cNvSpPr>
            <a:spLocks noGrp="1"/>
          </p:cNvSpPr>
          <p:nvPr>
            <p:ph type="ftr" sz="quarter" idx="2"/>
          </p:nvPr>
        </p:nvSpPr>
        <p:spPr>
          <a:xfrm>
            <a:off x="0" y="8805863"/>
            <a:ext cx="3032125" cy="463550"/>
          </a:xfrm>
          <a:prstGeom prst="rect">
            <a:avLst/>
          </a:prstGeom>
        </p:spPr>
        <p:txBody>
          <a:bodyPr vert="horz" lIns="91440" tIns="45720" rIns="91440" bIns="45720" rtlCol="0" anchor="b"/>
          <a:lstStyle>
            <a:lvl1pPr algn="l" defTabSz="1215183">
              <a:defRPr sz="1200">
                <a:ea typeface="+mn-ea"/>
                <a:cs typeface="+mn-cs"/>
              </a:defRPr>
            </a:lvl1pPr>
          </a:lstStyle>
          <a:p>
            <a:pPr>
              <a:defRPr/>
            </a:pPr>
            <a:endParaRPr lang="en-US"/>
          </a:p>
        </p:txBody>
      </p:sp>
      <p:sp>
        <p:nvSpPr>
          <p:cNvPr id="5" name="Slide Number Placeholder 4"/>
          <p:cNvSpPr>
            <a:spLocks noGrp="1"/>
          </p:cNvSpPr>
          <p:nvPr>
            <p:ph type="sldNum" sz="quarter" idx="3"/>
          </p:nvPr>
        </p:nvSpPr>
        <p:spPr>
          <a:xfrm>
            <a:off x="3963988" y="8805863"/>
            <a:ext cx="3032125" cy="463550"/>
          </a:xfrm>
          <a:prstGeom prst="rect">
            <a:avLst/>
          </a:prstGeom>
        </p:spPr>
        <p:txBody>
          <a:bodyPr vert="horz" lIns="91440" tIns="45720" rIns="91440" bIns="45720" rtlCol="0" anchor="b"/>
          <a:lstStyle>
            <a:lvl1pPr algn="r" defTabSz="1215183">
              <a:defRPr sz="1200">
                <a:ea typeface="+mn-ea"/>
                <a:cs typeface="+mn-cs"/>
              </a:defRPr>
            </a:lvl1pPr>
          </a:lstStyle>
          <a:p>
            <a:pPr>
              <a:defRPr/>
            </a:pPr>
            <a:fld id="{99F4443A-15E7-41EB-8218-4FE6634573CE}" type="slidenum">
              <a:rPr lang="en-US"/>
              <a:pPr>
                <a:defRPr/>
              </a:pPr>
              <a:t>‹#›</a:t>
            </a:fld>
            <a:endParaRPr lang="en-US"/>
          </a:p>
        </p:txBody>
      </p:sp>
    </p:spTree>
    <p:extLst>
      <p:ext uri="{BB962C8B-B14F-4D97-AF65-F5344CB8AC3E}">
        <p14:creationId xmlns:p14="http://schemas.microsoft.com/office/powerpoint/2010/main" val="348619039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2125" cy="463550"/>
          </a:xfrm>
          <a:prstGeom prst="rect">
            <a:avLst/>
          </a:prstGeom>
        </p:spPr>
        <p:txBody>
          <a:bodyPr vert="horz" lIns="61228" tIns="30614" rIns="61228" bIns="30614" rtlCol="0"/>
          <a:lstStyle>
            <a:lvl1pPr algn="l" defTabSz="1215183">
              <a:defRPr sz="800">
                <a:ea typeface="+mn-ea"/>
                <a:cs typeface="+mn-cs"/>
              </a:defRPr>
            </a:lvl1pPr>
          </a:lstStyle>
          <a:p>
            <a:pPr>
              <a:defRPr/>
            </a:pPr>
            <a:endParaRPr lang="en-US"/>
          </a:p>
        </p:txBody>
      </p:sp>
      <p:sp>
        <p:nvSpPr>
          <p:cNvPr id="3" name="Date Placeholder 2"/>
          <p:cNvSpPr>
            <a:spLocks noGrp="1"/>
          </p:cNvSpPr>
          <p:nvPr>
            <p:ph type="dt" idx="1"/>
          </p:nvPr>
        </p:nvSpPr>
        <p:spPr>
          <a:xfrm>
            <a:off x="3963988" y="0"/>
            <a:ext cx="3032125" cy="463550"/>
          </a:xfrm>
          <a:prstGeom prst="rect">
            <a:avLst/>
          </a:prstGeom>
        </p:spPr>
        <p:txBody>
          <a:bodyPr vert="horz" lIns="61228" tIns="30614" rIns="61228" bIns="30614" rtlCol="0"/>
          <a:lstStyle>
            <a:lvl1pPr algn="r" defTabSz="1215183">
              <a:defRPr sz="800">
                <a:ea typeface="+mn-ea"/>
                <a:cs typeface="+mn-cs"/>
              </a:defRPr>
            </a:lvl1pPr>
          </a:lstStyle>
          <a:p>
            <a:pPr>
              <a:defRPr/>
            </a:pPr>
            <a:fld id="{7D54F444-BA77-47F0-8A07-F9FF63159535}" type="datetimeFigureOut">
              <a:rPr lang="en-US"/>
              <a:pPr>
                <a:defRPr/>
              </a:pPr>
              <a:t>12/6/2014</a:t>
            </a:fld>
            <a:endParaRPr lang="en-US"/>
          </a:p>
        </p:txBody>
      </p:sp>
      <p:sp>
        <p:nvSpPr>
          <p:cNvPr id="4" name="Slide Image Placeholder 3"/>
          <p:cNvSpPr>
            <a:spLocks noGrp="1" noRot="1" noChangeAspect="1"/>
          </p:cNvSpPr>
          <p:nvPr>
            <p:ph type="sldImg" idx="2"/>
          </p:nvPr>
        </p:nvSpPr>
        <p:spPr>
          <a:xfrm>
            <a:off x="1181100" y="695325"/>
            <a:ext cx="4635500" cy="3476625"/>
          </a:xfrm>
          <a:prstGeom prst="rect">
            <a:avLst/>
          </a:prstGeom>
          <a:noFill/>
          <a:ln w="12700">
            <a:solidFill>
              <a:prstClr val="black"/>
            </a:solidFill>
          </a:ln>
        </p:spPr>
        <p:txBody>
          <a:bodyPr vert="horz" lIns="61228" tIns="30614" rIns="61228" bIns="30614" rtlCol="0" anchor="ctr"/>
          <a:lstStyle/>
          <a:p>
            <a:pPr lvl="0"/>
            <a:endParaRPr lang="en-US" noProof="0" smtClean="0"/>
          </a:p>
        </p:txBody>
      </p:sp>
      <p:sp>
        <p:nvSpPr>
          <p:cNvPr id="5" name="Notes Placeholder 4"/>
          <p:cNvSpPr>
            <a:spLocks noGrp="1"/>
          </p:cNvSpPr>
          <p:nvPr>
            <p:ph type="body" sz="quarter" idx="3"/>
          </p:nvPr>
        </p:nvSpPr>
        <p:spPr>
          <a:xfrm>
            <a:off x="700088" y="4403725"/>
            <a:ext cx="5597525" cy="4171950"/>
          </a:xfrm>
          <a:prstGeom prst="rect">
            <a:avLst/>
          </a:prstGeom>
        </p:spPr>
        <p:txBody>
          <a:bodyPr vert="horz" lIns="61228" tIns="30614" rIns="61228" bIns="30614"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805863"/>
            <a:ext cx="3032125" cy="463550"/>
          </a:xfrm>
          <a:prstGeom prst="rect">
            <a:avLst/>
          </a:prstGeom>
        </p:spPr>
        <p:txBody>
          <a:bodyPr vert="horz" lIns="61228" tIns="30614" rIns="61228" bIns="30614" rtlCol="0" anchor="b"/>
          <a:lstStyle>
            <a:lvl1pPr algn="l" defTabSz="1215183">
              <a:defRPr sz="800">
                <a:ea typeface="+mn-ea"/>
                <a:cs typeface="+mn-cs"/>
              </a:defRPr>
            </a:lvl1pPr>
          </a:lstStyle>
          <a:p>
            <a:pPr>
              <a:defRPr/>
            </a:pPr>
            <a:endParaRPr lang="en-US"/>
          </a:p>
        </p:txBody>
      </p:sp>
      <p:sp>
        <p:nvSpPr>
          <p:cNvPr id="7" name="Slide Number Placeholder 6"/>
          <p:cNvSpPr>
            <a:spLocks noGrp="1"/>
          </p:cNvSpPr>
          <p:nvPr>
            <p:ph type="sldNum" sz="quarter" idx="5"/>
          </p:nvPr>
        </p:nvSpPr>
        <p:spPr>
          <a:xfrm>
            <a:off x="3963988" y="8805863"/>
            <a:ext cx="3032125" cy="463550"/>
          </a:xfrm>
          <a:prstGeom prst="rect">
            <a:avLst/>
          </a:prstGeom>
        </p:spPr>
        <p:txBody>
          <a:bodyPr vert="horz" lIns="61228" tIns="30614" rIns="61228" bIns="30614" rtlCol="0" anchor="b"/>
          <a:lstStyle>
            <a:lvl1pPr algn="r" defTabSz="1215183">
              <a:defRPr sz="800">
                <a:ea typeface="+mn-ea"/>
                <a:cs typeface="+mn-cs"/>
              </a:defRPr>
            </a:lvl1pPr>
          </a:lstStyle>
          <a:p>
            <a:pPr>
              <a:defRPr/>
            </a:pPr>
            <a:fld id="{1D3DB425-EC97-437D-A4BC-4C6659639C84}" type="slidenum">
              <a:rPr lang="en-US"/>
              <a:pPr>
                <a:defRPr/>
              </a:pPr>
              <a:t>‹#›</a:t>
            </a:fld>
            <a:endParaRPr lang="en-US"/>
          </a:p>
        </p:txBody>
      </p:sp>
    </p:spTree>
    <p:extLst>
      <p:ext uri="{BB962C8B-B14F-4D97-AF65-F5344CB8AC3E}">
        <p14:creationId xmlns:p14="http://schemas.microsoft.com/office/powerpoint/2010/main" val="276355797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3897" algn="l" rtl="0" eaLnBrk="0" fontAlgn="base" hangingPunct="0">
      <a:spcBef>
        <a:spcPct val="30000"/>
      </a:spcBef>
      <a:spcAft>
        <a:spcPct val="0"/>
      </a:spcAft>
      <a:defRPr sz="1200" kern="1200">
        <a:solidFill>
          <a:schemeClr val="tx1"/>
        </a:solidFill>
        <a:latin typeface="+mn-lt"/>
        <a:ea typeface="+mn-ea"/>
        <a:cs typeface="+mn-cs"/>
      </a:defRPr>
    </a:lvl2pPr>
    <a:lvl3pPr marL="909379" algn="l" rtl="0" eaLnBrk="0" fontAlgn="base" hangingPunct="0">
      <a:spcBef>
        <a:spcPct val="30000"/>
      </a:spcBef>
      <a:spcAft>
        <a:spcPct val="0"/>
      </a:spcAft>
      <a:defRPr sz="1200" kern="1200">
        <a:solidFill>
          <a:schemeClr val="tx1"/>
        </a:solidFill>
        <a:latin typeface="+mn-lt"/>
        <a:ea typeface="+mn-ea"/>
        <a:cs typeface="+mn-cs"/>
      </a:defRPr>
    </a:lvl3pPr>
    <a:lvl4pPr marL="1366448" algn="l" rtl="0" eaLnBrk="0" fontAlgn="base" hangingPunct="0">
      <a:spcBef>
        <a:spcPct val="30000"/>
      </a:spcBef>
      <a:spcAft>
        <a:spcPct val="0"/>
      </a:spcAft>
      <a:defRPr sz="1200" kern="1200">
        <a:solidFill>
          <a:schemeClr val="tx1"/>
        </a:solidFill>
        <a:latin typeface="+mn-lt"/>
        <a:ea typeface="+mn-ea"/>
        <a:cs typeface="+mn-cs"/>
      </a:defRPr>
    </a:lvl4pPr>
    <a:lvl5pPr marL="1821930" algn="l" rtl="0" eaLnBrk="0" fontAlgn="base" hangingPunct="0">
      <a:spcBef>
        <a:spcPct val="30000"/>
      </a:spcBef>
      <a:spcAft>
        <a:spcPct val="0"/>
      </a:spcAft>
      <a:defRPr sz="1200" kern="1200">
        <a:solidFill>
          <a:schemeClr val="tx1"/>
        </a:solidFill>
        <a:latin typeface="+mn-lt"/>
        <a:ea typeface="+mn-ea"/>
        <a:cs typeface="+mn-cs"/>
      </a:defRPr>
    </a:lvl5pPr>
    <a:lvl6pPr marL="2279495" algn="l" defTabSz="911791" rtl="0" eaLnBrk="1" latinLnBrk="0" hangingPunct="1">
      <a:defRPr sz="1200" kern="1200">
        <a:solidFill>
          <a:schemeClr val="tx1"/>
        </a:solidFill>
        <a:latin typeface="+mn-lt"/>
        <a:ea typeface="+mn-ea"/>
        <a:cs typeface="+mn-cs"/>
      </a:defRPr>
    </a:lvl6pPr>
    <a:lvl7pPr marL="2735384" algn="l" defTabSz="911791" rtl="0" eaLnBrk="1" latinLnBrk="0" hangingPunct="1">
      <a:defRPr sz="1200" kern="1200">
        <a:solidFill>
          <a:schemeClr val="tx1"/>
        </a:solidFill>
        <a:latin typeface="+mn-lt"/>
        <a:ea typeface="+mn-ea"/>
        <a:cs typeface="+mn-cs"/>
      </a:defRPr>
    </a:lvl7pPr>
    <a:lvl8pPr marL="3191279" algn="l" defTabSz="911791" rtl="0" eaLnBrk="1" latinLnBrk="0" hangingPunct="1">
      <a:defRPr sz="1200" kern="1200">
        <a:solidFill>
          <a:schemeClr val="tx1"/>
        </a:solidFill>
        <a:latin typeface="+mn-lt"/>
        <a:ea typeface="+mn-ea"/>
        <a:cs typeface="+mn-cs"/>
      </a:defRPr>
    </a:lvl8pPr>
    <a:lvl9pPr marL="3647176" algn="l" defTabSz="911791"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Presented at the NERACOOS  Annual Meeting Dec 4, 2014</a:t>
            </a:r>
          </a:p>
          <a:p>
            <a:endParaRPr lang="en-US" altLang="en-US" dirty="0" smtClean="0"/>
          </a:p>
        </p:txBody>
      </p:sp>
      <p:sp>
        <p:nvSpPr>
          <p:cNvPr id="4" name="Slide Number Placeholder 3"/>
          <p:cNvSpPr>
            <a:spLocks noGrp="1"/>
          </p:cNvSpPr>
          <p:nvPr>
            <p:ph type="sldNum" sz="quarter" idx="5"/>
          </p:nvPr>
        </p:nvSpPr>
        <p:spPr/>
        <p:txBody>
          <a:bodyPr/>
          <a:lstStyle/>
          <a:p>
            <a:pPr>
              <a:defRPr/>
            </a:pPr>
            <a:fld id="{ED65618E-0FD5-46FB-9A76-A8F2F09A2010}" type="slidenum">
              <a:rPr lang="en-US" smtClean="0"/>
              <a:pPr>
                <a:defRPr/>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xfrm>
            <a:off x="1201738" y="571500"/>
            <a:ext cx="3938587" cy="295433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p:cNvSpPr>
            <a:spLocks noGrp="1"/>
          </p:cNvSpPr>
          <p:nvPr>
            <p:ph type="body" idx="1"/>
          </p:nvPr>
        </p:nvSpPr>
        <p:spPr bwMode="auto">
          <a:xfrm>
            <a:off x="699770" y="3759905"/>
            <a:ext cx="5598160" cy="524230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z="1100" dirty="0">
                <a:ea typeface="ＭＳ Ｐゴシック" pitchFamily="34" charset="-128"/>
              </a:rPr>
              <a:t>Many agencies have a requirement to provide public access to agency data and emerging federal policies have highlighted the need for improving open access to data generated with federal funding.  Several agencies need to access and analyze marine biological data to meet legislative requires such as the Marine Mammal Protection Act, Endangered Species Act, and the National Environmental Policy Act.</a:t>
            </a:r>
          </a:p>
          <a:p>
            <a:pPr eaLnBrk="1" hangingPunct="1">
              <a:spcBef>
                <a:spcPct val="0"/>
              </a:spcBef>
            </a:pPr>
            <a:endParaRPr lang="en-US" altLang="en-US" sz="800" dirty="0">
              <a:ea typeface="ＭＳ Ｐゴシック" pitchFamily="34" charset="-128"/>
            </a:endParaRPr>
          </a:p>
          <a:p>
            <a:pPr eaLnBrk="1" hangingPunct="1">
              <a:spcBef>
                <a:spcPct val="0"/>
              </a:spcBef>
            </a:pPr>
            <a:r>
              <a:rPr lang="en-US" altLang="en-US" sz="1100" dirty="0">
                <a:ea typeface="ＭＳ Ｐゴシック" pitchFamily="34" charset="-128"/>
              </a:rPr>
              <a:t>In an effort to meet these needs and requirements, </a:t>
            </a:r>
            <a:r>
              <a:rPr lang="en-US" altLang="en-US" sz="1100" b="1" dirty="0">
                <a:ea typeface="ＭＳ Ｐゴシック" pitchFamily="34" charset="-128"/>
              </a:rPr>
              <a:t>OBIS and IOOS are working together </a:t>
            </a:r>
            <a:r>
              <a:rPr lang="en-US" altLang="en-US" sz="1100" dirty="0">
                <a:ea typeface="ＭＳ Ｐゴシック" pitchFamily="34" charset="-128"/>
              </a:rPr>
              <a:t>and with partners at NOAA</a:t>
            </a:r>
            <a:r>
              <a:rPr lang="ja-JP" altLang="en-US" sz="1100" dirty="0">
                <a:ea typeface="ＭＳ Ｐゴシック" pitchFamily="34" charset="-128"/>
              </a:rPr>
              <a:t>’</a:t>
            </a:r>
            <a:r>
              <a:rPr lang="en-US" altLang="ja-JP" sz="1100" dirty="0">
                <a:ea typeface="ＭＳ Ｐゴシック" pitchFamily="34" charset="-128"/>
              </a:rPr>
              <a:t>s National Oceanographic Data Center (NODC) to improve the availability and accessibility of marine biological data collected by federal agencies or by others with federal funding .</a:t>
            </a:r>
          </a:p>
          <a:p>
            <a:pPr eaLnBrk="1" hangingPunct="1">
              <a:spcBef>
                <a:spcPct val="0"/>
              </a:spcBef>
            </a:pPr>
            <a:endParaRPr lang="en-US" altLang="en-US" sz="800" dirty="0">
              <a:ea typeface="ＭＳ Ｐゴシック" pitchFamily="34" charset="-128"/>
            </a:endParaRPr>
          </a:p>
          <a:p>
            <a:pPr eaLnBrk="1" hangingPunct="1">
              <a:spcBef>
                <a:spcPct val="0"/>
              </a:spcBef>
            </a:pPr>
            <a:r>
              <a:rPr lang="en-US" altLang="en-US" sz="1100" dirty="0">
                <a:ea typeface="ＭＳ Ｐゴシック" pitchFamily="34" charset="-128"/>
              </a:rPr>
              <a:t>This slide is based upon the Federal Marine Biodiversity Data Architecture:</a:t>
            </a:r>
          </a:p>
          <a:p>
            <a:pPr eaLnBrk="1" hangingPunct="1">
              <a:spcBef>
                <a:spcPct val="0"/>
              </a:spcBef>
              <a:buFontTx/>
              <a:buChar char="•"/>
            </a:pPr>
            <a:r>
              <a:rPr lang="en-US" altLang="en-US" sz="1100" dirty="0">
                <a:solidFill>
                  <a:schemeClr val="tx2"/>
                </a:solidFill>
                <a:ea typeface="ＭＳ Ｐゴシック" pitchFamily="34" charset="-128"/>
                <a:cs typeface="Tahoma" pitchFamily="34" charset="0"/>
              </a:rPr>
              <a:t>Integrates with Federal data architecture</a:t>
            </a:r>
          </a:p>
          <a:p>
            <a:pPr eaLnBrk="1" hangingPunct="1">
              <a:spcBef>
                <a:spcPct val="0"/>
              </a:spcBef>
              <a:buFontTx/>
              <a:buChar char="•"/>
            </a:pPr>
            <a:r>
              <a:rPr lang="en-US" altLang="en-US" sz="1100" dirty="0">
                <a:solidFill>
                  <a:schemeClr val="tx2"/>
                </a:solidFill>
                <a:ea typeface="ＭＳ Ｐゴシック" pitchFamily="34" charset="-128"/>
                <a:cs typeface="Tahoma" pitchFamily="34" charset="0"/>
              </a:rPr>
              <a:t>Includes data and metadata</a:t>
            </a:r>
          </a:p>
          <a:p>
            <a:pPr eaLnBrk="1" hangingPunct="1">
              <a:spcBef>
                <a:spcPct val="0"/>
              </a:spcBef>
              <a:buFontTx/>
              <a:buChar char="•"/>
            </a:pPr>
            <a:r>
              <a:rPr lang="en-US" altLang="en-US" sz="1100" dirty="0">
                <a:solidFill>
                  <a:schemeClr val="tx2"/>
                </a:solidFill>
                <a:ea typeface="ＭＳ Ｐゴシック" pitchFamily="34" charset="-128"/>
                <a:cs typeface="Tahoma" pitchFamily="34" charset="0"/>
              </a:rPr>
              <a:t>Data Flow is from origination to US Products, Archive and to international commitments</a:t>
            </a:r>
          </a:p>
          <a:p>
            <a:pPr eaLnBrk="1" hangingPunct="1">
              <a:spcBef>
                <a:spcPct val="0"/>
              </a:spcBef>
              <a:buFontTx/>
              <a:buChar char="•"/>
            </a:pPr>
            <a:r>
              <a:rPr lang="en-US" altLang="en-US" sz="1100" dirty="0">
                <a:solidFill>
                  <a:schemeClr val="tx2"/>
                </a:solidFill>
                <a:ea typeface="ＭＳ Ｐゴシック" pitchFamily="34" charset="-128"/>
                <a:cs typeface="Tahoma" pitchFamily="34" charset="0"/>
              </a:rPr>
              <a:t>USGS / IOSS Share role as both as a Partner and Federal Architecture steward</a:t>
            </a:r>
          </a:p>
          <a:p>
            <a:pPr marL="353434" lvl="1" indent="-174296" eaLnBrk="1" hangingPunct="1">
              <a:spcBef>
                <a:spcPct val="0"/>
              </a:spcBef>
              <a:buFontTx/>
              <a:buChar char="•"/>
            </a:pPr>
            <a:r>
              <a:rPr lang="en-US" altLang="en-US" sz="1100" dirty="0">
                <a:solidFill>
                  <a:schemeClr val="tx2"/>
                </a:solidFill>
                <a:ea typeface="ＭＳ Ｐゴシック" pitchFamily="34" charset="-128"/>
                <a:cs typeface="Tahoma" pitchFamily="34" charset="0"/>
              </a:rPr>
              <a:t>USGS provides expertise in biological informatics and data management and technology integration;</a:t>
            </a:r>
          </a:p>
          <a:p>
            <a:pPr marL="353434" lvl="1" indent="-174296" eaLnBrk="1" hangingPunct="1">
              <a:spcBef>
                <a:spcPct val="0"/>
              </a:spcBef>
              <a:buFontTx/>
              <a:buChar char="•"/>
            </a:pPr>
            <a:r>
              <a:rPr lang="en-US" altLang="en-US" sz="1100" dirty="0">
                <a:solidFill>
                  <a:schemeClr val="tx2"/>
                </a:solidFill>
                <a:ea typeface="ＭＳ Ｐゴシック" pitchFamily="34" charset="-128"/>
                <a:cs typeface="Tahoma" pitchFamily="34" charset="0"/>
              </a:rPr>
              <a:t>IOOS  provides linkages to the Observing community and the technology framework;</a:t>
            </a:r>
          </a:p>
          <a:p>
            <a:pPr eaLnBrk="1" hangingPunct="1">
              <a:spcBef>
                <a:spcPct val="0"/>
              </a:spcBef>
              <a:buFontTx/>
              <a:buChar char="•"/>
            </a:pPr>
            <a:r>
              <a:rPr lang="en-US" altLang="en-US" sz="1100" dirty="0">
                <a:solidFill>
                  <a:schemeClr val="tx2"/>
                </a:solidFill>
                <a:ea typeface="ＭＳ Ｐゴシック" pitchFamily="34" charset="-128"/>
                <a:cs typeface="Tahoma" pitchFamily="34" charset="0"/>
              </a:rPr>
              <a:t>Standards give access to integration using existing Global tools</a:t>
            </a:r>
          </a:p>
          <a:p>
            <a:pPr eaLnBrk="1" hangingPunct="1">
              <a:spcBef>
                <a:spcPct val="0"/>
              </a:spcBef>
              <a:spcAft>
                <a:spcPts val="610"/>
              </a:spcAft>
            </a:pPr>
            <a:endParaRPr lang="en-US" altLang="en-US" sz="800" dirty="0">
              <a:solidFill>
                <a:schemeClr val="tx2"/>
              </a:solidFill>
              <a:ea typeface="ＭＳ Ｐゴシック" pitchFamily="34" charset="-128"/>
              <a:cs typeface="Tahoma" pitchFamily="34" charset="0"/>
            </a:endParaRPr>
          </a:p>
          <a:p>
            <a:pPr eaLnBrk="1" hangingPunct="1">
              <a:spcBef>
                <a:spcPct val="0"/>
              </a:spcBef>
            </a:pPr>
            <a:r>
              <a:rPr lang="en-US" altLang="en-US" sz="1100" dirty="0">
                <a:solidFill>
                  <a:schemeClr val="tx2"/>
                </a:solidFill>
                <a:ea typeface="ＭＳ Ｐゴシック" pitchFamily="34" charset="-128"/>
                <a:cs typeface="Tahoma" pitchFamily="34" charset="0"/>
              </a:rPr>
              <a:t>Process DMAC-based:</a:t>
            </a:r>
          </a:p>
          <a:p>
            <a:pPr eaLnBrk="1" hangingPunct="1">
              <a:spcBef>
                <a:spcPct val="0"/>
              </a:spcBef>
              <a:buFontTx/>
              <a:buChar char="•"/>
            </a:pPr>
            <a:r>
              <a:rPr lang="en-US" altLang="en-US" sz="1100" dirty="0">
                <a:solidFill>
                  <a:schemeClr val="tx2"/>
                </a:solidFill>
                <a:ea typeface="ＭＳ Ｐゴシック" pitchFamily="34" charset="-128"/>
                <a:cs typeface="Tahoma" pitchFamily="34" charset="0"/>
              </a:rPr>
              <a:t>Metadata – FGDC &amp; ISO</a:t>
            </a:r>
          </a:p>
          <a:p>
            <a:pPr eaLnBrk="1" hangingPunct="1">
              <a:spcBef>
                <a:spcPct val="0"/>
              </a:spcBef>
              <a:buFontTx/>
              <a:buChar char="•"/>
            </a:pPr>
            <a:r>
              <a:rPr lang="en-US" altLang="en-US" sz="1100" dirty="0">
                <a:solidFill>
                  <a:schemeClr val="tx2"/>
                </a:solidFill>
                <a:ea typeface="ＭＳ Ｐゴシック" pitchFamily="34" charset="-128"/>
                <a:cs typeface="Tahoma" pitchFamily="34" charset="0"/>
              </a:rPr>
              <a:t>Data Terminology – Based on Darwin Core International Standard</a:t>
            </a:r>
          </a:p>
          <a:p>
            <a:pPr eaLnBrk="1" hangingPunct="1">
              <a:spcBef>
                <a:spcPct val="0"/>
              </a:spcBef>
              <a:buFontTx/>
              <a:buChar char="•"/>
            </a:pPr>
            <a:r>
              <a:rPr lang="en-US" altLang="en-US" sz="1100" dirty="0">
                <a:solidFill>
                  <a:schemeClr val="tx2"/>
                </a:solidFill>
                <a:ea typeface="ＭＳ Ｐゴシック" pitchFamily="34" charset="-128"/>
                <a:cs typeface="Tahoma" pitchFamily="34" charset="0"/>
              </a:rPr>
              <a:t>Tools – Based on US and International Data publishing tools </a:t>
            </a:r>
          </a:p>
          <a:p>
            <a:pPr eaLnBrk="1" hangingPunct="1">
              <a:spcBef>
                <a:spcPct val="0"/>
              </a:spcBef>
              <a:spcAft>
                <a:spcPts val="610"/>
              </a:spcAft>
              <a:buFontTx/>
              <a:buChar char="•"/>
            </a:pPr>
            <a:endParaRPr lang="en-US" altLang="en-US" sz="1100" dirty="0">
              <a:solidFill>
                <a:schemeClr val="tx2"/>
              </a:solidFill>
              <a:ea typeface="ＭＳ Ｐゴシック" pitchFamily="34" charset="-128"/>
              <a:cs typeface="Tahoma" pitchFamily="34" charset="0"/>
            </a:endParaRPr>
          </a:p>
          <a:p>
            <a:pPr eaLnBrk="1" hangingPunct="1">
              <a:spcBef>
                <a:spcPct val="0"/>
              </a:spcBef>
              <a:spcAft>
                <a:spcPts val="610"/>
              </a:spcAft>
            </a:pPr>
            <a:r>
              <a:rPr lang="en-US" altLang="en-US" sz="1100" i="1" dirty="0">
                <a:solidFill>
                  <a:schemeClr val="tx2"/>
                </a:solidFill>
                <a:ea typeface="ＭＳ Ｐゴシック" pitchFamily="34" charset="-128"/>
                <a:cs typeface="Tahoma" pitchFamily="34" charset="0"/>
              </a:rPr>
              <a:t>This partnership helps to address a key IOOS imperative – include data on our marine biodiversity and enable the integration of marine biodiversity data with other oceanographic data.</a:t>
            </a:r>
            <a:endParaRPr lang="en-US" altLang="en-US" dirty="0" smtClean="0">
              <a:ea typeface="ＭＳ Ｐゴシック" pitchFamily="34" charset="-128"/>
            </a:endParaRPr>
          </a:p>
        </p:txBody>
      </p:sp>
      <p:sp>
        <p:nvSpPr>
          <p:cNvPr id="153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34" charset="-128"/>
              </a:defRPr>
            </a:lvl1pPr>
            <a:lvl2pPr marL="755283" indent="-290493" eaLnBrk="0" hangingPunct="0">
              <a:defRPr>
                <a:solidFill>
                  <a:schemeClr val="tx1"/>
                </a:solidFill>
                <a:latin typeface="Arial" charset="0"/>
                <a:ea typeface="ＭＳ Ｐゴシック" pitchFamily="34" charset="-128"/>
              </a:defRPr>
            </a:lvl2pPr>
            <a:lvl3pPr marL="1161974" indent="-232395" eaLnBrk="0" hangingPunct="0">
              <a:defRPr>
                <a:solidFill>
                  <a:schemeClr val="tx1"/>
                </a:solidFill>
                <a:latin typeface="Arial" charset="0"/>
                <a:ea typeface="ＭＳ Ｐゴシック" pitchFamily="34" charset="-128"/>
              </a:defRPr>
            </a:lvl3pPr>
            <a:lvl4pPr marL="1626763" indent="-232395" eaLnBrk="0" hangingPunct="0">
              <a:defRPr>
                <a:solidFill>
                  <a:schemeClr val="tx1"/>
                </a:solidFill>
                <a:latin typeface="Arial" charset="0"/>
                <a:ea typeface="ＭＳ Ｐゴシック" pitchFamily="34" charset="-128"/>
              </a:defRPr>
            </a:lvl4pPr>
            <a:lvl5pPr marL="2091553" indent="-232395" eaLnBrk="0" hangingPunct="0">
              <a:defRPr>
                <a:solidFill>
                  <a:schemeClr val="tx1"/>
                </a:solidFill>
                <a:latin typeface="Arial" charset="0"/>
                <a:ea typeface="ＭＳ Ｐゴシック" pitchFamily="34" charset="-128"/>
              </a:defRPr>
            </a:lvl5pPr>
            <a:lvl6pPr marL="2556342" indent="-232395" eaLnBrk="0" fontAlgn="base" hangingPunct="0">
              <a:spcBef>
                <a:spcPct val="0"/>
              </a:spcBef>
              <a:spcAft>
                <a:spcPct val="0"/>
              </a:spcAft>
              <a:defRPr>
                <a:solidFill>
                  <a:schemeClr val="tx1"/>
                </a:solidFill>
                <a:latin typeface="Arial" charset="0"/>
                <a:ea typeface="ＭＳ Ｐゴシック" pitchFamily="34" charset="-128"/>
              </a:defRPr>
            </a:lvl6pPr>
            <a:lvl7pPr marL="3021132" indent="-232395" eaLnBrk="0" fontAlgn="base" hangingPunct="0">
              <a:spcBef>
                <a:spcPct val="0"/>
              </a:spcBef>
              <a:spcAft>
                <a:spcPct val="0"/>
              </a:spcAft>
              <a:defRPr>
                <a:solidFill>
                  <a:schemeClr val="tx1"/>
                </a:solidFill>
                <a:latin typeface="Arial" charset="0"/>
                <a:ea typeface="ＭＳ Ｐゴシック" pitchFamily="34" charset="-128"/>
              </a:defRPr>
            </a:lvl7pPr>
            <a:lvl8pPr marL="3485921" indent="-232395" eaLnBrk="0" fontAlgn="base" hangingPunct="0">
              <a:spcBef>
                <a:spcPct val="0"/>
              </a:spcBef>
              <a:spcAft>
                <a:spcPct val="0"/>
              </a:spcAft>
              <a:defRPr>
                <a:solidFill>
                  <a:schemeClr val="tx1"/>
                </a:solidFill>
                <a:latin typeface="Arial" charset="0"/>
                <a:ea typeface="ＭＳ Ｐゴシック" pitchFamily="34" charset="-128"/>
              </a:defRPr>
            </a:lvl8pPr>
            <a:lvl9pPr marL="3950711" indent="-232395"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38A785AB-4BAC-4B6B-A6B0-FE36DCCEC390}" type="slidenum">
              <a:rPr lang="en-US" altLang="en-US">
                <a:solidFill>
                  <a:srgbClr val="000000"/>
                </a:solidFill>
              </a:rPr>
              <a:pPr eaLnBrk="1" hangingPunct="1"/>
              <a:t>10</a:t>
            </a:fld>
            <a:endParaRPr lang="en-US" altLang="en-US">
              <a:solidFill>
                <a:srgbClr val="000000"/>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Marine mammal stranding on the west coast overlayed on top of AVHRR Sea Surface Temperature.</a:t>
            </a:r>
          </a:p>
          <a:p>
            <a:endParaRPr lang="en-US" altLang="en-US" smtClean="0"/>
          </a:p>
          <a:p>
            <a:r>
              <a:rPr lang="en-US" altLang="en-US" smtClean="0"/>
              <a:t>Through a concerted focus on data management analysis tools like this are becoming prevalent across IOOS.  Our focus on standards development and commonality of approaches is what makes this technology transferrable between regions, between federal agencies and between businesses.</a:t>
            </a:r>
          </a:p>
          <a:p>
            <a:endParaRPr lang="en-US" altLang="en-US" smtClean="0"/>
          </a:p>
          <a:p>
            <a:r>
              <a:rPr lang="en-US" altLang="en-US" smtClean="0"/>
              <a:t>Under Development not yet public, but just the sort of thing we are doing.</a:t>
            </a:r>
          </a:p>
          <a:p>
            <a:endParaRPr lang="en-US" altLang="en-US" smtClean="0"/>
          </a:p>
          <a:p>
            <a:endParaRPr lang="en-US" altLang="en-US" smtClean="0"/>
          </a:p>
        </p:txBody>
      </p:sp>
      <p:sp>
        <p:nvSpPr>
          <p:cNvPr id="4" name="Slide Number Placeholder 3"/>
          <p:cNvSpPr>
            <a:spLocks noGrp="1"/>
          </p:cNvSpPr>
          <p:nvPr>
            <p:ph type="sldNum" sz="quarter" idx="5"/>
          </p:nvPr>
        </p:nvSpPr>
        <p:spPr/>
        <p:txBody>
          <a:bodyPr/>
          <a:lstStyle/>
          <a:p>
            <a:pPr>
              <a:defRPr/>
            </a:pPr>
            <a:fld id="{AEC23BCB-58F2-4AA8-BAE6-2254F174D543}" type="slidenum">
              <a:rPr lang="en-US" smtClean="0"/>
              <a:pPr>
                <a:defRPr/>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New web product offers broad spatial coverage of surface currents in areas that are vital to both commercial and recreational navigation.</a:t>
            </a:r>
          </a:p>
          <a:p>
            <a:r>
              <a:rPr lang="en-US" dirty="0" smtClean="0"/>
              <a:t>Now operational in Chesapeake and San Francisco Bays, the web tool offers interactive maps and time series plots of surface currents, and complements PORTS</a:t>
            </a:r>
          </a:p>
          <a:p>
            <a:r>
              <a:rPr lang="en-US" dirty="0" smtClean="0"/>
              <a:t>http://oceanservice.noaa.gov/news/may14/radar.html</a:t>
            </a:r>
          </a:p>
          <a:p>
            <a:endParaRPr lang="en-US" dirty="0" smtClean="0"/>
          </a:p>
          <a:p>
            <a:r>
              <a:rPr lang="en-US" dirty="0" smtClean="0"/>
              <a:t>HF Radar – also now in National Weather System used by the Weather Forecast Offices</a:t>
            </a:r>
          </a:p>
          <a:p>
            <a:endParaRPr lang="en-US" dirty="0"/>
          </a:p>
          <a:p>
            <a:r>
              <a:rPr lang="en-US" dirty="0" smtClean="0"/>
              <a:t>Through National Science Foundation – deploying to Antarctica</a:t>
            </a:r>
            <a:endParaRPr lang="en-US" dirty="0"/>
          </a:p>
        </p:txBody>
      </p:sp>
      <p:sp>
        <p:nvSpPr>
          <p:cNvPr id="4" name="Slide Number Placeholder 3"/>
          <p:cNvSpPr>
            <a:spLocks noGrp="1"/>
          </p:cNvSpPr>
          <p:nvPr>
            <p:ph type="sldNum" sz="quarter" idx="10"/>
          </p:nvPr>
        </p:nvSpPr>
        <p:spPr/>
        <p:txBody>
          <a:bodyPr/>
          <a:lstStyle/>
          <a:p>
            <a:pPr>
              <a:defRPr/>
            </a:pPr>
            <a:fld id="{8D870BCF-AFB0-48F4-98A0-E04BBDE48FDC}" type="slidenum">
              <a:rPr lang="en-US" smtClean="0"/>
              <a:pPr>
                <a:defRPr/>
              </a:pPr>
              <a:t>12</a:t>
            </a:fld>
            <a:endParaRPr lang="en-US"/>
          </a:p>
        </p:txBody>
      </p:sp>
    </p:spTree>
    <p:extLst>
      <p:ext uri="{BB962C8B-B14F-4D97-AF65-F5344CB8AC3E}">
        <p14:creationId xmlns:p14="http://schemas.microsoft.com/office/powerpoint/2010/main" val="25137395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1D3DB425-EC97-437D-A4BC-4C6659639C84}" type="slidenum">
              <a:rPr lang="en-US" smtClean="0"/>
              <a:pPr>
                <a:defRPr/>
              </a:pPr>
              <a:t>13</a:t>
            </a:fld>
            <a:endParaRPr lang="en-US"/>
          </a:p>
        </p:txBody>
      </p:sp>
    </p:spTree>
    <p:extLst>
      <p:ext uri="{BB962C8B-B14F-4D97-AF65-F5344CB8AC3E}">
        <p14:creationId xmlns:p14="http://schemas.microsoft.com/office/powerpoint/2010/main" val="5856312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0"/>
          </p:nvPr>
        </p:nvSpPr>
        <p:spPr/>
        <p:txBody>
          <a:bodyPr/>
          <a:lstStyle/>
          <a:p>
            <a:pPr>
              <a:defRPr/>
            </a:pPr>
            <a:fld id="{E5B0AD78-B87E-4EFA-B0EF-51D0FD09B84C}" type="slidenum">
              <a:rPr lang="en-US" altLang="en-US" smtClean="0"/>
              <a:pPr>
                <a:defRPr/>
              </a:pPr>
              <a:t>14</a:t>
            </a:fld>
            <a:endParaRPr lang="en-US" altLang="en-US"/>
          </a:p>
        </p:txBody>
      </p:sp>
    </p:spTree>
    <p:extLst>
      <p:ext uri="{BB962C8B-B14F-4D97-AF65-F5344CB8AC3E}">
        <p14:creationId xmlns:p14="http://schemas.microsoft.com/office/powerpoint/2010/main" val="2681176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xfrm>
            <a:off x="1309688" y="85725"/>
            <a:ext cx="3778250" cy="28336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Notes Placeholder 2"/>
          <p:cNvSpPr>
            <a:spLocks noGrp="1"/>
          </p:cNvSpPr>
          <p:nvPr>
            <p:ph type="body" idx="1"/>
          </p:nvPr>
        </p:nvSpPr>
        <p:spPr bwMode="auto">
          <a:xfrm>
            <a:off x="0" y="2914650"/>
            <a:ext cx="6997700" cy="635635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r>
              <a:rPr lang="en-US" altLang="en-US" b="1" dirty="0" smtClean="0">
                <a:ea typeface="MS PGothic" pitchFamily="34" charset="-128"/>
              </a:rPr>
              <a:t>This is a visualization of the Weather Enterprise.</a:t>
            </a:r>
            <a:r>
              <a:rPr lang="en-US" altLang="en-US" b="1" dirty="0" smtClean="0"/>
              <a:t> </a:t>
            </a:r>
            <a:r>
              <a:rPr lang="en-US" b="1" dirty="0" smtClean="0"/>
              <a:t> But what do we mean by an Enterprise?</a:t>
            </a:r>
            <a:endParaRPr lang="en-US" altLang="en-US" b="1" dirty="0" smtClean="0">
              <a:ea typeface="MS PGothic" pitchFamily="34" charset="-128"/>
            </a:endParaRPr>
          </a:p>
          <a:p>
            <a:pPr>
              <a:defRPr/>
            </a:pPr>
            <a:r>
              <a:rPr lang="en-US" altLang="en-US" b="1" dirty="0" smtClean="0">
                <a:ea typeface="MS PGothic" pitchFamily="34" charset="-128"/>
              </a:rPr>
              <a:t>The overall enterprise is comprised of Public, Private, non-profit, research and academic entities, who provide Information, Services and Infrastructure in the areas of Weather, Water, Climate</a:t>
            </a:r>
          </a:p>
          <a:p>
            <a:pPr>
              <a:defRPr/>
            </a:pPr>
            <a:endParaRPr lang="en-US" altLang="en-US" b="1" dirty="0" smtClean="0">
              <a:ea typeface="MS PGothic" pitchFamily="34" charset="-128"/>
            </a:endParaRPr>
          </a:p>
          <a:p>
            <a:pPr marL="171450" indent="-171450">
              <a:buFont typeface="Arial" panose="020B0604020202020204" pitchFamily="34" charset="0"/>
              <a:buChar char="•"/>
              <a:defRPr/>
            </a:pPr>
            <a:r>
              <a:rPr lang="en-US" altLang="en-US" dirty="0" smtClean="0">
                <a:ea typeface="MS PGothic" pitchFamily="34" charset="-128"/>
              </a:rPr>
              <a:t>This definition comes to us from the National Academies of Science – Fair Weather: Effective Partnerships in Climate and Services in 2003 and continues to be the definition today.</a:t>
            </a:r>
          </a:p>
          <a:p>
            <a:pPr marL="171450" indent="-171450">
              <a:buFont typeface="Arial" panose="020B0604020202020204" pitchFamily="34" charset="0"/>
              <a:buChar char="•"/>
              <a:defRPr/>
            </a:pPr>
            <a:r>
              <a:rPr lang="en-US" altLang="en-US" dirty="0" smtClean="0">
                <a:ea typeface="MS PGothic" pitchFamily="34" charset="-128"/>
              </a:rPr>
              <a:t>Also in that study they put  a value on the private sector – or weather industry.  And in many follow on studies the word “enterprise” has been short hand for the Private Sector.</a:t>
            </a:r>
          </a:p>
          <a:p>
            <a:pPr marL="171450" indent="-171450">
              <a:buFont typeface="Arial" panose="020B0604020202020204" pitchFamily="34" charset="0"/>
              <a:buChar char="•"/>
              <a:defRPr/>
            </a:pPr>
            <a:endParaRPr lang="en-US" altLang="en-US" dirty="0" smtClean="0">
              <a:ea typeface="MS PGothic" pitchFamily="34" charset="-128"/>
            </a:endParaRPr>
          </a:p>
          <a:p>
            <a:pPr>
              <a:buFont typeface="Arial" panose="020B0604020202020204" pitchFamily="34" charset="0"/>
              <a:buNone/>
              <a:defRPr/>
            </a:pPr>
            <a:r>
              <a:rPr lang="en-US" altLang="en-US" b="1" dirty="0" smtClean="0">
                <a:ea typeface="MS PGothic" pitchFamily="34" charset="-128"/>
              </a:rPr>
              <a:t>Click to Animate: Message: </a:t>
            </a:r>
            <a:r>
              <a:rPr lang="en-US" b="1" dirty="0" smtClean="0"/>
              <a:t>The Private weather industry is now valued at $3B/annum in the US and $6B/annum globally (with much larger values for derived products, </a:t>
            </a:r>
            <a:r>
              <a:rPr lang="en-US" b="1" dirty="0" err="1" smtClean="0"/>
              <a:t>e.g</a:t>
            </a:r>
            <a:r>
              <a:rPr lang="en-US" b="1" dirty="0" smtClean="0"/>
              <a:t> weather risk products ~8B/annum. </a:t>
            </a:r>
          </a:p>
          <a:p>
            <a:pPr>
              <a:defRPr/>
            </a:pPr>
            <a:endParaRPr lang="en-US" altLang="en-US" b="1" dirty="0" smtClean="0">
              <a:ea typeface="MS PGothic" pitchFamily="34" charset="-128"/>
            </a:endParaRPr>
          </a:p>
          <a:p>
            <a:pPr>
              <a:defRPr/>
            </a:pPr>
            <a:r>
              <a:rPr lang="en-US" altLang="en-US" b="1" dirty="0" smtClean="0">
                <a:ea typeface="MS PGothic" pitchFamily="34" charset="-128"/>
              </a:rPr>
              <a:t>Segue: So can we make the same analogy for the Ocean Enterprise?</a:t>
            </a:r>
            <a:endParaRPr lang="en-US" altLang="en-US" dirty="0" smtClean="0">
              <a:ea typeface="MS PGothic" pitchFamily="34" charset="-128"/>
            </a:endParaRPr>
          </a:p>
          <a:p>
            <a:pPr>
              <a:defRPr/>
            </a:pPr>
            <a:endParaRPr lang="en-US" altLang="en-US" b="1" dirty="0" smtClean="0">
              <a:ea typeface="MS PGothic" pitchFamily="34" charset="-128"/>
            </a:endParaRPr>
          </a:p>
          <a:p>
            <a:pPr>
              <a:defRPr/>
            </a:pPr>
            <a:r>
              <a:rPr lang="en-US" altLang="en-US" b="1" dirty="0" smtClean="0">
                <a:ea typeface="MS PGothic" pitchFamily="34" charset="-128"/>
              </a:rPr>
              <a:t>Extra Info: </a:t>
            </a:r>
          </a:p>
          <a:p>
            <a:pPr marL="171450" indent="-171450">
              <a:buFont typeface="Arial" panose="020B0604020202020204" pitchFamily="34" charset="0"/>
              <a:buChar char="•"/>
              <a:defRPr/>
            </a:pPr>
            <a:r>
              <a:rPr lang="en-US" altLang="en-US" dirty="0" smtClean="0">
                <a:ea typeface="MS PGothic" pitchFamily="34" charset="-128"/>
              </a:rPr>
              <a:t>The National Academies defines the “enterprise” includes </a:t>
            </a:r>
            <a:r>
              <a:rPr lang="en-US" altLang="en-US" b="1" dirty="0" smtClean="0">
                <a:ea typeface="MS PGothic" pitchFamily="34" charset="-128"/>
              </a:rPr>
              <a:t>all </a:t>
            </a:r>
            <a:r>
              <a:rPr lang="en-US" altLang="en-US" dirty="0" smtClean="0">
                <a:ea typeface="MS PGothic" pitchFamily="34" charset="-128"/>
              </a:rPr>
              <a:t>entities in the public, private, non-profit, research, and academic sectors that provide information, services, and infrastructure in the areas of weather, water, and climate. The public sector includes the NWS as well as other weather-related line offices within NOAA, other federal agencies, and state and local governments. </a:t>
            </a:r>
          </a:p>
          <a:p>
            <a:pPr marL="171450" indent="-171450">
              <a:buFont typeface="Arial" panose="020B0604020202020204" pitchFamily="34" charset="0"/>
              <a:buChar char="•"/>
              <a:defRPr/>
            </a:pPr>
            <a:endParaRPr lang="en-US" altLang="en-US" dirty="0" smtClean="0">
              <a:ea typeface="MS PGothic" pitchFamily="34" charset="-128"/>
            </a:endParaRPr>
          </a:p>
          <a:p>
            <a:pPr marL="171450" indent="-171450">
              <a:buFont typeface="Arial" panose="020B0604020202020204" pitchFamily="34" charset="0"/>
              <a:buChar char="•"/>
              <a:defRPr/>
            </a:pPr>
            <a:r>
              <a:rPr lang="en-US" altLang="en-US" dirty="0" smtClean="0">
                <a:ea typeface="MS PGothic" pitchFamily="34" charset="-128"/>
              </a:rPr>
              <a:t>The studies when referring to the size of the “enterprise”  uses the shorthand of referring to the “enterprise” as just those that elements </a:t>
            </a:r>
            <a:r>
              <a:rPr lang="en-US" altLang="en-US" b="1" dirty="0" smtClean="0">
                <a:ea typeface="MS PGothic" pitchFamily="34" charset="-128"/>
              </a:rPr>
              <a:t>outside</a:t>
            </a:r>
            <a:r>
              <a:rPr lang="en-US" altLang="en-US" dirty="0" smtClean="0">
                <a:ea typeface="MS PGothic" pitchFamily="34" charset="-128"/>
              </a:rPr>
              <a:t> NOAA that it can draw on in its mission. Within this, </a:t>
            </a:r>
            <a:r>
              <a:rPr lang="en-US" altLang="en-US" b="1" dirty="0" smtClean="0">
                <a:ea typeface="MS PGothic" pitchFamily="34" charset="-128"/>
              </a:rPr>
              <a:t>the private sector </a:t>
            </a:r>
            <a:r>
              <a:rPr lang="en-US" altLang="en-US" dirty="0" smtClean="0">
                <a:ea typeface="MS PGothic" pitchFamily="34" charset="-128"/>
              </a:rPr>
              <a:t>is present in two major areas: 1) services companies  providing a broad range of data, forecasts, warnings, and value-added products to consumers and businesses, and 2) infrastructure companies providing systems such as satellites. The private </a:t>
            </a:r>
            <a:r>
              <a:rPr lang="en-GB" altLang="en-US" dirty="0" smtClean="0"/>
              <a:t>began in the 1950s and grew data being a public good, directly out of NOAA’s NWS. This is truly a public-private enterprise.</a:t>
            </a:r>
          </a:p>
          <a:p>
            <a:pPr marL="171450" indent="-171450">
              <a:buFont typeface="Arial" panose="020B0604020202020204" pitchFamily="34" charset="0"/>
              <a:buChar char="•"/>
              <a:defRPr/>
            </a:pPr>
            <a:endParaRPr lang="en-GB" altLang="en-US" dirty="0" smtClean="0"/>
          </a:p>
          <a:p>
            <a:pPr marL="171450" indent="-171450">
              <a:buFont typeface="Arial" panose="020B0604020202020204" pitchFamily="34" charset="0"/>
              <a:buChar char="•"/>
              <a:defRPr/>
            </a:pPr>
            <a:r>
              <a:rPr lang="en-GB" altLang="en-US" dirty="0" smtClean="0"/>
              <a:t>A</a:t>
            </a:r>
            <a:r>
              <a:rPr lang="en-US" altLang="en-US" sz="1000" dirty="0" err="1" smtClean="0">
                <a:ea typeface="MS PGothic" pitchFamily="34" charset="-128"/>
              </a:rPr>
              <a:t>ccording</a:t>
            </a:r>
            <a:r>
              <a:rPr lang="en-US" altLang="en-US" sz="1000" dirty="0" smtClean="0">
                <a:ea typeface="MS PGothic" pitchFamily="34" charset="-128"/>
              </a:rPr>
              <a:t> to National Academies – </a:t>
            </a:r>
            <a:r>
              <a:rPr lang="en-US" altLang="en-US" sz="1000" i="1" dirty="0" smtClean="0">
                <a:ea typeface="MS PGothic" pitchFamily="34" charset="-128"/>
              </a:rPr>
              <a:t>Fair Weather: Effective Partnerships in Weather and Climate Services (2003 – “</a:t>
            </a:r>
            <a:r>
              <a:rPr lang="en-US" altLang="en-US" sz="1000" dirty="0" smtClean="0">
                <a:ea typeface="MS PGothic" pitchFamily="34" charset="-128"/>
              </a:rPr>
              <a:t>There are about 400 commercial weather companies and independent contractors in the United States, with revenues of about $500 million.”    The most recent data on the private sector input is by David </a:t>
            </a:r>
            <a:r>
              <a:rPr lang="en-US" altLang="en-US" sz="1000" dirty="0" err="1" smtClean="0">
                <a:ea typeface="MS PGothic" pitchFamily="34" charset="-128"/>
              </a:rPr>
              <a:t>Spiegler</a:t>
            </a:r>
            <a:r>
              <a:rPr lang="en-US" altLang="en-US" sz="1000" dirty="0" smtClean="0">
                <a:ea typeface="MS PGothic" pitchFamily="34" charset="-128"/>
              </a:rPr>
              <a:t>, 2007, who identified $1.65 to $1.8 billion of activity associated with weather-based services. The National Academies of Science defines the “enterprise” includes all entities in the public, private, non-profit, research, and academic sectors that provide information, services, and infrastructure in the areas of weather, water, and climate. The public sector includes the NWS as well as other weather-related line offices within NOAA, other federal agencies, and state and local governments. But in most reports “enterprise” is often used as shorthand to refer to those enterprise elements outside NOAA that it can draw on in its mission. Within this, the private sector is present in two major areas: 1) services companies providing a broad range of data, forecasts, warnings, and value-added products to consumers and businesses, and 2) infrastructure companies providing systems such as satellites.</a:t>
            </a:r>
          </a:p>
          <a:p>
            <a:pPr>
              <a:defRPr/>
            </a:pPr>
            <a:endParaRPr lang="en-US" altLang="en-US" dirty="0" smtClean="0">
              <a:ea typeface="MS PGothic" pitchFamily="34" charset="-128"/>
            </a:endParaRPr>
          </a:p>
        </p:txBody>
      </p:sp>
      <p:sp>
        <p:nvSpPr>
          <p:cNvPr id="358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EF882981-E98E-4575-BAD2-A294395AA2D1}" type="slidenum">
              <a:rPr lang="en-US" altLang="en-US" smtClean="0">
                <a:ea typeface="MS PGothic" pitchFamily="34" charset="-128"/>
                <a:cs typeface="Arial" charset="0"/>
              </a:rPr>
              <a:pPr eaLnBrk="1" hangingPunct="1">
                <a:spcBef>
                  <a:spcPct val="0"/>
                </a:spcBef>
              </a:pPr>
              <a:t>15</a:t>
            </a:fld>
            <a:endParaRPr lang="en-US" altLang="en-US" smtClean="0">
              <a:ea typeface="MS PGothic" pitchFamily="34" charset="-128"/>
              <a:cs typeface="Arial"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Notes Placeholder 2"/>
          <p:cNvSpPr>
            <a:spLocks noGrp="1"/>
          </p:cNvSpPr>
          <p:nvPr>
            <p:ph type="body" idx="1"/>
          </p:nvPr>
        </p:nvSpPr>
        <p:spPr bwMode="auto">
          <a:xfrm>
            <a:off x="200025" y="4379913"/>
            <a:ext cx="6588125" cy="417195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r>
              <a:rPr lang="en-US" altLang="en-US" b="1" dirty="0" smtClean="0">
                <a:ea typeface="ＭＳ Ｐゴシック" pitchFamily="34" charset="-128"/>
              </a:rPr>
              <a:t>Message: Is there an Ocean Enterprise? Yes. </a:t>
            </a:r>
            <a:r>
              <a:rPr lang="en-US" altLang="en-US" dirty="0" smtClean="0">
                <a:ea typeface="ＭＳ Ｐゴシック" pitchFamily="34" charset="-128"/>
              </a:rPr>
              <a:t>This flow chart shows you how we are thinking about it. </a:t>
            </a:r>
          </a:p>
          <a:p>
            <a:pPr>
              <a:defRPr/>
            </a:pPr>
            <a:endParaRPr lang="en-US" altLang="en-US" dirty="0" smtClean="0">
              <a:ea typeface="ＭＳ Ｐゴシック" pitchFamily="34" charset="-128"/>
            </a:endParaRPr>
          </a:p>
          <a:p>
            <a:pPr>
              <a:defRPr/>
            </a:pPr>
            <a:r>
              <a:rPr lang="en-US" altLang="en-US" dirty="0" smtClean="0">
                <a:ea typeface="ＭＳ Ｐゴシック" pitchFamily="34" charset="-128"/>
              </a:rPr>
              <a:t>We can set up the same structure – the issues are slightly different.</a:t>
            </a:r>
            <a:endParaRPr lang="en-US" altLang="en-US" b="1" dirty="0" smtClean="0">
              <a:ea typeface="ＭＳ Ｐゴシック" pitchFamily="34" charset="-128"/>
            </a:endParaRPr>
          </a:p>
          <a:p>
            <a:pPr marL="171450" indent="-171450">
              <a:buFont typeface="Arial" panose="020B0604020202020204" pitchFamily="34" charset="0"/>
              <a:buChar char="•"/>
              <a:defRPr/>
            </a:pPr>
            <a:r>
              <a:rPr lang="en-US" altLang="en-US" dirty="0" smtClean="0">
                <a:ea typeface="ＭＳ Ｐゴシック" pitchFamily="34" charset="-128"/>
              </a:rPr>
              <a:t>We also have Public, private, non-profit, research and academia, who provide information, services and infrastructure </a:t>
            </a:r>
            <a:r>
              <a:rPr lang="en-US" altLang="en-US" b="1" dirty="0" smtClean="0">
                <a:ea typeface="ＭＳ Ｐゴシック" pitchFamily="34" charset="-128"/>
              </a:rPr>
              <a:t>BUT</a:t>
            </a:r>
            <a:r>
              <a:rPr lang="en-US" altLang="en-US" dirty="0" smtClean="0">
                <a:ea typeface="ＭＳ Ｐゴシック" pitchFamily="34" charset="-128"/>
              </a:rPr>
              <a:t> to Oceans, Ecosystems and Climate</a:t>
            </a:r>
          </a:p>
          <a:p>
            <a:pPr marL="171450" indent="-171450">
              <a:buFont typeface="Arial" panose="020B0604020202020204" pitchFamily="34" charset="0"/>
              <a:buChar char="•"/>
              <a:defRPr/>
            </a:pPr>
            <a:endParaRPr lang="en-US" altLang="en-US" dirty="0" smtClean="0">
              <a:ea typeface="ＭＳ Ｐゴシック" pitchFamily="34" charset="-128"/>
            </a:endParaRPr>
          </a:p>
          <a:p>
            <a:pPr>
              <a:buFont typeface="Arial" panose="020B0604020202020204" pitchFamily="34" charset="0"/>
              <a:buNone/>
              <a:defRPr/>
            </a:pPr>
            <a:r>
              <a:rPr lang="en-US" altLang="en-US" b="1" dirty="0" smtClean="0">
                <a:ea typeface="MS PGothic" pitchFamily="34" charset="-128"/>
              </a:rPr>
              <a:t>Segue (go to next slide)- but unlike the short hand for the Weather Enterprise – we have NOT articulated the value of the private Ocean industry.   </a:t>
            </a:r>
          </a:p>
          <a:p>
            <a:pPr marL="171450" indent="-171450">
              <a:buFont typeface="Arial" panose="020B0604020202020204" pitchFamily="34" charset="0"/>
              <a:buChar char="•"/>
              <a:defRPr/>
            </a:pPr>
            <a:endParaRPr lang="en-US" altLang="en-US" dirty="0" smtClean="0">
              <a:ea typeface="ＭＳ Ｐゴシック" pitchFamily="34" charset="-128"/>
            </a:endParaRPr>
          </a:p>
          <a:p>
            <a:pPr>
              <a:buFont typeface="Arial" panose="020B0604020202020204" pitchFamily="34" charset="0"/>
              <a:buNone/>
              <a:defRPr/>
            </a:pPr>
            <a:endParaRPr lang="en-US" altLang="en-US" dirty="0" smtClean="0">
              <a:ea typeface="ＭＳ Ｐゴシック" pitchFamily="34" charset="-128"/>
            </a:endParaRPr>
          </a:p>
          <a:p>
            <a:pPr>
              <a:defRPr/>
            </a:pPr>
            <a:endParaRPr lang="en-US" altLang="en-US" dirty="0" smtClean="0">
              <a:ea typeface="MS PGothic" pitchFamily="34" charset="-128"/>
            </a:endParaRPr>
          </a:p>
        </p:txBody>
      </p:sp>
      <p:sp>
        <p:nvSpPr>
          <p:cNvPr id="368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19EE38BD-DC49-4B3B-91C5-B7CDE9312821}" type="slidenum">
              <a:rPr lang="en-US" altLang="en-US" smtClean="0">
                <a:ea typeface="MS PGothic" pitchFamily="34" charset="-128"/>
                <a:cs typeface="Arial" charset="0"/>
              </a:rPr>
              <a:pPr eaLnBrk="1" hangingPunct="1">
                <a:spcBef>
                  <a:spcPct val="0"/>
                </a:spcBef>
              </a:pPr>
              <a:t>16</a:t>
            </a:fld>
            <a:endParaRPr lang="en-US" altLang="en-US" smtClean="0">
              <a:ea typeface="MS PGothic" pitchFamily="34" charset="-128"/>
              <a:cs typeface="Arial"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Notes Placeholder 2"/>
          <p:cNvSpPr>
            <a:spLocks noGrp="1"/>
          </p:cNvSpPr>
          <p:nvPr>
            <p:ph type="body" idx="1"/>
          </p:nvPr>
        </p:nvSpPr>
        <p:spPr bwMode="auto">
          <a:xfrm>
            <a:off x="304800" y="4403725"/>
            <a:ext cx="6529388" cy="417195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buFont typeface="Arial" panose="020B0604020202020204" pitchFamily="34" charset="0"/>
              <a:buNone/>
              <a:defRPr/>
            </a:pPr>
            <a:r>
              <a:rPr lang="en-US" altLang="en-US" b="1" dirty="0" smtClean="0">
                <a:ea typeface="MS PGothic" pitchFamily="34" charset="-128"/>
              </a:rPr>
              <a:t>Message: While there have been several studies that have looked at the private weather enterprise within the United States, there have been no equivalent studies for the marine/ocean enterprise.   In other words, we don’t know how to value the Ocean Enterprise, particularly in the private sector! </a:t>
            </a:r>
          </a:p>
          <a:p>
            <a:pPr>
              <a:buFont typeface="Arial" panose="020B0604020202020204" pitchFamily="34" charset="0"/>
              <a:buNone/>
              <a:defRPr/>
            </a:pPr>
            <a:endParaRPr lang="en-US" altLang="en-US" b="1" dirty="0" smtClean="0">
              <a:ea typeface="MS PGothic" pitchFamily="34" charset="-128"/>
            </a:endParaRPr>
          </a:p>
          <a:p>
            <a:pPr>
              <a:buFont typeface="Arial" panose="020B0604020202020204" pitchFamily="34" charset="0"/>
              <a:buNone/>
              <a:defRPr/>
            </a:pPr>
            <a:endParaRPr lang="en-US" altLang="en-US" b="1" dirty="0" smtClean="0">
              <a:ea typeface="MS PGothic" pitchFamily="34" charset="-128"/>
            </a:endParaRPr>
          </a:p>
          <a:p>
            <a:pPr marL="171450" indent="-171450">
              <a:buFont typeface="Arial" panose="020B0604020202020204" pitchFamily="34" charset="0"/>
              <a:buChar char="•"/>
              <a:defRPr/>
            </a:pPr>
            <a:r>
              <a:rPr lang="en-US" altLang="en-US" b="1" dirty="0" smtClean="0">
                <a:ea typeface="MS PGothic" pitchFamily="34" charset="-128"/>
              </a:rPr>
              <a:t>First</a:t>
            </a:r>
            <a:r>
              <a:rPr lang="en-US" altLang="en-US" dirty="0" smtClean="0">
                <a:ea typeface="MS PGothic" pitchFamily="34" charset="-128"/>
              </a:rPr>
              <a:t>:  We needed to define the Private Sector in a similar way to the Weather Enterprise and have done that by categorizing the private sector into:</a:t>
            </a:r>
          </a:p>
          <a:p>
            <a:pPr marL="628650" lvl="1" indent="-171450">
              <a:buFont typeface="Arial" panose="020B0604020202020204" pitchFamily="34" charset="0"/>
              <a:buChar char="•"/>
              <a:defRPr/>
            </a:pPr>
            <a:r>
              <a:rPr lang="en-US" altLang="en-US" b="1" dirty="0" smtClean="0">
                <a:ea typeface="MS PGothic" pitchFamily="34" charset="-128"/>
              </a:rPr>
              <a:t>Providers: Infrastructure companies providing systems such as buoys, gauges, unmanned vehicles, cyber infrastructure, services such as bathymetric collection</a:t>
            </a:r>
          </a:p>
          <a:p>
            <a:pPr marL="628650" lvl="1" indent="-171450">
              <a:buFont typeface="Arial" panose="020B0604020202020204" pitchFamily="34" charset="0"/>
              <a:buChar char="•"/>
              <a:defRPr/>
            </a:pPr>
            <a:r>
              <a:rPr lang="en-US" altLang="en-US" b="1" dirty="0" smtClean="0">
                <a:ea typeface="MS PGothic" pitchFamily="34" charset="-128"/>
              </a:rPr>
              <a:t>Intermediaries: Provide a broad range of data, forecasts, warnings, surveys, and value-added products to consumers and businesses </a:t>
            </a:r>
          </a:p>
          <a:p>
            <a:pPr marL="628650" lvl="1" indent="-171450">
              <a:buFont typeface="Arial" panose="020B0604020202020204" pitchFamily="34" charset="0"/>
              <a:buChar char="•"/>
              <a:defRPr/>
            </a:pPr>
            <a:endParaRPr lang="en-US" altLang="en-US" b="1" dirty="0" smtClean="0">
              <a:ea typeface="MS PGothic" pitchFamily="34" charset="-128"/>
            </a:endParaRPr>
          </a:p>
          <a:p>
            <a:pPr marL="171450" indent="-171450">
              <a:buFont typeface="Arial" panose="020B0604020202020204" pitchFamily="34" charset="0"/>
              <a:buChar char="•"/>
              <a:defRPr/>
            </a:pPr>
            <a:r>
              <a:rPr lang="en-US" altLang="en-US" dirty="0" smtClean="0">
                <a:ea typeface="MS PGothic" pitchFamily="34" charset="-128"/>
              </a:rPr>
              <a:t>As I said we do not know the value of the Ocean Private Sector; however, we do know that based on the San Diego Maritime Industry Report 2012  the maritime industries in the San Diego region are out, showing a direct economic impact larger than any other sector besides defense. With Total Employment: 46,000 jobs and Total Revenues: $14 billion (2011).  </a:t>
            </a:r>
          </a:p>
          <a:p>
            <a:pPr marL="171450" indent="-171450">
              <a:buFont typeface="Arial" panose="020B0604020202020204" pitchFamily="34" charset="0"/>
              <a:buChar char="•"/>
              <a:defRPr/>
            </a:pPr>
            <a:r>
              <a:rPr lang="en-US" altLang="en-US" dirty="0" smtClean="0">
                <a:ea typeface="MS PGothic" pitchFamily="34" charset="-128"/>
              </a:rPr>
              <a:t>The Maritime Alliance and ERRIS were involved in the San Diego Study</a:t>
            </a:r>
          </a:p>
          <a:p>
            <a:pPr marL="171450" indent="-171450">
              <a:buFont typeface="Arial" panose="020B0604020202020204" pitchFamily="34" charset="0"/>
              <a:buChar char="•"/>
              <a:defRPr/>
            </a:pPr>
            <a:r>
              <a:rPr lang="en-US" altLang="en-US" dirty="0" smtClean="0">
                <a:ea typeface="MS PGothic" pitchFamily="34" charset="-128"/>
              </a:rPr>
              <a:t>In that study in the areas of Ocean Observing and Science and Robotics and Submarines as growth areas of greater than 10% in the next 10 years.  </a:t>
            </a:r>
          </a:p>
          <a:p>
            <a:pPr>
              <a:buFont typeface="Arial" panose="020B0604020202020204" pitchFamily="34" charset="0"/>
              <a:buNone/>
              <a:defRPr/>
            </a:pPr>
            <a:endParaRPr lang="en-US" altLang="en-US" b="1" dirty="0" smtClean="0">
              <a:ea typeface="MS PGothic" pitchFamily="34" charset="-128"/>
            </a:endParaRPr>
          </a:p>
          <a:p>
            <a:pPr>
              <a:buFont typeface="Arial" panose="020B0604020202020204" pitchFamily="34" charset="0"/>
              <a:buNone/>
              <a:defRPr/>
            </a:pPr>
            <a:endParaRPr lang="en-US" altLang="en-US" b="1" dirty="0" smtClean="0">
              <a:ea typeface="MS PGothic" pitchFamily="34" charset="-128"/>
            </a:endParaRPr>
          </a:p>
          <a:p>
            <a:pPr>
              <a:buFont typeface="Arial" panose="020B0604020202020204" pitchFamily="34" charset="0"/>
              <a:buNone/>
              <a:defRPr/>
            </a:pPr>
            <a:r>
              <a:rPr lang="en-US" altLang="en-US" b="1" dirty="0" smtClean="0">
                <a:ea typeface="MS PGothic" pitchFamily="34" charset="-128"/>
              </a:rPr>
              <a:t>Segue: Based on the San Diego study and a study of United Kingdom business by the Society of Marine Industries- NOAA launched a study to articulate the economic impact of the Marine Industries of the Ocean Enterprise</a:t>
            </a:r>
          </a:p>
          <a:p>
            <a:pPr>
              <a:buFont typeface="Arial" panose="020B0604020202020204" pitchFamily="34" charset="0"/>
              <a:buNone/>
              <a:defRPr/>
            </a:pPr>
            <a:endParaRPr lang="en-US" altLang="en-US" b="1" dirty="0" smtClean="0">
              <a:ea typeface="MS PGothic" pitchFamily="34" charset="-128"/>
            </a:endParaRPr>
          </a:p>
          <a:p>
            <a:pPr>
              <a:buFont typeface="Arial" panose="020B0604020202020204" pitchFamily="34" charset="0"/>
              <a:buNone/>
              <a:defRPr/>
            </a:pPr>
            <a:endParaRPr lang="en-US" altLang="en-US" b="1" dirty="0" smtClean="0">
              <a:ea typeface="ＭＳ Ｐゴシック" pitchFamily="34" charset="-128"/>
            </a:endParaRPr>
          </a:p>
          <a:p>
            <a:pPr>
              <a:buFont typeface="Arial" panose="020B0604020202020204" pitchFamily="34" charset="0"/>
              <a:buNone/>
              <a:defRPr/>
            </a:pPr>
            <a:r>
              <a:rPr lang="en-US" altLang="en-US" dirty="0" smtClean="0"/>
              <a:t>Additional information</a:t>
            </a:r>
          </a:p>
          <a:p>
            <a:pPr marL="171450" indent="-171450">
              <a:buFont typeface="Arial" panose="020B0604020202020204" pitchFamily="34" charset="0"/>
              <a:buChar char="•"/>
              <a:defRPr/>
            </a:pPr>
            <a:r>
              <a:rPr lang="en-US" altLang="en-US" dirty="0" smtClean="0"/>
              <a:t>It is important to recognize that an organization can occupy multiple roles in this complex landscape.  Even NOAA represents this framework - NOAA can be a provider, an intermediate user, and an end-user in different parts of the organization. So here, the private sector can be providers and intermediaries. </a:t>
            </a:r>
          </a:p>
          <a:p>
            <a:pPr marL="225425" indent="-225425" eaLnBrk="1" hangingPunct="1">
              <a:lnSpc>
                <a:spcPct val="120000"/>
              </a:lnSpc>
              <a:spcBef>
                <a:spcPts val="0"/>
              </a:spcBef>
              <a:buSzPct val="150000"/>
              <a:buFont typeface="Arial" panose="020B0604020202020204" pitchFamily="34" charset="0"/>
              <a:buChar char="•"/>
              <a:defRPr/>
            </a:pPr>
            <a:endParaRPr lang="en-US" altLang="en-US" dirty="0" smtClean="0">
              <a:ea typeface="ＭＳ Ｐゴシック" pitchFamily="34" charset="-128"/>
            </a:endParaRPr>
          </a:p>
          <a:p>
            <a:pPr marL="171450" indent="-171450">
              <a:buFont typeface="Arial" panose="020B0604020202020204" pitchFamily="34" charset="0"/>
              <a:buChar char="•"/>
              <a:defRPr/>
            </a:pPr>
            <a:r>
              <a:rPr lang="en-US" altLang="en-US" dirty="0" smtClean="0">
                <a:ea typeface="ＭＳ Ｐゴシック" pitchFamily="34" charset="-128"/>
              </a:rPr>
              <a:t>NOAA through the U.S. IOOS program did an RFP and ERISS and The Maritime Alliance won the award.  funds to do a study that will articulate the economic impact of the ocean observation sector in the U.S., focused on the private sector. </a:t>
            </a:r>
            <a:endParaRPr lang="en-US" altLang="en-US" dirty="0" smtClean="0">
              <a:ea typeface="ＭＳ Ｐゴシック" pitchFamily="34" charset="-128"/>
              <a:cs typeface="Arial" charset="0"/>
            </a:endParaRPr>
          </a:p>
          <a:p>
            <a:pPr>
              <a:defRPr/>
            </a:pPr>
            <a:endParaRPr lang="en-US" altLang="en-US" dirty="0" smtClean="0">
              <a:ea typeface="MS PGothic" pitchFamily="34" charset="-128"/>
            </a:endParaRPr>
          </a:p>
        </p:txBody>
      </p:sp>
      <p:sp>
        <p:nvSpPr>
          <p:cNvPr id="378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91E29BAE-0ADE-4B28-BDD5-EAFB5349FA14}" type="slidenum">
              <a:rPr lang="en-US" altLang="en-US" smtClean="0">
                <a:ea typeface="MS PGothic" pitchFamily="34" charset="-128"/>
                <a:cs typeface="Arial" charset="0"/>
              </a:rPr>
              <a:pPr eaLnBrk="1" hangingPunct="1">
                <a:spcBef>
                  <a:spcPct val="0"/>
                </a:spcBef>
              </a:pPr>
              <a:t>17</a:t>
            </a:fld>
            <a:endParaRPr lang="en-US" altLang="en-US" smtClean="0">
              <a:ea typeface="MS PGothic" pitchFamily="34" charset="-128"/>
              <a:cs typeface="Arial"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Sensor Evaluation: The lead organization is the Alliance for Coastal Technologies (ACT), a partnership of research institutions, resource managers, and private sector companies dedicated to fostering the development and adoption of effective and reliable sensors and platforms for use in coastal, freshwater, and ocean environments. ACT’s goals include: (a) rapidly and effectively transitioning emerging technologies into operational use; (b) maintaining a dialogue among technology users, developers, and providers; (c) identifying technology needs and novel tools and approaches to meet those needs; (d) documenting technology performance and potential; and (e) providing U.S. IOOS with information required for the deployment of reliable and cost-effective networks.</a:t>
            </a:r>
          </a:p>
          <a:p>
            <a:r>
              <a:rPr lang="en-US" dirty="0" smtClean="0"/>
              <a:t>COMT:</a:t>
            </a:r>
            <a:r>
              <a:rPr lang="en-US" baseline="0" dirty="0" smtClean="0"/>
              <a:t> The COMT mission is to use applied research and development to accelerate the transition of scientific and technical advances from the coastal ocean modeling research community to improved operational ocean products and services (i.e., via research to operations and also operations to research). The COMT is envisioned as a national capability to enhance the accuracy, reliability, and scope of the Federal suite of operational ocean modeling products to meet the needs of a critical and diverse user community.</a:t>
            </a:r>
          </a:p>
          <a:p>
            <a:r>
              <a:rPr lang="en-US" baseline="0" dirty="0" smtClean="0"/>
              <a:t>Ocean Tech Transfer: Sponsors the transition of emerging marine observing technologies, for which there is an existing operational requirement and a demonstrated commitment to integration and use by the ocean observing community, to operational mode. Effort is focused on developing and improving observation technologies for ocean chemical, biological, and physical parameters at multiple spatial and temporal scales to monitor changing conditions in the oceans coasts and Great Lakes. Marine observation technologies include hardware and software platforms, sensors, and data transfer technologies that collect observations in the marine and Great Lakes environments.</a:t>
            </a:r>
            <a:endParaRPr lang="en-US" dirty="0"/>
          </a:p>
        </p:txBody>
      </p:sp>
      <p:sp>
        <p:nvSpPr>
          <p:cNvPr id="4" name="Slide Number Placeholder 3"/>
          <p:cNvSpPr>
            <a:spLocks noGrp="1"/>
          </p:cNvSpPr>
          <p:nvPr>
            <p:ph type="sldNum" idx="10"/>
          </p:nvPr>
        </p:nvSpPr>
        <p:spPr/>
        <p:txBody>
          <a:bodyPr/>
          <a:lstStyle/>
          <a:p>
            <a:pPr>
              <a:defRPr/>
            </a:pPr>
            <a:fld id="{E5B0AD78-B87E-4EFA-B0EF-51D0FD09B84C}" type="slidenum">
              <a:rPr lang="en-US" altLang="en-US" smtClean="0">
                <a:solidFill>
                  <a:prstClr val="black"/>
                </a:solidFill>
              </a:rPr>
              <a:pPr>
                <a:defRPr/>
              </a:pPr>
              <a:t>19</a:t>
            </a:fld>
            <a:endParaRPr lang="en-US" altLang="en-US">
              <a:solidFill>
                <a:prstClr val="black"/>
              </a:solidFill>
            </a:endParaRPr>
          </a:p>
        </p:txBody>
      </p:sp>
    </p:spTree>
    <p:extLst>
      <p:ext uri="{BB962C8B-B14F-4D97-AF65-F5344CB8AC3E}">
        <p14:creationId xmlns:p14="http://schemas.microsoft.com/office/powerpoint/2010/main" val="38493051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78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eaLnBrk="1" hangingPunct="1">
              <a:spcBef>
                <a:spcPct val="0"/>
              </a:spcBef>
              <a:buFont typeface="Arial" panose="020B0604020202020204" pitchFamily="34" charset="0"/>
              <a:buChar char="•"/>
            </a:pPr>
            <a:r>
              <a:rPr lang="en-US" altLang="en-US" dirty="0" smtClean="0"/>
              <a:t>Enable real-time reporting from ESP</a:t>
            </a:r>
          </a:p>
          <a:p>
            <a:pPr marL="171450" indent="-171450" eaLnBrk="1" hangingPunct="1">
              <a:spcBef>
                <a:spcPct val="0"/>
              </a:spcBef>
              <a:buFont typeface="Arial" panose="020B0604020202020204" pitchFamily="34" charset="0"/>
              <a:buChar char="•"/>
            </a:pPr>
            <a:r>
              <a:rPr lang="en-US" altLang="en-US" dirty="0" smtClean="0"/>
              <a:t>Use ESP data to evaluate the accuracy of model forecasts and </a:t>
            </a:r>
            <a:r>
              <a:rPr lang="en-US" altLang="en-US" dirty="0" err="1" smtClean="0"/>
              <a:t>hindcasts</a:t>
            </a:r>
            <a:endParaRPr lang="en-US" altLang="en-US" dirty="0" smtClean="0"/>
          </a:p>
          <a:p>
            <a:pPr marL="171450" indent="-171450" eaLnBrk="1" hangingPunct="1">
              <a:spcBef>
                <a:spcPct val="0"/>
              </a:spcBef>
              <a:buFont typeface="Arial" panose="020B0604020202020204" pitchFamily="34" charset="0"/>
              <a:buChar char="•"/>
            </a:pPr>
            <a:r>
              <a:rPr lang="en-US" altLang="en-US" dirty="0" smtClean="0"/>
              <a:t>Integrate ESP data to IOOS through the NERACOOS website</a:t>
            </a:r>
          </a:p>
          <a:p>
            <a:pPr marL="171450" indent="-171450" eaLnBrk="1" hangingPunct="1">
              <a:spcBef>
                <a:spcPct val="0"/>
              </a:spcBef>
              <a:buFont typeface="Arial" panose="020B0604020202020204" pitchFamily="34" charset="0"/>
              <a:buChar char="•"/>
            </a:pPr>
            <a:r>
              <a:rPr lang="en-US" altLang="en-US" dirty="0" smtClean="0"/>
              <a:t>Data available through NERACOOS.org</a:t>
            </a:r>
          </a:p>
          <a:p>
            <a:pPr marL="171450" indent="-171450" eaLnBrk="1" hangingPunct="1">
              <a:spcBef>
                <a:spcPct val="0"/>
              </a:spcBef>
              <a:buFont typeface="Arial" panose="020B0604020202020204" pitchFamily="34" charset="0"/>
              <a:buChar char="•"/>
            </a:pPr>
            <a:endParaRPr lang="en-US" altLang="en-US" dirty="0" smtClean="0"/>
          </a:p>
          <a:p>
            <a:pPr marL="171450" indent="-171450" eaLnBrk="1" hangingPunct="1">
              <a:spcBef>
                <a:spcPct val="0"/>
              </a:spcBef>
              <a:buFont typeface="Arial" panose="020B0604020202020204" pitchFamily="34" charset="0"/>
              <a:buChar char="•"/>
            </a:pPr>
            <a:r>
              <a:rPr lang="en-US" altLang="en-US" dirty="0" smtClean="0"/>
              <a:t>Convert the hulls of</a:t>
            </a:r>
          </a:p>
          <a:p>
            <a:pPr marL="171450" indent="-171450" eaLnBrk="1" hangingPunct="1">
              <a:spcBef>
                <a:spcPct val="0"/>
              </a:spcBef>
              <a:buFont typeface="Arial" panose="020B0604020202020204" pitchFamily="34" charset="0"/>
              <a:buChar char="•"/>
            </a:pPr>
            <a:r>
              <a:rPr lang="en-US" altLang="en-US" dirty="0" smtClean="0"/>
              <a:t>two ORCA moorings to allow the integration of the Battelle mapCO2 sensor package</a:t>
            </a:r>
          </a:p>
          <a:p>
            <a:pPr marL="171450" indent="-171450" eaLnBrk="1" hangingPunct="1">
              <a:spcBef>
                <a:spcPct val="0"/>
              </a:spcBef>
              <a:buFont typeface="Arial" panose="020B0604020202020204" pitchFamily="34" charset="0"/>
              <a:buChar char="•"/>
            </a:pPr>
            <a:r>
              <a:rPr lang="en-US" altLang="en-US" dirty="0" smtClean="0"/>
              <a:t>Deploy monitoring equipment prototypes in Puget Sound (</a:t>
            </a:r>
            <a:r>
              <a:rPr lang="en-US" altLang="en-US" dirty="0" err="1" smtClean="0"/>
              <a:t>Dabob</a:t>
            </a:r>
            <a:r>
              <a:rPr lang="en-US" altLang="en-US" dirty="0" smtClean="0"/>
              <a:t>, </a:t>
            </a:r>
            <a:r>
              <a:rPr lang="en-US" altLang="en-US" dirty="0" err="1" smtClean="0"/>
              <a:t>Twanoh</a:t>
            </a:r>
            <a:r>
              <a:rPr lang="en-US" altLang="en-US" dirty="0" smtClean="0"/>
              <a:t>, Hood Canal or South Puget Sound)</a:t>
            </a:r>
          </a:p>
          <a:p>
            <a:pPr marL="171450" indent="-171450" eaLnBrk="1" hangingPunct="1">
              <a:spcBef>
                <a:spcPct val="0"/>
              </a:spcBef>
              <a:buFont typeface="Arial" panose="020B0604020202020204" pitchFamily="34" charset="0"/>
              <a:buChar char="•"/>
            </a:pPr>
            <a:r>
              <a:rPr lang="en-US" altLang="en-US" dirty="0" smtClean="0"/>
              <a:t>Install beta aragonite saturation prototypes (</a:t>
            </a:r>
            <a:r>
              <a:rPr lang="en-US" altLang="en-US" dirty="0" err="1" smtClean="0"/>
              <a:t>burk</a:t>
            </a:r>
            <a:r>
              <a:rPr lang="en-US" altLang="en-US" dirty="0" smtClean="0"/>
              <a:t>-o-</a:t>
            </a:r>
            <a:r>
              <a:rPr lang="en-US" altLang="en-US" dirty="0" err="1" smtClean="0"/>
              <a:t>laters</a:t>
            </a:r>
            <a:r>
              <a:rPr lang="en-US" altLang="en-US" dirty="0" smtClean="0"/>
              <a:t>) 2 locations in CA and 1 location in AK</a:t>
            </a:r>
          </a:p>
          <a:p>
            <a:pPr marL="171450" indent="-171450" eaLnBrk="1" hangingPunct="1">
              <a:spcBef>
                <a:spcPct val="0"/>
              </a:spcBef>
              <a:buFont typeface="Arial" panose="020B0604020202020204" pitchFamily="34" charset="0"/>
              <a:buChar char="•"/>
            </a:pPr>
            <a:r>
              <a:rPr lang="en-US" altLang="en-US" dirty="0" smtClean="0"/>
              <a:t>Enhance one of the ORCA moorings to allow measurement of pH profiles, </a:t>
            </a:r>
            <a:r>
              <a:rPr lang="en-US" altLang="en-US" dirty="0" err="1" smtClean="0"/>
              <a:t>byintegrating</a:t>
            </a:r>
            <a:r>
              <a:rPr lang="en-US" altLang="en-US" dirty="0" smtClean="0"/>
              <a:t> a </a:t>
            </a:r>
            <a:r>
              <a:rPr lang="en-US" altLang="en-US" dirty="0" err="1" smtClean="0"/>
              <a:t>SeaFET</a:t>
            </a:r>
            <a:r>
              <a:rPr lang="en-US" altLang="en-US" dirty="0" smtClean="0"/>
              <a:t> pH sensor with a profiling Seabird CTD.</a:t>
            </a:r>
          </a:p>
          <a:p>
            <a:pPr marL="171450" indent="-171450" eaLnBrk="1" hangingPunct="1">
              <a:spcBef>
                <a:spcPct val="0"/>
              </a:spcBef>
              <a:buFont typeface="Arial" panose="020B0604020202020204" pitchFamily="34" charset="0"/>
              <a:buChar char="•"/>
            </a:pPr>
            <a:r>
              <a:rPr lang="en-US" altLang="en-US" dirty="0" smtClean="0"/>
              <a:t>Add capability to measure deep pH (50 m depth) to the Cha Ba mooring and provide </a:t>
            </a:r>
            <a:r>
              <a:rPr lang="en-US" altLang="en-US" dirty="0" err="1" smtClean="0"/>
              <a:t>realtime</a:t>
            </a:r>
            <a:r>
              <a:rPr lang="en-US" altLang="en-US" dirty="0" smtClean="0"/>
              <a:t> data access for these new measurements</a:t>
            </a:r>
          </a:p>
          <a:p>
            <a:pPr marL="171450" indent="-171450" eaLnBrk="1" hangingPunct="1">
              <a:spcBef>
                <a:spcPct val="0"/>
              </a:spcBef>
              <a:buFont typeface="Arial" panose="020B0604020202020204" pitchFamily="34" charset="0"/>
              <a:buChar char="•"/>
            </a:pPr>
            <a:r>
              <a:rPr lang="en-US" altLang="en-US" dirty="0" smtClean="0"/>
              <a:t>Re- fit the NH10 mooring to accept</a:t>
            </a:r>
          </a:p>
          <a:p>
            <a:pPr marL="171450" indent="-171450" eaLnBrk="1" hangingPunct="1">
              <a:spcBef>
                <a:spcPct val="0"/>
              </a:spcBef>
              <a:buFont typeface="Arial" panose="020B0604020202020204" pitchFamily="34" charset="0"/>
              <a:buChar char="•"/>
            </a:pPr>
            <a:r>
              <a:rPr lang="en-US" altLang="en-US" dirty="0" smtClean="0"/>
              <a:t>the NOAA-PMEL MAPCO2 and </a:t>
            </a:r>
            <a:r>
              <a:rPr lang="en-US" altLang="en-US" dirty="0" err="1" smtClean="0"/>
              <a:t>SeapHOx</a:t>
            </a:r>
            <a:r>
              <a:rPr lang="en-US" altLang="en-US" dirty="0" smtClean="0"/>
              <a:t> PCO2, pH, and O 2 measurement systems</a:t>
            </a:r>
          </a:p>
          <a:p>
            <a:pPr marL="171450" indent="-171450" eaLnBrk="1" hangingPunct="1">
              <a:spcBef>
                <a:spcPct val="0"/>
              </a:spcBef>
              <a:buFont typeface="Arial" panose="020B0604020202020204" pitchFamily="34" charset="0"/>
              <a:buChar char="•"/>
            </a:pPr>
            <a:r>
              <a:rPr lang="en-US" altLang="en-US" dirty="0" smtClean="0"/>
              <a:t>Aggregate WA, OR, AK, CA, and HI real-time OA data streams, that are compliant with the IOOS Sensor Observation Service, into one portal</a:t>
            </a:r>
          </a:p>
          <a:p>
            <a:pPr marL="171450" indent="-171450" eaLnBrk="1" hangingPunct="1">
              <a:spcBef>
                <a:spcPct val="0"/>
              </a:spcBef>
              <a:buFont typeface="Arial" panose="020B0604020202020204" pitchFamily="34" charset="0"/>
              <a:buChar char="•"/>
            </a:pPr>
            <a:r>
              <a:rPr lang="en-US" altLang="en-US" dirty="0" smtClean="0"/>
              <a:t>Open Water testing of DIC analyzer in Hawaii</a:t>
            </a:r>
          </a:p>
          <a:p>
            <a:pPr marL="171450" indent="-171450" eaLnBrk="1" hangingPunct="1">
              <a:spcBef>
                <a:spcPct val="0"/>
              </a:spcBef>
              <a:buFont typeface="Arial" panose="020B0604020202020204" pitchFamily="34" charset="0"/>
              <a:buChar char="•"/>
            </a:pPr>
            <a:endParaRPr lang="en-US" altLang="en-US" dirty="0" smtClean="0"/>
          </a:p>
          <a:p>
            <a:pPr eaLnBrk="1" hangingPunct="1">
              <a:spcBef>
                <a:spcPct val="0"/>
              </a:spcBef>
            </a:pPr>
            <a:endParaRPr lang="en-US" altLang="en-US" dirty="0" smtClean="0"/>
          </a:p>
        </p:txBody>
      </p:sp>
      <p:sp>
        <p:nvSpPr>
          <p:cNvPr id="2078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1209675" eaLnBrk="0" hangingPunct="0">
              <a:defRPr sz="2400">
                <a:solidFill>
                  <a:schemeClr val="tx1"/>
                </a:solidFill>
                <a:latin typeface="Calibri" pitchFamily="34" charset="0"/>
                <a:ea typeface="ＭＳ Ｐゴシック" pitchFamily="34" charset="-128"/>
              </a:defRPr>
            </a:lvl1pPr>
            <a:lvl2pPr marL="742950" indent="-285750" defTabSz="1209675" eaLnBrk="0" hangingPunct="0">
              <a:defRPr sz="2400">
                <a:solidFill>
                  <a:schemeClr val="tx1"/>
                </a:solidFill>
                <a:latin typeface="Calibri" pitchFamily="34" charset="0"/>
                <a:ea typeface="ＭＳ Ｐゴシック" pitchFamily="34" charset="-128"/>
              </a:defRPr>
            </a:lvl2pPr>
            <a:lvl3pPr marL="1143000" indent="-228600" defTabSz="1209675" eaLnBrk="0" hangingPunct="0">
              <a:defRPr sz="2400">
                <a:solidFill>
                  <a:schemeClr val="tx1"/>
                </a:solidFill>
                <a:latin typeface="Calibri" pitchFamily="34" charset="0"/>
                <a:ea typeface="ＭＳ Ｐゴシック" pitchFamily="34" charset="-128"/>
              </a:defRPr>
            </a:lvl3pPr>
            <a:lvl4pPr marL="1600200" indent="-228600" defTabSz="1209675" eaLnBrk="0" hangingPunct="0">
              <a:defRPr sz="2400">
                <a:solidFill>
                  <a:schemeClr val="tx1"/>
                </a:solidFill>
                <a:latin typeface="Calibri" pitchFamily="34" charset="0"/>
                <a:ea typeface="ＭＳ Ｐゴシック" pitchFamily="34" charset="-128"/>
              </a:defRPr>
            </a:lvl4pPr>
            <a:lvl5pPr marL="2057400" indent="-228600" defTabSz="1209675" eaLnBrk="0" hangingPunct="0">
              <a:defRPr sz="2400">
                <a:solidFill>
                  <a:schemeClr val="tx1"/>
                </a:solidFill>
                <a:latin typeface="Calibri" pitchFamily="34" charset="0"/>
                <a:ea typeface="ＭＳ Ｐゴシック" pitchFamily="34" charset="-128"/>
              </a:defRPr>
            </a:lvl5pPr>
            <a:lvl6pPr marL="2514600" indent="-228600" defTabSz="1209675" eaLnBrk="0" fontAlgn="base" hangingPunct="0">
              <a:spcBef>
                <a:spcPct val="0"/>
              </a:spcBef>
              <a:spcAft>
                <a:spcPct val="0"/>
              </a:spcAft>
              <a:defRPr sz="2400">
                <a:solidFill>
                  <a:schemeClr val="tx1"/>
                </a:solidFill>
                <a:latin typeface="Calibri" pitchFamily="34" charset="0"/>
                <a:ea typeface="ＭＳ Ｐゴシック" pitchFamily="34" charset="-128"/>
              </a:defRPr>
            </a:lvl6pPr>
            <a:lvl7pPr marL="2971800" indent="-228600" defTabSz="1209675" eaLnBrk="0" fontAlgn="base" hangingPunct="0">
              <a:spcBef>
                <a:spcPct val="0"/>
              </a:spcBef>
              <a:spcAft>
                <a:spcPct val="0"/>
              </a:spcAft>
              <a:defRPr sz="2400">
                <a:solidFill>
                  <a:schemeClr val="tx1"/>
                </a:solidFill>
                <a:latin typeface="Calibri" pitchFamily="34" charset="0"/>
                <a:ea typeface="ＭＳ Ｐゴシック" pitchFamily="34" charset="-128"/>
              </a:defRPr>
            </a:lvl7pPr>
            <a:lvl8pPr marL="3429000" indent="-228600" defTabSz="1209675" eaLnBrk="0" fontAlgn="base" hangingPunct="0">
              <a:spcBef>
                <a:spcPct val="0"/>
              </a:spcBef>
              <a:spcAft>
                <a:spcPct val="0"/>
              </a:spcAft>
              <a:defRPr sz="2400">
                <a:solidFill>
                  <a:schemeClr val="tx1"/>
                </a:solidFill>
                <a:latin typeface="Calibri" pitchFamily="34" charset="0"/>
                <a:ea typeface="ＭＳ Ｐゴシック" pitchFamily="34" charset="-128"/>
              </a:defRPr>
            </a:lvl8pPr>
            <a:lvl9pPr marL="3886200" indent="-228600" defTabSz="1209675" eaLnBrk="0" fontAlgn="base" hangingPunct="0">
              <a:spcBef>
                <a:spcPct val="0"/>
              </a:spcBef>
              <a:spcAft>
                <a:spcPct val="0"/>
              </a:spcAft>
              <a:defRPr sz="2400">
                <a:solidFill>
                  <a:schemeClr val="tx1"/>
                </a:solidFill>
                <a:latin typeface="Calibri" pitchFamily="34" charset="0"/>
                <a:ea typeface="ＭＳ Ｐゴシック" pitchFamily="34" charset="-128"/>
              </a:defRPr>
            </a:lvl9pPr>
          </a:lstStyle>
          <a:p>
            <a:pPr eaLnBrk="1" hangingPunct="1"/>
            <a:fld id="{3B75B138-9041-4CDA-8AAF-3D92F991422E}" type="slidenum">
              <a:rPr lang="en-US" altLang="en-US" sz="800" smtClean="0">
                <a:solidFill>
                  <a:srgbClr val="000000"/>
                </a:solidFill>
              </a:rPr>
              <a:pPr eaLnBrk="1" hangingPunct="1"/>
              <a:t>20</a:t>
            </a:fld>
            <a:endParaRPr lang="en-US" altLang="en-US" sz="800" smtClean="0">
              <a:solidFill>
                <a:srgbClr val="000000"/>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471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54063" indent="-288925" eaLnBrk="0" hangingPunct="0">
              <a:spcBef>
                <a:spcPct val="30000"/>
              </a:spcBef>
              <a:defRPr sz="1200">
                <a:solidFill>
                  <a:schemeClr val="tx1"/>
                </a:solidFill>
                <a:latin typeface="Calibri" pitchFamily="34" charset="0"/>
              </a:defRPr>
            </a:lvl2pPr>
            <a:lvl3pPr marL="1160463" indent="-231775" eaLnBrk="0" hangingPunct="0">
              <a:spcBef>
                <a:spcPct val="30000"/>
              </a:spcBef>
              <a:defRPr sz="1200">
                <a:solidFill>
                  <a:schemeClr val="tx1"/>
                </a:solidFill>
                <a:latin typeface="Calibri" pitchFamily="34" charset="0"/>
              </a:defRPr>
            </a:lvl3pPr>
            <a:lvl4pPr marL="1625600" indent="-231775" eaLnBrk="0" hangingPunct="0">
              <a:spcBef>
                <a:spcPct val="30000"/>
              </a:spcBef>
              <a:defRPr sz="1200">
                <a:solidFill>
                  <a:schemeClr val="tx1"/>
                </a:solidFill>
                <a:latin typeface="Calibri" pitchFamily="34" charset="0"/>
              </a:defRPr>
            </a:lvl4pPr>
            <a:lvl5pPr marL="2090738" indent="-231775" eaLnBrk="0" hangingPunct="0">
              <a:spcBef>
                <a:spcPct val="30000"/>
              </a:spcBef>
              <a:defRPr sz="1200">
                <a:solidFill>
                  <a:schemeClr val="tx1"/>
                </a:solidFill>
                <a:latin typeface="Calibri" pitchFamily="34" charset="0"/>
              </a:defRPr>
            </a:lvl5pPr>
            <a:lvl6pPr marL="2547938" indent="-231775" eaLnBrk="0" fontAlgn="base" hangingPunct="0">
              <a:spcBef>
                <a:spcPct val="30000"/>
              </a:spcBef>
              <a:spcAft>
                <a:spcPct val="0"/>
              </a:spcAft>
              <a:defRPr sz="1200">
                <a:solidFill>
                  <a:schemeClr val="tx1"/>
                </a:solidFill>
                <a:latin typeface="Calibri" pitchFamily="34" charset="0"/>
              </a:defRPr>
            </a:lvl6pPr>
            <a:lvl7pPr marL="3005138" indent="-231775" eaLnBrk="0" fontAlgn="base" hangingPunct="0">
              <a:spcBef>
                <a:spcPct val="30000"/>
              </a:spcBef>
              <a:spcAft>
                <a:spcPct val="0"/>
              </a:spcAft>
              <a:defRPr sz="1200">
                <a:solidFill>
                  <a:schemeClr val="tx1"/>
                </a:solidFill>
                <a:latin typeface="Calibri" pitchFamily="34" charset="0"/>
              </a:defRPr>
            </a:lvl7pPr>
            <a:lvl8pPr marL="3462338" indent="-231775" eaLnBrk="0" fontAlgn="base" hangingPunct="0">
              <a:spcBef>
                <a:spcPct val="30000"/>
              </a:spcBef>
              <a:spcAft>
                <a:spcPct val="0"/>
              </a:spcAft>
              <a:defRPr sz="1200">
                <a:solidFill>
                  <a:schemeClr val="tx1"/>
                </a:solidFill>
                <a:latin typeface="Calibri" pitchFamily="34" charset="0"/>
              </a:defRPr>
            </a:lvl8pPr>
            <a:lvl9pPr marL="3919538" indent="-231775"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11ED0507-D3A0-4CBB-B809-AA4E23A6468D}" type="slidenum">
              <a:rPr lang="en-US" altLang="en-US">
                <a:solidFill>
                  <a:srgbClr val="000000"/>
                </a:solidFill>
              </a:rPr>
              <a:pPr eaLnBrk="1" hangingPunct="1">
                <a:spcBef>
                  <a:spcPct val="0"/>
                </a:spcBef>
              </a:pPr>
              <a:t>2</a:t>
            </a:fld>
            <a:endParaRPr lang="en-US" altLang="en-US">
              <a:solidFill>
                <a:srgbClr val="000000"/>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pPr marL="171450" indent="-171450">
              <a:buFont typeface="Arial" panose="020B0604020202020204" pitchFamily="34" charset="0"/>
              <a:buChar char="•"/>
            </a:pPr>
            <a:r>
              <a:rPr lang="en-US" dirty="0" smtClean="0"/>
              <a:t> transition state-of-the-art nutrient sensing technology to develop an Operational Nutrient Observatory for the Northeastern United States; </a:t>
            </a:r>
          </a:p>
          <a:p>
            <a:pPr marL="171450" indent="-171450">
              <a:buFont typeface="Arial" panose="020B0604020202020204" pitchFamily="34" charset="0"/>
              <a:buChar char="•"/>
            </a:pPr>
            <a:r>
              <a:rPr lang="en-US" dirty="0" smtClean="0"/>
              <a:t>develop an operational ecological forecasting capability for Harmful Algal Blooms in the Pacific Northwest using an Environmental Sample Processor</a:t>
            </a:r>
          </a:p>
          <a:p>
            <a:pPr marL="171450" marR="0" indent="-171450" algn="l" defTabSz="457200" rtl="0" eaLnBrk="0" fontAlgn="base" latinLnBrk="0" hangingPunct="0">
              <a:lnSpc>
                <a:spcPct val="100000"/>
              </a:lnSpc>
              <a:spcBef>
                <a:spcPct val="30000"/>
              </a:spcBef>
              <a:spcAft>
                <a:spcPct val="0"/>
              </a:spcAft>
              <a:buClr>
                <a:srgbClr val="000000"/>
              </a:buClr>
              <a:buSzPct val="100000"/>
              <a:buFont typeface="Arial" panose="020B0604020202020204" pitchFamily="34" charset="0"/>
              <a:buChar char="•"/>
              <a:tabLst/>
              <a:defRPr/>
            </a:pPr>
            <a:r>
              <a:rPr lang="en-US" dirty="0" smtClean="0"/>
              <a:t>support water quality analysis and the integration of the Imaging Flow </a:t>
            </a:r>
            <a:r>
              <a:rPr lang="en-US" dirty="0" err="1" smtClean="0"/>
              <a:t>CytoBot</a:t>
            </a:r>
            <a:r>
              <a:rPr lang="en-US" dirty="0" smtClean="0"/>
              <a:t> data into an existing 40-year time series for San Francisco Bay;</a:t>
            </a:r>
          </a:p>
          <a:p>
            <a:pPr marL="171450" indent="-171450">
              <a:buFont typeface="Arial" panose="020B0604020202020204" pitchFamily="34" charset="0"/>
              <a:buChar char="•"/>
            </a:pPr>
            <a:r>
              <a:rPr lang="en-US" dirty="0" smtClean="0"/>
              <a:t>develop an economical sensor package, using existing sensors in a new manner to accurately predict the onset of ice formation in the Arctic;</a:t>
            </a:r>
          </a:p>
          <a:p>
            <a:pPr marL="171450" indent="-171450">
              <a:buFont typeface="Arial" panose="020B0604020202020204" pitchFamily="34" charset="0"/>
              <a:buChar char="•"/>
            </a:pPr>
            <a:r>
              <a:rPr lang="en-US" dirty="0" smtClean="0"/>
              <a:t>enhance an ocean acidification observation system in support of Pacific coast shellfish growers.</a:t>
            </a:r>
          </a:p>
          <a:p>
            <a:r>
              <a:rPr lang="en-US" dirty="0" smtClean="0"/>
              <a:t>NE Nutrient Observatory:  </a:t>
            </a:r>
            <a:r>
              <a:rPr lang="en-US" dirty="0" err="1" smtClean="0"/>
              <a:t>Satlantic</a:t>
            </a:r>
            <a:endParaRPr lang="en-US" dirty="0" smtClean="0"/>
          </a:p>
          <a:p>
            <a:r>
              <a:rPr lang="en-US" dirty="0" smtClean="0"/>
              <a:t> </a:t>
            </a:r>
          </a:p>
          <a:p>
            <a:r>
              <a:rPr lang="en-US" dirty="0" smtClean="0"/>
              <a:t>PNW ESP:  Spyglass and MBARI</a:t>
            </a:r>
          </a:p>
          <a:p>
            <a:r>
              <a:rPr lang="en-US" dirty="0" smtClean="0"/>
              <a:t> </a:t>
            </a:r>
          </a:p>
          <a:p>
            <a:r>
              <a:rPr lang="en-US" dirty="0" smtClean="0"/>
              <a:t>San Francisco Bay Imaging Flow </a:t>
            </a:r>
            <a:r>
              <a:rPr lang="en-US" dirty="0" err="1" smtClean="0"/>
              <a:t>Cytobot</a:t>
            </a:r>
            <a:r>
              <a:rPr lang="en-US" dirty="0" smtClean="0"/>
              <a:t>:  McLain and Axiom</a:t>
            </a:r>
          </a:p>
          <a:p>
            <a:r>
              <a:rPr lang="en-US" dirty="0" smtClean="0"/>
              <a:t> </a:t>
            </a:r>
          </a:p>
          <a:p>
            <a:r>
              <a:rPr lang="en-US" dirty="0" smtClean="0"/>
              <a:t>Detecting Arctic Ice Formation:  Pacific Gyre</a:t>
            </a:r>
          </a:p>
          <a:p>
            <a:r>
              <a:rPr lang="en-US" dirty="0" smtClean="0"/>
              <a:t> </a:t>
            </a:r>
          </a:p>
          <a:p>
            <a:r>
              <a:rPr lang="en-US" dirty="0" smtClean="0"/>
              <a:t>FY14 OA Project:  Sunburst Sensors</a:t>
            </a:r>
            <a:endParaRPr lang="en-US" dirty="0"/>
          </a:p>
        </p:txBody>
      </p:sp>
      <p:sp>
        <p:nvSpPr>
          <p:cNvPr id="4" name="Slide Number Placeholder 3"/>
          <p:cNvSpPr>
            <a:spLocks noGrp="1"/>
          </p:cNvSpPr>
          <p:nvPr>
            <p:ph type="sldNum" idx="10"/>
          </p:nvPr>
        </p:nvSpPr>
        <p:spPr/>
        <p:txBody>
          <a:bodyPr/>
          <a:lstStyle/>
          <a:p>
            <a:pPr>
              <a:defRPr/>
            </a:pPr>
            <a:fld id="{E5B0AD78-B87E-4EFA-B0EF-51D0FD09B84C}" type="slidenum">
              <a:rPr lang="en-US" altLang="en-US" smtClean="0"/>
              <a:pPr>
                <a:defRPr/>
              </a:pPr>
              <a:t>21</a:t>
            </a:fld>
            <a:endParaRPr lang="en-US" altLang="en-US"/>
          </a:p>
        </p:txBody>
      </p:sp>
    </p:spTree>
    <p:extLst>
      <p:ext uri="{BB962C8B-B14F-4D97-AF65-F5344CB8AC3E}">
        <p14:creationId xmlns:p14="http://schemas.microsoft.com/office/powerpoint/2010/main" val="14686963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Hill Visit in May</a:t>
            </a:r>
          </a:p>
          <a:p>
            <a:r>
              <a:rPr lang="en-US" dirty="0" smtClean="0"/>
              <a:t>Thomas </a:t>
            </a:r>
            <a:r>
              <a:rPr lang="en-US" dirty="0" smtClean="0"/>
              <a:t>W. </a:t>
            </a:r>
            <a:r>
              <a:rPr lang="en-US" dirty="0" err="1" smtClean="0"/>
              <a:t>Altshuler</a:t>
            </a:r>
            <a:r>
              <a:rPr lang="en-US" dirty="0" smtClean="0"/>
              <a:t>, Ph.D., Vice President &amp; Group General Manager, Teledyne Marine Systems</a:t>
            </a:r>
          </a:p>
          <a:p>
            <a:r>
              <a:rPr lang="en-US" dirty="0" smtClean="0"/>
              <a:t>Chuck Benton, CEO, Technology Systems, Inc.</a:t>
            </a:r>
          </a:p>
          <a:p>
            <a:r>
              <a:rPr lang="en-US" dirty="0" smtClean="0"/>
              <a:t>Casey Moore, President, Sea-Bird Scientific</a:t>
            </a:r>
          </a:p>
          <a:p>
            <a:r>
              <a:rPr lang="en-US" dirty="0" smtClean="0"/>
              <a:t>Dean Rosenberg, CEO, </a:t>
            </a:r>
            <a:r>
              <a:rPr lang="en-US" dirty="0" err="1" smtClean="0"/>
              <a:t>PortVision</a:t>
            </a:r>
            <a:endParaRPr lang="en-US" dirty="0" smtClean="0"/>
          </a:p>
          <a:p>
            <a:r>
              <a:rPr lang="en-US" dirty="0" smtClean="0"/>
              <a:t>Commander David M. Slayton, Research Fellow, Hoover Institution - Stanford University</a:t>
            </a:r>
          </a:p>
          <a:p>
            <a:r>
              <a:rPr lang="en-US" dirty="0" smtClean="0"/>
              <a:t>Eric J. Terrill, Ph.D., Director, Coastal Observing Research and Development Center, Marine Physical Laboratory - Scripps Institution of Oceanography</a:t>
            </a:r>
            <a:endParaRPr lang="en-US" dirty="0"/>
          </a:p>
        </p:txBody>
      </p:sp>
      <p:sp>
        <p:nvSpPr>
          <p:cNvPr id="4" name="Slide Number Placeholder 3"/>
          <p:cNvSpPr>
            <a:spLocks noGrp="1"/>
          </p:cNvSpPr>
          <p:nvPr>
            <p:ph type="sldNum" sz="quarter" idx="10"/>
          </p:nvPr>
        </p:nvSpPr>
        <p:spPr/>
        <p:txBody>
          <a:bodyPr/>
          <a:lstStyle/>
          <a:p>
            <a:pPr>
              <a:defRPr/>
            </a:pPr>
            <a:fld id="{1D3DB425-EC97-437D-A4BC-4C6659639C84}" type="slidenum">
              <a:rPr lang="en-US" smtClean="0"/>
              <a:pPr>
                <a:defRPr/>
              </a:pPr>
              <a:t>22</a:t>
            </a:fld>
            <a:endParaRPr lang="en-US"/>
          </a:p>
        </p:txBody>
      </p:sp>
    </p:spTree>
    <p:extLst>
      <p:ext uri="{BB962C8B-B14F-4D97-AF65-F5344CB8AC3E}">
        <p14:creationId xmlns:p14="http://schemas.microsoft.com/office/powerpoint/2010/main" val="26843327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am excited to share with you today the first of two videos that highlight how IOOS data is being used for Safe Ship Navigation.</a:t>
            </a:r>
          </a:p>
          <a:p>
            <a:r>
              <a:rPr lang="en-US" dirty="0" smtClean="0"/>
              <a:t>In this video, we get to take a peek into the day to day operations of the Penobscot Bay Pilots Association and hear from Capt. David </a:t>
            </a:r>
            <a:r>
              <a:rPr lang="en-US" dirty="0" err="1" smtClean="0"/>
              <a:t>Gelinas</a:t>
            </a:r>
            <a:r>
              <a:rPr lang="en-US" dirty="0" smtClean="0"/>
              <a:t> on how IOOS data is used daily to safely transport hazardous materials such as oil, gas, petroleum, and other cargo.</a:t>
            </a:r>
          </a:p>
          <a:p>
            <a:r>
              <a:rPr lang="en-US" dirty="0" smtClean="0"/>
              <a:t>Navigating large ships on an uncertain ocean is no easy task, but the real time observations provided by IOOS and NERACOOS are helping to reduce that uncertainty, supporting lives and livelihoods. </a:t>
            </a:r>
          </a:p>
          <a:p>
            <a:endParaRPr lang="en-US" dirty="0"/>
          </a:p>
        </p:txBody>
      </p:sp>
      <p:sp>
        <p:nvSpPr>
          <p:cNvPr id="4" name="Slide Number Placeholder 3"/>
          <p:cNvSpPr>
            <a:spLocks noGrp="1"/>
          </p:cNvSpPr>
          <p:nvPr>
            <p:ph type="sldNum" sz="quarter" idx="10"/>
          </p:nvPr>
        </p:nvSpPr>
        <p:spPr/>
        <p:txBody>
          <a:bodyPr/>
          <a:lstStyle/>
          <a:p>
            <a:pPr>
              <a:defRPr/>
            </a:pPr>
            <a:fld id="{1D3DB425-EC97-437D-A4BC-4C6659639C84}" type="slidenum">
              <a:rPr lang="en-US" smtClean="0"/>
              <a:pPr>
                <a:defRPr/>
              </a:pPr>
              <a:t>23</a:t>
            </a:fld>
            <a:endParaRPr lang="en-US"/>
          </a:p>
        </p:txBody>
      </p:sp>
    </p:spTree>
    <p:extLst>
      <p:ext uri="{BB962C8B-B14F-4D97-AF65-F5344CB8AC3E}">
        <p14:creationId xmlns:p14="http://schemas.microsoft.com/office/powerpoint/2010/main" val="16890099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5EBDF46-B34C-4773-81FF-41322B058CF6}" type="slidenum">
              <a:rPr lang="en-US" smtClean="0">
                <a:solidFill>
                  <a:prstClr val="black"/>
                </a:solidFill>
              </a:rPr>
              <a:pPr>
                <a:defRPr/>
              </a:pPr>
              <a:t>24</a:t>
            </a:fld>
            <a:endParaRPr lang="en-US">
              <a:solidFill>
                <a:prstClr val="black"/>
              </a:solidFill>
            </a:endParaRPr>
          </a:p>
        </p:txBody>
      </p:sp>
    </p:spTree>
    <p:extLst>
      <p:ext uri="{BB962C8B-B14F-4D97-AF65-F5344CB8AC3E}">
        <p14:creationId xmlns:p14="http://schemas.microsoft.com/office/powerpoint/2010/main" val="17990094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1D3DB425-EC97-437D-A4BC-4C6659639C84}" type="slidenum">
              <a:rPr lang="en-US" smtClean="0"/>
              <a:pPr>
                <a:defRPr/>
              </a:pPr>
              <a:t>3</a:t>
            </a:fld>
            <a:endParaRPr lang="en-US"/>
          </a:p>
        </p:txBody>
      </p:sp>
    </p:spTree>
    <p:extLst>
      <p:ext uri="{BB962C8B-B14F-4D97-AF65-F5344CB8AC3E}">
        <p14:creationId xmlns:p14="http://schemas.microsoft.com/office/powerpoint/2010/main" val="18964174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pic>
        <p:nvPicPr>
          <p:cNvPr id="41987"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89450" y="2044700"/>
            <a:ext cx="1273175" cy="115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4" name="Slide Number Placeholder 3"/>
          <p:cNvSpPr>
            <a:spLocks noGrp="1"/>
          </p:cNvSpPr>
          <p:nvPr>
            <p:ph type="sldNum" sz="quarter" idx="5"/>
          </p:nvPr>
        </p:nvSpPr>
        <p:spPr/>
        <p:txBody>
          <a:bodyPr/>
          <a:lstStyle/>
          <a:p>
            <a:pPr>
              <a:defRPr/>
            </a:pPr>
            <a:fld id="{BF100321-BA96-4A9E-97E5-41B56DFB5E55}" type="slidenum">
              <a:rPr lang="en-US" smtClean="0"/>
              <a:pPr>
                <a:defRPr/>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57150" eaLnBrk="1" hangingPunct="1">
              <a:spcBef>
                <a:spcPct val="0"/>
              </a:spcBef>
            </a:pPr>
            <a:r>
              <a:rPr lang="en-US" altLang="en-US" sz="2800" smtClean="0">
                <a:solidFill>
                  <a:srgbClr val="002060"/>
                </a:solidFill>
              </a:rPr>
              <a:t>The IOOC shall:  </a:t>
            </a:r>
          </a:p>
          <a:p>
            <a:pPr lvl="1" eaLnBrk="1" hangingPunct="1">
              <a:spcBef>
                <a:spcPct val="0"/>
              </a:spcBef>
            </a:pPr>
            <a:r>
              <a:rPr lang="en-US" altLang="en-US" sz="2400" smtClean="0">
                <a:solidFill>
                  <a:srgbClr val="002060"/>
                </a:solidFill>
              </a:rPr>
              <a:t>“develop contract </a:t>
            </a:r>
            <a:r>
              <a:rPr lang="en-US" altLang="en-US" sz="2400" smtClean="0">
                <a:solidFill>
                  <a:srgbClr val="FF0000"/>
                </a:solidFill>
              </a:rPr>
              <a:t>certification standards</a:t>
            </a:r>
            <a:r>
              <a:rPr lang="en-US" altLang="en-US" sz="2400" smtClean="0">
                <a:solidFill>
                  <a:srgbClr val="002060"/>
                </a:solidFill>
              </a:rPr>
              <a:t> and compliance procedures for all non-Federal assets . . . to establish eligibility </a:t>
            </a:r>
            <a:r>
              <a:rPr lang="en-US" altLang="en-US" sz="2400" smtClean="0">
                <a:solidFill>
                  <a:srgbClr val="FF0000"/>
                </a:solidFill>
              </a:rPr>
              <a:t>for integration </a:t>
            </a:r>
            <a:r>
              <a:rPr lang="en-US" altLang="en-US" sz="2400" smtClean="0">
                <a:solidFill>
                  <a:srgbClr val="002060"/>
                </a:solidFill>
              </a:rPr>
              <a:t>into the </a:t>
            </a:r>
            <a:r>
              <a:rPr lang="en-US" altLang="en-US" sz="2400" smtClean="0">
                <a:solidFill>
                  <a:srgbClr val="FF0000"/>
                </a:solidFill>
              </a:rPr>
              <a:t>System </a:t>
            </a:r>
            <a:r>
              <a:rPr lang="en-US" altLang="en-US" sz="2400" smtClean="0">
                <a:solidFill>
                  <a:srgbClr val="002060"/>
                </a:solidFill>
              </a:rPr>
              <a:t>. . .  </a:t>
            </a:r>
          </a:p>
          <a:p>
            <a:pPr marL="57150" eaLnBrk="1" hangingPunct="1">
              <a:spcBef>
                <a:spcPct val="0"/>
              </a:spcBef>
            </a:pPr>
            <a:endParaRPr lang="en-US" altLang="en-US" sz="2400" smtClean="0">
              <a:solidFill>
                <a:srgbClr val="002060"/>
              </a:solidFill>
              <a:ea typeface="Calibri" pitchFamily="34" charset="0"/>
              <a:cs typeface="Calibri" pitchFamily="34" charset="0"/>
            </a:endParaRPr>
          </a:p>
          <a:p>
            <a:pPr marL="57150" eaLnBrk="1" hangingPunct="1">
              <a:spcBef>
                <a:spcPct val="0"/>
              </a:spcBef>
            </a:pPr>
            <a:r>
              <a:rPr lang="en-US" altLang="en-US" sz="2800" smtClean="0">
                <a:solidFill>
                  <a:srgbClr val="002060"/>
                </a:solidFill>
                <a:ea typeface="Calibri" pitchFamily="34" charset="0"/>
                <a:cs typeface="Calibri" pitchFamily="34" charset="0"/>
              </a:rPr>
              <a:t>NOAA shall: </a:t>
            </a:r>
          </a:p>
          <a:p>
            <a:pPr lvl="1" eaLnBrk="1" hangingPunct="1">
              <a:spcBef>
                <a:spcPct val="0"/>
              </a:spcBef>
            </a:pPr>
            <a:r>
              <a:rPr lang="en-US" altLang="en-US" sz="2400" smtClean="0">
                <a:solidFill>
                  <a:srgbClr val="002060"/>
                </a:solidFill>
                <a:ea typeface="Calibri" pitchFamily="34" charset="0"/>
                <a:cs typeface="Calibri" pitchFamily="34" charset="0"/>
              </a:rPr>
              <a:t>“promulgate </a:t>
            </a:r>
            <a:r>
              <a:rPr lang="en-US" altLang="en-US" sz="2400" smtClean="0">
                <a:solidFill>
                  <a:srgbClr val="FF0000"/>
                </a:solidFill>
                <a:ea typeface="Calibri" pitchFamily="34" charset="0"/>
                <a:cs typeface="Calibri" pitchFamily="34" charset="0"/>
              </a:rPr>
              <a:t>program guidelines </a:t>
            </a:r>
            <a:r>
              <a:rPr lang="en-US" altLang="en-US" sz="2400" smtClean="0">
                <a:solidFill>
                  <a:srgbClr val="002060"/>
                </a:solidFill>
                <a:ea typeface="Calibri" pitchFamily="34" charset="0"/>
                <a:cs typeface="Calibri" pitchFamily="34" charset="0"/>
              </a:rPr>
              <a:t>to certify and </a:t>
            </a:r>
            <a:r>
              <a:rPr lang="en-US" altLang="en-US" sz="2400" smtClean="0">
                <a:solidFill>
                  <a:srgbClr val="FF0000"/>
                </a:solidFill>
                <a:ea typeface="Calibri" pitchFamily="34" charset="0"/>
                <a:cs typeface="Calibri" pitchFamily="34" charset="0"/>
              </a:rPr>
              <a:t>integrate</a:t>
            </a:r>
            <a:r>
              <a:rPr lang="en-US" altLang="en-US" sz="2400" smtClean="0">
                <a:solidFill>
                  <a:srgbClr val="002060"/>
                </a:solidFill>
                <a:ea typeface="Calibri" pitchFamily="34" charset="0"/>
                <a:cs typeface="Calibri" pitchFamily="34" charset="0"/>
              </a:rPr>
              <a:t> non-Federal assets . . . </a:t>
            </a:r>
            <a:r>
              <a:rPr lang="en-US" altLang="en-US" sz="2400" smtClean="0">
                <a:solidFill>
                  <a:srgbClr val="FF0000"/>
                </a:solidFill>
                <a:ea typeface="Calibri" pitchFamily="34" charset="0"/>
                <a:cs typeface="Calibri" pitchFamily="34" charset="0"/>
              </a:rPr>
              <a:t>into the System </a:t>
            </a:r>
            <a:r>
              <a:rPr lang="en-US" altLang="en-US" sz="2400" smtClean="0">
                <a:solidFill>
                  <a:srgbClr val="002060"/>
                </a:solidFill>
                <a:ea typeface="Calibri" pitchFamily="34" charset="0"/>
                <a:cs typeface="Calibri" pitchFamily="34" charset="0"/>
              </a:rPr>
              <a:t>to provide regional coastal and ocean observation data </a:t>
            </a:r>
            <a:r>
              <a:rPr lang="en-US" altLang="en-US" sz="2400" smtClean="0">
                <a:solidFill>
                  <a:srgbClr val="FF0000"/>
                </a:solidFill>
                <a:ea typeface="Calibri" pitchFamily="34" charset="0"/>
                <a:cs typeface="Calibri" pitchFamily="34" charset="0"/>
              </a:rPr>
              <a:t>that meet the needs </a:t>
            </a:r>
            <a:r>
              <a:rPr lang="en-US" altLang="en-US" sz="2400" smtClean="0">
                <a:solidFill>
                  <a:srgbClr val="002060"/>
                </a:solidFill>
                <a:ea typeface="Calibri" pitchFamily="34" charset="0"/>
                <a:cs typeface="Calibri" pitchFamily="34" charset="0"/>
              </a:rPr>
              <a:t>of user groups from the respective regions”</a:t>
            </a:r>
          </a:p>
          <a:p>
            <a:pPr marL="57150" eaLnBrk="1" hangingPunct="1">
              <a:spcBef>
                <a:spcPct val="0"/>
              </a:spcBef>
              <a:buFontTx/>
              <a:buChar char="•"/>
            </a:pPr>
            <a:endParaRPr lang="en-US" altLang="en-US" smtClean="0"/>
          </a:p>
          <a:p>
            <a:pPr marL="57150" eaLnBrk="1" hangingPunct="1">
              <a:spcBef>
                <a:spcPct val="0"/>
              </a:spcBef>
              <a:buFontTx/>
              <a:buChar char="•"/>
            </a:pPr>
            <a:r>
              <a:rPr lang="en-US" altLang="en-US" smtClean="0"/>
              <a:t>Discussions go back years – certification referenced in the First U.S. IOOS Development Plan (2006)</a:t>
            </a:r>
          </a:p>
          <a:p>
            <a:pPr marL="57150" eaLnBrk="1" hangingPunct="1">
              <a:spcBef>
                <a:spcPct val="0"/>
              </a:spcBef>
              <a:buFontTx/>
              <a:buChar char="•"/>
            </a:pPr>
            <a:endParaRPr lang="en-US" altLang="en-US" smtClean="0"/>
          </a:p>
        </p:txBody>
      </p:sp>
      <p:sp>
        <p:nvSpPr>
          <p:cNvPr id="62468"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ea typeface="ＭＳ Ｐゴシック" pitchFamily="1" charset="-128"/>
              </a:defRPr>
            </a:lvl1pPr>
            <a:lvl2pPr marL="752475" indent="-287338">
              <a:defRPr>
                <a:solidFill>
                  <a:schemeClr val="tx1"/>
                </a:solidFill>
                <a:latin typeface="Arial" charset="0"/>
                <a:ea typeface="ＭＳ Ｐゴシック" pitchFamily="1" charset="-128"/>
              </a:defRPr>
            </a:lvl2pPr>
            <a:lvl3pPr marL="1158875" indent="-230188">
              <a:defRPr>
                <a:solidFill>
                  <a:schemeClr val="tx1"/>
                </a:solidFill>
                <a:latin typeface="Arial" charset="0"/>
                <a:ea typeface="ＭＳ Ｐゴシック" pitchFamily="1" charset="-128"/>
              </a:defRPr>
            </a:lvl3pPr>
            <a:lvl4pPr marL="1624013" indent="-230188">
              <a:defRPr>
                <a:solidFill>
                  <a:schemeClr val="tx1"/>
                </a:solidFill>
                <a:latin typeface="Arial" charset="0"/>
                <a:ea typeface="ＭＳ Ｐゴシック" pitchFamily="1" charset="-128"/>
              </a:defRPr>
            </a:lvl4pPr>
            <a:lvl5pPr marL="2089150" indent="-230188">
              <a:defRPr>
                <a:solidFill>
                  <a:schemeClr val="tx1"/>
                </a:solidFill>
                <a:latin typeface="Arial" charset="0"/>
                <a:ea typeface="ＭＳ Ｐゴシック" pitchFamily="1" charset="-128"/>
              </a:defRPr>
            </a:lvl5pPr>
            <a:lvl6pPr marL="2546350" indent="-230188" fontAlgn="base">
              <a:spcBef>
                <a:spcPct val="0"/>
              </a:spcBef>
              <a:spcAft>
                <a:spcPct val="0"/>
              </a:spcAft>
              <a:defRPr>
                <a:solidFill>
                  <a:schemeClr val="tx1"/>
                </a:solidFill>
                <a:latin typeface="Arial" charset="0"/>
                <a:ea typeface="ＭＳ Ｐゴシック" pitchFamily="1" charset="-128"/>
              </a:defRPr>
            </a:lvl6pPr>
            <a:lvl7pPr marL="3003550" indent="-230188" fontAlgn="base">
              <a:spcBef>
                <a:spcPct val="0"/>
              </a:spcBef>
              <a:spcAft>
                <a:spcPct val="0"/>
              </a:spcAft>
              <a:defRPr>
                <a:solidFill>
                  <a:schemeClr val="tx1"/>
                </a:solidFill>
                <a:latin typeface="Arial" charset="0"/>
                <a:ea typeface="ＭＳ Ｐゴシック" pitchFamily="1" charset="-128"/>
              </a:defRPr>
            </a:lvl7pPr>
            <a:lvl8pPr marL="3460750" indent="-230188" fontAlgn="base">
              <a:spcBef>
                <a:spcPct val="0"/>
              </a:spcBef>
              <a:spcAft>
                <a:spcPct val="0"/>
              </a:spcAft>
              <a:defRPr>
                <a:solidFill>
                  <a:schemeClr val="tx1"/>
                </a:solidFill>
                <a:latin typeface="Arial" charset="0"/>
                <a:ea typeface="ＭＳ Ｐゴシック" pitchFamily="1" charset="-128"/>
              </a:defRPr>
            </a:lvl8pPr>
            <a:lvl9pPr marL="3917950" indent="-230188" fontAlgn="base">
              <a:spcBef>
                <a:spcPct val="0"/>
              </a:spcBef>
              <a:spcAft>
                <a:spcPct val="0"/>
              </a:spcAft>
              <a:defRPr>
                <a:solidFill>
                  <a:schemeClr val="tx1"/>
                </a:solidFill>
                <a:latin typeface="Arial" charset="0"/>
                <a:ea typeface="ＭＳ Ｐゴシック" pitchFamily="1" charset="-128"/>
              </a:defRPr>
            </a:lvl9pPr>
          </a:lstStyle>
          <a:p>
            <a:pPr fontAlgn="base">
              <a:spcBef>
                <a:spcPct val="0"/>
              </a:spcBef>
              <a:spcAft>
                <a:spcPct val="0"/>
              </a:spcAft>
              <a:defRPr/>
            </a:pPr>
            <a:fld id="{60F76B5E-8DBE-4722-A106-07070A7B86A4}" type="slidenum">
              <a:rPr lang="en-US" altLang="en-US" smtClean="0">
                <a:solidFill>
                  <a:srgbClr val="000000"/>
                </a:solidFill>
                <a:latin typeface="Calibri" pitchFamily="34" charset="0"/>
              </a:rPr>
              <a:pPr fontAlgn="base">
                <a:spcBef>
                  <a:spcPct val="0"/>
                </a:spcBef>
                <a:spcAft>
                  <a:spcPct val="0"/>
                </a:spcAft>
                <a:defRPr/>
              </a:pPr>
              <a:t>5</a:t>
            </a:fld>
            <a:endParaRPr lang="en-US" altLang="en-US" smtClean="0">
              <a:solidFill>
                <a:srgbClr val="000000"/>
              </a:solidFill>
              <a:latin typeface="Calibri"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61444"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20750">
              <a:defRPr>
                <a:solidFill>
                  <a:schemeClr val="tx1"/>
                </a:solidFill>
                <a:latin typeface="Arial" charset="0"/>
                <a:ea typeface="ＭＳ Ｐゴシック" pitchFamily="1" charset="-128"/>
              </a:defRPr>
            </a:lvl1pPr>
            <a:lvl2pPr marL="741363" indent="-284163" defTabSz="920750">
              <a:defRPr>
                <a:solidFill>
                  <a:schemeClr val="tx1"/>
                </a:solidFill>
                <a:latin typeface="Arial" charset="0"/>
                <a:ea typeface="ＭＳ Ｐゴシック" pitchFamily="1" charset="-128"/>
              </a:defRPr>
            </a:lvl2pPr>
            <a:lvl3pPr marL="1141413" indent="-227013" defTabSz="920750">
              <a:defRPr>
                <a:solidFill>
                  <a:schemeClr val="tx1"/>
                </a:solidFill>
                <a:latin typeface="Arial" charset="0"/>
                <a:ea typeface="ＭＳ Ｐゴシック" pitchFamily="1" charset="-128"/>
              </a:defRPr>
            </a:lvl3pPr>
            <a:lvl4pPr marL="1598613" indent="-227013" defTabSz="920750">
              <a:defRPr>
                <a:solidFill>
                  <a:schemeClr val="tx1"/>
                </a:solidFill>
                <a:latin typeface="Arial" charset="0"/>
                <a:ea typeface="ＭＳ Ｐゴシック" pitchFamily="1" charset="-128"/>
              </a:defRPr>
            </a:lvl4pPr>
            <a:lvl5pPr marL="2055813" indent="-227013" defTabSz="920750">
              <a:defRPr>
                <a:solidFill>
                  <a:schemeClr val="tx1"/>
                </a:solidFill>
                <a:latin typeface="Arial" charset="0"/>
                <a:ea typeface="ＭＳ Ｐゴシック" pitchFamily="1" charset="-128"/>
              </a:defRPr>
            </a:lvl5pPr>
            <a:lvl6pPr marL="2513013" indent="-227013" defTabSz="920750" fontAlgn="base">
              <a:spcBef>
                <a:spcPct val="0"/>
              </a:spcBef>
              <a:spcAft>
                <a:spcPct val="0"/>
              </a:spcAft>
              <a:defRPr>
                <a:solidFill>
                  <a:schemeClr val="tx1"/>
                </a:solidFill>
                <a:latin typeface="Arial" charset="0"/>
                <a:ea typeface="ＭＳ Ｐゴシック" pitchFamily="1" charset="-128"/>
              </a:defRPr>
            </a:lvl6pPr>
            <a:lvl7pPr marL="2970213" indent="-227013" defTabSz="920750" fontAlgn="base">
              <a:spcBef>
                <a:spcPct val="0"/>
              </a:spcBef>
              <a:spcAft>
                <a:spcPct val="0"/>
              </a:spcAft>
              <a:defRPr>
                <a:solidFill>
                  <a:schemeClr val="tx1"/>
                </a:solidFill>
                <a:latin typeface="Arial" charset="0"/>
                <a:ea typeface="ＭＳ Ｐゴシック" pitchFamily="1" charset="-128"/>
              </a:defRPr>
            </a:lvl7pPr>
            <a:lvl8pPr marL="3427413" indent="-227013" defTabSz="920750" fontAlgn="base">
              <a:spcBef>
                <a:spcPct val="0"/>
              </a:spcBef>
              <a:spcAft>
                <a:spcPct val="0"/>
              </a:spcAft>
              <a:defRPr>
                <a:solidFill>
                  <a:schemeClr val="tx1"/>
                </a:solidFill>
                <a:latin typeface="Arial" charset="0"/>
                <a:ea typeface="ＭＳ Ｐゴシック" pitchFamily="1" charset="-128"/>
              </a:defRPr>
            </a:lvl8pPr>
            <a:lvl9pPr marL="3884613" indent="-227013" defTabSz="920750" fontAlgn="base">
              <a:spcBef>
                <a:spcPct val="0"/>
              </a:spcBef>
              <a:spcAft>
                <a:spcPct val="0"/>
              </a:spcAft>
              <a:defRPr>
                <a:solidFill>
                  <a:schemeClr val="tx1"/>
                </a:solidFill>
                <a:latin typeface="Arial" charset="0"/>
                <a:ea typeface="ＭＳ Ｐゴシック" pitchFamily="1" charset="-128"/>
              </a:defRPr>
            </a:lvl9pPr>
          </a:lstStyle>
          <a:p>
            <a:pPr eaLnBrk="0" fontAlgn="base" hangingPunct="0">
              <a:spcBef>
                <a:spcPct val="0"/>
              </a:spcBef>
              <a:spcAft>
                <a:spcPct val="0"/>
              </a:spcAft>
              <a:defRPr/>
            </a:pPr>
            <a:fld id="{EEC74B9A-7D7B-45AB-BC2E-66659B91D601}" type="slidenum">
              <a:rPr lang="en-US" altLang="en-US" sz="1300" smtClean="0">
                <a:solidFill>
                  <a:srgbClr val="000000"/>
                </a:solidFill>
              </a:rPr>
              <a:pPr eaLnBrk="0" fontAlgn="base" hangingPunct="0">
                <a:spcBef>
                  <a:spcPct val="0"/>
                </a:spcBef>
                <a:spcAft>
                  <a:spcPct val="0"/>
                </a:spcAft>
                <a:defRPr/>
              </a:pPr>
              <a:t>6</a:t>
            </a:fld>
            <a:endParaRPr lang="en-US" altLang="en-US" sz="1300" smtClean="0">
              <a:solidFill>
                <a:srgbClr val="000000"/>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fontAlgn="auto" hangingPunct="1">
              <a:spcBef>
                <a:spcPct val="0"/>
              </a:spcBef>
              <a:spcAft>
                <a:spcPts val="0"/>
              </a:spcAft>
              <a:defRPr/>
            </a:pPr>
            <a:endParaRPr lang="en-US" altLang="en-US" dirty="0" smtClean="0"/>
          </a:p>
          <a:p>
            <a:pPr marL="232395" indent="-232395" eaLnBrk="1" fontAlgn="auto" hangingPunct="1">
              <a:spcBef>
                <a:spcPct val="0"/>
              </a:spcBef>
              <a:spcAft>
                <a:spcPts val="0"/>
              </a:spcAft>
              <a:buFont typeface="Calibri" pitchFamily="34" charset="0"/>
              <a:buAutoNum type="arabicPeriod"/>
              <a:defRPr/>
            </a:pPr>
            <a:r>
              <a:rPr lang="en-US" altLang="en-US" dirty="0" smtClean="0"/>
              <a:t>That said, use all the existing documents &amp; resources you have to show how you meet the requirements.</a:t>
            </a:r>
          </a:p>
          <a:p>
            <a:pPr marL="232395" indent="-232395" eaLnBrk="1" fontAlgn="auto" hangingPunct="1">
              <a:spcBef>
                <a:spcPct val="0"/>
              </a:spcBef>
              <a:spcAft>
                <a:spcPts val="0"/>
              </a:spcAft>
              <a:buFont typeface="Calibri" pitchFamily="34" charset="0"/>
              <a:buAutoNum type="arabicPeriod"/>
              <a:defRPr/>
            </a:pPr>
            <a:endParaRPr lang="en-US" altLang="en-US" dirty="0" smtClean="0"/>
          </a:p>
          <a:p>
            <a:pPr marL="232395" indent="-232395" eaLnBrk="1" fontAlgn="auto" hangingPunct="1">
              <a:spcBef>
                <a:spcPct val="0"/>
              </a:spcBef>
              <a:spcAft>
                <a:spcPts val="0"/>
              </a:spcAft>
              <a:buFont typeface="Calibri" pitchFamily="34" charset="0"/>
              <a:buAutoNum type="arabicPeriod"/>
              <a:defRPr/>
            </a:pPr>
            <a:r>
              <a:rPr lang="en-US" altLang="en-US" dirty="0" smtClean="0"/>
              <a:t>There will be some parts that will need to be created, particularly with some of the Strategic Operational Plan requirements – think DMAC</a:t>
            </a:r>
          </a:p>
        </p:txBody>
      </p:sp>
      <p:sp>
        <p:nvSpPr>
          <p:cNvPr id="64516"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20750">
              <a:defRPr>
                <a:solidFill>
                  <a:schemeClr val="tx1"/>
                </a:solidFill>
                <a:latin typeface="Arial" charset="0"/>
                <a:ea typeface="ＭＳ Ｐゴシック" pitchFamily="1" charset="-128"/>
              </a:defRPr>
            </a:lvl1pPr>
            <a:lvl2pPr marL="741363" indent="-284163" defTabSz="920750">
              <a:defRPr>
                <a:solidFill>
                  <a:schemeClr val="tx1"/>
                </a:solidFill>
                <a:latin typeface="Arial" charset="0"/>
                <a:ea typeface="ＭＳ Ｐゴシック" pitchFamily="1" charset="-128"/>
              </a:defRPr>
            </a:lvl2pPr>
            <a:lvl3pPr marL="1141413" indent="-227013" defTabSz="920750">
              <a:defRPr>
                <a:solidFill>
                  <a:schemeClr val="tx1"/>
                </a:solidFill>
                <a:latin typeface="Arial" charset="0"/>
                <a:ea typeface="ＭＳ Ｐゴシック" pitchFamily="1" charset="-128"/>
              </a:defRPr>
            </a:lvl3pPr>
            <a:lvl4pPr marL="1598613" indent="-227013" defTabSz="920750">
              <a:defRPr>
                <a:solidFill>
                  <a:schemeClr val="tx1"/>
                </a:solidFill>
                <a:latin typeface="Arial" charset="0"/>
                <a:ea typeface="ＭＳ Ｐゴシック" pitchFamily="1" charset="-128"/>
              </a:defRPr>
            </a:lvl4pPr>
            <a:lvl5pPr marL="2055813" indent="-227013" defTabSz="920750">
              <a:defRPr>
                <a:solidFill>
                  <a:schemeClr val="tx1"/>
                </a:solidFill>
                <a:latin typeface="Arial" charset="0"/>
                <a:ea typeface="ＭＳ Ｐゴシック" pitchFamily="1" charset="-128"/>
              </a:defRPr>
            </a:lvl5pPr>
            <a:lvl6pPr marL="2513013" indent="-227013" defTabSz="920750" fontAlgn="base">
              <a:spcBef>
                <a:spcPct val="0"/>
              </a:spcBef>
              <a:spcAft>
                <a:spcPct val="0"/>
              </a:spcAft>
              <a:defRPr>
                <a:solidFill>
                  <a:schemeClr val="tx1"/>
                </a:solidFill>
                <a:latin typeface="Arial" charset="0"/>
                <a:ea typeface="ＭＳ Ｐゴシック" pitchFamily="1" charset="-128"/>
              </a:defRPr>
            </a:lvl6pPr>
            <a:lvl7pPr marL="2970213" indent="-227013" defTabSz="920750" fontAlgn="base">
              <a:spcBef>
                <a:spcPct val="0"/>
              </a:spcBef>
              <a:spcAft>
                <a:spcPct val="0"/>
              </a:spcAft>
              <a:defRPr>
                <a:solidFill>
                  <a:schemeClr val="tx1"/>
                </a:solidFill>
                <a:latin typeface="Arial" charset="0"/>
                <a:ea typeface="ＭＳ Ｐゴシック" pitchFamily="1" charset="-128"/>
              </a:defRPr>
            </a:lvl7pPr>
            <a:lvl8pPr marL="3427413" indent="-227013" defTabSz="920750" fontAlgn="base">
              <a:spcBef>
                <a:spcPct val="0"/>
              </a:spcBef>
              <a:spcAft>
                <a:spcPct val="0"/>
              </a:spcAft>
              <a:defRPr>
                <a:solidFill>
                  <a:schemeClr val="tx1"/>
                </a:solidFill>
                <a:latin typeface="Arial" charset="0"/>
                <a:ea typeface="ＭＳ Ｐゴシック" pitchFamily="1" charset="-128"/>
              </a:defRPr>
            </a:lvl8pPr>
            <a:lvl9pPr marL="3884613" indent="-227013" defTabSz="920750" fontAlgn="base">
              <a:spcBef>
                <a:spcPct val="0"/>
              </a:spcBef>
              <a:spcAft>
                <a:spcPct val="0"/>
              </a:spcAft>
              <a:defRPr>
                <a:solidFill>
                  <a:schemeClr val="tx1"/>
                </a:solidFill>
                <a:latin typeface="Arial" charset="0"/>
                <a:ea typeface="ＭＳ Ｐゴシック" pitchFamily="1" charset="-128"/>
              </a:defRPr>
            </a:lvl9pPr>
          </a:lstStyle>
          <a:p>
            <a:pPr fontAlgn="base">
              <a:spcBef>
                <a:spcPct val="0"/>
              </a:spcBef>
              <a:spcAft>
                <a:spcPct val="0"/>
              </a:spcAft>
              <a:defRPr/>
            </a:pPr>
            <a:fld id="{3E1BD4F3-38AC-465A-AB6D-D6C7FC4F6533}" type="slidenum">
              <a:rPr lang="en-US" altLang="en-US" sz="1300" smtClean="0">
                <a:solidFill>
                  <a:srgbClr val="000000"/>
                </a:solidFill>
              </a:rPr>
              <a:pPr fontAlgn="base">
                <a:spcBef>
                  <a:spcPct val="0"/>
                </a:spcBef>
                <a:spcAft>
                  <a:spcPct val="0"/>
                </a:spcAft>
                <a:defRPr/>
              </a:pPr>
              <a:t>7</a:t>
            </a:fld>
            <a:endParaRPr lang="en-US" altLang="en-US" sz="1300" smtClean="0">
              <a:solidFill>
                <a:srgbClr val="000000"/>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32395" indent="-232395">
              <a:buFont typeface="+mj-lt"/>
              <a:buAutoNum type="arabicPeriod"/>
            </a:pPr>
            <a:r>
              <a:rPr lang="en-US" dirty="0" smtClean="0"/>
              <a:t>Activities aimed at technical solutions (requirements/standards/software)</a:t>
            </a:r>
          </a:p>
          <a:p>
            <a:pPr marL="232395" indent="-232395">
              <a:buFont typeface="+mj-lt"/>
              <a:buAutoNum type="arabicPeriod"/>
            </a:pPr>
            <a:r>
              <a:rPr lang="en-US" dirty="0" smtClean="0"/>
              <a:t>Activities aimed at large scale implementation</a:t>
            </a:r>
          </a:p>
          <a:p>
            <a:pPr marL="232395" indent="-232395">
              <a:buFont typeface="+mj-lt"/>
              <a:buAutoNum type="arabicPeriod"/>
            </a:pPr>
            <a:r>
              <a:rPr lang="en-US" dirty="0" smtClean="0"/>
              <a:t>Activities aimed at developing community</a:t>
            </a:r>
          </a:p>
          <a:p>
            <a:endParaRPr lang="en-US" dirty="0" smtClean="0"/>
          </a:p>
          <a:p>
            <a:r>
              <a:rPr lang="en-US" dirty="0" smtClean="0"/>
              <a:t>IOOS is not a standards body, but we often make choices about how best to do something, so as to optimize the layered architecture</a:t>
            </a:r>
          </a:p>
          <a:p>
            <a:r>
              <a:rPr lang="en-US" dirty="0" smtClean="0"/>
              <a:t>Standards are necessary, but not sufficient</a:t>
            </a:r>
          </a:p>
          <a:p>
            <a:endParaRPr lang="en-US" dirty="0"/>
          </a:p>
        </p:txBody>
      </p:sp>
      <p:sp>
        <p:nvSpPr>
          <p:cNvPr id="4" name="Slide Number Placeholder 3"/>
          <p:cNvSpPr>
            <a:spLocks noGrp="1"/>
          </p:cNvSpPr>
          <p:nvPr>
            <p:ph type="sldNum" sz="quarter" idx="10"/>
          </p:nvPr>
        </p:nvSpPr>
        <p:spPr/>
        <p:txBody>
          <a:bodyPr/>
          <a:lstStyle/>
          <a:p>
            <a:fld id="{2FC80DEE-27CD-4A95-9A38-027531C3DF2F}" type="slidenum">
              <a:rPr lang="en-US" smtClean="0"/>
              <a:t>8</a:t>
            </a:fld>
            <a:endParaRPr lang="en-US"/>
          </a:p>
        </p:txBody>
      </p:sp>
    </p:spTree>
    <p:extLst>
      <p:ext uri="{BB962C8B-B14F-4D97-AF65-F5344CB8AC3E}">
        <p14:creationId xmlns:p14="http://schemas.microsoft.com/office/powerpoint/2010/main" val="40948704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Catalog:  What</a:t>
            </a:r>
            <a:r>
              <a:rPr lang="en-US" dirty="0"/>
              <a:t>: First comprehensive catalog of regional/Fed data available via services</a:t>
            </a:r>
          </a:p>
          <a:p>
            <a:r>
              <a:rPr lang="en-US" dirty="0"/>
              <a:t>Why: Demonstrate the scope of data integration efforts; test concepts to be implemented in the distributed system; serve as a program </a:t>
            </a:r>
            <a:r>
              <a:rPr lang="en-US" dirty="0" err="1"/>
              <a:t>mgmt</a:t>
            </a:r>
            <a:r>
              <a:rPr lang="en-US" dirty="0"/>
              <a:t> tool.</a:t>
            </a:r>
          </a:p>
          <a:p>
            <a:r>
              <a:rPr lang="en-US" dirty="0" smtClean="0"/>
              <a:t>Outcomes</a:t>
            </a:r>
            <a:r>
              <a:rPr lang="en-US" dirty="0"/>
              <a:t>: Recognized evidence of what sets IOOS apart</a:t>
            </a:r>
            <a:r>
              <a:rPr lang="en-US" dirty="0" smtClean="0"/>
              <a:t>.</a:t>
            </a:r>
          </a:p>
          <a:p>
            <a:r>
              <a:rPr lang="en-US" dirty="0" smtClean="0"/>
              <a:t>ATN: Who: IOOS PO, NOAA, NAVY, Stanford Univ., UCSC, </a:t>
            </a:r>
            <a:r>
              <a:rPr lang="en-US" dirty="0" err="1" smtClean="0"/>
              <a:t>CenCOOS</a:t>
            </a:r>
            <a:r>
              <a:rPr lang="en-US" dirty="0" smtClean="0"/>
              <a:t> and other RAs.</a:t>
            </a:r>
          </a:p>
          <a:p>
            <a:r>
              <a:rPr lang="en-US" dirty="0" smtClean="0"/>
              <a:t>Outcome: DAC ready to ingest new ATN data from different regions around the nation, including a variety of different species and tag types.</a:t>
            </a:r>
          </a:p>
          <a:p>
            <a:r>
              <a:rPr lang="en-US" dirty="0" smtClean="0"/>
              <a:t>Brokering Test: </a:t>
            </a:r>
            <a:endParaRPr lang="en-US" dirty="0"/>
          </a:p>
          <a:p>
            <a:r>
              <a:rPr lang="en-US" dirty="0" smtClean="0"/>
              <a:t>What: Rolling cache of federal backbone datasets; initial analysis tools; brokering SOS service</a:t>
            </a:r>
          </a:p>
          <a:p>
            <a:r>
              <a:rPr lang="en-US" dirty="0" smtClean="0"/>
              <a:t>Why: Determine the performance tradeoffs between an entirely distributed vs centralized system; broker federal sources which do not implement DMAC standards.</a:t>
            </a:r>
          </a:p>
          <a:p>
            <a:r>
              <a:rPr lang="en-US" dirty="0" smtClean="0"/>
              <a:t>Who:  Axiom Data Science LLC</a:t>
            </a:r>
          </a:p>
          <a:p>
            <a:r>
              <a:rPr lang="en-US" dirty="0" smtClean="0"/>
              <a:t>Outcomes: “All” Federal sensor observations visible and available in one place.</a:t>
            </a:r>
          </a:p>
          <a:p>
            <a:endParaRPr lang="en-US" dirty="0"/>
          </a:p>
        </p:txBody>
      </p:sp>
      <p:sp>
        <p:nvSpPr>
          <p:cNvPr id="4" name="Slide Number Placeholder 3"/>
          <p:cNvSpPr>
            <a:spLocks noGrp="1"/>
          </p:cNvSpPr>
          <p:nvPr>
            <p:ph type="sldNum" idx="10"/>
          </p:nvPr>
        </p:nvSpPr>
        <p:spPr/>
        <p:txBody>
          <a:bodyPr/>
          <a:lstStyle/>
          <a:p>
            <a:pPr>
              <a:defRPr/>
            </a:pPr>
            <a:fld id="{E5B0AD78-B87E-4EFA-B0EF-51D0FD09B84C}" type="slidenum">
              <a:rPr lang="en-US" altLang="en-US" smtClean="0"/>
              <a:pPr>
                <a:defRPr/>
              </a:pPr>
              <a:t>9</a:t>
            </a:fld>
            <a:endParaRPr lang="en-US" altLang="en-US"/>
          </a:p>
        </p:txBody>
      </p:sp>
    </p:spTree>
    <p:extLst>
      <p:ext uri="{BB962C8B-B14F-4D97-AF65-F5344CB8AC3E}">
        <p14:creationId xmlns:p14="http://schemas.microsoft.com/office/powerpoint/2010/main" val="165538156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5" descr="June 09 title whit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80888" cy="913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June 09 title white"/>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80888" cy="913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913450" y="2837612"/>
            <a:ext cx="10352405" cy="1957992"/>
          </a:xfrm>
        </p:spPr>
        <p:txBody>
          <a:bodyPr/>
          <a:lstStyle>
            <a:lvl1pPr>
              <a:defRPr>
                <a:solidFill>
                  <a:schemeClr val="accent2"/>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826895" y="5176202"/>
            <a:ext cx="8525510" cy="2334366"/>
          </a:xfrm>
        </p:spPr>
        <p:txBody>
          <a:bodyPr/>
          <a:lstStyle>
            <a:lvl1pPr marL="0" indent="0" algn="ctr">
              <a:buNone/>
              <a:defRPr>
                <a:solidFill>
                  <a:schemeClr val="accent2"/>
                </a:solidFill>
              </a:defRPr>
            </a:lvl1pPr>
            <a:lvl2pPr marL="607180" indent="0" algn="ctr">
              <a:buNone/>
              <a:defRPr/>
            </a:lvl2pPr>
            <a:lvl3pPr marL="1214360" indent="0" algn="ctr">
              <a:buNone/>
              <a:defRPr/>
            </a:lvl3pPr>
            <a:lvl4pPr marL="1821530" indent="0" algn="ctr">
              <a:buNone/>
              <a:defRPr/>
            </a:lvl4pPr>
            <a:lvl5pPr marL="2428712" indent="0" algn="ctr">
              <a:buNone/>
              <a:defRPr/>
            </a:lvl5pPr>
            <a:lvl6pPr marL="3035894" indent="0" algn="ctr">
              <a:buNone/>
              <a:defRPr/>
            </a:lvl6pPr>
            <a:lvl7pPr marL="3643070" indent="0" algn="ctr">
              <a:buNone/>
              <a:defRPr/>
            </a:lvl7pPr>
            <a:lvl8pPr marL="4250249" indent="0" algn="ctr">
              <a:buNone/>
              <a:defRPr/>
            </a:lvl8pPr>
            <a:lvl9pPr marL="4857427" indent="0" algn="ctr">
              <a:buNone/>
              <a:defRPr/>
            </a:lvl9pPr>
          </a:lstStyle>
          <a:p>
            <a:r>
              <a:rPr lang="en-US" dirty="0" smtClean="0"/>
              <a:t>Click to edit Master subtitle style</a:t>
            </a:r>
            <a:endParaRPr lang="en-US" dirty="0"/>
          </a:p>
        </p:txBody>
      </p:sp>
      <p:sp>
        <p:nvSpPr>
          <p:cNvPr id="6" name="Date Placeholder 3"/>
          <p:cNvSpPr>
            <a:spLocks noGrp="1"/>
          </p:cNvSpPr>
          <p:nvPr>
            <p:ph type="dt" sz="half" idx="10"/>
          </p:nvPr>
        </p:nvSpPr>
        <p:spPr/>
        <p:txBody>
          <a:bodyPr/>
          <a:lstStyle>
            <a:lvl1pPr>
              <a:defRPr/>
            </a:lvl1pPr>
          </a:lstStyle>
          <a:p>
            <a:pPr>
              <a:defRPr/>
            </a:pPr>
            <a:endParaRPr lang="en-US"/>
          </a:p>
        </p:txBody>
      </p:sp>
      <p:sp>
        <p:nvSpPr>
          <p:cNvPr id="7" name="Footer Placeholder 4"/>
          <p:cNvSpPr>
            <a:spLocks noGrp="1"/>
          </p:cNvSpPr>
          <p:nvPr>
            <p:ph type="ftr" sz="quarter" idx="11"/>
          </p:nvPr>
        </p:nvSpPr>
        <p:spPr/>
        <p:txBody>
          <a:bodyPr/>
          <a:lstStyle>
            <a:lvl1pPr>
              <a:defRPr/>
            </a:lvl1pPr>
          </a:lstStyle>
          <a:p>
            <a:pPr>
              <a:defRPr/>
            </a:pPr>
            <a:endParaRPr lang="en-US"/>
          </a:p>
        </p:txBody>
      </p:sp>
      <p:sp>
        <p:nvSpPr>
          <p:cNvPr id="8" name="Slide Number Placeholder 5"/>
          <p:cNvSpPr>
            <a:spLocks noGrp="1"/>
          </p:cNvSpPr>
          <p:nvPr>
            <p:ph type="sldNum" sz="quarter" idx="12"/>
          </p:nvPr>
        </p:nvSpPr>
        <p:spPr/>
        <p:txBody>
          <a:bodyPr/>
          <a:lstStyle>
            <a:lvl1pPr>
              <a:defRPr/>
            </a:lvl1pPr>
          </a:lstStyle>
          <a:p>
            <a:pPr>
              <a:defRPr/>
            </a:pPr>
            <a:fld id="{AB1F95A1-4CF0-4A69-93A3-ED454098F26E}" type="slidenum">
              <a:rPr lang="en-US"/>
              <a:pPr>
                <a:defRPr/>
              </a:pPr>
              <a:t>‹#›</a:t>
            </a:fld>
            <a:endParaRPr lang="en-US"/>
          </a:p>
        </p:txBody>
      </p:sp>
    </p:spTree>
    <p:extLst>
      <p:ext uri="{BB962C8B-B14F-4D97-AF65-F5344CB8AC3E}">
        <p14:creationId xmlns:p14="http://schemas.microsoft.com/office/powerpoint/2010/main" val="3023193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300" b="1">
                <a:solidFill>
                  <a:srgbClr val="002060"/>
                </a:solidFill>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D7FEAF3-7437-4C38-B756-BEBF115B7BB6}" type="slidenum">
              <a:rPr lang="en-US"/>
              <a:pPr>
                <a:defRPr/>
              </a:pPr>
              <a:t>‹#›</a:t>
            </a:fld>
            <a:endParaRPr lang="en-US" dirty="0"/>
          </a:p>
        </p:txBody>
      </p:sp>
    </p:spTree>
    <p:extLst>
      <p:ext uri="{BB962C8B-B14F-4D97-AF65-F5344CB8AC3E}">
        <p14:creationId xmlns:p14="http://schemas.microsoft.com/office/powerpoint/2010/main" val="4793966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77751" y="811953"/>
            <a:ext cx="2588101" cy="730758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13449" y="811953"/>
            <a:ext cx="7561315" cy="730758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8667BCE-5F77-463B-A24B-24537CDC1615}" type="slidenum">
              <a:rPr lang="en-US"/>
              <a:pPr>
                <a:defRPr/>
              </a:pPr>
              <a:t>‹#›</a:t>
            </a:fld>
            <a:endParaRPr lang="en-US" dirty="0"/>
          </a:p>
        </p:txBody>
      </p:sp>
    </p:spTree>
    <p:extLst>
      <p:ext uri="{BB962C8B-B14F-4D97-AF65-F5344CB8AC3E}">
        <p14:creationId xmlns:p14="http://schemas.microsoft.com/office/powerpoint/2010/main" val="10528705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5" descr="June 09 title whit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80888" cy="913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June 09 title whit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80888" cy="913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913450" y="2837608"/>
            <a:ext cx="10352405" cy="1957992"/>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6895" y="5176202"/>
            <a:ext cx="8525510" cy="2334366"/>
          </a:xfrm>
        </p:spPr>
        <p:txBody>
          <a:bodyPr/>
          <a:lstStyle>
            <a:lvl1pPr marL="0" indent="0" algn="ctr">
              <a:buNone/>
              <a:defRPr/>
            </a:lvl1pPr>
            <a:lvl2pPr marL="605915" indent="0" algn="ctr">
              <a:buNone/>
              <a:defRPr/>
            </a:lvl2pPr>
            <a:lvl3pPr marL="1211824" indent="0" algn="ctr">
              <a:buNone/>
              <a:defRPr/>
            </a:lvl3pPr>
            <a:lvl4pPr marL="1817729" indent="0" algn="ctr">
              <a:buNone/>
              <a:defRPr/>
            </a:lvl4pPr>
            <a:lvl5pPr marL="2423648" indent="0" algn="ctr">
              <a:buNone/>
              <a:defRPr/>
            </a:lvl5pPr>
            <a:lvl6pPr marL="3029558" indent="0" algn="ctr">
              <a:buNone/>
              <a:defRPr/>
            </a:lvl6pPr>
            <a:lvl7pPr marL="3635465" indent="0" algn="ctr">
              <a:buNone/>
              <a:defRPr/>
            </a:lvl7pPr>
            <a:lvl8pPr marL="4241378" indent="0" algn="ctr">
              <a:buNone/>
              <a:defRPr/>
            </a:lvl8pPr>
            <a:lvl9pPr marL="4847289" indent="0" algn="ctr">
              <a:buNone/>
              <a:defRPr/>
            </a:lvl9pPr>
          </a:lstStyle>
          <a:p>
            <a:r>
              <a:rPr lang="en-US" smtClean="0"/>
              <a:t>Click to edit Master subtitle style</a:t>
            </a:r>
            <a:endParaRPr lang="en-US"/>
          </a:p>
        </p:txBody>
      </p:sp>
      <p:sp>
        <p:nvSpPr>
          <p:cNvPr id="6" name="Date Placeholder 3"/>
          <p:cNvSpPr>
            <a:spLocks noGrp="1"/>
          </p:cNvSpPr>
          <p:nvPr>
            <p:ph type="dt" sz="half" idx="10"/>
          </p:nvPr>
        </p:nvSpPr>
        <p:spPr/>
        <p:txBody>
          <a:bodyPr/>
          <a:lstStyle>
            <a:lvl1pPr defTabSz="1208787">
              <a:defRPr>
                <a:latin typeface="Calibri" pitchFamily="34" charset="0"/>
                <a:ea typeface="MS PGothic" pitchFamily="34" charset="-128"/>
              </a:defRPr>
            </a:lvl1pPr>
          </a:lstStyle>
          <a:p>
            <a:pPr>
              <a:defRPr/>
            </a:pPr>
            <a:fld id="{4EE30606-7945-49DC-B97B-C32AB02BEE0C}" type="datetime1">
              <a:rPr lang="en-US"/>
              <a:pPr>
                <a:defRPr/>
              </a:pPr>
              <a:t>12/6/2014</a:t>
            </a:fld>
            <a:endParaRPr lang="en-US" dirty="0"/>
          </a:p>
        </p:txBody>
      </p:sp>
      <p:sp>
        <p:nvSpPr>
          <p:cNvPr id="7" name="Footer Placeholder 4"/>
          <p:cNvSpPr>
            <a:spLocks noGrp="1"/>
          </p:cNvSpPr>
          <p:nvPr>
            <p:ph type="ftr" sz="quarter" idx="11"/>
          </p:nvPr>
        </p:nvSpPr>
        <p:spPr/>
        <p:txBody>
          <a:bodyPr/>
          <a:lstStyle>
            <a:lvl1pPr defTabSz="1208787">
              <a:defRPr>
                <a:latin typeface="Calibri" pitchFamily="34" charset="0"/>
                <a:ea typeface="MS PGothic" pitchFamily="34" charset="-128"/>
              </a:defRPr>
            </a:lvl1pPr>
          </a:lstStyle>
          <a:p>
            <a:pPr>
              <a:defRPr/>
            </a:pPr>
            <a:endParaRPr lang="en-US"/>
          </a:p>
        </p:txBody>
      </p:sp>
      <p:sp>
        <p:nvSpPr>
          <p:cNvPr id="8" name="Slide Number Placeholder 5"/>
          <p:cNvSpPr>
            <a:spLocks noGrp="1"/>
          </p:cNvSpPr>
          <p:nvPr>
            <p:ph type="sldNum" sz="quarter" idx="12"/>
          </p:nvPr>
        </p:nvSpPr>
        <p:spPr/>
        <p:txBody>
          <a:bodyPr/>
          <a:lstStyle>
            <a:lvl1pPr defTabSz="1208787">
              <a:defRPr>
                <a:latin typeface="Calibri" pitchFamily="34" charset="0"/>
                <a:ea typeface="MS PGothic" pitchFamily="34" charset="-128"/>
              </a:defRPr>
            </a:lvl1pPr>
          </a:lstStyle>
          <a:p>
            <a:pPr>
              <a:defRPr/>
            </a:pPr>
            <a:fld id="{1F0A6D5E-D910-4CA7-9800-4F9EB33F834C}" type="slidenum">
              <a:rPr lang="en-US"/>
              <a:pPr>
                <a:defRPr/>
              </a:pPr>
              <a:t>‹#›</a:t>
            </a:fld>
            <a:endParaRPr lang="en-US" dirty="0"/>
          </a:p>
        </p:txBody>
      </p:sp>
    </p:spTree>
    <p:extLst>
      <p:ext uri="{BB962C8B-B14F-4D97-AF65-F5344CB8AC3E}">
        <p14:creationId xmlns:p14="http://schemas.microsoft.com/office/powerpoint/2010/main" val="25817171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4" name="Straight Connector 3"/>
          <p:cNvCxnSpPr/>
          <p:nvPr userDrawn="1"/>
        </p:nvCxnSpPr>
        <p:spPr bwMode="auto">
          <a:xfrm>
            <a:off x="0" y="1046162"/>
            <a:ext cx="12179300" cy="0"/>
          </a:xfrm>
          <a:prstGeom prst="line">
            <a:avLst/>
          </a:prstGeom>
          <a:ln>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defRPr sz="4300" b="1">
                <a:solidFill>
                  <a:srgbClr val="002060"/>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sz="3200"/>
            </a:lvl1pPr>
            <a:lvl2pPr>
              <a:defRPr sz="2700"/>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Rectangle 4"/>
          <p:cNvSpPr>
            <a:spLocks noGrp="1" noChangeArrowheads="1"/>
          </p:cNvSpPr>
          <p:nvPr>
            <p:ph type="dt" sz="half" idx="10"/>
          </p:nvPr>
        </p:nvSpPr>
        <p:spPr/>
        <p:txBody>
          <a:bodyPr/>
          <a:lstStyle>
            <a:lvl1pPr defTabSz="1208787">
              <a:defRPr>
                <a:latin typeface="Calibri" pitchFamily="34" charset="0"/>
                <a:ea typeface="MS PGothic" pitchFamily="34" charset="-128"/>
              </a:defRPr>
            </a:lvl1pPr>
          </a:lstStyle>
          <a:p>
            <a:pPr>
              <a:defRPr/>
            </a:pPr>
            <a:fld id="{46055ECB-A669-444A-9331-7DD2193CB1E0}" type="datetime1">
              <a:rPr lang="en-US"/>
              <a:pPr>
                <a:defRPr/>
              </a:pPr>
              <a:t>12/6/2014</a:t>
            </a:fld>
            <a:endParaRPr lang="en-US" dirty="0"/>
          </a:p>
        </p:txBody>
      </p:sp>
      <p:sp>
        <p:nvSpPr>
          <p:cNvPr id="6" name="Rectangle 5"/>
          <p:cNvSpPr>
            <a:spLocks noGrp="1" noChangeArrowheads="1"/>
          </p:cNvSpPr>
          <p:nvPr>
            <p:ph type="ftr" sz="quarter" idx="11"/>
          </p:nvPr>
        </p:nvSpPr>
        <p:spPr/>
        <p:txBody>
          <a:bodyPr/>
          <a:lstStyle>
            <a:lvl1pPr defTabSz="1208787">
              <a:defRPr>
                <a:latin typeface="Calibri" pitchFamily="34" charset="0"/>
                <a:ea typeface="MS PGothic"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defTabSz="1208787">
              <a:defRPr>
                <a:latin typeface="Calibri" pitchFamily="34" charset="0"/>
                <a:ea typeface="MS PGothic" pitchFamily="34" charset="-128"/>
              </a:defRPr>
            </a:lvl1pPr>
          </a:lstStyle>
          <a:p>
            <a:pPr>
              <a:defRPr/>
            </a:pPr>
            <a:fld id="{6653A82E-05CB-4E82-9E33-FE62C8777F6A}" type="slidenum">
              <a:rPr lang="en-US"/>
              <a:pPr>
                <a:defRPr/>
              </a:pPr>
              <a:t>‹#›</a:t>
            </a:fld>
            <a:endParaRPr lang="en-US" dirty="0"/>
          </a:p>
        </p:txBody>
      </p:sp>
    </p:spTree>
    <p:extLst>
      <p:ext uri="{BB962C8B-B14F-4D97-AF65-F5344CB8AC3E}">
        <p14:creationId xmlns:p14="http://schemas.microsoft.com/office/powerpoint/2010/main" val="7783342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cxnSp>
        <p:nvCxnSpPr>
          <p:cNvPr id="4" name="Straight Connector 3"/>
          <p:cNvCxnSpPr/>
          <p:nvPr userDrawn="1"/>
        </p:nvCxnSpPr>
        <p:spPr bwMode="auto">
          <a:xfrm>
            <a:off x="0" y="1046162"/>
            <a:ext cx="12179300" cy="0"/>
          </a:xfrm>
          <a:prstGeom prst="line">
            <a:avLst/>
          </a:prstGeom>
          <a:ln>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962082" y="5869748"/>
            <a:ext cx="10352405" cy="1814208"/>
          </a:xfrm>
        </p:spPr>
        <p:txBody>
          <a:bodyPr anchor="t"/>
          <a:lstStyle>
            <a:lvl1pPr algn="l">
              <a:defRPr sz="5300" b="1" cap="all"/>
            </a:lvl1pPr>
          </a:lstStyle>
          <a:p>
            <a:r>
              <a:rPr lang="en-US" smtClean="0"/>
              <a:t>Click to edit Master title style</a:t>
            </a:r>
            <a:endParaRPr lang="en-US"/>
          </a:p>
        </p:txBody>
      </p:sp>
      <p:sp>
        <p:nvSpPr>
          <p:cNvPr id="3" name="Text Placeholder 2"/>
          <p:cNvSpPr>
            <a:spLocks noGrp="1"/>
          </p:cNvSpPr>
          <p:nvPr>
            <p:ph type="body" idx="1"/>
          </p:nvPr>
        </p:nvSpPr>
        <p:spPr>
          <a:xfrm>
            <a:off x="962082" y="3871582"/>
            <a:ext cx="10352405" cy="1998166"/>
          </a:xfrm>
        </p:spPr>
        <p:txBody>
          <a:bodyPr anchor="b"/>
          <a:lstStyle>
            <a:lvl1pPr marL="0" indent="0">
              <a:buNone/>
              <a:defRPr sz="2700"/>
            </a:lvl1pPr>
            <a:lvl2pPr marL="605915" indent="0">
              <a:buNone/>
              <a:defRPr sz="2400"/>
            </a:lvl2pPr>
            <a:lvl3pPr marL="1211824" indent="0">
              <a:buNone/>
              <a:defRPr sz="2100"/>
            </a:lvl3pPr>
            <a:lvl4pPr marL="1817729" indent="0">
              <a:buNone/>
              <a:defRPr sz="1900"/>
            </a:lvl4pPr>
            <a:lvl5pPr marL="2423648" indent="0">
              <a:buNone/>
              <a:defRPr sz="1900"/>
            </a:lvl5pPr>
            <a:lvl6pPr marL="3029558" indent="0">
              <a:buNone/>
              <a:defRPr sz="1900"/>
            </a:lvl6pPr>
            <a:lvl7pPr marL="3635465" indent="0">
              <a:buNone/>
              <a:defRPr sz="1900"/>
            </a:lvl7pPr>
            <a:lvl8pPr marL="4241378" indent="0">
              <a:buNone/>
              <a:defRPr sz="1900"/>
            </a:lvl8pPr>
            <a:lvl9pPr marL="4847289" indent="0">
              <a:buNone/>
              <a:defRPr sz="1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defTabSz="1208787">
              <a:defRPr>
                <a:latin typeface="Calibri" pitchFamily="34" charset="0"/>
                <a:ea typeface="MS PGothic" pitchFamily="34" charset="-128"/>
              </a:defRPr>
            </a:lvl1pPr>
          </a:lstStyle>
          <a:p>
            <a:pPr>
              <a:defRPr/>
            </a:pPr>
            <a:fld id="{1D7B1998-1D59-41CF-8796-373274521E9F}" type="datetime1">
              <a:rPr lang="en-US"/>
              <a:pPr>
                <a:defRPr/>
              </a:pPr>
              <a:t>12/6/2014</a:t>
            </a:fld>
            <a:endParaRPr lang="en-US" dirty="0"/>
          </a:p>
        </p:txBody>
      </p:sp>
      <p:sp>
        <p:nvSpPr>
          <p:cNvPr id="6" name="Rectangle 5"/>
          <p:cNvSpPr>
            <a:spLocks noGrp="1" noChangeArrowheads="1"/>
          </p:cNvSpPr>
          <p:nvPr>
            <p:ph type="ftr" sz="quarter" idx="11"/>
          </p:nvPr>
        </p:nvSpPr>
        <p:spPr/>
        <p:txBody>
          <a:bodyPr/>
          <a:lstStyle>
            <a:lvl1pPr defTabSz="1208787">
              <a:defRPr>
                <a:latin typeface="Calibri" pitchFamily="34" charset="0"/>
                <a:ea typeface="MS PGothic"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defTabSz="1208787">
              <a:defRPr>
                <a:latin typeface="Calibri" pitchFamily="34" charset="0"/>
                <a:ea typeface="MS PGothic" pitchFamily="34" charset="-128"/>
              </a:defRPr>
            </a:lvl1pPr>
          </a:lstStyle>
          <a:p>
            <a:pPr>
              <a:defRPr/>
            </a:pPr>
            <a:fld id="{61F2E3C0-739D-4E1A-A202-3FB22305497F}" type="slidenum">
              <a:rPr lang="en-US"/>
              <a:pPr>
                <a:defRPr/>
              </a:pPr>
              <a:t>‹#›</a:t>
            </a:fld>
            <a:endParaRPr lang="en-US" dirty="0"/>
          </a:p>
        </p:txBody>
      </p:sp>
    </p:spTree>
    <p:extLst>
      <p:ext uri="{BB962C8B-B14F-4D97-AF65-F5344CB8AC3E}">
        <p14:creationId xmlns:p14="http://schemas.microsoft.com/office/powerpoint/2010/main" val="19691352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5" name="Straight Connector 4"/>
          <p:cNvCxnSpPr/>
          <p:nvPr userDrawn="1"/>
        </p:nvCxnSpPr>
        <p:spPr bwMode="auto">
          <a:xfrm>
            <a:off x="0" y="1046162"/>
            <a:ext cx="12179300" cy="0"/>
          </a:xfrm>
          <a:prstGeom prst="line">
            <a:avLst/>
          </a:prstGeom>
          <a:ln>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defRPr sz="4800" b="1">
                <a:solidFill>
                  <a:srgbClr val="002060"/>
                </a:solidFill>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913448" y="1319424"/>
            <a:ext cx="5074708" cy="6800109"/>
          </a:xfrm>
        </p:spPr>
        <p:txBody>
          <a:bodyPr/>
          <a:lstStyle>
            <a:lvl1pPr>
              <a:defRPr sz="32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6191144" y="1319424"/>
            <a:ext cx="5074708" cy="6800109"/>
          </a:xfrm>
        </p:spPr>
        <p:txBody>
          <a:bodyPr/>
          <a:lstStyle>
            <a:lvl1pPr>
              <a:defRPr sz="32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Date Placeholder 4"/>
          <p:cNvSpPr>
            <a:spLocks noGrp="1"/>
          </p:cNvSpPr>
          <p:nvPr>
            <p:ph type="dt" sz="half" idx="10"/>
          </p:nvPr>
        </p:nvSpPr>
        <p:spPr/>
        <p:txBody>
          <a:bodyPr/>
          <a:lstStyle>
            <a:lvl1pPr defTabSz="1208787">
              <a:defRPr>
                <a:latin typeface="Calibri" pitchFamily="34" charset="0"/>
                <a:ea typeface="MS PGothic" pitchFamily="34" charset="-128"/>
              </a:defRPr>
            </a:lvl1pPr>
          </a:lstStyle>
          <a:p>
            <a:pPr>
              <a:defRPr/>
            </a:pPr>
            <a:fld id="{0BEDF67E-312D-4A12-A3A0-4E0EDAFC1AE7}" type="datetime1">
              <a:rPr lang="en-US"/>
              <a:pPr>
                <a:defRPr/>
              </a:pPr>
              <a:t>12/6/2014</a:t>
            </a:fld>
            <a:endParaRPr lang="en-US" dirty="0"/>
          </a:p>
        </p:txBody>
      </p:sp>
      <p:sp>
        <p:nvSpPr>
          <p:cNvPr id="7" name="Footer Placeholder 5"/>
          <p:cNvSpPr>
            <a:spLocks noGrp="1"/>
          </p:cNvSpPr>
          <p:nvPr>
            <p:ph type="ftr" sz="quarter" idx="11"/>
          </p:nvPr>
        </p:nvSpPr>
        <p:spPr/>
        <p:txBody>
          <a:bodyPr/>
          <a:lstStyle>
            <a:lvl1pPr defTabSz="1208787">
              <a:defRPr>
                <a:latin typeface="Calibri" pitchFamily="34" charset="0"/>
                <a:ea typeface="MS PGothic" pitchFamily="34" charset="-128"/>
              </a:defRPr>
            </a:lvl1pPr>
          </a:lstStyle>
          <a:p>
            <a:pPr>
              <a:defRPr/>
            </a:pPr>
            <a:endParaRPr lang="en-US"/>
          </a:p>
        </p:txBody>
      </p:sp>
      <p:sp>
        <p:nvSpPr>
          <p:cNvPr id="8" name="Slide Number Placeholder 6"/>
          <p:cNvSpPr>
            <a:spLocks noGrp="1"/>
          </p:cNvSpPr>
          <p:nvPr>
            <p:ph type="sldNum" sz="quarter" idx="12"/>
          </p:nvPr>
        </p:nvSpPr>
        <p:spPr/>
        <p:txBody>
          <a:bodyPr/>
          <a:lstStyle>
            <a:lvl1pPr defTabSz="1208787">
              <a:defRPr>
                <a:latin typeface="Calibri" pitchFamily="34" charset="0"/>
                <a:ea typeface="MS PGothic" pitchFamily="34" charset="-128"/>
              </a:defRPr>
            </a:lvl1pPr>
          </a:lstStyle>
          <a:p>
            <a:pPr>
              <a:defRPr/>
            </a:pPr>
            <a:fld id="{B56F9544-D55C-4C3A-9387-62A254B15832}" type="slidenum">
              <a:rPr lang="en-US"/>
              <a:pPr>
                <a:defRPr/>
              </a:pPr>
              <a:t>‹#›</a:t>
            </a:fld>
            <a:endParaRPr lang="en-US" dirty="0"/>
          </a:p>
        </p:txBody>
      </p:sp>
    </p:spTree>
    <p:extLst>
      <p:ext uri="{BB962C8B-B14F-4D97-AF65-F5344CB8AC3E}">
        <p14:creationId xmlns:p14="http://schemas.microsoft.com/office/powerpoint/2010/main" val="25892724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userDrawn="1"/>
        </p:nvCxnSpPr>
        <p:spPr bwMode="auto">
          <a:xfrm>
            <a:off x="0" y="1046162"/>
            <a:ext cx="12179300" cy="0"/>
          </a:xfrm>
          <a:prstGeom prst="line">
            <a:avLst/>
          </a:prstGeom>
          <a:ln>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507471" y="-202989"/>
            <a:ext cx="10961370" cy="1522413"/>
          </a:xfrm>
        </p:spPr>
        <p:txBody>
          <a:bodyPr/>
          <a:lstStyle>
            <a:lvl1pPr>
              <a:defRPr sz="4800" b="1">
                <a:solidFill>
                  <a:srgbClr val="002060"/>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608965" y="1623908"/>
            <a:ext cx="5381306" cy="1014942"/>
          </a:xfrm>
        </p:spPr>
        <p:txBody>
          <a:bodyPr anchor="b"/>
          <a:lstStyle>
            <a:lvl1pPr marL="0" indent="0">
              <a:buNone/>
              <a:defRPr sz="3200" b="1"/>
            </a:lvl1pPr>
            <a:lvl2pPr marL="605915" indent="0">
              <a:buNone/>
              <a:defRPr sz="2700" b="1"/>
            </a:lvl2pPr>
            <a:lvl3pPr marL="1211824" indent="0">
              <a:buNone/>
              <a:defRPr sz="2400" b="1"/>
            </a:lvl3pPr>
            <a:lvl4pPr marL="1817729" indent="0">
              <a:buNone/>
              <a:defRPr sz="2100" b="1"/>
            </a:lvl4pPr>
            <a:lvl5pPr marL="2423648" indent="0">
              <a:buNone/>
              <a:defRPr sz="2100" b="1"/>
            </a:lvl5pPr>
            <a:lvl6pPr marL="3029558" indent="0">
              <a:buNone/>
              <a:defRPr sz="2100" b="1"/>
            </a:lvl6pPr>
            <a:lvl7pPr marL="3635465" indent="0">
              <a:buNone/>
              <a:defRPr sz="2100" b="1"/>
            </a:lvl7pPr>
            <a:lvl8pPr marL="4241378" indent="0">
              <a:buNone/>
              <a:defRPr sz="2100" b="1"/>
            </a:lvl8pPr>
            <a:lvl9pPr marL="4847289" indent="0">
              <a:buNone/>
              <a:defRPr sz="2100" b="1"/>
            </a:lvl9pPr>
          </a:lstStyle>
          <a:p>
            <a:pPr lvl="0"/>
            <a:r>
              <a:rPr lang="en-US" dirty="0" smtClean="0"/>
              <a:t>Click to edit Master text styles</a:t>
            </a:r>
          </a:p>
        </p:txBody>
      </p:sp>
      <p:sp>
        <p:nvSpPr>
          <p:cNvPr id="4" name="Content Placeholder 3"/>
          <p:cNvSpPr>
            <a:spLocks noGrp="1"/>
          </p:cNvSpPr>
          <p:nvPr>
            <p:ph sz="half" idx="2"/>
          </p:nvPr>
        </p:nvSpPr>
        <p:spPr>
          <a:xfrm>
            <a:off x="608965" y="2896813"/>
            <a:ext cx="5381306" cy="5262896"/>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6186917" y="1623908"/>
            <a:ext cx="5383420" cy="1014942"/>
          </a:xfrm>
        </p:spPr>
        <p:txBody>
          <a:bodyPr anchor="b"/>
          <a:lstStyle>
            <a:lvl1pPr marL="0" indent="0">
              <a:buNone/>
              <a:defRPr sz="3200" b="1"/>
            </a:lvl1pPr>
            <a:lvl2pPr marL="605915" indent="0">
              <a:buNone/>
              <a:defRPr sz="2700" b="1"/>
            </a:lvl2pPr>
            <a:lvl3pPr marL="1211824" indent="0">
              <a:buNone/>
              <a:defRPr sz="2400" b="1"/>
            </a:lvl3pPr>
            <a:lvl4pPr marL="1817729" indent="0">
              <a:buNone/>
              <a:defRPr sz="2100" b="1"/>
            </a:lvl4pPr>
            <a:lvl5pPr marL="2423648" indent="0">
              <a:buNone/>
              <a:defRPr sz="2100" b="1"/>
            </a:lvl5pPr>
            <a:lvl6pPr marL="3029558" indent="0">
              <a:buNone/>
              <a:defRPr sz="2100" b="1"/>
            </a:lvl6pPr>
            <a:lvl7pPr marL="3635465" indent="0">
              <a:buNone/>
              <a:defRPr sz="2100" b="1"/>
            </a:lvl7pPr>
            <a:lvl8pPr marL="4241378" indent="0">
              <a:buNone/>
              <a:defRPr sz="2100" b="1"/>
            </a:lvl8pPr>
            <a:lvl9pPr marL="4847289" indent="0">
              <a:buNone/>
              <a:defRPr sz="2100" b="1"/>
            </a:lvl9pPr>
          </a:lstStyle>
          <a:p>
            <a:pPr lvl="0"/>
            <a:r>
              <a:rPr lang="en-US" dirty="0" smtClean="0"/>
              <a:t>Click to edit Master text styles</a:t>
            </a:r>
          </a:p>
        </p:txBody>
      </p:sp>
      <p:sp>
        <p:nvSpPr>
          <p:cNvPr id="6" name="Content Placeholder 5"/>
          <p:cNvSpPr>
            <a:spLocks noGrp="1"/>
          </p:cNvSpPr>
          <p:nvPr>
            <p:ph sz="quarter" idx="4"/>
          </p:nvPr>
        </p:nvSpPr>
        <p:spPr>
          <a:xfrm>
            <a:off x="6186917" y="2896813"/>
            <a:ext cx="5383420" cy="5262896"/>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Date Placeholder 6"/>
          <p:cNvSpPr>
            <a:spLocks noGrp="1"/>
          </p:cNvSpPr>
          <p:nvPr>
            <p:ph type="dt" sz="half" idx="10"/>
          </p:nvPr>
        </p:nvSpPr>
        <p:spPr/>
        <p:txBody>
          <a:bodyPr/>
          <a:lstStyle>
            <a:lvl1pPr defTabSz="1208787">
              <a:defRPr>
                <a:latin typeface="Calibri" pitchFamily="34" charset="0"/>
                <a:ea typeface="MS PGothic" pitchFamily="34" charset="-128"/>
              </a:defRPr>
            </a:lvl1pPr>
          </a:lstStyle>
          <a:p>
            <a:pPr>
              <a:defRPr/>
            </a:pPr>
            <a:fld id="{F244C8C3-4AE9-40C4-85C3-93B24D07AC62}" type="datetime1">
              <a:rPr lang="en-US"/>
              <a:pPr>
                <a:defRPr/>
              </a:pPr>
              <a:t>12/6/2014</a:t>
            </a:fld>
            <a:endParaRPr lang="en-US" dirty="0"/>
          </a:p>
        </p:txBody>
      </p:sp>
      <p:sp>
        <p:nvSpPr>
          <p:cNvPr id="9" name="Footer Placeholder 7"/>
          <p:cNvSpPr>
            <a:spLocks noGrp="1"/>
          </p:cNvSpPr>
          <p:nvPr>
            <p:ph type="ftr" sz="quarter" idx="11"/>
          </p:nvPr>
        </p:nvSpPr>
        <p:spPr/>
        <p:txBody>
          <a:bodyPr/>
          <a:lstStyle>
            <a:lvl1pPr defTabSz="1208787">
              <a:defRPr>
                <a:latin typeface="Calibri" pitchFamily="34" charset="0"/>
                <a:ea typeface="MS PGothic" pitchFamily="34" charset="-128"/>
              </a:defRPr>
            </a:lvl1pPr>
          </a:lstStyle>
          <a:p>
            <a:pPr>
              <a:defRPr/>
            </a:pPr>
            <a:endParaRPr lang="en-US"/>
          </a:p>
        </p:txBody>
      </p:sp>
      <p:sp>
        <p:nvSpPr>
          <p:cNvPr id="10" name="Slide Number Placeholder 8"/>
          <p:cNvSpPr>
            <a:spLocks noGrp="1"/>
          </p:cNvSpPr>
          <p:nvPr>
            <p:ph type="sldNum" sz="quarter" idx="12"/>
          </p:nvPr>
        </p:nvSpPr>
        <p:spPr/>
        <p:txBody>
          <a:bodyPr/>
          <a:lstStyle>
            <a:lvl1pPr defTabSz="1208787">
              <a:defRPr>
                <a:latin typeface="Calibri" pitchFamily="34" charset="0"/>
                <a:ea typeface="MS PGothic" pitchFamily="34" charset="-128"/>
              </a:defRPr>
            </a:lvl1pPr>
          </a:lstStyle>
          <a:p>
            <a:pPr>
              <a:defRPr/>
            </a:pPr>
            <a:fld id="{99404062-AB3E-4C70-A531-5B8EAF1A90DE}" type="slidenum">
              <a:rPr lang="en-US"/>
              <a:pPr>
                <a:defRPr/>
              </a:pPr>
              <a:t>‹#›</a:t>
            </a:fld>
            <a:endParaRPr lang="en-US" dirty="0"/>
          </a:p>
        </p:txBody>
      </p:sp>
    </p:spTree>
    <p:extLst>
      <p:ext uri="{BB962C8B-B14F-4D97-AF65-F5344CB8AC3E}">
        <p14:creationId xmlns:p14="http://schemas.microsoft.com/office/powerpoint/2010/main" val="42824704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cxnSp>
        <p:nvCxnSpPr>
          <p:cNvPr id="3" name="Straight Connector 2"/>
          <p:cNvCxnSpPr/>
          <p:nvPr userDrawn="1"/>
        </p:nvCxnSpPr>
        <p:spPr bwMode="auto">
          <a:xfrm>
            <a:off x="0" y="1046162"/>
            <a:ext cx="12179300" cy="0"/>
          </a:xfrm>
          <a:prstGeom prst="line">
            <a:avLst/>
          </a:prstGeom>
          <a:ln>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defRPr sz="4800" b="1">
                <a:solidFill>
                  <a:srgbClr val="002060"/>
                </a:solidFill>
              </a:defRPr>
            </a:lvl1pPr>
          </a:lstStyle>
          <a:p>
            <a:r>
              <a:rPr lang="en-US" dirty="0" smtClean="0"/>
              <a:t>Click to edit Master title style</a:t>
            </a:r>
            <a:endParaRPr lang="en-US" dirty="0"/>
          </a:p>
        </p:txBody>
      </p:sp>
      <p:sp>
        <p:nvSpPr>
          <p:cNvPr id="4" name="Date Placeholder 2"/>
          <p:cNvSpPr>
            <a:spLocks noGrp="1"/>
          </p:cNvSpPr>
          <p:nvPr>
            <p:ph type="dt" sz="half" idx="10"/>
          </p:nvPr>
        </p:nvSpPr>
        <p:spPr/>
        <p:txBody>
          <a:bodyPr/>
          <a:lstStyle>
            <a:lvl1pPr defTabSz="1208787">
              <a:defRPr>
                <a:latin typeface="Calibri" pitchFamily="34" charset="0"/>
                <a:ea typeface="MS PGothic" pitchFamily="34" charset="-128"/>
              </a:defRPr>
            </a:lvl1pPr>
          </a:lstStyle>
          <a:p>
            <a:pPr>
              <a:defRPr/>
            </a:pPr>
            <a:fld id="{9801B7E0-92B6-46E5-B1EB-DA9862BECF37}" type="datetime1">
              <a:rPr lang="en-US"/>
              <a:pPr>
                <a:defRPr/>
              </a:pPr>
              <a:t>12/6/2014</a:t>
            </a:fld>
            <a:endParaRPr lang="en-US" dirty="0"/>
          </a:p>
        </p:txBody>
      </p:sp>
      <p:sp>
        <p:nvSpPr>
          <p:cNvPr id="5" name="Footer Placeholder 3"/>
          <p:cNvSpPr>
            <a:spLocks noGrp="1"/>
          </p:cNvSpPr>
          <p:nvPr>
            <p:ph type="ftr" sz="quarter" idx="11"/>
          </p:nvPr>
        </p:nvSpPr>
        <p:spPr/>
        <p:txBody>
          <a:bodyPr/>
          <a:lstStyle>
            <a:lvl1pPr defTabSz="1208787">
              <a:defRPr>
                <a:latin typeface="Calibri" pitchFamily="34" charset="0"/>
                <a:ea typeface="MS PGothic" pitchFamily="34" charset="-128"/>
              </a:defRPr>
            </a:lvl1pPr>
          </a:lstStyle>
          <a:p>
            <a:pPr>
              <a:defRPr/>
            </a:pPr>
            <a:endParaRPr lang="en-US"/>
          </a:p>
        </p:txBody>
      </p:sp>
      <p:sp>
        <p:nvSpPr>
          <p:cNvPr id="6" name="Slide Number Placeholder 4"/>
          <p:cNvSpPr>
            <a:spLocks noGrp="1"/>
          </p:cNvSpPr>
          <p:nvPr>
            <p:ph type="sldNum" sz="quarter" idx="12"/>
          </p:nvPr>
        </p:nvSpPr>
        <p:spPr/>
        <p:txBody>
          <a:bodyPr/>
          <a:lstStyle>
            <a:lvl1pPr defTabSz="1208787">
              <a:defRPr>
                <a:latin typeface="Calibri" pitchFamily="34" charset="0"/>
                <a:ea typeface="MS PGothic" pitchFamily="34" charset="-128"/>
              </a:defRPr>
            </a:lvl1pPr>
          </a:lstStyle>
          <a:p>
            <a:pPr>
              <a:defRPr/>
            </a:pPr>
            <a:fld id="{029F6540-8383-4902-A960-B9A11D22ED33}" type="slidenum">
              <a:rPr lang="en-US"/>
              <a:pPr>
                <a:defRPr/>
              </a:pPr>
              <a:t>‹#›</a:t>
            </a:fld>
            <a:endParaRPr lang="en-US" dirty="0"/>
          </a:p>
        </p:txBody>
      </p:sp>
    </p:spTree>
    <p:extLst>
      <p:ext uri="{BB962C8B-B14F-4D97-AF65-F5344CB8AC3E}">
        <p14:creationId xmlns:p14="http://schemas.microsoft.com/office/powerpoint/2010/main" val="40967432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cxnSp>
        <p:nvCxnSpPr>
          <p:cNvPr id="2" name="Straight Connector 1"/>
          <p:cNvCxnSpPr/>
          <p:nvPr userDrawn="1"/>
        </p:nvCxnSpPr>
        <p:spPr bwMode="auto">
          <a:xfrm>
            <a:off x="0" y="1046162"/>
            <a:ext cx="12179300" cy="0"/>
          </a:xfrm>
          <a:prstGeom prst="line">
            <a:avLst/>
          </a:prstGeom>
          <a:ln>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3" name="Rectangle 4"/>
          <p:cNvSpPr>
            <a:spLocks noGrp="1" noChangeArrowheads="1"/>
          </p:cNvSpPr>
          <p:nvPr>
            <p:ph type="dt" sz="half" idx="10"/>
          </p:nvPr>
        </p:nvSpPr>
        <p:spPr/>
        <p:txBody>
          <a:bodyPr/>
          <a:lstStyle>
            <a:lvl1pPr defTabSz="1208787">
              <a:defRPr>
                <a:latin typeface="Calibri" pitchFamily="34" charset="0"/>
                <a:ea typeface="MS PGothic" pitchFamily="34" charset="-128"/>
              </a:defRPr>
            </a:lvl1pPr>
          </a:lstStyle>
          <a:p>
            <a:pPr>
              <a:defRPr/>
            </a:pPr>
            <a:fld id="{C5628615-184B-4BB9-8741-FF6E0D6BB65F}" type="datetime1">
              <a:rPr lang="en-US"/>
              <a:pPr>
                <a:defRPr/>
              </a:pPr>
              <a:t>12/6/2014</a:t>
            </a:fld>
            <a:endParaRPr lang="en-US" dirty="0"/>
          </a:p>
        </p:txBody>
      </p:sp>
      <p:sp>
        <p:nvSpPr>
          <p:cNvPr id="4" name="Rectangle 5"/>
          <p:cNvSpPr>
            <a:spLocks noGrp="1" noChangeArrowheads="1"/>
          </p:cNvSpPr>
          <p:nvPr>
            <p:ph type="ftr" sz="quarter" idx="11"/>
          </p:nvPr>
        </p:nvSpPr>
        <p:spPr/>
        <p:txBody>
          <a:bodyPr/>
          <a:lstStyle>
            <a:lvl1pPr defTabSz="1208787">
              <a:defRPr>
                <a:latin typeface="Calibri" pitchFamily="34" charset="0"/>
                <a:ea typeface="MS PGothic" pitchFamily="34" charset="-128"/>
              </a:defRPr>
            </a:lvl1pPr>
          </a:lstStyle>
          <a:p>
            <a:pPr>
              <a:defRPr/>
            </a:pPr>
            <a:endParaRPr lang="en-US"/>
          </a:p>
        </p:txBody>
      </p:sp>
      <p:sp>
        <p:nvSpPr>
          <p:cNvPr id="5" name="Rectangle 6"/>
          <p:cNvSpPr>
            <a:spLocks noGrp="1" noChangeArrowheads="1"/>
          </p:cNvSpPr>
          <p:nvPr>
            <p:ph type="sldNum" sz="quarter" idx="12"/>
          </p:nvPr>
        </p:nvSpPr>
        <p:spPr/>
        <p:txBody>
          <a:bodyPr/>
          <a:lstStyle>
            <a:lvl1pPr defTabSz="1208787">
              <a:defRPr>
                <a:latin typeface="Calibri" pitchFamily="34" charset="0"/>
                <a:ea typeface="MS PGothic" pitchFamily="34" charset="-128"/>
              </a:defRPr>
            </a:lvl1pPr>
          </a:lstStyle>
          <a:p>
            <a:pPr>
              <a:defRPr/>
            </a:pPr>
            <a:fld id="{CAAB73B4-853A-457D-9876-98AC8DA54C11}" type="slidenum">
              <a:rPr lang="en-US"/>
              <a:pPr>
                <a:defRPr/>
              </a:pPr>
              <a:t>‹#›</a:t>
            </a:fld>
            <a:endParaRPr lang="en-US" dirty="0"/>
          </a:p>
        </p:txBody>
      </p:sp>
    </p:spTree>
    <p:extLst>
      <p:ext uri="{BB962C8B-B14F-4D97-AF65-F5344CB8AC3E}">
        <p14:creationId xmlns:p14="http://schemas.microsoft.com/office/powerpoint/2010/main" val="26385304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cxnSp>
        <p:nvCxnSpPr>
          <p:cNvPr id="5" name="Straight Connector 4"/>
          <p:cNvCxnSpPr/>
          <p:nvPr userDrawn="1"/>
        </p:nvCxnSpPr>
        <p:spPr bwMode="auto">
          <a:xfrm>
            <a:off x="0" y="1046162"/>
            <a:ext cx="12179300" cy="0"/>
          </a:xfrm>
          <a:prstGeom prst="line">
            <a:avLst/>
          </a:prstGeom>
          <a:ln>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608968" y="363687"/>
            <a:ext cx="4006906" cy="1547786"/>
          </a:xfrm>
        </p:spPr>
        <p:txBody>
          <a:bodyPr anchor="b"/>
          <a:lstStyle>
            <a:lvl1pPr algn="l">
              <a:defRPr sz="2700" b="1"/>
            </a:lvl1pPr>
          </a:lstStyle>
          <a:p>
            <a:r>
              <a:rPr lang="en-US" smtClean="0"/>
              <a:t>Click to edit Master title style</a:t>
            </a:r>
            <a:endParaRPr lang="en-US"/>
          </a:p>
        </p:txBody>
      </p:sp>
      <p:sp>
        <p:nvSpPr>
          <p:cNvPr id="3" name="Content Placeholder 2"/>
          <p:cNvSpPr>
            <a:spLocks noGrp="1"/>
          </p:cNvSpPr>
          <p:nvPr>
            <p:ph idx="1"/>
          </p:nvPr>
        </p:nvSpPr>
        <p:spPr>
          <a:xfrm>
            <a:off x="4761768" y="363735"/>
            <a:ext cx="6808567" cy="7796021"/>
          </a:xfr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8968" y="1911521"/>
            <a:ext cx="4006906" cy="6248235"/>
          </a:xfrm>
        </p:spPr>
        <p:txBody>
          <a:bodyPr/>
          <a:lstStyle>
            <a:lvl1pPr marL="0" indent="0">
              <a:buNone/>
              <a:defRPr sz="1900"/>
            </a:lvl1pPr>
            <a:lvl2pPr marL="605915" indent="0">
              <a:buNone/>
              <a:defRPr sz="1600"/>
            </a:lvl2pPr>
            <a:lvl3pPr marL="1211824" indent="0">
              <a:buNone/>
              <a:defRPr sz="1300"/>
            </a:lvl3pPr>
            <a:lvl4pPr marL="1817729" indent="0">
              <a:buNone/>
              <a:defRPr sz="1200"/>
            </a:lvl4pPr>
            <a:lvl5pPr marL="2423648" indent="0">
              <a:buNone/>
              <a:defRPr sz="1200"/>
            </a:lvl5pPr>
            <a:lvl6pPr marL="3029558" indent="0">
              <a:buNone/>
              <a:defRPr sz="1200"/>
            </a:lvl6pPr>
            <a:lvl7pPr marL="3635465" indent="0">
              <a:buNone/>
              <a:defRPr sz="1200"/>
            </a:lvl7pPr>
            <a:lvl8pPr marL="4241378" indent="0">
              <a:buNone/>
              <a:defRPr sz="1200"/>
            </a:lvl8pPr>
            <a:lvl9pPr marL="4847289" indent="0">
              <a:buNone/>
              <a:defRPr sz="1200"/>
            </a:lvl9pPr>
          </a:lstStyle>
          <a:p>
            <a:pPr lvl="0"/>
            <a:r>
              <a:rPr lang="en-US" smtClean="0"/>
              <a:t>Click to edit Master text styles</a:t>
            </a:r>
          </a:p>
        </p:txBody>
      </p:sp>
      <p:sp>
        <p:nvSpPr>
          <p:cNvPr id="6" name="Rectangle 5"/>
          <p:cNvSpPr>
            <a:spLocks noGrp="1" noChangeArrowheads="1"/>
          </p:cNvSpPr>
          <p:nvPr>
            <p:ph type="dt" sz="half" idx="10"/>
          </p:nvPr>
        </p:nvSpPr>
        <p:spPr/>
        <p:txBody>
          <a:bodyPr/>
          <a:lstStyle>
            <a:lvl1pPr defTabSz="1208787">
              <a:defRPr>
                <a:latin typeface="Calibri" pitchFamily="34" charset="0"/>
                <a:ea typeface="MS PGothic" pitchFamily="34" charset="-128"/>
              </a:defRPr>
            </a:lvl1pPr>
          </a:lstStyle>
          <a:p>
            <a:pPr>
              <a:defRPr/>
            </a:pPr>
            <a:fld id="{E319C764-AF56-49B5-81A0-05EAEE7320F0}" type="datetime1">
              <a:rPr lang="en-US"/>
              <a:pPr>
                <a:defRPr/>
              </a:pPr>
              <a:t>12/6/2014</a:t>
            </a:fld>
            <a:endParaRPr lang="en-US" dirty="0"/>
          </a:p>
        </p:txBody>
      </p:sp>
      <p:sp>
        <p:nvSpPr>
          <p:cNvPr id="7" name="Rectangle 6"/>
          <p:cNvSpPr>
            <a:spLocks noGrp="1" noChangeArrowheads="1"/>
          </p:cNvSpPr>
          <p:nvPr>
            <p:ph type="ftr" sz="quarter" idx="11"/>
          </p:nvPr>
        </p:nvSpPr>
        <p:spPr/>
        <p:txBody>
          <a:bodyPr/>
          <a:lstStyle>
            <a:lvl1pPr defTabSz="1208787">
              <a:defRPr>
                <a:latin typeface="Calibri" pitchFamily="34" charset="0"/>
                <a:ea typeface="MS PGothic" pitchFamily="34" charset="-128"/>
              </a:defRPr>
            </a:lvl1pPr>
          </a:lstStyle>
          <a:p>
            <a:pPr>
              <a:defRPr/>
            </a:pPr>
            <a:endParaRPr lang="en-US"/>
          </a:p>
        </p:txBody>
      </p:sp>
      <p:sp>
        <p:nvSpPr>
          <p:cNvPr id="8" name="Rectangle 7"/>
          <p:cNvSpPr>
            <a:spLocks noGrp="1" noChangeArrowheads="1"/>
          </p:cNvSpPr>
          <p:nvPr>
            <p:ph type="sldNum" sz="quarter" idx="12"/>
          </p:nvPr>
        </p:nvSpPr>
        <p:spPr/>
        <p:txBody>
          <a:bodyPr/>
          <a:lstStyle>
            <a:lvl1pPr defTabSz="1208787">
              <a:defRPr>
                <a:latin typeface="Calibri" pitchFamily="34" charset="0"/>
                <a:ea typeface="MS PGothic" pitchFamily="34" charset="-128"/>
              </a:defRPr>
            </a:lvl1pPr>
          </a:lstStyle>
          <a:p>
            <a:pPr>
              <a:defRPr/>
            </a:pPr>
            <a:fld id="{E4779F9B-700C-440A-937B-659D4201804D}" type="slidenum">
              <a:rPr lang="en-US"/>
              <a:pPr>
                <a:defRPr/>
              </a:pPr>
              <a:t>‹#›</a:t>
            </a:fld>
            <a:endParaRPr lang="en-US" dirty="0"/>
          </a:p>
        </p:txBody>
      </p:sp>
    </p:spTree>
    <p:extLst>
      <p:ext uri="{BB962C8B-B14F-4D97-AF65-F5344CB8AC3E}">
        <p14:creationId xmlns:p14="http://schemas.microsoft.com/office/powerpoint/2010/main" val="39890098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8965" y="101494"/>
            <a:ext cx="10961370" cy="811953"/>
          </a:xfrm>
        </p:spPr>
        <p:txBody>
          <a:bodyPr/>
          <a:lstStyle>
            <a:lvl1pPr>
              <a:defRPr sz="4300" b="1">
                <a:solidFill>
                  <a:srgbClr val="002060"/>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608965" y="1217930"/>
            <a:ext cx="10961370" cy="6901603"/>
          </a:xfrm>
        </p:spPr>
        <p:txBody>
          <a:bodyPr/>
          <a:lstStyle>
            <a:lvl1pPr>
              <a:defRPr sz="3200">
                <a:solidFill>
                  <a:srgbClr val="002060"/>
                </a:solidFill>
                <a:latin typeface="Calibri" pitchFamily="34" charset="0"/>
              </a:defRPr>
            </a:lvl1pPr>
            <a:lvl2pPr>
              <a:defRPr sz="2700">
                <a:solidFill>
                  <a:srgbClr val="002060"/>
                </a:solidFill>
                <a:latin typeface="Calibri" pitchFamily="34" charset="0"/>
              </a:defRPr>
            </a:lvl2pPr>
            <a:lvl3pPr>
              <a:defRPr sz="2700">
                <a:solidFill>
                  <a:srgbClr val="002060"/>
                </a:solidFill>
                <a:latin typeface="Calibri" pitchFamily="34" charset="0"/>
              </a:defRPr>
            </a:lvl3pPr>
            <a:lvl4pPr>
              <a:defRPr sz="2700">
                <a:solidFill>
                  <a:srgbClr val="002060"/>
                </a:solidFill>
                <a:latin typeface="Calibri" pitchFamily="34" charset="0"/>
              </a:defRPr>
            </a:lvl4pPr>
            <a:lvl5pPr>
              <a:defRPr sz="2700">
                <a:solidFill>
                  <a:srgbClr val="002060"/>
                </a:solidFill>
                <a:latin typeface="Calibri"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74D61DF-CC71-4F6A-97BA-29A2BAE9ED9E}" type="slidenum">
              <a:rPr lang="en-US"/>
              <a:pPr>
                <a:defRPr/>
              </a:pPr>
              <a:t>‹#›</a:t>
            </a:fld>
            <a:endParaRPr lang="en-US" dirty="0"/>
          </a:p>
        </p:txBody>
      </p:sp>
    </p:spTree>
    <p:extLst>
      <p:ext uri="{BB962C8B-B14F-4D97-AF65-F5344CB8AC3E}">
        <p14:creationId xmlns:p14="http://schemas.microsoft.com/office/powerpoint/2010/main" val="25425524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cxnSp>
        <p:nvCxnSpPr>
          <p:cNvPr id="5" name="Straight Connector 4"/>
          <p:cNvCxnSpPr/>
          <p:nvPr userDrawn="1"/>
        </p:nvCxnSpPr>
        <p:spPr bwMode="auto">
          <a:xfrm>
            <a:off x="0" y="1046162"/>
            <a:ext cx="12179300" cy="0"/>
          </a:xfrm>
          <a:prstGeom prst="line">
            <a:avLst/>
          </a:prstGeom>
          <a:ln>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2387228" y="6394132"/>
            <a:ext cx="7307580" cy="754864"/>
          </a:xfrm>
        </p:spPr>
        <p:txBody>
          <a:bodyPr anchor="b"/>
          <a:lstStyle>
            <a:lvl1pPr algn="l">
              <a:defRPr sz="2700" b="1"/>
            </a:lvl1pPr>
          </a:lstStyle>
          <a:p>
            <a:r>
              <a:rPr lang="en-US" smtClean="0"/>
              <a:t>Click to edit Master title style</a:t>
            </a:r>
            <a:endParaRPr lang="en-US"/>
          </a:p>
        </p:txBody>
      </p:sp>
      <p:sp>
        <p:nvSpPr>
          <p:cNvPr id="3" name="Picture Placeholder 2"/>
          <p:cNvSpPr>
            <a:spLocks noGrp="1"/>
          </p:cNvSpPr>
          <p:nvPr>
            <p:ph type="pic" idx="1"/>
          </p:nvPr>
        </p:nvSpPr>
        <p:spPr>
          <a:xfrm>
            <a:off x="2387228" y="816182"/>
            <a:ext cx="7307580" cy="5480685"/>
          </a:xfrm>
        </p:spPr>
        <p:txBody>
          <a:bodyPr/>
          <a:lstStyle>
            <a:lvl1pPr marL="0" indent="0">
              <a:buNone/>
              <a:defRPr sz="4300"/>
            </a:lvl1pPr>
            <a:lvl2pPr marL="605915" indent="0">
              <a:buNone/>
              <a:defRPr sz="3700"/>
            </a:lvl2pPr>
            <a:lvl3pPr marL="1211824" indent="0">
              <a:buNone/>
              <a:defRPr sz="3200"/>
            </a:lvl3pPr>
            <a:lvl4pPr marL="1817729" indent="0">
              <a:buNone/>
              <a:defRPr sz="2700"/>
            </a:lvl4pPr>
            <a:lvl5pPr marL="2423648" indent="0">
              <a:buNone/>
              <a:defRPr sz="2700"/>
            </a:lvl5pPr>
            <a:lvl6pPr marL="3029558" indent="0">
              <a:buNone/>
              <a:defRPr sz="2700"/>
            </a:lvl6pPr>
            <a:lvl7pPr marL="3635465" indent="0">
              <a:buNone/>
              <a:defRPr sz="2700"/>
            </a:lvl7pPr>
            <a:lvl8pPr marL="4241378" indent="0">
              <a:buNone/>
              <a:defRPr sz="2700"/>
            </a:lvl8pPr>
            <a:lvl9pPr marL="4847289" indent="0">
              <a:buNone/>
              <a:defRPr sz="2700"/>
            </a:lvl9pPr>
          </a:lstStyle>
          <a:p>
            <a:pPr lvl="0"/>
            <a:r>
              <a:rPr lang="en-US" noProof="0" dirty="0" smtClean="0"/>
              <a:t>Click icon to add picture</a:t>
            </a:r>
            <a:endParaRPr lang="en-US" noProof="0" dirty="0"/>
          </a:p>
        </p:txBody>
      </p:sp>
      <p:sp>
        <p:nvSpPr>
          <p:cNvPr id="4" name="Text Placeholder 3"/>
          <p:cNvSpPr>
            <a:spLocks noGrp="1"/>
          </p:cNvSpPr>
          <p:nvPr>
            <p:ph type="body" sz="half" idx="2"/>
          </p:nvPr>
        </p:nvSpPr>
        <p:spPr>
          <a:xfrm>
            <a:off x="2387228" y="7148996"/>
            <a:ext cx="7307580" cy="1072031"/>
          </a:xfrm>
        </p:spPr>
        <p:txBody>
          <a:bodyPr/>
          <a:lstStyle>
            <a:lvl1pPr marL="0" indent="0">
              <a:buNone/>
              <a:defRPr sz="1900"/>
            </a:lvl1pPr>
            <a:lvl2pPr marL="605915" indent="0">
              <a:buNone/>
              <a:defRPr sz="1600"/>
            </a:lvl2pPr>
            <a:lvl3pPr marL="1211824" indent="0">
              <a:buNone/>
              <a:defRPr sz="1300"/>
            </a:lvl3pPr>
            <a:lvl4pPr marL="1817729" indent="0">
              <a:buNone/>
              <a:defRPr sz="1200"/>
            </a:lvl4pPr>
            <a:lvl5pPr marL="2423648" indent="0">
              <a:buNone/>
              <a:defRPr sz="1200"/>
            </a:lvl5pPr>
            <a:lvl6pPr marL="3029558" indent="0">
              <a:buNone/>
              <a:defRPr sz="1200"/>
            </a:lvl6pPr>
            <a:lvl7pPr marL="3635465" indent="0">
              <a:buNone/>
              <a:defRPr sz="1200"/>
            </a:lvl7pPr>
            <a:lvl8pPr marL="4241378" indent="0">
              <a:buNone/>
              <a:defRPr sz="1200"/>
            </a:lvl8pPr>
            <a:lvl9pPr marL="4847289" indent="0">
              <a:buNone/>
              <a:defRPr sz="1200"/>
            </a:lvl9pPr>
          </a:lstStyle>
          <a:p>
            <a:pPr lvl="0"/>
            <a:r>
              <a:rPr lang="en-US" smtClean="0"/>
              <a:t>Click to edit Master text styles</a:t>
            </a:r>
          </a:p>
        </p:txBody>
      </p:sp>
      <p:sp>
        <p:nvSpPr>
          <p:cNvPr id="6" name="Date Placeholder 4"/>
          <p:cNvSpPr>
            <a:spLocks noGrp="1"/>
          </p:cNvSpPr>
          <p:nvPr>
            <p:ph type="dt" sz="half" idx="10"/>
          </p:nvPr>
        </p:nvSpPr>
        <p:spPr/>
        <p:txBody>
          <a:bodyPr/>
          <a:lstStyle>
            <a:lvl1pPr defTabSz="1208787">
              <a:defRPr>
                <a:latin typeface="Calibri" pitchFamily="34" charset="0"/>
                <a:ea typeface="MS PGothic" pitchFamily="34" charset="-128"/>
              </a:defRPr>
            </a:lvl1pPr>
          </a:lstStyle>
          <a:p>
            <a:pPr>
              <a:defRPr/>
            </a:pPr>
            <a:fld id="{18858E44-51C1-42D3-95FB-F10C6DFEEF28}" type="datetime1">
              <a:rPr lang="en-US"/>
              <a:pPr>
                <a:defRPr/>
              </a:pPr>
              <a:t>12/6/2014</a:t>
            </a:fld>
            <a:endParaRPr lang="en-US" dirty="0"/>
          </a:p>
        </p:txBody>
      </p:sp>
      <p:sp>
        <p:nvSpPr>
          <p:cNvPr id="7" name="Footer Placeholder 5"/>
          <p:cNvSpPr>
            <a:spLocks noGrp="1"/>
          </p:cNvSpPr>
          <p:nvPr>
            <p:ph type="ftr" sz="quarter" idx="11"/>
          </p:nvPr>
        </p:nvSpPr>
        <p:spPr/>
        <p:txBody>
          <a:bodyPr/>
          <a:lstStyle>
            <a:lvl1pPr defTabSz="1208787">
              <a:defRPr>
                <a:latin typeface="Calibri" pitchFamily="34" charset="0"/>
                <a:ea typeface="MS PGothic" pitchFamily="34" charset="-128"/>
              </a:defRPr>
            </a:lvl1pPr>
          </a:lstStyle>
          <a:p>
            <a:pPr>
              <a:defRPr/>
            </a:pPr>
            <a:endParaRPr lang="en-US"/>
          </a:p>
        </p:txBody>
      </p:sp>
      <p:sp>
        <p:nvSpPr>
          <p:cNvPr id="8" name="Slide Number Placeholder 6"/>
          <p:cNvSpPr>
            <a:spLocks noGrp="1"/>
          </p:cNvSpPr>
          <p:nvPr>
            <p:ph type="sldNum" sz="quarter" idx="12"/>
          </p:nvPr>
        </p:nvSpPr>
        <p:spPr/>
        <p:txBody>
          <a:bodyPr/>
          <a:lstStyle>
            <a:lvl1pPr defTabSz="1208787">
              <a:defRPr>
                <a:latin typeface="Calibri" pitchFamily="34" charset="0"/>
                <a:ea typeface="MS PGothic" pitchFamily="34" charset="-128"/>
              </a:defRPr>
            </a:lvl1pPr>
          </a:lstStyle>
          <a:p>
            <a:pPr>
              <a:defRPr/>
            </a:pPr>
            <a:fld id="{3D229A32-C1E8-4951-9EC2-B185B19AE726}" type="slidenum">
              <a:rPr lang="en-US"/>
              <a:pPr>
                <a:defRPr/>
              </a:pPr>
              <a:t>‹#›</a:t>
            </a:fld>
            <a:endParaRPr lang="en-US" dirty="0"/>
          </a:p>
        </p:txBody>
      </p:sp>
    </p:spTree>
    <p:extLst>
      <p:ext uri="{BB962C8B-B14F-4D97-AF65-F5344CB8AC3E}">
        <p14:creationId xmlns:p14="http://schemas.microsoft.com/office/powerpoint/2010/main" val="3045347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cxnSp>
        <p:nvCxnSpPr>
          <p:cNvPr id="4" name="Straight Connector 3"/>
          <p:cNvCxnSpPr/>
          <p:nvPr userDrawn="1"/>
        </p:nvCxnSpPr>
        <p:spPr bwMode="auto">
          <a:xfrm>
            <a:off x="0" y="1046162"/>
            <a:ext cx="12179300" cy="0"/>
          </a:xfrm>
          <a:prstGeom prst="line">
            <a:avLst/>
          </a:prstGeom>
          <a:ln>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defRPr sz="4800"/>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defTabSz="1208787">
              <a:defRPr>
                <a:latin typeface="Calibri" pitchFamily="34" charset="0"/>
                <a:ea typeface="MS PGothic" pitchFamily="34" charset="-128"/>
              </a:defRPr>
            </a:lvl1pPr>
          </a:lstStyle>
          <a:p>
            <a:pPr>
              <a:defRPr/>
            </a:pPr>
            <a:fld id="{B18E4C5A-8436-4FD6-8527-3121B595F009}" type="datetime1">
              <a:rPr lang="en-US"/>
              <a:pPr>
                <a:defRPr/>
              </a:pPr>
              <a:t>12/6/2014</a:t>
            </a:fld>
            <a:endParaRPr lang="en-US" dirty="0"/>
          </a:p>
        </p:txBody>
      </p:sp>
      <p:sp>
        <p:nvSpPr>
          <p:cNvPr id="6" name="Footer Placeholder 4"/>
          <p:cNvSpPr>
            <a:spLocks noGrp="1"/>
          </p:cNvSpPr>
          <p:nvPr>
            <p:ph type="ftr" sz="quarter" idx="11"/>
          </p:nvPr>
        </p:nvSpPr>
        <p:spPr/>
        <p:txBody>
          <a:bodyPr/>
          <a:lstStyle>
            <a:lvl1pPr defTabSz="1208787">
              <a:defRPr>
                <a:latin typeface="Calibri" pitchFamily="34" charset="0"/>
                <a:ea typeface="MS PGothic" pitchFamily="34" charset="-128"/>
              </a:defRPr>
            </a:lvl1pPr>
          </a:lstStyle>
          <a:p>
            <a:pPr>
              <a:defRPr/>
            </a:pPr>
            <a:endParaRPr lang="en-US"/>
          </a:p>
        </p:txBody>
      </p:sp>
      <p:sp>
        <p:nvSpPr>
          <p:cNvPr id="7" name="Slide Number Placeholder 5"/>
          <p:cNvSpPr>
            <a:spLocks noGrp="1"/>
          </p:cNvSpPr>
          <p:nvPr>
            <p:ph type="sldNum" sz="quarter" idx="12"/>
          </p:nvPr>
        </p:nvSpPr>
        <p:spPr/>
        <p:txBody>
          <a:bodyPr/>
          <a:lstStyle>
            <a:lvl1pPr defTabSz="1208787">
              <a:defRPr>
                <a:latin typeface="Calibri" pitchFamily="34" charset="0"/>
                <a:ea typeface="MS PGothic" pitchFamily="34" charset="-128"/>
              </a:defRPr>
            </a:lvl1pPr>
          </a:lstStyle>
          <a:p>
            <a:pPr>
              <a:defRPr/>
            </a:pPr>
            <a:fld id="{CE1BCB15-9041-4A8B-8484-FB5522B8F682}" type="slidenum">
              <a:rPr lang="en-US"/>
              <a:pPr>
                <a:defRPr/>
              </a:pPr>
              <a:t>‹#›</a:t>
            </a:fld>
            <a:endParaRPr lang="en-US" dirty="0"/>
          </a:p>
        </p:txBody>
      </p:sp>
    </p:spTree>
    <p:extLst>
      <p:ext uri="{BB962C8B-B14F-4D97-AF65-F5344CB8AC3E}">
        <p14:creationId xmlns:p14="http://schemas.microsoft.com/office/powerpoint/2010/main" val="17247821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cxnSp>
        <p:nvCxnSpPr>
          <p:cNvPr id="4" name="Straight Connector 3"/>
          <p:cNvCxnSpPr/>
          <p:nvPr userDrawn="1"/>
        </p:nvCxnSpPr>
        <p:spPr bwMode="auto">
          <a:xfrm>
            <a:off x="0" y="1046162"/>
            <a:ext cx="12179300" cy="0"/>
          </a:xfrm>
          <a:prstGeom prst="line">
            <a:avLst/>
          </a:prstGeom>
          <a:ln>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2" name="Vertical Title 1"/>
          <p:cNvSpPr>
            <a:spLocks noGrp="1"/>
          </p:cNvSpPr>
          <p:nvPr>
            <p:ph type="title" orient="vert"/>
          </p:nvPr>
        </p:nvSpPr>
        <p:spPr>
          <a:xfrm>
            <a:off x="8677751" y="811953"/>
            <a:ext cx="2588101" cy="730758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13449" y="811953"/>
            <a:ext cx="7561315" cy="730758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defTabSz="1208787">
              <a:defRPr>
                <a:latin typeface="Calibri" pitchFamily="34" charset="0"/>
                <a:ea typeface="MS PGothic" pitchFamily="34" charset="-128"/>
              </a:defRPr>
            </a:lvl1pPr>
          </a:lstStyle>
          <a:p>
            <a:pPr>
              <a:defRPr/>
            </a:pPr>
            <a:fld id="{7BBECC94-A9E5-4619-8352-7CAA180BE259}" type="datetime1">
              <a:rPr lang="en-US"/>
              <a:pPr>
                <a:defRPr/>
              </a:pPr>
              <a:t>12/6/2014</a:t>
            </a:fld>
            <a:endParaRPr lang="en-US" dirty="0"/>
          </a:p>
        </p:txBody>
      </p:sp>
      <p:sp>
        <p:nvSpPr>
          <p:cNvPr id="6" name="Footer Placeholder 4"/>
          <p:cNvSpPr>
            <a:spLocks noGrp="1"/>
          </p:cNvSpPr>
          <p:nvPr>
            <p:ph type="ftr" sz="quarter" idx="11"/>
          </p:nvPr>
        </p:nvSpPr>
        <p:spPr/>
        <p:txBody>
          <a:bodyPr/>
          <a:lstStyle>
            <a:lvl1pPr defTabSz="1208787">
              <a:defRPr>
                <a:latin typeface="Calibri" pitchFamily="34" charset="0"/>
                <a:ea typeface="MS PGothic" pitchFamily="34" charset="-128"/>
              </a:defRPr>
            </a:lvl1pPr>
          </a:lstStyle>
          <a:p>
            <a:pPr>
              <a:defRPr/>
            </a:pPr>
            <a:endParaRPr lang="en-US"/>
          </a:p>
        </p:txBody>
      </p:sp>
      <p:sp>
        <p:nvSpPr>
          <p:cNvPr id="7" name="Slide Number Placeholder 5"/>
          <p:cNvSpPr>
            <a:spLocks noGrp="1"/>
          </p:cNvSpPr>
          <p:nvPr>
            <p:ph type="sldNum" sz="quarter" idx="12"/>
          </p:nvPr>
        </p:nvSpPr>
        <p:spPr/>
        <p:txBody>
          <a:bodyPr/>
          <a:lstStyle>
            <a:lvl1pPr defTabSz="1208787">
              <a:defRPr>
                <a:latin typeface="Calibri" pitchFamily="34" charset="0"/>
                <a:ea typeface="MS PGothic" pitchFamily="34" charset="-128"/>
              </a:defRPr>
            </a:lvl1pPr>
          </a:lstStyle>
          <a:p>
            <a:pPr>
              <a:defRPr/>
            </a:pPr>
            <a:fld id="{5D178EAE-9E47-407A-A993-694AD665BFC8}" type="slidenum">
              <a:rPr lang="en-US"/>
              <a:pPr>
                <a:defRPr/>
              </a:pPr>
              <a:t>‹#›</a:t>
            </a:fld>
            <a:endParaRPr lang="en-US" dirty="0"/>
          </a:p>
        </p:txBody>
      </p:sp>
    </p:spTree>
    <p:extLst>
      <p:ext uri="{BB962C8B-B14F-4D97-AF65-F5344CB8AC3E}">
        <p14:creationId xmlns:p14="http://schemas.microsoft.com/office/powerpoint/2010/main" val="9314626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cxnSp>
        <p:nvCxnSpPr>
          <p:cNvPr id="4" name="Straight Connector 3"/>
          <p:cNvCxnSpPr/>
          <p:nvPr userDrawn="1"/>
        </p:nvCxnSpPr>
        <p:spPr bwMode="auto">
          <a:xfrm>
            <a:off x="0" y="1319212"/>
            <a:ext cx="12179300" cy="0"/>
          </a:xfrm>
          <a:prstGeom prst="line">
            <a:avLst/>
          </a:prstGeom>
          <a:ln>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3" name="Content Placeholder 2"/>
          <p:cNvSpPr>
            <a:spLocks noGrp="1"/>
          </p:cNvSpPr>
          <p:nvPr>
            <p:ph idx="1"/>
          </p:nvPr>
        </p:nvSpPr>
        <p:spPr>
          <a:xfrm>
            <a:off x="405976" y="2029883"/>
            <a:ext cx="11265853" cy="6089650"/>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4332821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cxnSp>
        <p:nvCxnSpPr>
          <p:cNvPr id="4" name="Straight Connector 3"/>
          <p:cNvCxnSpPr/>
          <p:nvPr userDrawn="1"/>
        </p:nvCxnSpPr>
        <p:spPr bwMode="auto">
          <a:xfrm>
            <a:off x="0" y="1319212"/>
            <a:ext cx="12179300" cy="0"/>
          </a:xfrm>
          <a:prstGeom prst="line">
            <a:avLst/>
          </a:prstGeom>
          <a:ln>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3" name="Content Placeholder 2"/>
          <p:cNvSpPr>
            <a:spLocks noGrp="1"/>
          </p:cNvSpPr>
          <p:nvPr>
            <p:ph idx="1"/>
          </p:nvPr>
        </p:nvSpPr>
        <p:spPr>
          <a:xfrm>
            <a:off x="405976" y="2029883"/>
            <a:ext cx="11265853" cy="6089650"/>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23914864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5" descr="June 09 title whit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81415" cy="9136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June 09 title white"/>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81415" cy="9136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913448" y="2837608"/>
            <a:ext cx="10352405" cy="1957992"/>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826895" y="5176202"/>
            <a:ext cx="8525510" cy="2334366"/>
          </a:xfrm>
        </p:spPr>
        <p:txBody>
          <a:bodyPr/>
          <a:lstStyle>
            <a:lvl1pPr marL="0" indent="0" algn="ctr">
              <a:buNone/>
              <a:defRPr/>
            </a:lvl1pPr>
            <a:lvl2pPr marL="608945" indent="0" algn="ctr">
              <a:buNone/>
              <a:defRPr/>
            </a:lvl2pPr>
            <a:lvl3pPr marL="1217889" indent="0" algn="ctr">
              <a:buNone/>
              <a:defRPr/>
            </a:lvl3pPr>
            <a:lvl4pPr marL="1826834" indent="0" algn="ctr">
              <a:buNone/>
              <a:defRPr/>
            </a:lvl4pPr>
            <a:lvl5pPr marL="2435779" indent="0" algn="ctr">
              <a:buNone/>
              <a:defRPr/>
            </a:lvl5pPr>
            <a:lvl6pPr marL="3044723" indent="0" algn="ctr">
              <a:buNone/>
              <a:defRPr/>
            </a:lvl6pPr>
            <a:lvl7pPr marL="3653668" indent="0" algn="ctr">
              <a:buNone/>
              <a:defRPr/>
            </a:lvl7pPr>
            <a:lvl8pPr marL="4262613" indent="0" algn="ctr">
              <a:buNone/>
              <a:defRPr/>
            </a:lvl8pPr>
            <a:lvl9pPr marL="4871557" indent="0" algn="ctr">
              <a:buNone/>
              <a:defRPr/>
            </a:lvl9pPr>
          </a:lstStyle>
          <a:p>
            <a:r>
              <a:rPr lang="en-US" smtClean="0"/>
              <a:t>Click to edit Master subtitle style</a:t>
            </a:r>
            <a:endParaRPr lang="en-US"/>
          </a:p>
        </p:txBody>
      </p:sp>
      <p:sp>
        <p:nvSpPr>
          <p:cNvPr id="6" name="Date Placeholder 3"/>
          <p:cNvSpPr>
            <a:spLocks noGrp="1"/>
          </p:cNvSpPr>
          <p:nvPr>
            <p:ph type="dt" sz="half" idx="10"/>
          </p:nvPr>
        </p:nvSpPr>
        <p:spPr/>
        <p:txBody>
          <a:bodyPr/>
          <a:lstStyle>
            <a:lvl1pPr>
              <a:defRPr/>
            </a:lvl1pPr>
          </a:lstStyle>
          <a:p>
            <a:pPr>
              <a:defRPr/>
            </a:pPr>
            <a:endParaRPr lang="en-US"/>
          </a:p>
        </p:txBody>
      </p:sp>
      <p:sp>
        <p:nvSpPr>
          <p:cNvPr id="7" name="Footer Placeholder 4"/>
          <p:cNvSpPr>
            <a:spLocks noGrp="1"/>
          </p:cNvSpPr>
          <p:nvPr>
            <p:ph type="ftr" sz="quarter" idx="11"/>
          </p:nvPr>
        </p:nvSpPr>
        <p:spPr/>
        <p:txBody>
          <a:bodyPr/>
          <a:lstStyle>
            <a:lvl1pPr>
              <a:defRPr/>
            </a:lvl1pPr>
          </a:lstStyle>
          <a:p>
            <a:pPr>
              <a:defRPr/>
            </a:pPr>
            <a:endParaRPr lang="en-US"/>
          </a:p>
        </p:txBody>
      </p:sp>
      <p:sp>
        <p:nvSpPr>
          <p:cNvPr id="8" name="Slide Number Placeholder 5"/>
          <p:cNvSpPr>
            <a:spLocks noGrp="1"/>
          </p:cNvSpPr>
          <p:nvPr>
            <p:ph type="sldNum" sz="quarter" idx="12"/>
          </p:nvPr>
        </p:nvSpPr>
        <p:spPr/>
        <p:txBody>
          <a:bodyPr/>
          <a:lstStyle>
            <a:lvl1pPr>
              <a:defRPr>
                <a:solidFill>
                  <a:schemeClr val="tx1"/>
                </a:solidFill>
              </a:defRPr>
            </a:lvl1pPr>
          </a:lstStyle>
          <a:p>
            <a:pPr>
              <a:defRPr/>
            </a:pPr>
            <a:fld id="{244BBC8C-CAC0-4BE9-B539-3586D2F13E20}" type="slidenum">
              <a:rPr lang="en-US" smtClean="0">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215526093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8965" y="101494"/>
            <a:ext cx="10961370" cy="811953"/>
          </a:xfrm>
        </p:spPr>
        <p:txBody>
          <a:bodyPr/>
          <a:lstStyle>
            <a:lvl1pPr>
              <a:defRPr sz="4300" b="0">
                <a:solidFill>
                  <a:schemeClr val="tx2"/>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608965" y="1217930"/>
            <a:ext cx="10961370" cy="6901603"/>
          </a:xfrm>
        </p:spPr>
        <p:txBody>
          <a:bodyPr/>
          <a:lstStyle>
            <a:lvl1pPr>
              <a:defRPr sz="3200">
                <a:solidFill>
                  <a:srgbClr val="002060"/>
                </a:solidFill>
                <a:latin typeface="Calibri" pitchFamily="34" charset="0"/>
              </a:defRPr>
            </a:lvl1pPr>
            <a:lvl2pPr>
              <a:defRPr sz="2700">
                <a:solidFill>
                  <a:srgbClr val="002060"/>
                </a:solidFill>
                <a:latin typeface="Calibri" pitchFamily="34" charset="0"/>
              </a:defRPr>
            </a:lvl2pPr>
            <a:lvl3pPr>
              <a:defRPr sz="2700">
                <a:solidFill>
                  <a:srgbClr val="002060"/>
                </a:solidFill>
                <a:latin typeface="Calibri" pitchFamily="34" charset="0"/>
              </a:defRPr>
            </a:lvl3pPr>
            <a:lvl4pPr>
              <a:defRPr sz="2700">
                <a:solidFill>
                  <a:srgbClr val="002060"/>
                </a:solidFill>
                <a:latin typeface="Calibri" pitchFamily="34" charset="0"/>
              </a:defRPr>
            </a:lvl4pPr>
            <a:lvl5pPr>
              <a:defRPr sz="2700">
                <a:solidFill>
                  <a:srgbClr val="002060"/>
                </a:solidFill>
                <a:latin typeface="Calibri"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solidFill>
                  <a:schemeClr val="tx1"/>
                </a:solidFill>
              </a:defRPr>
            </a:lvl1pPr>
          </a:lstStyle>
          <a:p>
            <a:pPr>
              <a:defRPr/>
            </a:pPr>
            <a:fld id="{54734BCE-83CD-49F5-BE62-54FE43AE2E71}" type="slidenum">
              <a:rPr lang="en-US" smtClean="0">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24537805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081" y="5869747"/>
            <a:ext cx="10352405" cy="1814208"/>
          </a:xfrm>
        </p:spPr>
        <p:txBody>
          <a:bodyPr anchor="t"/>
          <a:lstStyle>
            <a:lvl1pPr algn="l">
              <a:defRPr sz="5300" b="1" cap="all"/>
            </a:lvl1pPr>
          </a:lstStyle>
          <a:p>
            <a:r>
              <a:rPr lang="en-US" smtClean="0"/>
              <a:t>Click to edit Master title style</a:t>
            </a:r>
            <a:endParaRPr lang="en-US"/>
          </a:p>
        </p:txBody>
      </p:sp>
      <p:sp>
        <p:nvSpPr>
          <p:cNvPr id="3" name="Text Placeholder 2"/>
          <p:cNvSpPr>
            <a:spLocks noGrp="1"/>
          </p:cNvSpPr>
          <p:nvPr>
            <p:ph type="body" idx="1"/>
          </p:nvPr>
        </p:nvSpPr>
        <p:spPr>
          <a:xfrm>
            <a:off x="962081" y="3871581"/>
            <a:ext cx="10352405" cy="1998166"/>
          </a:xfrm>
        </p:spPr>
        <p:txBody>
          <a:bodyPr anchor="b"/>
          <a:lstStyle>
            <a:lvl1pPr marL="0" indent="0">
              <a:buNone/>
              <a:defRPr sz="2700"/>
            </a:lvl1pPr>
            <a:lvl2pPr marL="608945" indent="0">
              <a:buNone/>
              <a:defRPr sz="2400"/>
            </a:lvl2pPr>
            <a:lvl3pPr marL="1217889" indent="0">
              <a:buNone/>
              <a:defRPr sz="2100"/>
            </a:lvl3pPr>
            <a:lvl4pPr marL="1826834" indent="0">
              <a:buNone/>
              <a:defRPr sz="1900"/>
            </a:lvl4pPr>
            <a:lvl5pPr marL="2435779" indent="0">
              <a:buNone/>
              <a:defRPr sz="1900"/>
            </a:lvl5pPr>
            <a:lvl6pPr marL="3044723" indent="0">
              <a:buNone/>
              <a:defRPr sz="1900"/>
            </a:lvl6pPr>
            <a:lvl7pPr marL="3653668" indent="0">
              <a:buNone/>
              <a:defRPr sz="1900"/>
            </a:lvl7pPr>
            <a:lvl8pPr marL="4262613" indent="0">
              <a:buNone/>
              <a:defRPr sz="1900"/>
            </a:lvl8pPr>
            <a:lvl9pPr marL="4871557" indent="0">
              <a:buNone/>
              <a:defRPr sz="19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836CA53-FFE9-446D-9E91-40C3F88FBBC4}" type="slidenum">
              <a:rPr lang="en-US"/>
              <a:pPr>
                <a:defRPr/>
              </a:pPr>
              <a:t>‹#›</a:t>
            </a:fld>
            <a:endParaRPr lang="en-US"/>
          </a:p>
        </p:txBody>
      </p:sp>
    </p:spTree>
    <p:extLst>
      <p:ext uri="{BB962C8B-B14F-4D97-AF65-F5344CB8AC3E}">
        <p14:creationId xmlns:p14="http://schemas.microsoft.com/office/powerpoint/2010/main" val="376398817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300">
                <a:solidFill>
                  <a:srgbClr val="002060"/>
                </a:solidFill>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507471" y="1522412"/>
            <a:ext cx="5480685" cy="6597121"/>
          </a:xfrm>
        </p:spPr>
        <p:txBody>
          <a:bodyPr/>
          <a:lstStyle>
            <a:lvl1pPr>
              <a:defRPr sz="3200">
                <a:solidFill>
                  <a:srgbClr val="002060"/>
                </a:solidFill>
              </a:defRPr>
            </a:lvl1pPr>
            <a:lvl2pPr>
              <a:defRPr sz="2700">
                <a:solidFill>
                  <a:srgbClr val="002060"/>
                </a:solidFill>
              </a:defRPr>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6191144" y="1522412"/>
            <a:ext cx="5582179" cy="6597121"/>
          </a:xfrm>
        </p:spPr>
        <p:txBody>
          <a:bodyPr/>
          <a:lstStyle>
            <a:lvl1pPr>
              <a:defRPr sz="3200">
                <a:solidFill>
                  <a:srgbClr val="002060"/>
                </a:solidFill>
              </a:defRPr>
            </a:lvl1pPr>
            <a:lvl2pPr>
              <a:defRPr sz="2700">
                <a:solidFill>
                  <a:srgbClr val="002060"/>
                </a:solidFill>
              </a:defRPr>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3B72FFF-162E-4A41-912F-D68ABFBD315A}" type="slidenum">
              <a:rPr lang="en-US"/>
              <a:pPr>
                <a:defRPr/>
              </a:pPr>
              <a:t>‹#›</a:t>
            </a:fld>
            <a:endParaRPr lang="en-US"/>
          </a:p>
        </p:txBody>
      </p:sp>
    </p:spTree>
    <p:extLst>
      <p:ext uri="{BB962C8B-B14F-4D97-AF65-F5344CB8AC3E}">
        <p14:creationId xmlns:p14="http://schemas.microsoft.com/office/powerpoint/2010/main" val="87629253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8965" y="365802"/>
            <a:ext cx="10961370" cy="1522413"/>
          </a:xfrm>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608965" y="2044685"/>
            <a:ext cx="5381306" cy="852127"/>
          </a:xfrm>
        </p:spPr>
        <p:txBody>
          <a:bodyPr anchor="b"/>
          <a:lstStyle>
            <a:lvl1pPr marL="0" indent="0">
              <a:buNone/>
              <a:defRPr sz="3200" b="1"/>
            </a:lvl1pPr>
            <a:lvl2pPr marL="608945" indent="0">
              <a:buNone/>
              <a:defRPr sz="2700" b="1"/>
            </a:lvl2pPr>
            <a:lvl3pPr marL="1217889" indent="0">
              <a:buNone/>
              <a:defRPr sz="2400" b="1"/>
            </a:lvl3pPr>
            <a:lvl4pPr marL="1826834" indent="0">
              <a:buNone/>
              <a:defRPr sz="2100" b="1"/>
            </a:lvl4pPr>
            <a:lvl5pPr marL="2435779" indent="0">
              <a:buNone/>
              <a:defRPr sz="2100" b="1"/>
            </a:lvl5pPr>
            <a:lvl6pPr marL="3044723" indent="0">
              <a:buNone/>
              <a:defRPr sz="2100" b="1"/>
            </a:lvl6pPr>
            <a:lvl7pPr marL="3653668" indent="0">
              <a:buNone/>
              <a:defRPr sz="2100" b="1"/>
            </a:lvl7pPr>
            <a:lvl8pPr marL="4262613" indent="0">
              <a:buNone/>
              <a:defRPr sz="2100" b="1"/>
            </a:lvl8pPr>
            <a:lvl9pPr marL="4871557" indent="0">
              <a:buNone/>
              <a:defRPr sz="2100" b="1"/>
            </a:lvl9pPr>
          </a:lstStyle>
          <a:p>
            <a:pPr lvl="0"/>
            <a:r>
              <a:rPr lang="en-US" smtClean="0"/>
              <a:t>Click to edit Master text styles</a:t>
            </a:r>
          </a:p>
        </p:txBody>
      </p:sp>
      <p:sp>
        <p:nvSpPr>
          <p:cNvPr id="4" name="Content Placeholder 3"/>
          <p:cNvSpPr>
            <a:spLocks noGrp="1"/>
          </p:cNvSpPr>
          <p:nvPr>
            <p:ph sz="half" idx="2"/>
          </p:nvPr>
        </p:nvSpPr>
        <p:spPr>
          <a:xfrm>
            <a:off x="608965" y="2896813"/>
            <a:ext cx="5381306" cy="5262896"/>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86916" y="2044685"/>
            <a:ext cx="5383420" cy="852127"/>
          </a:xfrm>
        </p:spPr>
        <p:txBody>
          <a:bodyPr anchor="b"/>
          <a:lstStyle>
            <a:lvl1pPr marL="0" indent="0">
              <a:buNone/>
              <a:defRPr sz="3200" b="1"/>
            </a:lvl1pPr>
            <a:lvl2pPr marL="608945" indent="0">
              <a:buNone/>
              <a:defRPr sz="2700" b="1"/>
            </a:lvl2pPr>
            <a:lvl3pPr marL="1217889" indent="0">
              <a:buNone/>
              <a:defRPr sz="2400" b="1"/>
            </a:lvl3pPr>
            <a:lvl4pPr marL="1826834" indent="0">
              <a:buNone/>
              <a:defRPr sz="2100" b="1"/>
            </a:lvl4pPr>
            <a:lvl5pPr marL="2435779" indent="0">
              <a:buNone/>
              <a:defRPr sz="2100" b="1"/>
            </a:lvl5pPr>
            <a:lvl6pPr marL="3044723" indent="0">
              <a:buNone/>
              <a:defRPr sz="2100" b="1"/>
            </a:lvl6pPr>
            <a:lvl7pPr marL="3653668" indent="0">
              <a:buNone/>
              <a:defRPr sz="2100" b="1"/>
            </a:lvl7pPr>
            <a:lvl8pPr marL="4262613" indent="0">
              <a:buNone/>
              <a:defRPr sz="2100" b="1"/>
            </a:lvl8pPr>
            <a:lvl9pPr marL="4871557" indent="0">
              <a:buNone/>
              <a:defRPr sz="2100" b="1"/>
            </a:lvl9pPr>
          </a:lstStyle>
          <a:p>
            <a:pPr lvl="0"/>
            <a:r>
              <a:rPr lang="en-US" smtClean="0"/>
              <a:t>Click to edit Master text styles</a:t>
            </a:r>
          </a:p>
        </p:txBody>
      </p:sp>
      <p:sp>
        <p:nvSpPr>
          <p:cNvPr id="6" name="Content Placeholder 5"/>
          <p:cNvSpPr>
            <a:spLocks noGrp="1"/>
          </p:cNvSpPr>
          <p:nvPr>
            <p:ph sz="quarter" idx="4"/>
          </p:nvPr>
        </p:nvSpPr>
        <p:spPr>
          <a:xfrm>
            <a:off x="6186916" y="2896813"/>
            <a:ext cx="5383420" cy="5262896"/>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968DD96-076F-46B9-AA9D-97422238FE8F}" type="slidenum">
              <a:rPr lang="en-US"/>
              <a:pPr>
                <a:defRPr/>
              </a:pPr>
              <a:t>‹#›</a:t>
            </a:fld>
            <a:endParaRPr lang="en-US"/>
          </a:p>
        </p:txBody>
      </p:sp>
    </p:spTree>
    <p:extLst>
      <p:ext uri="{BB962C8B-B14F-4D97-AF65-F5344CB8AC3E}">
        <p14:creationId xmlns:p14="http://schemas.microsoft.com/office/powerpoint/2010/main" val="18769762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082" y="5869748"/>
            <a:ext cx="10352405" cy="1814208"/>
          </a:xfrm>
        </p:spPr>
        <p:txBody>
          <a:bodyPr anchor="t"/>
          <a:lstStyle>
            <a:lvl1pPr algn="l">
              <a:defRPr sz="5300" b="1" cap="all"/>
            </a:lvl1pPr>
          </a:lstStyle>
          <a:p>
            <a:r>
              <a:rPr lang="en-US" smtClean="0"/>
              <a:t>Click to edit Master title style</a:t>
            </a:r>
            <a:endParaRPr lang="en-US"/>
          </a:p>
        </p:txBody>
      </p:sp>
      <p:sp>
        <p:nvSpPr>
          <p:cNvPr id="3" name="Text Placeholder 2"/>
          <p:cNvSpPr>
            <a:spLocks noGrp="1"/>
          </p:cNvSpPr>
          <p:nvPr>
            <p:ph type="body" idx="1"/>
          </p:nvPr>
        </p:nvSpPr>
        <p:spPr>
          <a:xfrm>
            <a:off x="962082" y="3871582"/>
            <a:ext cx="10352405" cy="1998166"/>
          </a:xfrm>
        </p:spPr>
        <p:txBody>
          <a:bodyPr anchor="b"/>
          <a:lstStyle>
            <a:lvl1pPr marL="0" indent="0">
              <a:buNone/>
              <a:defRPr sz="2700"/>
            </a:lvl1pPr>
            <a:lvl2pPr marL="607180" indent="0">
              <a:buNone/>
              <a:defRPr sz="2400"/>
            </a:lvl2pPr>
            <a:lvl3pPr marL="1214360" indent="0">
              <a:buNone/>
              <a:defRPr sz="2100"/>
            </a:lvl3pPr>
            <a:lvl4pPr marL="1821530" indent="0">
              <a:buNone/>
              <a:defRPr sz="1900"/>
            </a:lvl4pPr>
            <a:lvl5pPr marL="2428712" indent="0">
              <a:buNone/>
              <a:defRPr sz="1900"/>
            </a:lvl5pPr>
            <a:lvl6pPr marL="3035894" indent="0">
              <a:buNone/>
              <a:defRPr sz="1900"/>
            </a:lvl6pPr>
            <a:lvl7pPr marL="3643070" indent="0">
              <a:buNone/>
              <a:defRPr sz="1900"/>
            </a:lvl7pPr>
            <a:lvl8pPr marL="4250249" indent="0">
              <a:buNone/>
              <a:defRPr sz="1900"/>
            </a:lvl8pPr>
            <a:lvl9pPr marL="4857427" indent="0">
              <a:buNone/>
              <a:defRPr sz="19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0A35CE6-7286-45EF-8657-4D2B9692A5C1}" type="slidenum">
              <a:rPr lang="en-US"/>
              <a:pPr>
                <a:defRPr/>
              </a:pPr>
              <a:t>‹#›</a:t>
            </a:fld>
            <a:endParaRPr lang="en-US" dirty="0"/>
          </a:p>
        </p:txBody>
      </p:sp>
    </p:spTree>
    <p:extLst>
      <p:ext uri="{BB962C8B-B14F-4D97-AF65-F5344CB8AC3E}">
        <p14:creationId xmlns:p14="http://schemas.microsoft.com/office/powerpoint/2010/main" val="171628105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300"/>
            </a:lvl1pPr>
          </a:lstStyle>
          <a:p>
            <a:r>
              <a:rPr lang="en-US" dirty="0" smtClean="0"/>
              <a:t>Click to edit Master title style</a:t>
            </a:r>
            <a:endParaRPr lang="en-US" dirty="0"/>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F4E94E6-665D-4C7F-8EB0-D050C8558130}" type="slidenum">
              <a:rPr lang="en-US"/>
              <a:pPr>
                <a:defRPr/>
              </a:pPr>
              <a:t>‹#›</a:t>
            </a:fld>
            <a:endParaRPr lang="en-US"/>
          </a:p>
        </p:txBody>
      </p:sp>
    </p:spTree>
    <p:extLst>
      <p:ext uri="{BB962C8B-B14F-4D97-AF65-F5344CB8AC3E}">
        <p14:creationId xmlns:p14="http://schemas.microsoft.com/office/powerpoint/2010/main" val="341561324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D228ADA5-E685-4BCF-86AA-8E97C6D68425}" type="slidenum">
              <a:rPr lang="en-US"/>
              <a:pPr>
                <a:defRPr/>
              </a:pPr>
              <a:t>‹#›</a:t>
            </a:fld>
            <a:endParaRPr lang="en-US"/>
          </a:p>
        </p:txBody>
      </p:sp>
    </p:spTree>
    <p:extLst>
      <p:ext uri="{BB962C8B-B14F-4D97-AF65-F5344CB8AC3E}">
        <p14:creationId xmlns:p14="http://schemas.microsoft.com/office/powerpoint/2010/main" val="217945606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8966" y="363687"/>
            <a:ext cx="4006906" cy="1547786"/>
          </a:xfrm>
        </p:spPr>
        <p:txBody>
          <a:bodyPr anchor="b"/>
          <a:lstStyle>
            <a:lvl1pPr algn="l">
              <a:defRPr sz="2700" b="1"/>
            </a:lvl1pPr>
          </a:lstStyle>
          <a:p>
            <a:r>
              <a:rPr lang="en-US" smtClean="0"/>
              <a:t>Click to edit Master title style</a:t>
            </a:r>
            <a:endParaRPr lang="en-US"/>
          </a:p>
        </p:txBody>
      </p:sp>
      <p:sp>
        <p:nvSpPr>
          <p:cNvPr id="3" name="Content Placeholder 2"/>
          <p:cNvSpPr>
            <a:spLocks noGrp="1"/>
          </p:cNvSpPr>
          <p:nvPr>
            <p:ph idx="1"/>
          </p:nvPr>
        </p:nvSpPr>
        <p:spPr>
          <a:xfrm>
            <a:off x="4761768" y="363688"/>
            <a:ext cx="6808567" cy="7796021"/>
          </a:xfr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8966" y="1911474"/>
            <a:ext cx="4006906" cy="6248235"/>
          </a:xfrm>
        </p:spPr>
        <p:txBody>
          <a:bodyPr/>
          <a:lstStyle>
            <a:lvl1pPr marL="0" indent="0">
              <a:buNone/>
              <a:defRPr sz="1900"/>
            </a:lvl1pPr>
            <a:lvl2pPr marL="608945" indent="0">
              <a:buNone/>
              <a:defRPr sz="1600"/>
            </a:lvl2pPr>
            <a:lvl3pPr marL="1217889" indent="0">
              <a:buNone/>
              <a:defRPr sz="1300"/>
            </a:lvl3pPr>
            <a:lvl4pPr marL="1826834" indent="0">
              <a:buNone/>
              <a:defRPr sz="1200"/>
            </a:lvl4pPr>
            <a:lvl5pPr marL="2435779" indent="0">
              <a:buNone/>
              <a:defRPr sz="1200"/>
            </a:lvl5pPr>
            <a:lvl6pPr marL="3044723" indent="0">
              <a:buNone/>
              <a:defRPr sz="1200"/>
            </a:lvl6pPr>
            <a:lvl7pPr marL="3653668" indent="0">
              <a:buNone/>
              <a:defRPr sz="1200"/>
            </a:lvl7pPr>
            <a:lvl8pPr marL="4262613" indent="0">
              <a:buNone/>
              <a:defRPr sz="1200"/>
            </a:lvl8pPr>
            <a:lvl9pPr marL="4871557" indent="0">
              <a:buNone/>
              <a:defRPr sz="12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9148F7F-8EBC-42DA-9495-C0F2B74598F0}" type="slidenum">
              <a:rPr lang="en-US"/>
              <a:pPr>
                <a:defRPr/>
              </a:pPr>
              <a:t>‹#›</a:t>
            </a:fld>
            <a:endParaRPr lang="en-US"/>
          </a:p>
        </p:txBody>
      </p:sp>
    </p:spTree>
    <p:extLst>
      <p:ext uri="{BB962C8B-B14F-4D97-AF65-F5344CB8AC3E}">
        <p14:creationId xmlns:p14="http://schemas.microsoft.com/office/powerpoint/2010/main" val="298756672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7228" y="6394132"/>
            <a:ext cx="7307580" cy="754864"/>
          </a:xfrm>
        </p:spPr>
        <p:txBody>
          <a:bodyPr anchor="b"/>
          <a:lstStyle>
            <a:lvl1pPr algn="l">
              <a:defRPr sz="2700" b="1"/>
            </a:lvl1pPr>
          </a:lstStyle>
          <a:p>
            <a:r>
              <a:rPr lang="en-US" smtClean="0"/>
              <a:t>Click to edit Master title style</a:t>
            </a:r>
            <a:endParaRPr lang="en-US"/>
          </a:p>
        </p:txBody>
      </p:sp>
      <p:sp>
        <p:nvSpPr>
          <p:cNvPr id="3" name="Picture Placeholder 2"/>
          <p:cNvSpPr>
            <a:spLocks noGrp="1"/>
          </p:cNvSpPr>
          <p:nvPr>
            <p:ph type="pic" idx="1"/>
          </p:nvPr>
        </p:nvSpPr>
        <p:spPr>
          <a:xfrm>
            <a:off x="2387228" y="816182"/>
            <a:ext cx="7307580" cy="5480685"/>
          </a:xfrm>
        </p:spPr>
        <p:txBody>
          <a:bodyPr/>
          <a:lstStyle>
            <a:lvl1pPr marL="0" indent="0">
              <a:buNone/>
              <a:defRPr sz="4300"/>
            </a:lvl1pPr>
            <a:lvl2pPr marL="608945" indent="0">
              <a:buNone/>
              <a:defRPr sz="3700"/>
            </a:lvl2pPr>
            <a:lvl3pPr marL="1217889" indent="0">
              <a:buNone/>
              <a:defRPr sz="3200"/>
            </a:lvl3pPr>
            <a:lvl4pPr marL="1826834" indent="0">
              <a:buNone/>
              <a:defRPr sz="2700"/>
            </a:lvl4pPr>
            <a:lvl5pPr marL="2435779" indent="0">
              <a:buNone/>
              <a:defRPr sz="2700"/>
            </a:lvl5pPr>
            <a:lvl6pPr marL="3044723" indent="0">
              <a:buNone/>
              <a:defRPr sz="2700"/>
            </a:lvl6pPr>
            <a:lvl7pPr marL="3653668" indent="0">
              <a:buNone/>
              <a:defRPr sz="2700"/>
            </a:lvl7pPr>
            <a:lvl8pPr marL="4262613" indent="0">
              <a:buNone/>
              <a:defRPr sz="2700"/>
            </a:lvl8pPr>
            <a:lvl9pPr marL="4871557" indent="0">
              <a:buNone/>
              <a:defRPr sz="2700"/>
            </a:lvl9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2387228" y="7148996"/>
            <a:ext cx="7307580" cy="1072031"/>
          </a:xfrm>
        </p:spPr>
        <p:txBody>
          <a:bodyPr/>
          <a:lstStyle>
            <a:lvl1pPr marL="0" indent="0">
              <a:buNone/>
              <a:defRPr sz="1900"/>
            </a:lvl1pPr>
            <a:lvl2pPr marL="608945" indent="0">
              <a:buNone/>
              <a:defRPr sz="1600"/>
            </a:lvl2pPr>
            <a:lvl3pPr marL="1217889" indent="0">
              <a:buNone/>
              <a:defRPr sz="1300"/>
            </a:lvl3pPr>
            <a:lvl4pPr marL="1826834" indent="0">
              <a:buNone/>
              <a:defRPr sz="1200"/>
            </a:lvl4pPr>
            <a:lvl5pPr marL="2435779" indent="0">
              <a:buNone/>
              <a:defRPr sz="1200"/>
            </a:lvl5pPr>
            <a:lvl6pPr marL="3044723" indent="0">
              <a:buNone/>
              <a:defRPr sz="1200"/>
            </a:lvl6pPr>
            <a:lvl7pPr marL="3653668" indent="0">
              <a:buNone/>
              <a:defRPr sz="1200"/>
            </a:lvl7pPr>
            <a:lvl8pPr marL="4262613" indent="0">
              <a:buNone/>
              <a:defRPr sz="1200"/>
            </a:lvl8pPr>
            <a:lvl9pPr marL="4871557" indent="0">
              <a:buNone/>
              <a:defRPr sz="12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8FB11B7-1D95-4108-8105-45F62C32A119}" type="slidenum">
              <a:rPr lang="en-US"/>
              <a:pPr>
                <a:defRPr/>
              </a:pPr>
              <a:t>‹#›</a:t>
            </a:fld>
            <a:endParaRPr lang="en-US"/>
          </a:p>
        </p:txBody>
      </p:sp>
    </p:spTree>
    <p:extLst>
      <p:ext uri="{BB962C8B-B14F-4D97-AF65-F5344CB8AC3E}">
        <p14:creationId xmlns:p14="http://schemas.microsoft.com/office/powerpoint/2010/main" val="61725475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A2B3C64-2680-4B0D-A316-C41B9CF58D55}" type="slidenum">
              <a:rPr lang="en-US"/>
              <a:pPr>
                <a:defRPr/>
              </a:pPr>
              <a:t>‹#›</a:t>
            </a:fld>
            <a:endParaRPr lang="en-US"/>
          </a:p>
        </p:txBody>
      </p:sp>
    </p:spTree>
    <p:extLst>
      <p:ext uri="{BB962C8B-B14F-4D97-AF65-F5344CB8AC3E}">
        <p14:creationId xmlns:p14="http://schemas.microsoft.com/office/powerpoint/2010/main" val="146718427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77751" y="811953"/>
            <a:ext cx="2588101" cy="730758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13448" y="811953"/>
            <a:ext cx="7561315" cy="730758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4975F02-9723-4C52-95A9-8EBF451CB154}" type="slidenum">
              <a:rPr lang="en-US"/>
              <a:pPr>
                <a:defRPr/>
              </a:pPr>
              <a:t>‹#›</a:t>
            </a:fld>
            <a:endParaRPr lang="en-US"/>
          </a:p>
        </p:txBody>
      </p:sp>
    </p:spTree>
    <p:extLst>
      <p:ext uri="{BB962C8B-B14F-4D97-AF65-F5344CB8AC3E}">
        <p14:creationId xmlns:p14="http://schemas.microsoft.com/office/powerpoint/2010/main" val="355644849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3448" y="101494"/>
            <a:ext cx="11062864" cy="608965"/>
          </a:xfrm>
        </p:spPr>
        <p:txBody>
          <a:bodyPr/>
          <a:lstStyle/>
          <a:p>
            <a:r>
              <a:rPr lang="en-US" dirty="0" smtClean="0"/>
              <a:t>Click to edit Master title style</a:t>
            </a:r>
            <a:endParaRPr lang="en-US" dirty="0"/>
          </a:p>
        </p:txBody>
      </p:sp>
      <p:sp>
        <p:nvSpPr>
          <p:cNvPr id="3" name="Table Placeholder 2"/>
          <p:cNvSpPr>
            <a:spLocks noGrp="1"/>
          </p:cNvSpPr>
          <p:nvPr>
            <p:ph type="tbl" idx="1"/>
          </p:nvPr>
        </p:nvSpPr>
        <p:spPr>
          <a:xfrm>
            <a:off x="405977" y="1319424"/>
            <a:ext cx="11367347" cy="7206086"/>
          </a:xfrm>
        </p:spPr>
        <p:txBody>
          <a:bodyPr/>
          <a:lstStyle/>
          <a:p>
            <a:pPr lvl="0"/>
            <a:endParaRPr lang="en-US" noProof="0"/>
          </a:p>
        </p:txBody>
      </p:sp>
    </p:spTree>
    <p:extLst>
      <p:ext uri="{BB962C8B-B14F-4D97-AF65-F5344CB8AC3E}">
        <p14:creationId xmlns:p14="http://schemas.microsoft.com/office/powerpoint/2010/main" val="270456906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07471" y="1319424"/>
            <a:ext cx="5074708" cy="6698615"/>
          </a:xfrm>
        </p:spPr>
        <p:txBody>
          <a:bodyPr/>
          <a:lstStyle>
            <a:lvl1pPr>
              <a:defRPr sz="3200">
                <a:solidFill>
                  <a:schemeClr val="tx2"/>
                </a:solidFill>
              </a:defRPr>
            </a:lvl1pPr>
            <a:lvl2pPr>
              <a:defRPr sz="27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6191144" y="1319424"/>
            <a:ext cx="5074708" cy="6800109"/>
          </a:xfrm>
        </p:spPr>
        <p:txBody>
          <a:bodyPr/>
          <a:lstStyle>
            <a:lvl1pPr>
              <a:defRPr sz="3200">
                <a:solidFill>
                  <a:schemeClr val="tx2"/>
                </a:solidFill>
              </a:defRPr>
            </a:lvl1pPr>
            <a:lvl2pPr>
              <a:defRPr sz="27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itle 1"/>
          <p:cNvSpPr>
            <a:spLocks noGrp="1"/>
          </p:cNvSpPr>
          <p:nvPr>
            <p:ph type="title"/>
          </p:nvPr>
        </p:nvSpPr>
        <p:spPr>
          <a:xfrm>
            <a:off x="913449" y="101494"/>
            <a:ext cx="10352405" cy="811953"/>
          </a:xfrm>
        </p:spPr>
        <p:txBody>
          <a:bodyPr/>
          <a:lstStyle>
            <a:lvl1pPr>
              <a:defRPr sz="4300" b="0">
                <a:solidFill>
                  <a:schemeClr val="tx2"/>
                </a:solidFill>
              </a:defRPr>
            </a:lvl1pPr>
          </a:lstStyle>
          <a:p>
            <a:r>
              <a:rPr lang="en-US" dirty="0" smtClean="0"/>
              <a:t>Click to edit Master title style</a:t>
            </a:r>
            <a:endParaRPr lang="en-US" dirty="0"/>
          </a:p>
        </p:txBody>
      </p:sp>
      <p:sp>
        <p:nvSpPr>
          <p:cNvPr id="2" name="Date Placeholder 1"/>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2AE9DE78-6461-428B-9928-5654F9AD2402}" type="slidenum">
              <a:rPr lang="en-US" smtClean="0"/>
              <a:pPr>
                <a:defRPr/>
              </a:pPr>
              <a:t>‹#›</a:t>
            </a:fld>
            <a:endParaRPr lang="en-US"/>
          </a:p>
        </p:txBody>
      </p:sp>
    </p:spTree>
    <p:extLst>
      <p:ext uri="{BB962C8B-B14F-4D97-AF65-F5344CB8AC3E}">
        <p14:creationId xmlns:p14="http://schemas.microsoft.com/office/powerpoint/2010/main" val="217489336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2413" y="1494925"/>
            <a:ext cx="9134475" cy="3180151"/>
          </a:xfrm>
        </p:spPr>
        <p:txBody>
          <a:bodyPr anchor="b"/>
          <a:lstStyle>
            <a:lvl1pPr algn="ctr">
              <a:defRPr sz="8000"/>
            </a:lvl1pPr>
          </a:lstStyle>
          <a:p>
            <a:r>
              <a:rPr lang="en-US" smtClean="0"/>
              <a:t>Click to edit Master title style</a:t>
            </a:r>
            <a:endParaRPr lang="en-US"/>
          </a:p>
        </p:txBody>
      </p:sp>
      <p:sp>
        <p:nvSpPr>
          <p:cNvPr id="3" name="Subtitle 2"/>
          <p:cNvSpPr>
            <a:spLocks noGrp="1"/>
          </p:cNvSpPr>
          <p:nvPr>
            <p:ph type="subTitle" idx="1"/>
          </p:nvPr>
        </p:nvSpPr>
        <p:spPr>
          <a:xfrm>
            <a:off x="1522413" y="4797715"/>
            <a:ext cx="9134475" cy="2205383"/>
          </a:xfrm>
        </p:spPr>
        <p:txBody>
          <a:bodyPr/>
          <a:lstStyle>
            <a:lvl1pPr marL="0" indent="0" algn="ctr">
              <a:buNone/>
              <a:defRPr sz="3200"/>
            </a:lvl1pPr>
            <a:lvl2pPr marL="608945" indent="0" algn="ctr">
              <a:buNone/>
              <a:defRPr sz="2700"/>
            </a:lvl2pPr>
            <a:lvl3pPr marL="1217889" indent="0" algn="ctr">
              <a:buNone/>
              <a:defRPr sz="2400"/>
            </a:lvl3pPr>
            <a:lvl4pPr marL="1826834" indent="0" algn="ctr">
              <a:buNone/>
              <a:defRPr sz="2100"/>
            </a:lvl4pPr>
            <a:lvl5pPr marL="2435779" indent="0" algn="ctr">
              <a:buNone/>
              <a:defRPr sz="2100"/>
            </a:lvl5pPr>
            <a:lvl6pPr marL="3044723" indent="0" algn="ctr">
              <a:buNone/>
              <a:defRPr sz="2100"/>
            </a:lvl6pPr>
            <a:lvl7pPr marL="3653668" indent="0" algn="ctr">
              <a:buNone/>
              <a:defRPr sz="2100"/>
            </a:lvl7pPr>
            <a:lvl8pPr marL="4262613" indent="0" algn="ctr">
              <a:buNone/>
              <a:defRPr sz="2100"/>
            </a:lvl8pPr>
            <a:lvl9pPr marL="4871557" indent="0" algn="ctr">
              <a:buNone/>
              <a:defRPr sz="21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4B83A853-D9EA-487C-9C56-207D79712C52}" type="datetimeFigureOut">
              <a:rPr lang="en-US"/>
              <a:pPr>
                <a:defRPr/>
              </a:pPr>
              <a:t>12/6/2014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53C5C79-6DAD-4836-B19F-79081BD11D8D}" type="slidenum">
              <a:rPr lang="en-US"/>
              <a:pPr>
                <a:defRPr/>
              </a:pPr>
              <a:t>‹#›</a:t>
            </a:fld>
            <a:endParaRPr lang="en-US"/>
          </a:p>
        </p:txBody>
      </p:sp>
    </p:spTree>
    <p:extLst>
      <p:ext uri="{BB962C8B-B14F-4D97-AF65-F5344CB8AC3E}">
        <p14:creationId xmlns:p14="http://schemas.microsoft.com/office/powerpoint/2010/main" val="46135901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B822244-E487-4E6F-9F74-572332D36E0C}" type="datetimeFigureOut">
              <a:rPr lang="en-US"/>
              <a:pPr>
                <a:defRPr/>
              </a:pPr>
              <a:t>12/6/2014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342CBFD-841C-41CF-A9AB-6BA50CF287B9}" type="slidenum">
              <a:rPr lang="en-US"/>
              <a:pPr>
                <a:defRPr/>
              </a:pPr>
              <a:t>‹#›</a:t>
            </a:fld>
            <a:endParaRPr lang="en-US"/>
          </a:p>
        </p:txBody>
      </p:sp>
    </p:spTree>
    <p:extLst>
      <p:ext uri="{BB962C8B-B14F-4D97-AF65-F5344CB8AC3E}">
        <p14:creationId xmlns:p14="http://schemas.microsoft.com/office/powerpoint/2010/main" val="18235766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300">
                <a:solidFill>
                  <a:srgbClr val="002060"/>
                </a:solidFill>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507472" y="1522412"/>
            <a:ext cx="5480685" cy="6597121"/>
          </a:xfrm>
        </p:spPr>
        <p:txBody>
          <a:bodyPr/>
          <a:lstStyle>
            <a:lvl1pPr>
              <a:defRPr sz="3200">
                <a:solidFill>
                  <a:srgbClr val="002060"/>
                </a:solidFill>
              </a:defRPr>
            </a:lvl1pPr>
            <a:lvl2pPr>
              <a:defRPr sz="2700">
                <a:solidFill>
                  <a:srgbClr val="002060"/>
                </a:solidFill>
              </a:defRPr>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6191147" y="1522412"/>
            <a:ext cx="5582179" cy="6597121"/>
          </a:xfrm>
        </p:spPr>
        <p:txBody>
          <a:bodyPr/>
          <a:lstStyle>
            <a:lvl1pPr>
              <a:defRPr sz="3200">
                <a:solidFill>
                  <a:srgbClr val="002060"/>
                </a:solidFill>
              </a:defRPr>
            </a:lvl1pPr>
            <a:lvl2pPr>
              <a:defRPr sz="2700">
                <a:solidFill>
                  <a:srgbClr val="002060"/>
                </a:solidFill>
              </a:defRPr>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E47C983-E32F-4BFC-B2C5-54C8F2BF227F}" type="slidenum">
              <a:rPr lang="en-US"/>
              <a:pPr>
                <a:defRPr/>
              </a:pPr>
              <a:t>‹#›</a:t>
            </a:fld>
            <a:endParaRPr lang="en-US" dirty="0"/>
          </a:p>
        </p:txBody>
      </p:sp>
    </p:spTree>
    <p:extLst>
      <p:ext uri="{BB962C8B-B14F-4D97-AF65-F5344CB8AC3E}">
        <p14:creationId xmlns:p14="http://schemas.microsoft.com/office/powerpoint/2010/main" val="68406433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0984" y="2277278"/>
            <a:ext cx="10504646" cy="3799687"/>
          </a:xfrm>
        </p:spPr>
        <p:txBody>
          <a:bodyPr anchor="b"/>
          <a:lstStyle>
            <a:lvl1pPr>
              <a:defRPr sz="8000"/>
            </a:lvl1pPr>
          </a:lstStyle>
          <a:p>
            <a:r>
              <a:rPr lang="en-US" smtClean="0"/>
              <a:t>Click to edit Master title style</a:t>
            </a:r>
            <a:endParaRPr lang="en-US"/>
          </a:p>
        </p:txBody>
      </p:sp>
      <p:sp>
        <p:nvSpPr>
          <p:cNvPr id="3" name="Text Placeholder 2"/>
          <p:cNvSpPr>
            <a:spLocks noGrp="1"/>
          </p:cNvSpPr>
          <p:nvPr>
            <p:ph type="body" idx="1"/>
          </p:nvPr>
        </p:nvSpPr>
        <p:spPr>
          <a:xfrm>
            <a:off x="830984" y="6112912"/>
            <a:ext cx="10504646" cy="1998166"/>
          </a:xfrm>
        </p:spPr>
        <p:txBody>
          <a:bodyPr/>
          <a:lstStyle>
            <a:lvl1pPr marL="0" indent="0">
              <a:buNone/>
              <a:defRPr sz="3200">
                <a:solidFill>
                  <a:schemeClr val="tx1">
                    <a:tint val="75000"/>
                  </a:schemeClr>
                </a:solidFill>
              </a:defRPr>
            </a:lvl1pPr>
            <a:lvl2pPr marL="608945" indent="0">
              <a:buNone/>
              <a:defRPr sz="2700">
                <a:solidFill>
                  <a:schemeClr val="tx1">
                    <a:tint val="75000"/>
                  </a:schemeClr>
                </a:solidFill>
              </a:defRPr>
            </a:lvl2pPr>
            <a:lvl3pPr marL="1217889" indent="0">
              <a:buNone/>
              <a:defRPr sz="2400">
                <a:solidFill>
                  <a:schemeClr val="tx1">
                    <a:tint val="75000"/>
                  </a:schemeClr>
                </a:solidFill>
              </a:defRPr>
            </a:lvl3pPr>
            <a:lvl4pPr marL="1826834" indent="0">
              <a:buNone/>
              <a:defRPr sz="2100">
                <a:solidFill>
                  <a:schemeClr val="tx1">
                    <a:tint val="75000"/>
                  </a:schemeClr>
                </a:solidFill>
              </a:defRPr>
            </a:lvl4pPr>
            <a:lvl5pPr marL="2435779" indent="0">
              <a:buNone/>
              <a:defRPr sz="2100">
                <a:solidFill>
                  <a:schemeClr val="tx1">
                    <a:tint val="75000"/>
                  </a:schemeClr>
                </a:solidFill>
              </a:defRPr>
            </a:lvl5pPr>
            <a:lvl6pPr marL="3044723" indent="0">
              <a:buNone/>
              <a:defRPr sz="2100">
                <a:solidFill>
                  <a:schemeClr val="tx1">
                    <a:tint val="75000"/>
                  </a:schemeClr>
                </a:solidFill>
              </a:defRPr>
            </a:lvl6pPr>
            <a:lvl7pPr marL="3653668" indent="0">
              <a:buNone/>
              <a:defRPr sz="2100">
                <a:solidFill>
                  <a:schemeClr val="tx1">
                    <a:tint val="75000"/>
                  </a:schemeClr>
                </a:solidFill>
              </a:defRPr>
            </a:lvl7pPr>
            <a:lvl8pPr marL="4262613" indent="0">
              <a:buNone/>
              <a:defRPr sz="2100">
                <a:solidFill>
                  <a:schemeClr val="tx1">
                    <a:tint val="75000"/>
                  </a:schemeClr>
                </a:solidFill>
              </a:defRPr>
            </a:lvl8pPr>
            <a:lvl9pPr marL="4871557" indent="0">
              <a:buNone/>
              <a:defRPr sz="21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D6A4A7DA-7933-4E1E-AAC4-3A1E3564A6E7}" type="datetimeFigureOut">
              <a:rPr lang="en-US"/>
              <a:pPr>
                <a:defRPr/>
              </a:pPr>
              <a:t>12/6/2014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5979C49-C6A4-4603-8D70-92E6BD49BDD7}" type="slidenum">
              <a:rPr lang="en-US"/>
              <a:pPr>
                <a:defRPr/>
              </a:pPr>
              <a:t>‹#›</a:t>
            </a:fld>
            <a:endParaRPr lang="en-US"/>
          </a:p>
        </p:txBody>
      </p:sp>
    </p:spTree>
    <p:extLst>
      <p:ext uri="{BB962C8B-B14F-4D97-AF65-F5344CB8AC3E}">
        <p14:creationId xmlns:p14="http://schemas.microsoft.com/office/powerpoint/2010/main" val="86790630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7327" y="2431631"/>
            <a:ext cx="5176203" cy="579574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65770" y="2431631"/>
            <a:ext cx="5176203" cy="579574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60481E29-25A5-4DB9-A545-F65635E9C01C}" type="datetimeFigureOut">
              <a:rPr lang="en-US"/>
              <a:pPr>
                <a:defRPr/>
              </a:pPr>
              <a:t>12/6/2014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7528E578-B6AE-4E00-B85C-168D3124A375}" type="slidenum">
              <a:rPr lang="en-US"/>
              <a:pPr>
                <a:defRPr/>
              </a:pPr>
              <a:t>‹#›</a:t>
            </a:fld>
            <a:endParaRPr lang="en-US"/>
          </a:p>
        </p:txBody>
      </p:sp>
    </p:spTree>
    <p:extLst>
      <p:ext uri="{BB962C8B-B14F-4D97-AF65-F5344CB8AC3E}">
        <p14:creationId xmlns:p14="http://schemas.microsoft.com/office/powerpoint/2010/main" val="235266498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8913" y="486328"/>
            <a:ext cx="10504646" cy="1765576"/>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8915" y="2239216"/>
            <a:ext cx="5152414" cy="1097405"/>
          </a:xfrm>
        </p:spPr>
        <p:txBody>
          <a:bodyPr anchor="b"/>
          <a:lstStyle>
            <a:lvl1pPr marL="0" indent="0">
              <a:buNone/>
              <a:defRPr sz="3200" b="1"/>
            </a:lvl1pPr>
            <a:lvl2pPr marL="608945" indent="0">
              <a:buNone/>
              <a:defRPr sz="2700" b="1"/>
            </a:lvl2pPr>
            <a:lvl3pPr marL="1217889" indent="0">
              <a:buNone/>
              <a:defRPr sz="2400" b="1"/>
            </a:lvl3pPr>
            <a:lvl4pPr marL="1826834" indent="0">
              <a:buNone/>
              <a:defRPr sz="2100" b="1"/>
            </a:lvl4pPr>
            <a:lvl5pPr marL="2435779" indent="0">
              <a:buNone/>
              <a:defRPr sz="2100" b="1"/>
            </a:lvl5pPr>
            <a:lvl6pPr marL="3044723" indent="0">
              <a:buNone/>
              <a:defRPr sz="2100" b="1"/>
            </a:lvl6pPr>
            <a:lvl7pPr marL="3653668" indent="0">
              <a:buNone/>
              <a:defRPr sz="2100" b="1"/>
            </a:lvl7pPr>
            <a:lvl8pPr marL="4262613" indent="0">
              <a:buNone/>
              <a:defRPr sz="2100" b="1"/>
            </a:lvl8pPr>
            <a:lvl9pPr marL="4871557" indent="0">
              <a:buNone/>
              <a:defRPr sz="2100" b="1"/>
            </a:lvl9pPr>
          </a:lstStyle>
          <a:p>
            <a:pPr lvl="0"/>
            <a:r>
              <a:rPr lang="en-US" smtClean="0"/>
              <a:t>Click to edit Master text styles</a:t>
            </a:r>
          </a:p>
        </p:txBody>
      </p:sp>
      <p:sp>
        <p:nvSpPr>
          <p:cNvPr id="4" name="Content Placeholder 3"/>
          <p:cNvSpPr>
            <a:spLocks noGrp="1"/>
          </p:cNvSpPr>
          <p:nvPr>
            <p:ph sz="half" idx="2"/>
          </p:nvPr>
        </p:nvSpPr>
        <p:spPr>
          <a:xfrm>
            <a:off x="838915" y="3336620"/>
            <a:ext cx="5152414" cy="490766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65771" y="2239216"/>
            <a:ext cx="5177789" cy="1097405"/>
          </a:xfrm>
        </p:spPr>
        <p:txBody>
          <a:bodyPr anchor="b"/>
          <a:lstStyle>
            <a:lvl1pPr marL="0" indent="0">
              <a:buNone/>
              <a:defRPr sz="3200" b="1"/>
            </a:lvl1pPr>
            <a:lvl2pPr marL="608945" indent="0">
              <a:buNone/>
              <a:defRPr sz="2700" b="1"/>
            </a:lvl2pPr>
            <a:lvl3pPr marL="1217889" indent="0">
              <a:buNone/>
              <a:defRPr sz="2400" b="1"/>
            </a:lvl3pPr>
            <a:lvl4pPr marL="1826834" indent="0">
              <a:buNone/>
              <a:defRPr sz="2100" b="1"/>
            </a:lvl4pPr>
            <a:lvl5pPr marL="2435779" indent="0">
              <a:buNone/>
              <a:defRPr sz="2100" b="1"/>
            </a:lvl5pPr>
            <a:lvl6pPr marL="3044723" indent="0">
              <a:buNone/>
              <a:defRPr sz="2100" b="1"/>
            </a:lvl6pPr>
            <a:lvl7pPr marL="3653668" indent="0">
              <a:buNone/>
              <a:defRPr sz="2100" b="1"/>
            </a:lvl7pPr>
            <a:lvl8pPr marL="4262613" indent="0">
              <a:buNone/>
              <a:defRPr sz="2100" b="1"/>
            </a:lvl8pPr>
            <a:lvl9pPr marL="4871557" indent="0">
              <a:buNone/>
              <a:defRPr sz="2100" b="1"/>
            </a:lvl9pPr>
          </a:lstStyle>
          <a:p>
            <a:pPr lvl="0"/>
            <a:r>
              <a:rPr lang="en-US" smtClean="0"/>
              <a:t>Click to edit Master text styles</a:t>
            </a:r>
          </a:p>
        </p:txBody>
      </p:sp>
      <p:sp>
        <p:nvSpPr>
          <p:cNvPr id="6" name="Content Placeholder 5"/>
          <p:cNvSpPr>
            <a:spLocks noGrp="1"/>
          </p:cNvSpPr>
          <p:nvPr>
            <p:ph sz="quarter" idx="4"/>
          </p:nvPr>
        </p:nvSpPr>
        <p:spPr>
          <a:xfrm>
            <a:off x="6165771" y="3336620"/>
            <a:ext cx="5177789" cy="490766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75D56990-F509-4667-9383-362CDFB7CAAF}" type="datetimeFigureOut">
              <a:rPr lang="en-US"/>
              <a:pPr>
                <a:defRPr/>
              </a:pPr>
              <a:t>12/6/2014</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D75721FA-AF75-454E-B6D1-CC168C6004CA}" type="slidenum">
              <a:rPr lang="en-US"/>
              <a:pPr>
                <a:defRPr/>
              </a:pPr>
              <a:t>‹#›</a:t>
            </a:fld>
            <a:endParaRPr lang="en-US"/>
          </a:p>
        </p:txBody>
      </p:sp>
    </p:spTree>
    <p:extLst>
      <p:ext uri="{BB962C8B-B14F-4D97-AF65-F5344CB8AC3E}">
        <p14:creationId xmlns:p14="http://schemas.microsoft.com/office/powerpoint/2010/main" val="79730091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910F6181-FFB5-45AB-B3F8-1E61F8677597}" type="datetimeFigureOut">
              <a:rPr lang="en-US"/>
              <a:pPr>
                <a:defRPr/>
              </a:pPr>
              <a:t>12/6/2014</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E6B84F0C-72DF-4123-861A-E9BB7D690453}" type="slidenum">
              <a:rPr lang="en-US"/>
              <a:pPr>
                <a:defRPr/>
              </a:pPr>
              <a:t>‹#›</a:t>
            </a:fld>
            <a:endParaRPr lang="en-US"/>
          </a:p>
        </p:txBody>
      </p:sp>
    </p:spTree>
    <p:extLst>
      <p:ext uri="{BB962C8B-B14F-4D97-AF65-F5344CB8AC3E}">
        <p14:creationId xmlns:p14="http://schemas.microsoft.com/office/powerpoint/2010/main" val="269892176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878876ED-D36E-48BC-8C86-B7DD637FBFA0}" type="datetimeFigureOut">
              <a:rPr lang="en-US"/>
              <a:pPr>
                <a:defRPr/>
              </a:pPr>
              <a:t>12/6/2014</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5A2FA4CE-67B7-4847-8858-F0862CC01494}" type="slidenum">
              <a:rPr lang="en-US"/>
              <a:pPr>
                <a:defRPr/>
              </a:pPr>
              <a:t>‹#›</a:t>
            </a:fld>
            <a:endParaRPr lang="en-US"/>
          </a:p>
        </p:txBody>
      </p:sp>
    </p:spTree>
    <p:extLst>
      <p:ext uri="{BB962C8B-B14F-4D97-AF65-F5344CB8AC3E}">
        <p14:creationId xmlns:p14="http://schemas.microsoft.com/office/powerpoint/2010/main" val="369787068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8913" y="608965"/>
            <a:ext cx="3928141" cy="2131378"/>
          </a:xfrm>
        </p:spPr>
        <p:txBody>
          <a:bodyPr anchor="b"/>
          <a:lstStyle>
            <a:lvl1pPr>
              <a:defRPr sz="4300"/>
            </a:lvl1pPr>
          </a:lstStyle>
          <a:p>
            <a:r>
              <a:rPr lang="en-US" smtClean="0"/>
              <a:t>Click to edit Master title style</a:t>
            </a:r>
            <a:endParaRPr lang="en-US"/>
          </a:p>
        </p:txBody>
      </p:sp>
      <p:sp>
        <p:nvSpPr>
          <p:cNvPr id="3" name="Content Placeholder 2"/>
          <p:cNvSpPr>
            <a:spLocks noGrp="1"/>
          </p:cNvSpPr>
          <p:nvPr>
            <p:ph idx="1"/>
          </p:nvPr>
        </p:nvSpPr>
        <p:spPr>
          <a:xfrm>
            <a:off x="5177789" y="1315197"/>
            <a:ext cx="6165771" cy="6491398"/>
          </a:xfr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8913" y="2740343"/>
            <a:ext cx="3928141" cy="5076823"/>
          </a:xfrm>
        </p:spPr>
        <p:txBody>
          <a:bodyPr/>
          <a:lstStyle>
            <a:lvl1pPr marL="0" indent="0">
              <a:buNone/>
              <a:defRPr sz="2100"/>
            </a:lvl1pPr>
            <a:lvl2pPr marL="608945" indent="0">
              <a:buNone/>
              <a:defRPr sz="1900"/>
            </a:lvl2pPr>
            <a:lvl3pPr marL="1217889" indent="0">
              <a:buNone/>
              <a:defRPr sz="1600"/>
            </a:lvl3pPr>
            <a:lvl4pPr marL="1826834" indent="0">
              <a:buNone/>
              <a:defRPr sz="1300"/>
            </a:lvl4pPr>
            <a:lvl5pPr marL="2435779" indent="0">
              <a:buNone/>
              <a:defRPr sz="1300"/>
            </a:lvl5pPr>
            <a:lvl6pPr marL="3044723" indent="0">
              <a:buNone/>
              <a:defRPr sz="1300"/>
            </a:lvl6pPr>
            <a:lvl7pPr marL="3653668" indent="0">
              <a:buNone/>
              <a:defRPr sz="1300"/>
            </a:lvl7pPr>
            <a:lvl8pPr marL="4262613" indent="0">
              <a:buNone/>
              <a:defRPr sz="1300"/>
            </a:lvl8pPr>
            <a:lvl9pPr marL="4871557" indent="0">
              <a:buNone/>
              <a:defRPr sz="13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F83E982D-020D-4E86-9DB7-8275CA696D96}" type="datetimeFigureOut">
              <a:rPr lang="en-US"/>
              <a:pPr>
                <a:defRPr/>
              </a:pPr>
              <a:t>12/6/2014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5063CBE-E86E-47E2-9E57-2D356B98C0AB}" type="slidenum">
              <a:rPr lang="en-US"/>
              <a:pPr>
                <a:defRPr/>
              </a:pPr>
              <a:t>‹#›</a:t>
            </a:fld>
            <a:endParaRPr lang="en-US"/>
          </a:p>
        </p:txBody>
      </p:sp>
    </p:spTree>
    <p:extLst>
      <p:ext uri="{BB962C8B-B14F-4D97-AF65-F5344CB8AC3E}">
        <p14:creationId xmlns:p14="http://schemas.microsoft.com/office/powerpoint/2010/main" val="227227141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8913" y="608965"/>
            <a:ext cx="3928141" cy="2131378"/>
          </a:xfrm>
        </p:spPr>
        <p:txBody>
          <a:bodyPr anchor="b"/>
          <a:lstStyle>
            <a:lvl1pPr>
              <a:defRPr sz="4300"/>
            </a:lvl1pPr>
          </a:lstStyle>
          <a:p>
            <a:r>
              <a:rPr lang="en-US" smtClean="0"/>
              <a:t>Click to edit Master title style</a:t>
            </a:r>
            <a:endParaRPr lang="en-US"/>
          </a:p>
        </p:txBody>
      </p:sp>
      <p:sp>
        <p:nvSpPr>
          <p:cNvPr id="3" name="Picture Placeholder 2"/>
          <p:cNvSpPr>
            <a:spLocks noGrp="1"/>
          </p:cNvSpPr>
          <p:nvPr>
            <p:ph type="pic" idx="1"/>
          </p:nvPr>
        </p:nvSpPr>
        <p:spPr>
          <a:xfrm>
            <a:off x="5177789" y="1315197"/>
            <a:ext cx="6165771" cy="6491398"/>
          </a:xfrm>
        </p:spPr>
        <p:txBody>
          <a:bodyPr rtlCol="0">
            <a:normAutofit/>
          </a:bodyPr>
          <a:lstStyle>
            <a:lvl1pPr marL="0" indent="0">
              <a:buNone/>
              <a:defRPr sz="4300"/>
            </a:lvl1pPr>
            <a:lvl2pPr marL="608945" indent="0">
              <a:buNone/>
              <a:defRPr sz="3700"/>
            </a:lvl2pPr>
            <a:lvl3pPr marL="1217889" indent="0">
              <a:buNone/>
              <a:defRPr sz="3200"/>
            </a:lvl3pPr>
            <a:lvl4pPr marL="1826834" indent="0">
              <a:buNone/>
              <a:defRPr sz="2700"/>
            </a:lvl4pPr>
            <a:lvl5pPr marL="2435779" indent="0">
              <a:buNone/>
              <a:defRPr sz="2700"/>
            </a:lvl5pPr>
            <a:lvl6pPr marL="3044723" indent="0">
              <a:buNone/>
              <a:defRPr sz="2700"/>
            </a:lvl6pPr>
            <a:lvl7pPr marL="3653668" indent="0">
              <a:buNone/>
              <a:defRPr sz="2700"/>
            </a:lvl7pPr>
            <a:lvl8pPr marL="4262613" indent="0">
              <a:buNone/>
              <a:defRPr sz="2700"/>
            </a:lvl8pPr>
            <a:lvl9pPr marL="4871557" indent="0">
              <a:buNone/>
              <a:defRPr sz="2700"/>
            </a:lvl9pPr>
          </a:lstStyle>
          <a:p>
            <a:pPr lvl="0"/>
            <a:endParaRPr lang="en-US" noProof="0"/>
          </a:p>
        </p:txBody>
      </p:sp>
      <p:sp>
        <p:nvSpPr>
          <p:cNvPr id="4" name="Text Placeholder 3"/>
          <p:cNvSpPr>
            <a:spLocks noGrp="1"/>
          </p:cNvSpPr>
          <p:nvPr>
            <p:ph type="body" sz="half" idx="2"/>
          </p:nvPr>
        </p:nvSpPr>
        <p:spPr>
          <a:xfrm>
            <a:off x="838913" y="2740343"/>
            <a:ext cx="3928141" cy="5076823"/>
          </a:xfrm>
        </p:spPr>
        <p:txBody>
          <a:bodyPr/>
          <a:lstStyle>
            <a:lvl1pPr marL="0" indent="0">
              <a:buNone/>
              <a:defRPr sz="2100"/>
            </a:lvl1pPr>
            <a:lvl2pPr marL="608945" indent="0">
              <a:buNone/>
              <a:defRPr sz="1900"/>
            </a:lvl2pPr>
            <a:lvl3pPr marL="1217889" indent="0">
              <a:buNone/>
              <a:defRPr sz="1600"/>
            </a:lvl3pPr>
            <a:lvl4pPr marL="1826834" indent="0">
              <a:buNone/>
              <a:defRPr sz="1300"/>
            </a:lvl4pPr>
            <a:lvl5pPr marL="2435779" indent="0">
              <a:buNone/>
              <a:defRPr sz="1300"/>
            </a:lvl5pPr>
            <a:lvl6pPr marL="3044723" indent="0">
              <a:buNone/>
              <a:defRPr sz="1300"/>
            </a:lvl6pPr>
            <a:lvl7pPr marL="3653668" indent="0">
              <a:buNone/>
              <a:defRPr sz="1300"/>
            </a:lvl7pPr>
            <a:lvl8pPr marL="4262613" indent="0">
              <a:buNone/>
              <a:defRPr sz="1300"/>
            </a:lvl8pPr>
            <a:lvl9pPr marL="4871557" indent="0">
              <a:buNone/>
              <a:defRPr sz="13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FB00E7E6-ACD0-400B-912D-39DA2A63A26B}" type="datetimeFigureOut">
              <a:rPr lang="en-US"/>
              <a:pPr>
                <a:defRPr/>
              </a:pPr>
              <a:t>12/6/2014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1951962-8D8B-4B38-ABD4-9D57C098BCDE}" type="slidenum">
              <a:rPr lang="en-US"/>
              <a:pPr>
                <a:defRPr/>
              </a:pPr>
              <a:t>‹#›</a:t>
            </a:fld>
            <a:endParaRPr lang="en-US"/>
          </a:p>
        </p:txBody>
      </p:sp>
    </p:spTree>
    <p:extLst>
      <p:ext uri="{BB962C8B-B14F-4D97-AF65-F5344CB8AC3E}">
        <p14:creationId xmlns:p14="http://schemas.microsoft.com/office/powerpoint/2010/main" val="108554224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5DD3CE4-AF84-4437-8032-45B15794C282}" type="datetimeFigureOut">
              <a:rPr lang="en-US"/>
              <a:pPr>
                <a:defRPr/>
              </a:pPr>
              <a:t>12/6/2014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1B8D2DF-1F60-422A-B770-7BCB2BB5C96F}" type="slidenum">
              <a:rPr lang="en-US"/>
              <a:pPr>
                <a:defRPr/>
              </a:pPr>
              <a:t>‹#›</a:t>
            </a:fld>
            <a:endParaRPr lang="en-US"/>
          </a:p>
        </p:txBody>
      </p:sp>
    </p:spTree>
    <p:extLst>
      <p:ext uri="{BB962C8B-B14F-4D97-AF65-F5344CB8AC3E}">
        <p14:creationId xmlns:p14="http://schemas.microsoft.com/office/powerpoint/2010/main" val="9831251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15812" y="486326"/>
            <a:ext cx="2626162" cy="774104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7328" y="486326"/>
            <a:ext cx="7726243" cy="774104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98049315-D1D1-4472-A438-CDCF1A44C26E}" type="datetimeFigureOut">
              <a:rPr lang="en-US"/>
              <a:pPr>
                <a:defRPr/>
              </a:pPr>
              <a:t>12/6/2014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494A765-BC0A-411F-AD74-9A8B3F0E5B5F}" type="slidenum">
              <a:rPr lang="en-US"/>
              <a:pPr>
                <a:defRPr/>
              </a:pPr>
              <a:t>‹#›</a:t>
            </a:fld>
            <a:endParaRPr lang="en-US"/>
          </a:p>
        </p:txBody>
      </p:sp>
    </p:spTree>
    <p:extLst>
      <p:ext uri="{BB962C8B-B14F-4D97-AF65-F5344CB8AC3E}">
        <p14:creationId xmlns:p14="http://schemas.microsoft.com/office/powerpoint/2010/main" val="33394028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8965" y="365802"/>
            <a:ext cx="10961370" cy="1522413"/>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8965" y="2044685"/>
            <a:ext cx="5381306" cy="852127"/>
          </a:xfrm>
        </p:spPr>
        <p:txBody>
          <a:bodyPr anchor="b"/>
          <a:lstStyle>
            <a:lvl1pPr marL="0" indent="0">
              <a:buNone/>
              <a:defRPr sz="3200" b="1"/>
            </a:lvl1pPr>
            <a:lvl2pPr marL="607180" indent="0">
              <a:buNone/>
              <a:defRPr sz="2700" b="1"/>
            </a:lvl2pPr>
            <a:lvl3pPr marL="1214360" indent="0">
              <a:buNone/>
              <a:defRPr sz="2400" b="1"/>
            </a:lvl3pPr>
            <a:lvl4pPr marL="1821530" indent="0">
              <a:buNone/>
              <a:defRPr sz="2100" b="1"/>
            </a:lvl4pPr>
            <a:lvl5pPr marL="2428712" indent="0">
              <a:buNone/>
              <a:defRPr sz="2100" b="1"/>
            </a:lvl5pPr>
            <a:lvl6pPr marL="3035894" indent="0">
              <a:buNone/>
              <a:defRPr sz="2100" b="1"/>
            </a:lvl6pPr>
            <a:lvl7pPr marL="3643070" indent="0">
              <a:buNone/>
              <a:defRPr sz="2100" b="1"/>
            </a:lvl7pPr>
            <a:lvl8pPr marL="4250249" indent="0">
              <a:buNone/>
              <a:defRPr sz="2100" b="1"/>
            </a:lvl8pPr>
            <a:lvl9pPr marL="4857427" indent="0">
              <a:buNone/>
              <a:defRPr sz="2100" b="1"/>
            </a:lvl9pPr>
          </a:lstStyle>
          <a:p>
            <a:pPr lvl="0"/>
            <a:r>
              <a:rPr lang="en-US" smtClean="0"/>
              <a:t>Click to edit Master text styles</a:t>
            </a:r>
          </a:p>
        </p:txBody>
      </p:sp>
      <p:sp>
        <p:nvSpPr>
          <p:cNvPr id="4" name="Content Placeholder 3"/>
          <p:cNvSpPr>
            <a:spLocks noGrp="1"/>
          </p:cNvSpPr>
          <p:nvPr>
            <p:ph sz="half" idx="2"/>
          </p:nvPr>
        </p:nvSpPr>
        <p:spPr>
          <a:xfrm>
            <a:off x="608965" y="2896813"/>
            <a:ext cx="5381306" cy="5262896"/>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86917" y="2044685"/>
            <a:ext cx="5383420" cy="852127"/>
          </a:xfrm>
        </p:spPr>
        <p:txBody>
          <a:bodyPr anchor="b"/>
          <a:lstStyle>
            <a:lvl1pPr marL="0" indent="0">
              <a:buNone/>
              <a:defRPr sz="3200" b="1"/>
            </a:lvl1pPr>
            <a:lvl2pPr marL="607180" indent="0">
              <a:buNone/>
              <a:defRPr sz="2700" b="1"/>
            </a:lvl2pPr>
            <a:lvl3pPr marL="1214360" indent="0">
              <a:buNone/>
              <a:defRPr sz="2400" b="1"/>
            </a:lvl3pPr>
            <a:lvl4pPr marL="1821530" indent="0">
              <a:buNone/>
              <a:defRPr sz="2100" b="1"/>
            </a:lvl4pPr>
            <a:lvl5pPr marL="2428712" indent="0">
              <a:buNone/>
              <a:defRPr sz="2100" b="1"/>
            </a:lvl5pPr>
            <a:lvl6pPr marL="3035894" indent="0">
              <a:buNone/>
              <a:defRPr sz="2100" b="1"/>
            </a:lvl6pPr>
            <a:lvl7pPr marL="3643070" indent="0">
              <a:buNone/>
              <a:defRPr sz="2100" b="1"/>
            </a:lvl7pPr>
            <a:lvl8pPr marL="4250249" indent="0">
              <a:buNone/>
              <a:defRPr sz="2100" b="1"/>
            </a:lvl8pPr>
            <a:lvl9pPr marL="4857427" indent="0">
              <a:buNone/>
              <a:defRPr sz="2100" b="1"/>
            </a:lvl9pPr>
          </a:lstStyle>
          <a:p>
            <a:pPr lvl="0"/>
            <a:r>
              <a:rPr lang="en-US" smtClean="0"/>
              <a:t>Click to edit Master text styles</a:t>
            </a:r>
          </a:p>
        </p:txBody>
      </p:sp>
      <p:sp>
        <p:nvSpPr>
          <p:cNvPr id="6" name="Content Placeholder 5"/>
          <p:cNvSpPr>
            <a:spLocks noGrp="1"/>
          </p:cNvSpPr>
          <p:nvPr>
            <p:ph sz="quarter" idx="4"/>
          </p:nvPr>
        </p:nvSpPr>
        <p:spPr>
          <a:xfrm>
            <a:off x="6186917" y="2896813"/>
            <a:ext cx="5383420" cy="5262896"/>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AFB1C900-EC29-4DC3-B426-1510BBDBE0F9}" type="slidenum">
              <a:rPr lang="en-US"/>
              <a:pPr>
                <a:defRPr/>
              </a:pPr>
              <a:t>‹#›</a:t>
            </a:fld>
            <a:endParaRPr lang="en-US" dirty="0"/>
          </a:p>
        </p:txBody>
      </p:sp>
    </p:spTree>
    <p:extLst>
      <p:ext uri="{BB962C8B-B14F-4D97-AF65-F5344CB8AC3E}">
        <p14:creationId xmlns:p14="http://schemas.microsoft.com/office/powerpoint/2010/main" val="38112481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300" b="1">
                <a:solidFill>
                  <a:srgbClr val="002060"/>
                </a:solidFill>
              </a:defRPr>
            </a:lvl1pPr>
          </a:lstStyle>
          <a:p>
            <a:r>
              <a:rPr lang="en-US" dirty="0" smtClean="0"/>
              <a:t>Click to edit Master title style</a:t>
            </a:r>
            <a:endParaRPr lang="en-US" dirty="0"/>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9363BA5A-40D7-4FB0-85F3-BE8B1C2F0686}" type="slidenum">
              <a:rPr lang="en-US"/>
              <a:pPr>
                <a:defRPr/>
              </a:pPr>
              <a:t>‹#›</a:t>
            </a:fld>
            <a:endParaRPr lang="en-US" dirty="0"/>
          </a:p>
        </p:txBody>
      </p:sp>
    </p:spTree>
    <p:extLst>
      <p:ext uri="{BB962C8B-B14F-4D97-AF65-F5344CB8AC3E}">
        <p14:creationId xmlns:p14="http://schemas.microsoft.com/office/powerpoint/2010/main" val="5023907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2613271-49A5-4474-A668-EE923F82B698}" type="slidenum">
              <a:rPr lang="en-US"/>
              <a:pPr>
                <a:defRPr/>
              </a:pPr>
              <a:t>‹#›</a:t>
            </a:fld>
            <a:endParaRPr lang="en-US" dirty="0"/>
          </a:p>
        </p:txBody>
      </p:sp>
    </p:spTree>
    <p:extLst>
      <p:ext uri="{BB962C8B-B14F-4D97-AF65-F5344CB8AC3E}">
        <p14:creationId xmlns:p14="http://schemas.microsoft.com/office/powerpoint/2010/main" val="39802237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8968" y="363687"/>
            <a:ext cx="4006906" cy="1547786"/>
          </a:xfrm>
        </p:spPr>
        <p:txBody>
          <a:bodyPr anchor="b"/>
          <a:lstStyle>
            <a:lvl1pPr algn="l">
              <a:defRPr sz="2700" b="1"/>
            </a:lvl1pPr>
          </a:lstStyle>
          <a:p>
            <a:r>
              <a:rPr lang="en-US" smtClean="0"/>
              <a:t>Click to edit Master title style</a:t>
            </a:r>
            <a:endParaRPr lang="en-US"/>
          </a:p>
        </p:txBody>
      </p:sp>
      <p:sp>
        <p:nvSpPr>
          <p:cNvPr id="3" name="Content Placeholder 2"/>
          <p:cNvSpPr>
            <a:spLocks noGrp="1"/>
          </p:cNvSpPr>
          <p:nvPr>
            <p:ph idx="1"/>
          </p:nvPr>
        </p:nvSpPr>
        <p:spPr>
          <a:xfrm>
            <a:off x="4761768" y="363716"/>
            <a:ext cx="6808567" cy="7796021"/>
          </a:xfr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8968" y="1911502"/>
            <a:ext cx="4006906" cy="6248235"/>
          </a:xfrm>
        </p:spPr>
        <p:txBody>
          <a:bodyPr/>
          <a:lstStyle>
            <a:lvl1pPr marL="0" indent="0">
              <a:buNone/>
              <a:defRPr sz="1900"/>
            </a:lvl1pPr>
            <a:lvl2pPr marL="607180" indent="0">
              <a:buNone/>
              <a:defRPr sz="1600"/>
            </a:lvl2pPr>
            <a:lvl3pPr marL="1214360" indent="0">
              <a:buNone/>
              <a:defRPr sz="1300"/>
            </a:lvl3pPr>
            <a:lvl4pPr marL="1821530" indent="0">
              <a:buNone/>
              <a:defRPr sz="1200"/>
            </a:lvl4pPr>
            <a:lvl5pPr marL="2428712" indent="0">
              <a:buNone/>
              <a:defRPr sz="1200"/>
            </a:lvl5pPr>
            <a:lvl6pPr marL="3035894" indent="0">
              <a:buNone/>
              <a:defRPr sz="1200"/>
            </a:lvl6pPr>
            <a:lvl7pPr marL="3643070" indent="0">
              <a:buNone/>
              <a:defRPr sz="1200"/>
            </a:lvl7pPr>
            <a:lvl8pPr marL="4250249" indent="0">
              <a:buNone/>
              <a:defRPr sz="1200"/>
            </a:lvl8pPr>
            <a:lvl9pPr marL="4857427" indent="0">
              <a:buNone/>
              <a:defRPr sz="12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7B4F505-59A8-4B47-A58E-BC528AC31F73}" type="slidenum">
              <a:rPr lang="en-US"/>
              <a:pPr>
                <a:defRPr/>
              </a:pPr>
              <a:t>‹#›</a:t>
            </a:fld>
            <a:endParaRPr lang="en-US" dirty="0"/>
          </a:p>
        </p:txBody>
      </p:sp>
    </p:spTree>
    <p:extLst>
      <p:ext uri="{BB962C8B-B14F-4D97-AF65-F5344CB8AC3E}">
        <p14:creationId xmlns:p14="http://schemas.microsoft.com/office/powerpoint/2010/main" val="12323764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7228" y="6394132"/>
            <a:ext cx="7307580" cy="754864"/>
          </a:xfrm>
        </p:spPr>
        <p:txBody>
          <a:bodyPr anchor="b"/>
          <a:lstStyle>
            <a:lvl1pPr algn="l">
              <a:defRPr sz="2700" b="1"/>
            </a:lvl1pPr>
          </a:lstStyle>
          <a:p>
            <a:r>
              <a:rPr lang="en-US" smtClean="0"/>
              <a:t>Click to edit Master title style</a:t>
            </a:r>
            <a:endParaRPr lang="en-US"/>
          </a:p>
        </p:txBody>
      </p:sp>
      <p:sp>
        <p:nvSpPr>
          <p:cNvPr id="3" name="Picture Placeholder 2"/>
          <p:cNvSpPr>
            <a:spLocks noGrp="1"/>
          </p:cNvSpPr>
          <p:nvPr>
            <p:ph type="pic" idx="1"/>
          </p:nvPr>
        </p:nvSpPr>
        <p:spPr>
          <a:xfrm>
            <a:off x="2387228" y="816182"/>
            <a:ext cx="7307580" cy="5480685"/>
          </a:xfrm>
        </p:spPr>
        <p:txBody>
          <a:bodyPr/>
          <a:lstStyle>
            <a:lvl1pPr marL="0" indent="0">
              <a:buNone/>
              <a:defRPr sz="4300"/>
            </a:lvl1pPr>
            <a:lvl2pPr marL="607180" indent="0">
              <a:buNone/>
              <a:defRPr sz="3700"/>
            </a:lvl2pPr>
            <a:lvl3pPr marL="1214360" indent="0">
              <a:buNone/>
              <a:defRPr sz="3200"/>
            </a:lvl3pPr>
            <a:lvl4pPr marL="1821530" indent="0">
              <a:buNone/>
              <a:defRPr sz="2700"/>
            </a:lvl4pPr>
            <a:lvl5pPr marL="2428712" indent="0">
              <a:buNone/>
              <a:defRPr sz="2700"/>
            </a:lvl5pPr>
            <a:lvl6pPr marL="3035894" indent="0">
              <a:buNone/>
              <a:defRPr sz="2700"/>
            </a:lvl6pPr>
            <a:lvl7pPr marL="3643070" indent="0">
              <a:buNone/>
              <a:defRPr sz="2700"/>
            </a:lvl7pPr>
            <a:lvl8pPr marL="4250249" indent="0">
              <a:buNone/>
              <a:defRPr sz="2700"/>
            </a:lvl8pPr>
            <a:lvl9pPr marL="4857427" indent="0">
              <a:buNone/>
              <a:defRPr sz="2700"/>
            </a:lvl9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2387228" y="7148996"/>
            <a:ext cx="7307580" cy="1072031"/>
          </a:xfrm>
        </p:spPr>
        <p:txBody>
          <a:bodyPr/>
          <a:lstStyle>
            <a:lvl1pPr marL="0" indent="0">
              <a:buNone/>
              <a:defRPr sz="1900"/>
            </a:lvl1pPr>
            <a:lvl2pPr marL="607180" indent="0">
              <a:buNone/>
              <a:defRPr sz="1600"/>
            </a:lvl2pPr>
            <a:lvl3pPr marL="1214360" indent="0">
              <a:buNone/>
              <a:defRPr sz="1300"/>
            </a:lvl3pPr>
            <a:lvl4pPr marL="1821530" indent="0">
              <a:buNone/>
              <a:defRPr sz="1200"/>
            </a:lvl4pPr>
            <a:lvl5pPr marL="2428712" indent="0">
              <a:buNone/>
              <a:defRPr sz="1200"/>
            </a:lvl5pPr>
            <a:lvl6pPr marL="3035894" indent="0">
              <a:buNone/>
              <a:defRPr sz="1200"/>
            </a:lvl6pPr>
            <a:lvl7pPr marL="3643070" indent="0">
              <a:buNone/>
              <a:defRPr sz="1200"/>
            </a:lvl7pPr>
            <a:lvl8pPr marL="4250249" indent="0">
              <a:buNone/>
              <a:defRPr sz="1200"/>
            </a:lvl8pPr>
            <a:lvl9pPr marL="4857427" indent="0">
              <a:buNone/>
              <a:defRPr sz="12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C9F2199-BD7F-4507-BA4B-1559215C0852}" type="slidenum">
              <a:rPr lang="en-US"/>
              <a:pPr>
                <a:defRPr/>
              </a:pPr>
              <a:t>‹#›</a:t>
            </a:fld>
            <a:endParaRPr lang="en-US" dirty="0"/>
          </a:p>
        </p:txBody>
      </p:sp>
    </p:spTree>
    <p:extLst>
      <p:ext uri="{BB962C8B-B14F-4D97-AF65-F5344CB8AC3E}">
        <p14:creationId xmlns:p14="http://schemas.microsoft.com/office/powerpoint/2010/main" val="5678594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3.jpe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image" Target="../media/image5.jpeg"/><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4" descr="June 09 text whit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12180888" cy="913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p:nvPr>
        </p:nvSpPr>
        <p:spPr bwMode="auto">
          <a:xfrm>
            <a:off x="912814" y="101602"/>
            <a:ext cx="10353674" cy="811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436" tIns="60732" rIns="121436" bIns="60732" numCol="1" anchor="ctr" anchorCtr="0" compatLnSpc="1">
            <a:prstTxWarp prst="textNoShape">
              <a:avLst/>
            </a:prstTxWarp>
          </a:bodyPr>
          <a:lstStyle/>
          <a:p>
            <a:pPr lvl="0"/>
            <a:r>
              <a:rPr lang="en-US" altLang="en-US" smtClean="0"/>
              <a:t>Click to edit Master title style</a:t>
            </a:r>
          </a:p>
        </p:txBody>
      </p:sp>
      <p:sp>
        <p:nvSpPr>
          <p:cNvPr id="1028" name="Rectangle 3"/>
          <p:cNvSpPr>
            <a:spLocks noGrp="1" noChangeArrowheads="1"/>
          </p:cNvSpPr>
          <p:nvPr>
            <p:ph type="body" idx="1"/>
          </p:nvPr>
        </p:nvSpPr>
        <p:spPr bwMode="auto">
          <a:xfrm>
            <a:off x="912814" y="1217613"/>
            <a:ext cx="10353674" cy="690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436" tIns="60732" rIns="121436" bIns="60732"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 name="Rectangle 4"/>
          <p:cNvSpPr>
            <a:spLocks noGrp="1" noChangeArrowheads="1"/>
          </p:cNvSpPr>
          <p:nvPr>
            <p:ph type="dt" sz="half" idx="2"/>
          </p:nvPr>
        </p:nvSpPr>
        <p:spPr bwMode="auto">
          <a:xfrm>
            <a:off x="9540875" y="8423276"/>
            <a:ext cx="1522413" cy="609600"/>
          </a:xfrm>
          <a:prstGeom prst="rect">
            <a:avLst/>
          </a:prstGeom>
          <a:noFill/>
          <a:ln w="9525">
            <a:noFill/>
            <a:miter lim="800000"/>
            <a:headEnd/>
            <a:tailEnd/>
          </a:ln>
        </p:spPr>
        <p:txBody>
          <a:bodyPr vert="horz" wrap="square" lIns="121436" tIns="60732" rIns="121436" bIns="60732" numCol="1" anchor="ctr" anchorCtr="0" compatLnSpc="1">
            <a:prstTxWarp prst="textNoShape">
              <a:avLst/>
            </a:prstTxWarp>
          </a:bodyPr>
          <a:lstStyle>
            <a:lvl1pPr algn="ctr" defTabSz="911791" eaLnBrk="0" hangingPunct="0">
              <a:defRPr sz="1900">
                <a:solidFill>
                  <a:srgbClr val="000000"/>
                </a:solidFill>
                <a:latin typeface="Arial" charset="0"/>
                <a:ea typeface="ＭＳ Ｐゴシック" pitchFamily="1" charset="-128"/>
                <a:cs typeface="+mn-cs"/>
              </a:defRPr>
            </a:lvl1pPr>
          </a:lstStyle>
          <a:p>
            <a:pPr>
              <a:defRPr/>
            </a:pPr>
            <a:endParaRPr lang="en-US"/>
          </a:p>
        </p:txBody>
      </p:sp>
      <p:sp>
        <p:nvSpPr>
          <p:cNvPr id="1029" name="Rectangle 5"/>
          <p:cNvSpPr>
            <a:spLocks noGrp="1" noChangeArrowheads="1"/>
          </p:cNvSpPr>
          <p:nvPr>
            <p:ph type="ftr" sz="quarter" idx="3"/>
          </p:nvPr>
        </p:nvSpPr>
        <p:spPr bwMode="auto">
          <a:xfrm>
            <a:off x="2943225" y="8423276"/>
            <a:ext cx="6394450" cy="609600"/>
          </a:xfrm>
          <a:prstGeom prst="rect">
            <a:avLst/>
          </a:prstGeom>
          <a:noFill/>
          <a:ln w="9525">
            <a:noFill/>
            <a:miter lim="800000"/>
            <a:headEnd/>
            <a:tailEnd/>
          </a:ln>
        </p:spPr>
        <p:txBody>
          <a:bodyPr vert="horz" wrap="square" lIns="121436" tIns="60732" rIns="121436" bIns="60732" numCol="1" anchor="ctr" anchorCtr="0" compatLnSpc="1">
            <a:prstTxWarp prst="textNoShape">
              <a:avLst/>
            </a:prstTxWarp>
          </a:bodyPr>
          <a:lstStyle>
            <a:lvl1pPr algn="ctr" defTabSz="911791" eaLnBrk="0" hangingPunct="0">
              <a:defRPr sz="1900">
                <a:solidFill>
                  <a:srgbClr val="000000"/>
                </a:solidFill>
                <a:latin typeface="Arial" charset="0"/>
                <a:ea typeface="ＭＳ Ｐゴシック" pitchFamily="1" charset="-128"/>
                <a:cs typeface="+mn-cs"/>
              </a:defRPr>
            </a:lvl1pPr>
          </a:lstStyle>
          <a:p>
            <a:pPr>
              <a:defRPr/>
            </a:pPr>
            <a:endParaRPr lang="en-US"/>
          </a:p>
        </p:txBody>
      </p:sp>
      <p:sp>
        <p:nvSpPr>
          <p:cNvPr id="1030" name="Rectangle 6"/>
          <p:cNvSpPr>
            <a:spLocks noGrp="1" noChangeArrowheads="1"/>
          </p:cNvSpPr>
          <p:nvPr>
            <p:ph type="sldNum" sz="quarter" idx="4"/>
          </p:nvPr>
        </p:nvSpPr>
        <p:spPr bwMode="auto">
          <a:xfrm>
            <a:off x="11266490" y="8423276"/>
            <a:ext cx="811211" cy="609600"/>
          </a:xfrm>
          <a:prstGeom prst="rect">
            <a:avLst/>
          </a:prstGeom>
          <a:noFill/>
          <a:ln w="9525">
            <a:noFill/>
            <a:miter lim="800000"/>
            <a:headEnd/>
            <a:tailEnd/>
          </a:ln>
        </p:spPr>
        <p:txBody>
          <a:bodyPr vert="horz" wrap="square" lIns="121436" tIns="60732" rIns="121436" bIns="60732" numCol="1" anchor="ctr" anchorCtr="0" compatLnSpc="1">
            <a:prstTxWarp prst="textNoShape">
              <a:avLst/>
            </a:prstTxWarp>
          </a:bodyPr>
          <a:lstStyle>
            <a:lvl1pPr algn="ctr" defTabSz="911791" eaLnBrk="0" hangingPunct="0">
              <a:defRPr sz="1900">
                <a:solidFill>
                  <a:srgbClr val="000000"/>
                </a:solidFill>
                <a:latin typeface="Arial" charset="0"/>
                <a:ea typeface="ＭＳ Ｐゴシック" pitchFamily="1" charset="-128"/>
                <a:cs typeface="+mn-cs"/>
              </a:defRPr>
            </a:lvl1pPr>
          </a:lstStyle>
          <a:p>
            <a:pPr>
              <a:defRPr/>
            </a:pPr>
            <a:fld id="{A6625666-4384-470E-8BC8-D733CA6DDC36}" type="slidenum">
              <a:rPr lang="en-US"/>
              <a:pPr>
                <a:defRPr/>
              </a:pPr>
              <a:t>‹#›</a:t>
            </a:fld>
            <a:endParaRPr lang="en-US" dirty="0"/>
          </a:p>
        </p:txBody>
      </p:sp>
      <p:cxnSp>
        <p:nvCxnSpPr>
          <p:cNvPr id="9" name="Straight Connector 8"/>
          <p:cNvCxnSpPr/>
          <p:nvPr/>
        </p:nvCxnSpPr>
        <p:spPr bwMode="auto">
          <a:xfrm>
            <a:off x="0" y="1014413"/>
            <a:ext cx="12179300" cy="0"/>
          </a:xfrm>
          <a:prstGeom prst="line">
            <a:avLst/>
          </a:prstGeom>
          <a:ln>
            <a:headEnd type="none" w="med" len="med"/>
            <a:tailEnd type="none" w="med" len="med"/>
          </a:ln>
        </p:spPr>
        <p:style>
          <a:lnRef idx="2">
            <a:schemeClr val="accent1"/>
          </a:lnRef>
          <a:fillRef idx="0">
            <a:schemeClr val="accent1"/>
          </a:fillRef>
          <a:effectRef idx="1">
            <a:schemeClr val="accent1"/>
          </a:effectRef>
          <a:fontRef idx="minor">
            <a:schemeClr val="tx1"/>
          </a:fontRef>
        </p:style>
      </p:cxnSp>
      <p:pic>
        <p:nvPicPr>
          <p:cNvPr id="1033" name="Picture 4" descr="June 09 text white"/>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12180888" cy="913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 name="Straight Connector 10"/>
          <p:cNvCxnSpPr/>
          <p:nvPr userDrawn="1"/>
        </p:nvCxnSpPr>
        <p:spPr bwMode="auto">
          <a:xfrm>
            <a:off x="0" y="1014413"/>
            <a:ext cx="12179300" cy="0"/>
          </a:xfrm>
          <a:prstGeom prst="line">
            <a:avLst/>
          </a:prstGeom>
          <a:ln>
            <a:headEnd type="none" w="med" len="med"/>
            <a:tailEnd type="none" w="med" len="med"/>
          </a:ln>
        </p:spPr>
        <p:style>
          <a:lnRef idx="2">
            <a:schemeClr val="accent1"/>
          </a:lnRef>
          <a:fillRef idx="0">
            <a:schemeClr val="accent1"/>
          </a:fillRef>
          <a:effectRef idx="1">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4544" r:id="rId1"/>
    <p:sldLayoutId id="2147484534" r:id="rId2"/>
    <p:sldLayoutId id="2147484535" r:id="rId3"/>
    <p:sldLayoutId id="2147484536" r:id="rId4"/>
    <p:sldLayoutId id="2147484537" r:id="rId5"/>
    <p:sldLayoutId id="2147484538" r:id="rId6"/>
    <p:sldLayoutId id="2147484539" r:id="rId7"/>
    <p:sldLayoutId id="2147484540" r:id="rId8"/>
    <p:sldLayoutId id="2147484541" r:id="rId9"/>
    <p:sldLayoutId id="2147484542" r:id="rId10"/>
    <p:sldLayoutId id="2147484543" r:id="rId11"/>
  </p:sldLayoutIdLst>
  <p:hf hdr="0" ftr="0" dt="0"/>
  <p:txStyles>
    <p:titleStyle>
      <a:lvl1pPr algn="ctr" rtl="0" eaLnBrk="0" fontAlgn="base" hangingPunct="0">
        <a:spcBef>
          <a:spcPct val="0"/>
        </a:spcBef>
        <a:spcAft>
          <a:spcPct val="0"/>
        </a:spcAft>
        <a:defRPr sz="5900">
          <a:solidFill>
            <a:schemeClr val="tx2"/>
          </a:solidFill>
          <a:latin typeface="+mj-lt"/>
          <a:ea typeface="+mj-ea"/>
          <a:cs typeface="ＭＳ Ｐゴシック"/>
        </a:defRPr>
      </a:lvl1pPr>
      <a:lvl2pPr algn="ctr" rtl="0" eaLnBrk="0" fontAlgn="base" hangingPunct="0">
        <a:spcBef>
          <a:spcPct val="0"/>
        </a:spcBef>
        <a:spcAft>
          <a:spcPct val="0"/>
        </a:spcAft>
        <a:defRPr sz="5900">
          <a:solidFill>
            <a:schemeClr val="tx2"/>
          </a:solidFill>
          <a:latin typeface="Arial" charset="0"/>
          <a:ea typeface="ＭＳ Ｐゴシック" pitchFamily="1" charset="-128"/>
          <a:cs typeface="ＭＳ Ｐゴシック"/>
        </a:defRPr>
      </a:lvl2pPr>
      <a:lvl3pPr algn="ctr" rtl="0" eaLnBrk="0" fontAlgn="base" hangingPunct="0">
        <a:spcBef>
          <a:spcPct val="0"/>
        </a:spcBef>
        <a:spcAft>
          <a:spcPct val="0"/>
        </a:spcAft>
        <a:defRPr sz="5900">
          <a:solidFill>
            <a:schemeClr val="tx2"/>
          </a:solidFill>
          <a:latin typeface="Arial" charset="0"/>
          <a:ea typeface="ＭＳ Ｐゴシック" pitchFamily="1" charset="-128"/>
          <a:cs typeface="ＭＳ Ｐゴシック"/>
        </a:defRPr>
      </a:lvl3pPr>
      <a:lvl4pPr algn="ctr" rtl="0" eaLnBrk="0" fontAlgn="base" hangingPunct="0">
        <a:spcBef>
          <a:spcPct val="0"/>
        </a:spcBef>
        <a:spcAft>
          <a:spcPct val="0"/>
        </a:spcAft>
        <a:defRPr sz="5900">
          <a:solidFill>
            <a:schemeClr val="tx2"/>
          </a:solidFill>
          <a:latin typeface="Arial" charset="0"/>
          <a:ea typeface="ＭＳ Ｐゴシック" pitchFamily="1" charset="-128"/>
          <a:cs typeface="ＭＳ Ｐゴシック"/>
        </a:defRPr>
      </a:lvl4pPr>
      <a:lvl5pPr algn="ctr" rtl="0" eaLnBrk="0" fontAlgn="base" hangingPunct="0">
        <a:spcBef>
          <a:spcPct val="0"/>
        </a:spcBef>
        <a:spcAft>
          <a:spcPct val="0"/>
        </a:spcAft>
        <a:defRPr sz="5900">
          <a:solidFill>
            <a:schemeClr val="tx2"/>
          </a:solidFill>
          <a:latin typeface="Arial" charset="0"/>
          <a:ea typeface="ＭＳ Ｐゴシック" pitchFamily="1" charset="-128"/>
          <a:cs typeface="ＭＳ Ｐゴシック"/>
        </a:defRPr>
      </a:lvl5pPr>
      <a:lvl6pPr marL="607180" algn="ctr" rtl="0" eaLnBrk="1" fontAlgn="base" hangingPunct="1">
        <a:spcBef>
          <a:spcPct val="0"/>
        </a:spcBef>
        <a:spcAft>
          <a:spcPct val="0"/>
        </a:spcAft>
        <a:defRPr sz="5900">
          <a:solidFill>
            <a:schemeClr val="tx2"/>
          </a:solidFill>
          <a:latin typeface="Arial" charset="0"/>
          <a:ea typeface="ＭＳ Ｐゴシック" pitchFamily="1" charset="-128"/>
        </a:defRPr>
      </a:lvl6pPr>
      <a:lvl7pPr marL="1214360" algn="ctr" rtl="0" eaLnBrk="1" fontAlgn="base" hangingPunct="1">
        <a:spcBef>
          <a:spcPct val="0"/>
        </a:spcBef>
        <a:spcAft>
          <a:spcPct val="0"/>
        </a:spcAft>
        <a:defRPr sz="5900">
          <a:solidFill>
            <a:schemeClr val="tx2"/>
          </a:solidFill>
          <a:latin typeface="Arial" charset="0"/>
          <a:ea typeface="ＭＳ Ｐゴシック" pitchFamily="1" charset="-128"/>
        </a:defRPr>
      </a:lvl7pPr>
      <a:lvl8pPr marL="1821530" algn="ctr" rtl="0" eaLnBrk="1" fontAlgn="base" hangingPunct="1">
        <a:spcBef>
          <a:spcPct val="0"/>
        </a:spcBef>
        <a:spcAft>
          <a:spcPct val="0"/>
        </a:spcAft>
        <a:defRPr sz="5900">
          <a:solidFill>
            <a:schemeClr val="tx2"/>
          </a:solidFill>
          <a:latin typeface="Arial" charset="0"/>
          <a:ea typeface="ＭＳ Ｐゴシック" pitchFamily="1" charset="-128"/>
        </a:defRPr>
      </a:lvl8pPr>
      <a:lvl9pPr marL="2428712" algn="ctr" rtl="0" eaLnBrk="1" fontAlgn="base" hangingPunct="1">
        <a:spcBef>
          <a:spcPct val="0"/>
        </a:spcBef>
        <a:spcAft>
          <a:spcPct val="0"/>
        </a:spcAft>
        <a:defRPr sz="5900">
          <a:solidFill>
            <a:schemeClr val="tx2"/>
          </a:solidFill>
          <a:latin typeface="Arial" charset="0"/>
          <a:ea typeface="ＭＳ Ｐゴシック" pitchFamily="1" charset="-128"/>
        </a:defRPr>
      </a:lvl9pPr>
    </p:titleStyle>
    <p:bodyStyle>
      <a:lvl1pPr marL="450722" indent="-450722" algn="l" rtl="0" eaLnBrk="0" fontAlgn="base" hangingPunct="0">
        <a:spcBef>
          <a:spcPct val="20000"/>
        </a:spcBef>
        <a:spcAft>
          <a:spcPct val="0"/>
        </a:spcAft>
        <a:buChar char="•"/>
        <a:defRPr sz="4300">
          <a:solidFill>
            <a:schemeClr val="tx1"/>
          </a:solidFill>
          <a:latin typeface="+mn-lt"/>
          <a:ea typeface="+mn-ea"/>
          <a:cs typeface="ＭＳ Ｐゴシック"/>
        </a:defRPr>
      </a:lvl1pPr>
      <a:lvl2pPr marL="982383" indent="-374544" algn="l" rtl="0" eaLnBrk="0" fontAlgn="base" hangingPunct="0">
        <a:spcBef>
          <a:spcPct val="20000"/>
        </a:spcBef>
        <a:spcAft>
          <a:spcPct val="0"/>
        </a:spcAft>
        <a:buChar char="–"/>
        <a:defRPr sz="3700">
          <a:solidFill>
            <a:schemeClr val="tx1"/>
          </a:solidFill>
          <a:latin typeface="+mn-lt"/>
          <a:ea typeface="+mn-ea"/>
          <a:cs typeface="ＭＳ Ｐゴシック"/>
        </a:defRPr>
      </a:lvl2pPr>
      <a:lvl3pPr marL="1514041" indent="-299953" algn="l" rtl="0" eaLnBrk="0" fontAlgn="base" hangingPunct="0">
        <a:spcBef>
          <a:spcPct val="20000"/>
        </a:spcBef>
        <a:spcAft>
          <a:spcPct val="0"/>
        </a:spcAft>
        <a:buChar char="•"/>
        <a:defRPr sz="3200">
          <a:solidFill>
            <a:schemeClr val="tx1"/>
          </a:solidFill>
          <a:latin typeface="+mn-lt"/>
          <a:ea typeface="+mn-ea"/>
          <a:cs typeface="ＭＳ Ｐゴシック"/>
        </a:defRPr>
      </a:lvl3pPr>
      <a:lvl4pPr marL="2121883" indent="-299953" algn="l" rtl="0" eaLnBrk="0" fontAlgn="base" hangingPunct="0">
        <a:spcBef>
          <a:spcPct val="20000"/>
        </a:spcBef>
        <a:spcAft>
          <a:spcPct val="0"/>
        </a:spcAft>
        <a:buChar char="–"/>
        <a:defRPr sz="2700">
          <a:solidFill>
            <a:schemeClr val="tx1"/>
          </a:solidFill>
          <a:latin typeface="+mn-lt"/>
          <a:ea typeface="+mn-ea"/>
          <a:cs typeface="ＭＳ Ｐゴシック"/>
        </a:defRPr>
      </a:lvl4pPr>
      <a:lvl5pPr marL="2729721" indent="-299953" algn="l" rtl="0" eaLnBrk="0" fontAlgn="base" hangingPunct="0">
        <a:spcBef>
          <a:spcPct val="20000"/>
        </a:spcBef>
        <a:spcAft>
          <a:spcPct val="0"/>
        </a:spcAft>
        <a:buChar char="»"/>
        <a:defRPr sz="2700">
          <a:solidFill>
            <a:schemeClr val="tx1"/>
          </a:solidFill>
          <a:latin typeface="+mn-lt"/>
          <a:ea typeface="+mn-ea"/>
          <a:cs typeface="ＭＳ Ｐゴシック"/>
        </a:defRPr>
      </a:lvl5pPr>
      <a:lvl6pPr marL="3339482" indent="-303581" algn="l" rtl="0" eaLnBrk="1" fontAlgn="base" hangingPunct="1">
        <a:spcBef>
          <a:spcPct val="20000"/>
        </a:spcBef>
        <a:spcAft>
          <a:spcPct val="0"/>
        </a:spcAft>
        <a:buChar char="»"/>
        <a:defRPr sz="2700">
          <a:solidFill>
            <a:schemeClr val="tx1"/>
          </a:solidFill>
          <a:latin typeface="+mn-lt"/>
          <a:ea typeface="+mn-ea"/>
        </a:defRPr>
      </a:lvl6pPr>
      <a:lvl7pPr marL="3946659" indent="-303581" algn="l" rtl="0" eaLnBrk="1" fontAlgn="base" hangingPunct="1">
        <a:spcBef>
          <a:spcPct val="20000"/>
        </a:spcBef>
        <a:spcAft>
          <a:spcPct val="0"/>
        </a:spcAft>
        <a:buChar char="»"/>
        <a:defRPr sz="2700">
          <a:solidFill>
            <a:schemeClr val="tx1"/>
          </a:solidFill>
          <a:latin typeface="+mn-lt"/>
          <a:ea typeface="+mn-ea"/>
        </a:defRPr>
      </a:lvl7pPr>
      <a:lvl8pPr marL="4553846" indent="-303581" algn="l" rtl="0" eaLnBrk="1" fontAlgn="base" hangingPunct="1">
        <a:spcBef>
          <a:spcPct val="20000"/>
        </a:spcBef>
        <a:spcAft>
          <a:spcPct val="0"/>
        </a:spcAft>
        <a:buChar char="»"/>
        <a:defRPr sz="2700">
          <a:solidFill>
            <a:schemeClr val="tx1"/>
          </a:solidFill>
          <a:latin typeface="+mn-lt"/>
          <a:ea typeface="+mn-ea"/>
        </a:defRPr>
      </a:lvl8pPr>
      <a:lvl9pPr marL="5161015" indent="-303581" algn="l" rtl="0" eaLnBrk="1" fontAlgn="base" hangingPunct="1">
        <a:spcBef>
          <a:spcPct val="20000"/>
        </a:spcBef>
        <a:spcAft>
          <a:spcPct val="0"/>
        </a:spcAft>
        <a:buChar char="»"/>
        <a:defRPr sz="2700">
          <a:solidFill>
            <a:schemeClr val="tx1"/>
          </a:solidFill>
          <a:latin typeface="+mn-lt"/>
          <a:ea typeface="+mn-ea"/>
        </a:defRPr>
      </a:lvl9pPr>
    </p:bodyStyle>
    <p:otherStyle>
      <a:defPPr>
        <a:defRPr lang="en-US"/>
      </a:defPPr>
      <a:lvl1pPr marL="0" algn="l" defTabSz="1214360" rtl="0" eaLnBrk="1" latinLnBrk="0" hangingPunct="1">
        <a:defRPr sz="2400" kern="1200">
          <a:solidFill>
            <a:schemeClr val="tx1"/>
          </a:solidFill>
          <a:latin typeface="+mn-lt"/>
          <a:ea typeface="+mn-ea"/>
          <a:cs typeface="+mn-cs"/>
        </a:defRPr>
      </a:lvl1pPr>
      <a:lvl2pPr marL="607180" algn="l" defTabSz="1214360" rtl="0" eaLnBrk="1" latinLnBrk="0" hangingPunct="1">
        <a:defRPr sz="2400" kern="1200">
          <a:solidFill>
            <a:schemeClr val="tx1"/>
          </a:solidFill>
          <a:latin typeface="+mn-lt"/>
          <a:ea typeface="+mn-ea"/>
          <a:cs typeface="+mn-cs"/>
        </a:defRPr>
      </a:lvl2pPr>
      <a:lvl3pPr marL="1214360" algn="l" defTabSz="1214360" rtl="0" eaLnBrk="1" latinLnBrk="0" hangingPunct="1">
        <a:defRPr sz="2400" kern="1200">
          <a:solidFill>
            <a:schemeClr val="tx1"/>
          </a:solidFill>
          <a:latin typeface="+mn-lt"/>
          <a:ea typeface="+mn-ea"/>
          <a:cs typeface="+mn-cs"/>
        </a:defRPr>
      </a:lvl3pPr>
      <a:lvl4pPr marL="1821530" algn="l" defTabSz="1214360" rtl="0" eaLnBrk="1" latinLnBrk="0" hangingPunct="1">
        <a:defRPr sz="2400" kern="1200">
          <a:solidFill>
            <a:schemeClr val="tx1"/>
          </a:solidFill>
          <a:latin typeface="+mn-lt"/>
          <a:ea typeface="+mn-ea"/>
          <a:cs typeface="+mn-cs"/>
        </a:defRPr>
      </a:lvl4pPr>
      <a:lvl5pPr marL="2428712" algn="l" defTabSz="1214360" rtl="0" eaLnBrk="1" latinLnBrk="0" hangingPunct="1">
        <a:defRPr sz="2400" kern="1200">
          <a:solidFill>
            <a:schemeClr val="tx1"/>
          </a:solidFill>
          <a:latin typeface="+mn-lt"/>
          <a:ea typeface="+mn-ea"/>
          <a:cs typeface="+mn-cs"/>
        </a:defRPr>
      </a:lvl5pPr>
      <a:lvl6pPr marL="3035894" algn="l" defTabSz="1214360" rtl="0" eaLnBrk="1" latinLnBrk="0" hangingPunct="1">
        <a:defRPr sz="2400" kern="1200">
          <a:solidFill>
            <a:schemeClr val="tx1"/>
          </a:solidFill>
          <a:latin typeface="+mn-lt"/>
          <a:ea typeface="+mn-ea"/>
          <a:cs typeface="+mn-cs"/>
        </a:defRPr>
      </a:lvl6pPr>
      <a:lvl7pPr marL="3643070" algn="l" defTabSz="1214360" rtl="0" eaLnBrk="1" latinLnBrk="0" hangingPunct="1">
        <a:defRPr sz="2400" kern="1200">
          <a:solidFill>
            <a:schemeClr val="tx1"/>
          </a:solidFill>
          <a:latin typeface="+mn-lt"/>
          <a:ea typeface="+mn-ea"/>
          <a:cs typeface="+mn-cs"/>
        </a:defRPr>
      </a:lvl7pPr>
      <a:lvl8pPr marL="4250249" algn="l" defTabSz="1214360" rtl="0" eaLnBrk="1" latinLnBrk="0" hangingPunct="1">
        <a:defRPr sz="2400" kern="1200">
          <a:solidFill>
            <a:schemeClr val="tx1"/>
          </a:solidFill>
          <a:latin typeface="+mn-lt"/>
          <a:ea typeface="+mn-ea"/>
          <a:cs typeface="+mn-cs"/>
        </a:defRPr>
      </a:lvl8pPr>
      <a:lvl9pPr marL="4857427" algn="l" defTabSz="121436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4" descr="June 09 text whit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0" y="0"/>
            <a:ext cx="12180888" cy="913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Rectangle 2"/>
          <p:cNvSpPr>
            <a:spLocks noGrp="1" noChangeArrowheads="1"/>
          </p:cNvSpPr>
          <p:nvPr>
            <p:ph type="title"/>
          </p:nvPr>
        </p:nvSpPr>
        <p:spPr bwMode="auto">
          <a:xfrm>
            <a:off x="912814" y="101602"/>
            <a:ext cx="10353674" cy="811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183" tIns="60611" rIns="121183" bIns="60611" numCol="1" anchor="ctr" anchorCtr="0" compatLnSpc="1">
            <a:prstTxWarp prst="textNoShape">
              <a:avLst/>
            </a:prstTxWarp>
          </a:bodyPr>
          <a:lstStyle/>
          <a:p>
            <a:pPr lvl="0"/>
            <a:r>
              <a:rPr lang="en-US" altLang="en-US" smtClean="0"/>
              <a:t>Click to edit Master title style</a:t>
            </a:r>
          </a:p>
        </p:txBody>
      </p:sp>
      <p:sp>
        <p:nvSpPr>
          <p:cNvPr id="2052" name="Rectangle 3"/>
          <p:cNvSpPr>
            <a:spLocks noGrp="1" noChangeArrowheads="1"/>
          </p:cNvSpPr>
          <p:nvPr>
            <p:ph type="body" idx="1"/>
          </p:nvPr>
        </p:nvSpPr>
        <p:spPr bwMode="auto">
          <a:xfrm>
            <a:off x="912814" y="1217613"/>
            <a:ext cx="10353674" cy="690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183" tIns="60611" rIns="121183" bIns="60611"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9540875" y="8423276"/>
            <a:ext cx="1522413" cy="609600"/>
          </a:xfrm>
          <a:prstGeom prst="rect">
            <a:avLst/>
          </a:prstGeom>
          <a:noFill/>
          <a:ln w="9525">
            <a:noFill/>
            <a:miter lim="800000"/>
            <a:headEnd/>
            <a:tailEnd/>
          </a:ln>
        </p:spPr>
        <p:txBody>
          <a:bodyPr vert="horz" wrap="square" lIns="121183" tIns="60611" rIns="121183" bIns="60611" numCol="1" anchor="ctr" anchorCtr="0" compatLnSpc="1">
            <a:prstTxWarp prst="textNoShape">
              <a:avLst/>
            </a:prstTxWarp>
          </a:bodyPr>
          <a:lstStyle>
            <a:lvl1pPr algn="ctr" defTabSz="910105">
              <a:defRPr sz="1900">
                <a:solidFill>
                  <a:srgbClr val="000000"/>
                </a:solidFill>
                <a:latin typeface="Arial" pitchFamily="34" charset="0"/>
                <a:ea typeface="ＭＳ Ｐゴシック"/>
                <a:cs typeface="+mn-cs"/>
              </a:defRPr>
            </a:lvl1pPr>
          </a:lstStyle>
          <a:p>
            <a:pPr>
              <a:defRPr/>
            </a:pPr>
            <a:fld id="{892D7A52-3738-4533-84C7-A173AF813E51}" type="datetime1">
              <a:rPr lang="en-US"/>
              <a:pPr>
                <a:defRPr/>
              </a:pPr>
              <a:t>12/6/2014</a:t>
            </a:fld>
            <a:endParaRPr lang="en-US" dirty="0"/>
          </a:p>
        </p:txBody>
      </p:sp>
      <p:sp>
        <p:nvSpPr>
          <p:cNvPr id="1029" name="Rectangle 5"/>
          <p:cNvSpPr>
            <a:spLocks noGrp="1" noChangeArrowheads="1"/>
          </p:cNvSpPr>
          <p:nvPr>
            <p:ph type="ftr" sz="quarter" idx="3"/>
          </p:nvPr>
        </p:nvSpPr>
        <p:spPr bwMode="auto">
          <a:xfrm>
            <a:off x="2943225" y="8423276"/>
            <a:ext cx="6394450" cy="609600"/>
          </a:xfrm>
          <a:prstGeom prst="rect">
            <a:avLst/>
          </a:prstGeom>
          <a:noFill/>
          <a:ln w="9525">
            <a:noFill/>
            <a:miter lim="800000"/>
            <a:headEnd/>
            <a:tailEnd/>
          </a:ln>
        </p:spPr>
        <p:txBody>
          <a:bodyPr vert="horz" wrap="square" lIns="121183" tIns="60611" rIns="121183" bIns="60611" numCol="1" anchor="ctr" anchorCtr="0" compatLnSpc="1">
            <a:prstTxWarp prst="textNoShape">
              <a:avLst/>
            </a:prstTxWarp>
          </a:bodyPr>
          <a:lstStyle>
            <a:lvl1pPr algn="ctr" defTabSz="910105">
              <a:defRPr sz="1900">
                <a:solidFill>
                  <a:srgbClr val="000000"/>
                </a:solidFill>
                <a:latin typeface="Arial" pitchFamily="34" charset="0"/>
                <a:ea typeface="ＭＳ Ｐゴシック"/>
                <a:cs typeface="+mn-cs"/>
              </a:defRPr>
            </a:lvl1pPr>
          </a:lstStyle>
          <a:p>
            <a:pPr>
              <a:defRPr/>
            </a:pPr>
            <a:endParaRPr lang="en-US"/>
          </a:p>
        </p:txBody>
      </p:sp>
      <p:sp>
        <p:nvSpPr>
          <p:cNvPr id="1030" name="Rectangle 6"/>
          <p:cNvSpPr>
            <a:spLocks noGrp="1" noChangeArrowheads="1"/>
          </p:cNvSpPr>
          <p:nvPr>
            <p:ph type="sldNum" sz="quarter" idx="4"/>
          </p:nvPr>
        </p:nvSpPr>
        <p:spPr bwMode="auto">
          <a:xfrm>
            <a:off x="11266490" y="8423276"/>
            <a:ext cx="811211" cy="609600"/>
          </a:xfrm>
          <a:prstGeom prst="rect">
            <a:avLst/>
          </a:prstGeom>
          <a:noFill/>
          <a:ln w="9525">
            <a:noFill/>
            <a:miter lim="800000"/>
            <a:headEnd/>
            <a:tailEnd/>
          </a:ln>
        </p:spPr>
        <p:txBody>
          <a:bodyPr vert="horz" wrap="square" lIns="121183" tIns="60611" rIns="121183" bIns="60611" numCol="1" anchor="ctr" anchorCtr="0" compatLnSpc="1">
            <a:prstTxWarp prst="textNoShape">
              <a:avLst/>
            </a:prstTxWarp>
          </a:bodyPr>
          <a:lstStyle>
            <a:lvl1pPr algn="ctr" defTabSz="910105">
              <a:defRPr sz="1900">
                <a:solidFill>
                  <a:srgbClr val="000000"/>
                </a:solidFill>
                <a:latin typeface="Arial" pitchFamily="34" charset="0"/>
                <a:ea typeface="ＭＳ Ｐゴシック"/>
                <a:cs typeface="+mn-cs"/>
              </a:defRPr>
            </a:lvl1pPr>
          </a:lstStyle>
          <a:p>
            <a:pPr>
              <a:defRPr/>
            </a:pPr>
            <a:fld id="{BBA89BD5-664C-432C-996D-1216D5522260}" type="slidenum">
              <a:rPr lang="en-US"/>
              <a:pPr>
                <a:defRPr/>
              </a:pPr>
              <a:t>‹#›</a:t>
            </a:fld>
            <a:endParaRPr lang="en-US" dirty="0"/>
          </a:p>
        </p:txBody>
      </p:sp>
      <p:cxnSp>
        <p:nvCxnSpPr>
          <p:cNvPr id="9" name="Straight Connector 8"/>
          <p:cNvCxnSpPr/>
          <p:nvPr/>
        </p:nvCxnSpPr>
        <p:spPr bwMode="auto">
          <a:xfrm>
            <a:off x="0" y="1014413"/>
            <a:ext cx="12179300" cy="0"/>
          </a:xfrm>
          <a:prstGeom prst="line">
            <a:avLst/>
          </a:prstGeom>
          <a:ln>
            <a:headEnd type="none" w="med" len="med"/>
            <a:tailEnd type="none" w="med" len="med"/>
          </a:ln>
        </p:spPr>
        <p:style>
          <a:lnRef idx="2">
            <a:schemeClr val="accent1"/>
          </a:lnRef>
          <a:fillRef idx="0">
            <a:schemeClr val="accent1"/>
          </a:fillRef>
          <a:effectRef idx="1">
            <a:schemeClr val="accent1"/>
          </a:effectRef>
          <a:fontRef idx="minor">
            <a:schemeClr val="tx1"/>
          </a:fontRef>
        </p:style>
      </p:cxnSp>
      <p:pic>
        <p:nvPicPr>
          <p:cNvPr id="2057" name="Picture 4" descr="June 09 text whit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0" y="0"/>
            <a:ext cx="12180888" cy="913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545" r:id="rId1"/>
    <p:sldLayoutId id="2147484546" r:id="rId2"/>
    <p:sldLayoutId id="2147484547" r:id="rId3"/>
    <p:sldLayoutId id="2147484548" r:id="rId4"/>
    <p:sldLayoutId id="2147484549" r:id="rId5"/>
    <p:sldLayoutId id="2147484550" r:id="rId6"/>
    <p:sldLayoutId id="2147484551" r:id="rId7"/>
    <p:sldLayoutId id="2147484552" r:id="rId8"/>
    <p:sldLayoutId id="2147484553" r:id="rId9"/>
    <p:sldLayoutId id="2147484554" r:id="rId10"/>
    <p:sldLayoutId id="2147484555" r:id="rId11"/>
    <p:sldLayoutId id="2147484556" r:id="rId12"/>
    <p:sldLayoutId id="2147484557" r:id="rId13"/>
  </p:sldLayoutIdLst>
  <p:timing>
    <p:tnLst>
      <p:par>
        <p:cTn id="1" dur="indefinite" restart="never" nodeType="tmRoot"/>
      </p:par>
    </p:tnLst>
  </p:timing>
  <p:hf hdr="0" ftr="0" dt="0"/>
  <p:txStyles>
    <p:titleStyle>
      <a:lvl1pPr algn="ctr" rtl="0" eaLnBrk="0" fontAlgn="base" hangingPunct="0">
        <a:spcBef>
          <a:spcPct val="0"/>
        </a:spcBef>
        <a:spcAft>
          <a:spcPct val="0"/>
        </a:spcAft>
        <a:defRPr sz="5900">
          <a:solidFill>
            <a:schemeClr val="tx2"/>
          </a:solidFill>
          <a:latin typeface="+mj-lt"/>
          <a:ea typeface="ＭＳ Ｐゴシック" pitchFamily="34" charset="-128"/>
          <a:cs typeface="ＭＳ Ｐゴシック"/>
        </a:defRPr>
      </a:lvl1pPr>
      <a:lvl2pPr algn="ctr" rtl="0" eaLnBrk="0" fontAlgn="base" hangingPunct="0">
        <a:spcBef>
          <a:spcPct val="0"/>
        </a:spcBef>
        <a:spcAft>
          <a:spcPct val="0"/>
        </a:spcAft>
        <a:defRPr sz="5900">
          <a:solidFill>
            <a:schemeClr val="tx2"/>
          </a:solidFill>
          <a:latin typeface="Arial" charset="0"/>
          <a:ea typeface="ＭＳ Ｐゴシック" pitchFamily="34" charset="-128"/>
          <a:cs typeface="ＭＳ Ｐゴシック"/>
        </a:defRPr>
      </a:lvl2pPr>
      <a:lvl3pPr algn="ctr" rtl="0" eaLnBrk="0" fontAlgn="base" hangingPunct="0">
        <a:spcBef>
          <a:spcPct val="0"/>
        </a:spcBef>
        <a:spcAft>
          <a:spcPct val="0"/>
        </a:spcAft>
        <a:defRPr sz="5900">
          <a:solidFill>
            <a:schemeClr val="tx2"/>
          </a:solidFill>
          <a:latin typeface="Arial" charset="0"/>
          <a:ea typeface="ＭＳ Ｐゴシック" pitchFamily="34" charset="-128"/>
          <a:cs typeface="ＭＳ Ｐゴシック"/>
        </a:defRPr>
      </a:lvl3pPr>
      <a:lvl4pPr algn="ctr" rtl="0" eaLnBrk="0" fontAlgn="base" hangingPunct="0">
        <a:spcBef>
          <a:spcPct val="0"/>
        </a:spcBef>
        <a:spcAft>
          <a:spcPct val="0"/>
        </a:spcAft>
        <a:defRPr sz="5900">
          <a:solidFill>
            <a:schemeClr val="tx2"/>
          </a:solidFill>
          <a:latin typeface="Arial" charset="0"/>
          <a:ea typeface="ＭＳ Ｐゴシック" pitchFamily="34" charset="-128"/>
          <a:cs typeface="ＭＳ Ｐゴシック"/>
        </a:defRPr>
      </a:lvl4pPr>
      <a:lvl5pPr algn="ctr" rtl="0" eaLnBrk="0" fontAlgn="base" hangingPunct="0">
        <a:spcBef>
          <a:spcPct val="0"/>
        </a:spcBef>
        <a:spcAft>
          <a:spcPct val="0"/>
        </a:spcAft>
        <a:defRPr sz="5900">
          <a:solidFill>
            <a:schemeClr val="tx2"/>
          </a:solidFill>
          <a:latin typeface="Arial" charset="0"/>
          <a:ea typeface="ＭＳ Ｐゴシック" pitchFamily="34" charset="-128"/>
          <a:cs typeface="ＭＳ Ｐゴシック"/>
        </a:defRPr>
      </a:lvl5pPr>
      <a:lvl6pPr marL="605915" algn="ctr" rtl="0" eaLnBrk="1" fontAlgn="base" hangingPunct="1">
        <a:spcBef>
          <a:spcPct val="0"/>
        </a:spcBef>
        <a:spcAft>
          <a:spcPct val="0"/>
        </a:spcAft>
        <a:defRPr sz="5900">
          <a:solidFill>
            <a:schemeClr val="tx2"/>
          </a:solidFill>
          <a:latin typeface="Arial" charset="0"/>
          <a:ea typeface="ＭＳ Ｐゴシック" pitchFamily="1" charset="-128"/>
        </a:defRPr>
      </a:lvl6pPr>
      <a:lvl7pPr marL="1211824" algn="ctr" rtl="0" eaLnBrk="1" fontAlgn="base" hangingPunct="1">
        <a:spcBef>
          <a:spcPct val="0"/>
        </a:spcBef>
        <a:spcAft>
          <a:spcPct val="0"/>
        </a:spcAft>
        <a:defRPr sz="5900">
          <a:solidFill>
            <a:schemeClr val="tx2"/>
          </a:solidFill>
          <a:latin typeface="Arial" charset="0"/>
          <a:ea typeface="ＭＳ Ｐゴシック" pitchFamily="1" charset="-128"/>
        </a:defRPr>
      </a:lvl7pPr>
      <a:lvl8pPr marL="1817729" algn="ctr" rtl="0" eaLnBrk="1" fontAlgn="base" hangingPunct="1">
        <a:spcBef>
          <a:spcPct val="0"/>
        </a:spcBef>
        <a:spcAft>
          <a:spcPct val="0"/>
        </a:spcAft>
        <a:defRPr sz="5900">
          <a:solidFill>
            <a:schemeClr val="tx2"/>
          </a:solidFill>
          <a:latin typeface="Arial" charset="0"/>
          <a:ea typeface="ＭＳ Ｐゴシック" pitchFamily="1" charset="-128"/>
        </a:defRPr>
      </a:lvl8pPr>
      <a:lvl9pPr marL="2423648" algn="ctr" rtl="0" eaLnBrk="1" fontAlgn="base" hangingPunct="1">
        <a:spcBef>
          <a:spcPct val="0"/>
        </a:spcBef>
        <a:spcAft>
          <a:spcPct val="0"/>
        </a:spcAft>
        <a:defRPr sz="5900">
          <a:solidFill>
            <a:schemeClr val="tx2"/>
          </a:solidFill>
          <a:latin typeface="Arial" charset="0"/>
          <a:ea typeface="ＭＳ Ｐゴシック" pitchFamily="1" charset="-128"/>
        </a:defRPr>
      </a:lvl9pPr>
    </p:titleStyle>
    <p:bodyStyle>
      <a:lvl1pPr marL="449135" indent="-449135" algn="l" rtl="0" eaLnBrk="0" fontAlgn="base" hangingPunct="0">
        <a:spcBef>
          <a:spcPct val="20000"/>
        </a:spcBef>
        <a:spcAft>
          <a:spcPct val="0"/>
        </a:spcAft>
        <a:buChar char="•"/>
        <a:defRPr sz="4300">
          <a:solidFill>
            <a:schemeClr val="tx1"/>
          </a:solidFill>
          <a:latin typeface="+mn-lt"/>
          <a:ea typeface="ＭＳ Ｐゴシック" pitchFamily="34" charset="-128"/>
          <a:cs typeface="ＭＳ Ｐゴシック"/>
        </a:defRPr>
      </a:lvl1pPr>
      <a:lvl2pPr marL="979209" indent="-372956" algn="l" rtl="0" eaLnBrk="0" fontAlgn="base" hangingPunct="0">
        <a:spcBef>
          <a:spcPct val="20000"/>
        </a:spcBef>
        <a:spcAft>
          <a:spcPct val="0"/>
        </a:spcAft>
        <a:buChar char="–"/>
        <a:defRPr sz="3700">
          <a:solidFill>
            <a:schemeClr val="tx1"/>
          </a:solidFill>
          <a:latin typeface="+mn-lt"/>
          <a:ea typeface="ＭＳ Ｐゴシック" pitchFamily="34" charset="-128"/>
          <a:cs typeface="ＭＳ Ｐゴシック"/>
        </a:defRPr>
      </a:lvl2pPr>
      <a:lvl3pPr marL="1510870" indent="-296779" algn="l" rtl="0" eaLnBrk="0" fontAlgn="base" hangingPunct="0">
        <a:spcBef>
          <a:spcPct val="20000"/>
        </a:spcBef>
        <a:spcAft>
          <a:spcPct val="0"/>
        </a:spcAft>
        <a:buChar char="•"/>
        <a:defRPr sz="3200">
          <a:solidFill>
            <a:schemeClr val="tx1"/>
          </a:solidFill>
          <a:latin typeface="+mn-lt"/>
          <a:ea typeface="ＭＳ Ｐゴシック" pitchFamily="34" charset="-128"/>
          <a:cs typeface="ＭＳ Ｐゴシック"/>
        </a:defRPr>
      </a:lvl3pPr>
      <a:lvl4pPr marL="2117120" indent="-296779" algn="l" rtl="0" eaLnBrk="0" fontAlgn="base" hangingPunct="0">
        <a:spcBef>
          <a:spcPct val="20000"/>
        </a:spcBef>
        <a:spcAft>
          <a:spcPct val="0"/>
        </a:spcAft>
        <a:buChar char="–"/>
        <a:defRPr sz="2700">
          <a:solidFill>
            <a:schemeClr val="tx1"/>
          </a:solidFill>
          <a:latin typeface="+mn-lt"/>
          <a:ea typeface="ＭＳ Ｐゴシック" pitchFamily="34" charset="-128"/>
          <a:cs typeface="ＭＳ Ｐゴシック"/>
        </a:defRPr>
      </a:lvl4pPr>
      <a:lvl5pPr marL="2721787" indent="-296779" algn="l" rtl="0" eaLnBrk="0" fontAlgn="base" hangingPunct="0">
        <a:spcBef>
          <a:spcPct val="20000"/>
        </a:spcBef>
        <a:spcAft>
          <a:spcPct val="0"/>
        </a:spcAft>
        <a:buChar char="»"/>
        <a:defRPr sz="2700">
          <a:solidFill>
            <a:schemeClr val="tx1"/>
          </a:solidFill>
          <a:latin typeface="+mn-lt"/>
          <a:ea typeface="ＭＳ Ｐゴシック" pitchFamily="34" charset="-128"/>
          <a:cs typeface="ＭＳ Ｐゴシック"/>
        </a:defRPr>
      </a:lvl5pPr>
      <a:lvl6pPr marL="3332514" indent="-302943" algn="l" rtl="0" eaLnBrk="1" fontAlgn="base" hangingPunct="1">
        <a:spcBef>
          <a:spcPct val="20000"/>
        </a:spcBef>
        <a:spcAft>
          <a:spcPct val="0"/>
        </a:spcAft>
        <a:buChar char="»"/>
        <a:defRPr sz="2700">
          <a:solidFill>
            <a:schemeClr val="tx1"/>
          </a:solidFill>
          <a:latin typeface="+mn-lt"/>
          <a:ea typeface="+mn-ea"/>
        </a:defRPr>
      </a:lvl6pPr>
      <a:lvl7pPr marL="3938426" indent="-302943" algn="l" rtl="0" eaLnBrk="1" fontAlgn="base" hangingPunct="1">
        <a:spcBef>
          <a:spcPct val="20000"/>
        </a:spcBef>
        <a:spcAft>
          <a:spcPct val="0"/>
        </a:spcAft>
        <a:buChar char="»"/>
        <a:defRPr sz="2700">
          <a:solidFill>
            <a:schemeClr val="tx1"/>
          </a:solidFill>
          <a:latin typeface="+mn-lt"/>
          <a:ea typeface="+mn-ea"/>
        </a:defRPr>
      </a:lvl7pPr>
      <a:lvl8pPr marL="4544334" indent="-302943" algn="l" rtl="0" eaLnBrk="1" fontAlgn="base" hangingPunct="1">
        <a:spcBef>
          <a:spcPct val="20000"/>
        </a:spcBef>
        <a:spcAft>
          <a:spcPct val="0"/>
        </a:spcAft>
        <a:buChar char="»"/>
        <a:defRPr sz="2700">
          <a:solidFill>
            <a:schemeClr val="tx1"/>
          </a:solidFill>
          <a:latin typeface="+mn-lt"/>
          <a:ea typeface="+mn-ea"/>
        </a:defRPr>
      </a:lvl8pPr>
      <a:lvl9pPr marL="5150244" indent="-302943" algn="l" rtl="0" eaLnBrk="1" fontAlgn="base" hangingPunct="1">
        <a:spcBef>
          <a:spcPct val="20000"/>
        </a:spcBef>
        <a:spcAft>
          <a:spcPct val="0"/>
        </a:spcAft>
        <a:buChar char="»"/>
        <a:defRPr sz="2700">
          <a:solidFill>
            <a:schemeClr val="tx1"/>
          </a:solidFill>
          <a:latin typeface="+mn-lt"/>
          <a:ea typeface="+mn-ea"/>
        </a:defRPr>
      </a:lvl9pPr>
    </p:bodyStyle>
    <p:otherStyle>
      <a:defPPr>
        <a:defRPr lang="en-US"/>
      </a:defPPr>
      <a:lvl1pPr marL="0" algn="l" defTabSz="1211824" rtl="0" eaLnBrk="1" latinLnBrk="0" hangingPunct="1">
        <a:defRPr sz="2400" kern="1200">
          <a:solidFill>
            <a:schemeClr val="tx1"/>
          </a:solidFill>
          <a:latin typeface="+mn-lt"/>
          <a:ea typeface="+mn-ea"/>
          <a:cs typeface="+mn-cs"/>
        </a:defRPr>
      </a:lvl1pPr>
      <a:lvl2pPr marL="605915" algn="l" defTabSz="1211824" rtl="0" eaLnBrk="1" latinLnBrk="0" hangingPunct="1">
        <a:defRPr sz="2400" kern="1200">
          <a:solidFill>
            <a:schemeClr val="tx1"/>
          </a:solidFill>
          <a:latin typeface="+mn-lt"/>
          <a:ea typeface="+mn-ea"/>
          <a:cs typeface="+mn-cs"/>
        </a:defRPr>
      </a:lvl2pPr>
      <a:lvl3pPr marL="1211824" algn="l" defTabSz="1211824" rtl="0" eaLnBrk="1" latinLnBrk="0" hangingPunct="1">
        <a:defRPr sz="2400" kern="1200">
          <a:solidFill>
            <a:schemeClr val="tx1"/>
          </a:solidFill>
          <a:latin typeface="+mn-lt"/>
          <a:ea typeface="+mn-ea"/>
          <a:cs typeface="+mn-cs"/>
        </a:defRPr>
      </a:lvl3pPr>
      <a:lvl4pPr marL="1817729" algn="l" defTabSz="1211824" rtl="0" eaLnBrk="1" latinLnBrk="0" hangingPunct="1">
        <a:defRPr sz="2400" kern="1200">
          <a:solidFill>
            <a:schemeClr val="tx1"/>
          </a:solidFill>
          <a:latin typeface="+mn-lt"/>
          <a:ea typeface="+mn-ea"/>
          <a:cs typeface="+mn-cs"/>
        </a:defRPr>
      </a:lvl4pPr>
      <a:lvl5pPr marL="2423648" algn="l" defTabSz="1211824" rtl="0" eaLnBrk="1" latinLnBrk="0" hangingPunct="1">
        <a:defRPr sz="2400" kern="1200">
          <a:solidFill>
            <a:schemeClr val="tx1"/>
          </a:solidFill>
          <a:latin typeface="+mn-lt"/>
          <a:ea typeface="+mn-ea"/>
          <a:cs typeface="+mn-cs"/>
        </a:defRPr>
      </a:lvl5pPr>
      <a:lvl6pPr marL="3029558" algn="l" defTabSz="1211824" rtl="0" eaLnBrk="1" latinLnBrk="0" hangingPunct="1">
        <a:defRPr sz="2400" kern="1200">
          <a:solidFill>
            <a:schemeClr val="tx1"/>
          </a:solidFill>
          <a:latin typeface="+mn-lt"/>
          <a:ea typeface="+mn-ea"/>
          <a:cs typeface="+mn-cs"/>
        </a:defRPr>
      </a:lvl6pPr>
      <a:lvl7pPr marL="3635465" algn="l" defTabSz="1211824" rtl="0" eaLnBrk="1" latinLnBrk="0" hangingPunct="1">
        <a:defRPr sz="2400" kern="1200">
          <a:solidFill>
            <a:schemeClr val="tx1"/>
          </a:solidFill>
          <a:latin typeface="+mn-lt"/>
          <a:ea typeface="+mn-ea"/>
          <a:cs typeface="+mn-cs"/>
        </a:defRPr>
      </a:lvl7pPr>
      <a:lvl8pPr marL="4241378" algn="l" defTabSz="1211824" rtl="0" eaLnBrk="1" latinLnBrk="0" hangingPunct="1">
        <a:defRPr sz="2400" kern="1200">
          <a:solidFill>
            <a:schemeClr val="tx1"/>
          </a:solidFill>
          <a:latin typeface="+mn-lt"/>
          <a:ea typeface="+mn-ea"/>
          <a:cs typeface="+mn-cs"/>
        </a:defRPr>
      </a:lvl8pPr>
      <a:lvl9pPr marL="4847289" algn="l" defTabSz="1211824"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4" descr="June 09 text whit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0" y="0"/>
            <a:ext cx="12181415" cy="9136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p:nvPr>
        </p:nvSpPr>
        <p:spPr bwMode="auto">
          <a:xfrm>
            <a:off x="913448" y="101494"/>
            <a:ext cx="10352405" cy="811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789" tIns="60894" rIns="121789" bIns="60894" numCol="1" anchor="ctr" anchorCtr="0" compatLnSpc="1">
            <a:prstTxWarp prst="textNoShape">
              <a:avLst/>
            </a:prstTxWarp>
          </a:bodyPr>
          <a:lstStyle/>
          <a:p>
            <a:pPr lvl="0"/>
            <a:r>
              <a:rPr lang="en-US" smtClean="0"/>
              <a:t>Click to edit Master title style</a:t>
            </a:r>
          </a:p>
        </p:txBody>
      </p:sp>
      <p:sp>
        <p:nvSpPr>
          <p:cNvPr id="1028" name="Rectangle 3"/>
          <p:cNvSpPr>
            <a:spLocks noGrp="1" noChangeArrowheads="1"/>
          </p:cNvSpPr>
          <p:nvPr>
            <p:ph type="body" idx="1"/>
          </p:nvPr>
        </p:nvSpPr>
        <p:spPr bwMode="auto">
          <a:xfrm>
            <a:off x="913448" y="1217930"/>
            <a:ext cx="10352405" cy="6901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789" tIns="60894" rIns="121789" bIns="60894"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 name="Rectangle 4"/>
          <p:cNvSpPr>
            <a:spLocks noGrp="1" noChangeArrowheads="1"/>
          </p:cNvSpPr>
          <p:nvPr>
            <p:ph type="dt" sz="half" idx="2"/>
          </p:nvPr>
        </p:nvSpPr>
        <p:spPr bwMode="auto">
          <a:xfrm>
            <a:off x="9540451" y="8424016"/>
            <a:ext cx="1522413" cy="608965"/>
          </a:xfrm>
          <a:prstGeom prst="rect">
            <a:avLst/>
          </a:prstGeom>
          <a:noFill/>
          <a:ln w="9525">
            <a:noFill/>
            <a:miter lim="800000"/>
            <a:headEnd/>
            <a:tailEnd/>
          </a:ln>
        </p:spPr>
        <p:txBody>
          <a:bodyPr vert="horz" wrap="square" lIns="121789" tIns="60894" rIns="121789" bIns="60894" numCol="1" anchor="ctr" anchorCtr="0" compatLnSpc="1">
            <a:prstTxWarp prst="textNoShape">
              <a:avLst/>
            </a:prstTxWarp>
          </a:bodyPr>
          <a:lstStyle>
            <a:lvl1pPr algn="ctr" eaLnBrk="0" hangingPunct="0">
              <a:defRPr sz="1900">
                <a:solidFill>
                  <a:srgbClr val="000000"/>
                </a:solidFill>
                <a:latin typeface="Arial" charset="0"/>
                <a:ea typeface="ＭＳ Ｐゴシック" pitchFamily="1" charset="-128"/>
                <a:cs typeface="+mn-cs"/>
              </a:defRPr>
            </a:lvl1pPr>
          </a:lstStyle>
          <a:p>
            <a:pPr defTabSz="1217889">
              <a:defRPr/>
            </a:pPr>
            <a:endParaRPr lang="en-US"/>
          </a:p>
        </p:txBody>
      </p:sp>
      <p:sp>
        <p:nvSpPr>
          <p:cNvPr id="1029" name="Rectangle 5"/>
          <p:cNvSpPr>
            <a:spLocks noGrp="1" noChangeArrowheads="1"/>
          </p:cNvSpPr>
          <p:nvPr>
            <p:ph type="ftr" sz="quarter" idx="3"/>
          </p:nvPr>
        </p:nvSpPr>
        <p:spPr bwMode="auto">
          <a:xfrm>
            <a:off x="2943331" y="8424016"/>
            <a:ext cx="6394133" cy="608965"/>
          </a:xfrm>
          <a:prstGeom prst="rect">
            <a:avLst/>
          </a:prstGeom>
          <a:noFill/>
          <a:ln w="9525">
            <a:noFill/>
            <a:miter lim="800000"/>
            <a:headEnd/>
            <a:tailEnd/>
          </a:ln>
        </p:spPr>
        <p:txBody>
          <a:bodyPr vert="horz" wrap="square" lIns="121789" tIns="60894" rIns="121789" bIns="60894" numCol="1" anchor="ctr" anchorCtr="0" compatLnSpc="1">
            <a:prstTxWarp prst="textNoShape">
              <a:avLst/>
            </a:prstTxWarp>
          </a:bodyPr>
          <a:lstStyle>
            <a:lvl1pPr algn="ctr" eaLnBrk="0" hangingPunct="0">
              <a:defRPr sz="1900">
                <a:solidFill>
                  <a:srgbClr val="000000"/>
                </a:solidFill>
                <a:latin typeface="Arial" charset="0"/>
                <a:ea typeface="ＭＳ Ｐゴシック" pitchFamily="1" charset="-128"/>
                <a:cs typeface="+mn-cs"/>
              </a:defRPr>
            </a:lvl1pPr>
          </a:lstStyle>
          <a:p>
            <a:pPr defTabSz="1217889">
              <a:defRPr/>
            </a:pPr>
            <a:endParaRPr lang="en-US"/>
          </a:p>
        </p:txBody>
      </p:sp>
      <p:sp>
        <p:nvSpPr>
          <p:cNvPr id="1030" name="Rectangle 6"/>
          <p:cNvSpPr>
            <a:spLocks noGrp="1" noChangeArrowheads="1"/>
          </p:cNvSpPr>
          <p:nvPr>
            <p:ph type="sldNum" sz="quarter" idx="4"/>
          </p:nvPr>
        </p:nvSpPr>
        <p:spPr bwMode="auto">
          <a:xfrm>
            <a:off x="11265853" y="8424016"/>
            <a:ext cx="811953" cy="608965"/>
          </a:xfrm>
          <a:prstGeom prst="rect">
            <a:avLst/>
          </a:prstGeom>
          <a:noFill/>
          <a:ln w="9525">
            <a:noFill/>
            <a:miter lim="800000"/>
            <a:headEnd/>
            <a:tailEnd/>
          </a:ln>
        </p:spPr>
        <p:txBody>
          <a:bodyPr vert="horz" wrap="square" lIns="121789" tIns="60894" rIns="121789" bIns="60894" numCol="1" anchor="ctr" anchorCtr="0" compatLnSpc="1">
            <a:prstTxWarp prst="textNoShape">
              <a:avLst/>
            </a:prstTxWarp>
          </a:bodyPr>
          <a:lstStyle>
            <a:lvl1pPr algn="ctr" eaLnBrk="0" hangingPunct="0">
              <a:defRPr sz="1900">
                <a:solidFill>
                  <a:srgbClr val="000000"/>
                </a:solidFill>
                <a:latin typeface="Arial" charset="0"/>
                <a:ea typeface="ＭＳ Ｐゴシック" pitchFamily="1" charset="-128"/>
                <a:cs typeface="+mn-cs"/>
              </a:defRPr>
            </a:lvl1pPr>
          </a:lstStyle>
          <a:p>
            <a:pPr defTabSz="1217889">
              <a:defRPr/>
            </a:pPr>
            <a:fld id="{3150145F-011C-494C-A557-46C868810640}" type="slidenum">
              <a:rPr lang="en-US" smtClean="0"/>
              <a:pPr defTabSz="1217889">
                <a:defRPr/>
              </a:pPr>
              <a:t>‹#›</a:t>
            </a:fld>
            <a:endParaRPr lang="en-US"/>
          </a:p>
        </p:txBody>
      </p:sp>
      <p:cxnSp>
        <p:nvCxnSpPr>
          <p:cNvPr id="9" name="Straight Connector 8"/>
          <p:cNvCxnSpPr/>
          <p:nvPr/>
        </p:nvCxnSpPr>
        <p:spPr bwMode="auto">
          <a:xfrm>
            <a:off x="0" y="1014942"/>
            <a:ext cx="12179300" cy="0"/>
          </a:xfrm>
          <a:prstGeom prst="line">
            <a:avLst/>
          </a:prstGeom>
          <a:ln>
            <a:headEnd type="none" w="med" len="med"/>
            <a:tailEnd type="none" w="med" len="med"/>
          </a:ln>
        </p:spPr>
        <p:style>
          <a:lnRef idx="2">
            <a:schemeClr val="accent1"/>
          </a:lnRef>
          <a:fillRef idx="0">
            <a:schemeClr val="accent1"/>
          </a:fillRef>
          <a:effectRef idx="1">
            <a:schemeClr val="accent1"/>
          </a:effectRef>
          <a:fontRef idx="minor">
            <a:schemeClr val="tx1"/>
          </a:fontRef>
        </p:style>
      </p:cxnSp>
      <p:pic>
        <p:nvPicPr>
          <p:cNvPr id="1033" name="Picture 4" descr="June 09 text white"/>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0" y="0"/>
            <a:ext cx="12181415" cy="9136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 name="Straight Connector 10"/>
          <p:cNvCxnSpPr/>
          <p:nvPr userDrawn="1"/>
        </p:nvCxnSpPr>
        <p:spPr bwMode="auto">
          <a:xfrm>
            <a:off x="0" y="1014942"/>
            <a:ext cx="12179300" cy="0"/>
          </a:xfrm>
          <a:prstGeom prst="line">
            <a:avLst/>
          </a:prstGeom>
          <a:ln>
            <a:headEnd type="none" w="med" len="med"/>
            <a:tailEnd type="none" w="med" len="med"/>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45566873"/>
      </p:ext>
    </p:extLst>
  </p:cSld>
  <p:clrMap bg1="lt1" tx1="dk1" bg2="lt2" tx2="dk2" accent1="accent1" accent2="accent2" accent3="accent3" accent4="accent4" accent5="accent5" accent6="accent6" hlink="hlink" folHlink="folHlink"/>
  <p:sldLayoutIdLst>
    <p:sldLayoutId id="2147484559" r:id="rId1"/>
    <p:sldLayoutId id="2147484560" r:id="rId2"/>
    <p:sldLayoutId id="2147484561" r:id="rId3"/>
    <p:sldLayoutId id="2147484562" r:id="rId4"/>
    <p:sldLayoutId id="2147484563" r:id="rId5"/>
    <p:sldLayoutId id="2147484564" r:id="rId6"/>
    <p:sldLayoutId id="2147484565" r:id="rId7"/>
    <p:sldLayoutId id="2147484566" r:id="rId8"/>
    <p:sldLayoutId id="2147484567" r:id="rId9"/>
    <p:sldLayoutId id="2147484568" r:id="rId10"/>
    <p:sldLayoutId id="2147484569" r:id="rId11"/>
    <p:sldLayoutId id="2147484570" r:id="rId12"/>
    <p:sldLayoutId id="2147484571" r:id="rId13"/>
  </p:sldLayoutIdLst>
  <p:hf hdr="0" ftr="0" dt="0"/>
  <p:txStyles>
    <p:titleStyle>
      <a:lvl1pPr algn="ctr" rtl="0" eaLnBrk="0" fontAlgn="base" hangingPunct="0">
        <a:spcBef>
          <a:spcPct val="0"/>
        </a:spcBef>
        <a:spcAft>
          <a:spcPct val="0"/>
        </a:spcAft>
        <a:defRPr sz="5900">
          <a:solidFill>
            <a:schemeClr val="tx2"/>
          </a:solidFill>
          <a:latin typeface="+mj-lt"/>
          <a:ea typeface="+mj-ea"/>
          <a:cs typeface="ＭＳ Ｐゴシック"/>
        </a:defRPr>
      </a:lvl1pPr>
      <a:lvl2pPr algn="ctr" rtl="0" eaLnBrk="0" fontAlgn="base" hangingPunct="0">
        <a:spcBef>
          <a:spcPct val="0"/>
        </a:spcBef>
        <a:spcAft>
          <a:spcPct val="0"/>
        </a:spcAft>
        <a:defRPr sz="5900">
          <a:solidFill>
            <a:schemeClr val="tx2"/>
          </a:solidFill>
          <a:latin typeface="Arial" charset="0"/>
          <a:ea typeface="ＭＳ Ｐゴシック" pitchFamily="1" charset="-128"/>
          <a:cs typeface="ＭＳ Ｐゴシック"/>
        </a:defRPr>
      </a:lvl2pPr>
      <a:lvl3pPr algn="ctr" rtl="0" eaLnBrk="0" fontAlgn="base" hangingPunct="0">
        <a:spcBef>
          <a:spcPct val="0"/>
        </a:spcBef>
        <a:spcAft>
          <a:spcPct val="0"/>
        </a:spcAft>
        <a:defRPr sz="5900">
          <a:solidFill>
            <a:schemeClr val="tx2"/>
          </a:solidFill>
          <a:latin typeface="Arial" charset="0"/>
          <a:ea typeface="ＭＳ Ｐゴシック" pitchFamily="1" charset="-128"/>
          <a:cs typeface="ＭＳ Ｐゴシック"/>
        </a:defRPr>
      </a:lvl3pPr>
      <a:lvl4pPr algn="ctr" rtl="0" eaLnBrk="0" fontAlgn="base" hangingPunct="0">
        <a:spcBef>
          <a:spcPct val="0"/>
        </a:spcBef>
        <a:spcAft>
          <a:spcPct val="0"/>
        </a:spcAft>
        <a:defRPr sz="5900">
          <a:solidFill>
            <a:schemeClr val="tx2"/>
          </a:solidFill>
          <a:latin typeface="Arial" charset="0"/>
          <a:ea typeface="ＭＳ Ｐゴシック" pitchFamily="1" charset="-128"/>
          <a:cs typeface="ＭＳ Ｐゴシック"/>
        </a:defRPr>
      </a:lvl4pPr>
      <a:lvl5pPr algn="ctr" rtl="0" eaLnBrk="0" fontAlgn="base" hangingPunct="0">
        <a:spcBef>
          <a:spcPct val="0"/>
        </a:spcBef>
        <a:spcAft>
          <a:spcPct val="0"/>
        </a:spcAft>
        <a:defRPr sz="5900">
          <a:solidFill>
            <a:schemeClr val="tx2"/>
          </a:solidFill>
          <a:latin typeface="Arial" charset="0"/>
          <a:ea typeface="ＭＳ Ｐゴシック" pitchFamily="1" charset="-128"/>
          <a:cs typeface="ＭＳ Ｐゴシック"/>
        </a:defRPr>
      </a:lvl5pPr>
      <a:lvl6pPr marL="608945" algn="ctr" rtl="0" eaLnBrk="1" fontAlgn="base" hangingPunct="1">
        <a:spcBef>
          <a:spcPct val="0"/>
        </a:spcBef>
        <a:spcAft>
          <a:spcPct val="0"/>
        </a:spcAft>
        <a:defRPr sz="5900">
          <a:solidFill>
            <a:schemeClr val="tx2"/>
          </a:solidFill>
          <a:latin typeface="Arial" charset="0"/>
          <a:ea typeface="ＭＳ Ｐゴシック" pitchFamily="1" charset="-128"/>
        </a:defRPr>
      </a:lvl6pPr>
      <a:lvl7pPr marL="1217889" algn="ctr" rtl="0" eaLnBrk="1" fontAlgn="base" hangingPunct="1">
        <a:spcBef>
          <a:spcPct val="0"/>
        </a:spcBef>
        <a:spcAft>
          <a:spcPct val="0"/>
        </a:spcAft>
        <a:defRPr sz="5900">
          <a:solidFill>
            <a:schemeClr val="tx2"/>
          </a:solidFill>
          <a:latin typeface="Arial" charset="0"/>
          <a:ea typeface="ＭＳ Ｐゴシック" pitchFamily="1" charset="-128"/>
        </a:defRPr>
      </a:lvl7pPr>
      <a:lvl8pPr marL="1826834" algn="ctr" rtl="0" eaLnBrk="1" fontAlgn="base" hangingPunct="1">
        <a:spcBef>
          <a:spcPct val="0"/>
        </a:spcBef>
        <a:spcAft>
          <a:spcPct val="0"/>
        </a:spcAft>
        <a:defRPr sz="5900">
          <a:solidFill>
            <a:schemeClr val="tx2"/>
          </a:solidFill>
          <a:latin typeface="Arial" charset="0"/>
          <a:ea typeface="ＭＳ Ｐゴシック" pitchFamily="1" charset="-128"/>
        </a:defRPr>
      </a:lvl8pPr>
      <a:lvl9pPr marL="2435779" algn="ctr" rtl="0" eaLnBrk="1" fontAlgn="base" hangingPunct="1">
        <a:spcBef>
          <a:spcPct val="0"/>
        </a:spcBef>
        <a:spcAft>
          <a:spcPct val="0"/>
        </a:spcAft>
        <a:defRPr sz="5900">
          <a:solidFill>
            <a:schemeClr val="tx2"/>
          </a:solidFill>
          <a:latin typeface="Arial" charset="0"/>
          <a:ea typeface="ＭＳ Ｐゴシック" pitchFamily="1" charset="-128"/>
        </a:defRPr>
      </a:lvl9pPr>
    </p:titleStyle>
    <p:bodyStyle>
      <a:lvl1pPr marL="456709" indent="-456709" algn="l" rtl="0" eaLnBrk="0" fontAlgn="base" hangingPunct="0">
        <a:spcBef>
          <a:spcPct val="20000"/>
        </a:spcBef>
        <a:spcAft>
          <a:spcPct val="0"/>
        </a:spcAft>
        <a:buChar char="•"/>
        <a:defRPr sz="4300">
          <a:solidFill>
            <a:schemeClr val="tx1"/>
          </a:solidFill>
          <a:latin typeface="+mn-lt"/>
          <a:ea typeface="+mn-ea"/>
          <a:cs typeface="ＭＳ Ｐゴシック"/>
        </a:defRPr>
      </a:lvl1pPr>
      <a:lvl2pPr marL="989535" indent="-380590" algn="l" rtl="0" eaLnBrk="0" fontAlgn="base" hangingPunct="0">
        <a:spcBef>
          <a:spcPct val="20000"/>
        </a:spcBef>
        <a:spcAft>
          <a:spcPct val="0"/>
        </a:spcAft>
        <a:buChar char="–"/>
        <a:defRPr sz="3700">
          <a:solidFill>
            <a:schemeClr val="tx1"/>
          </a:solidFill>
          <a:latin typeface="+mn-lt"/>
          <a:ea typeface="+mn-ea"/>
          <a:cs typeface="ＭＳ Ｐゴシック"/>
        </a:defRPr>
      </a:lvl2pPr>
      <a:lvl3pPr marL="1522362" indent="-304472" algn="l" rtl="0" eaLnBrk="0" fontAlgn="base" hangingPunct="0">
        <a:spcBef>
          <a:spcPct val="20000"/>
        </a:spcBef>
        <a:spcAft>
          <a:spcPct val="0"/>
        </a:spcAft>
        <a:buChar char="•"/>
        <a:defRPr sz="3200">
          <a:solidFill>
            <a:schemeClr val="tx1"/>
          </a:solidFill>
          <a:latin typeface="+mn-lt"/>
          <a:ea typeface="+mn-ea"/>
          <a:cs typeface="ＭＳ Ｐゴシック"/>
        </a:defRPr>
      </a:lvl3pPr>
      <a:lvl4pPr marL="2131306" indent="-304472" algn="l" rtl="0" eaLnBrk="0" fontAlgn="base" hangingPunct="0">
        <a:spcBef>
          <a:spcPct val="20000"/>
        </a:spcBef>
        <a:spcAft>
          <a:spcPct val="0"/>
        </a:spcAft>
        <a:buChar char="–"/>
        <a:defRPr sz="2700">
          <a:solidFill>
            <a:schemeClr val="tx1"/>
          </a:solidFill>
          <a:latin typeface="+mn-lt"/>
          <a:ea typeface="+mn-ea"/>
          <a:cs typeface="ＭＳ Ｐゴシック"/>
        </a:defRPr>
      </a:lvl4pPr>
      <a:lvl5pPr marL="2740251" indent="-304472" algn="l" rtl="0" eaLnBrk="0" fontAlgn="base" hangingPunct="0">
        <a:spcBef>
          <a:spcPct val="20000"/>
        </a:spcBef>
        <a:spcAft>
          <a:spcPct val="0"/>
        </a:spcAft>
        <a:buChar char="»"/>
        <a:defRPr sz="2700">
          <a:solidFill>
            <a:schemeClr val="tx1"/>
          </a:solidFill>
          <a:latin typeface="+mn-lt"/>
          <a:ea typeface="+mn-ea"/>
          <a:cs typeface="ＭＳ Ｐゴシック"/>
        </a:defRPr>
      </a:lvl5pPr>
      <a:lvl6pPr marL="3349196" indent="-304472" algn="l" rtl="0" eaLnBrk="1" fontAlgn="base" hangingPunct="1">
        <a:spcBef>
          <a:spcPct val="20000"/>
        </a:spcBef>
        <a:spcAft>
          <a:spcPct val="0"/>
        </a:spcAft>
        <a:buChar char="»"/>
        <a:defRPr sz="2700">
          <a:solidFill>
            <a:schemeClr val="tx1"/>
          </a:solidFill>
          <a:latin typeface="+mn-lt"/>
          <a:ea typeface="+mn-ea"/>
        </a:defRPr>
      </a:lvl6pPr>
      <a:lvl7pPr marL="3958140" indent="-304472" algn="l" rtl="0" eaLnBrk="1" fontAlgn="base" hangingPunct="1">
        <a:spcBef>
          <a:spcPct val="20000"/>
        </a:spcBef>
        <a:spcAft>
          <a:spcPct val="0"/>
        </a:spcAft>
        <a:buChar char="»"/>
        <a:defRPr sz="2700">
          <a:solidFill>
            <a:schemeClr val="tx1"/>
          </a:solidFill>
          <a:latin typeface="+mn-lt"/>
          <a:ea typeface="+mn-ea"/>
        </a:defRPr>
      </a:lvl7pPr>
      <a:lvl8pPr marL="4567085" indent="-304472" algn="l" rtl="0" eaLnBrk="1" fontAlgn="base" hangingPunct="1">
        <a:spcBef>
          <a:spcPct val="20000"/>
        </a:spcBef>
        <a:spcAft>
          <a:spcPct val="0"/>
        </a:spcAft>
        <a:buChar char="»"/>
        <a:defRPr sz="2700">
          <a:solidFill>
            <a:schemeClr val="tx1"/>
          </a:solidFill>
          <a:latin typeface="+mn-lt"/>
          <a:ea typeface="+mn-ea"/>
        </a:defRPr>
      </a:lvl8pPr>
      <a:lvl9pPr marL="5176030" indent="-304472" algn="l" rtl="0" eaLnBrk="1" fontAlgn="base" hangingPunct="1">
        <a:spcBef>
          <a:spcPct val="20000"/>
        </a:spcBef>
        <a:spcAft>
          <a:spcPct val="0"/>
        </a:spcAft>
        <a:buChar char="»"/>
        <a:defRPr sz="2700">
          <a:solidFill>
            <a:schemeClr val="tx1"/>
          </a:solidFill>
          <a:latin typeface="+mn-lt"/>
          <a:ea typeface="+mn-ea"/>
        </a:defRPr>
      </a:lvl9pPr>
    </p:bodyStyle>
    <p:otherStyle>
      <a:defPPr>
        <a:defRPr lang="en-US"/>
      </a:defPPr>
      <a:lvl1pPr marL="0" algn="l" defTabSz="1217889" rtl="0" eaLnBrk="1" latinLnBrk="0" hangingPunct="1">
        <a:defRPr sz="2400" kern="1200">
          <a:solidFill>
            <a:schemeClr val="tx1"/>
          </a:solidFill>
          <a:latin typeface="+mn-lt"/>
          <a:ea typeface="+mn-ea"/>
          <a:cs typeface="+mn-cs"/>
        </a:defRPr>
      </a:lvl1pPr>
      <a:lvl2pPr marL="608945" algn="l" defTabSz="1217889" rtl="0" eaLnBrk="1" latinLnBrk="0" hangingPunct="1">
        <a:defRPr sz="2400" kern="1200">
          <a:solidFill>
            <a:schemeClr val="tx1"/>
          </a:solidFill>
          <a:latin typeface="+mn-lt"/>
          <a:ea typeface="+mn-ea"/>
          <a:cs typeface="+mn-cs"/>
        </a:defRPr>
      </a:lvl2pPr>
      <a:lvl3pPr marL="1217889" algn="l" defTabSz="1217889" rtl="0" eaLnBrk="1" latinLnBrk="0" hangingPunct="1">
        <a:defRPr sz="2400" kern="1200">
          <a:solidFill>
            <a:schemeClr val="tx1"/>
          </a:solidFill>
          <a:latin typeface="+mn-lt"/>
          <a:ea typeface="+mn-ea"/>
          <a:cs typeface="+mn-cs"/>
        </a:defRPr>
      </a:lvl3pPr>
      <a:lvl4pPr marL="1826834" algn="l" defTabSz="1217889" rtl="0" eaLnBrk="1" latinLnBrk="0" hangingPunct="1">
        <a:defRPr sz="2400" kern="1200">
          <a:solidFill>
            <a:schemeClr val="tx1"/>
          </a:solidFill>
          <a:latin typeface="+mn-lt"/>
          <a:ea typeface="+mn-ea"/>
          <a:cs typeface="+mn-cs"/>
        </a:defRPr>
      </a:lvl4pPr>
      <a:lvl5pPr marL="2435779" algn="l" defTabSz="1217889" rtl="0" eaLnBrk="1" latinLnBrk="0" hangingPunct="1">
        <a:defRPr sz="2400" kern="1200">
          <a:solidFill>
            <a:schemeClr val="tx1"/>
          </a:solidFill>
          <a:latin typeface="+mn-lt"/>
          <a:ea typeface="+mn-ea"/>
          <a:cs typeface="+mn-cs"/>
        </a:defRPr>
      </a:lvl5pPr>
      <a:lvl6pPr marL="3044723" algn="l" defTabSz="1217889" rtl="0" eaLnBrk="1" latinLnBrk="0" hangingPunct="1">
        <a:defRPr sz="2400" kern="1200">
          <a:solidFill>
            <a:schemeClr val="tx1"/>
          </a:solidFill>
          <a:latin typeface="+mn-lt"/>
          <a:ea typeface="+mn-ea"/>
          <a:cs typeface="+mn-cs"/>
        </a:defRPr>
      </a:lvl6pPr>
      <a:lvl7pPr marL="3653668" algn="l" defTabSz="1217889" rtl="0" eaLnBrk="1" latinLnBrk="0" hangingPunct="1">
        <a:defRPr sz="2400" kern="1200">
          <a:solidFill>
            <a:schemeClr val="tx1"/>
          </a:solidFill>
          <a:latin typeface="+mn-lt"/>
          <a:ea typeface="+mn-ea"/>
          <a:cs typeface="+mn-cs"/>
        </a:defRPr>
      </a:lvl7pPr>
      <a:lvl8pPr marL="4262613" algn="l" defTabSz="1217889" rtl="0" eaLnBrk="1" latinLnBrk="0" hangingPunct="1">
        <a:defRPr sz="2400" kern="1200">
          <a:solidFill>
            <a:schemeClr val="tx1"/>
          </a:solidFill>
          <a:latin typeface="+mn-lt"/>
          <a:ea typeface="+mn-ea"/>
          <a:cs typeface="+mn-cs"/>
        </a:defRPr>
      </a:lvl8pPr>
      <a:lvl9pPr marL="4871557" algn="l" defTabSz="1217889"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837327" y="486327"/>
            <a:ext cx="10504646" cy="1765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789" tIns="60894" rIns="121789" bIns="60894" numCol="1" anchor="ctr" anchorCtr="0" compatLnSpc="1">
            <a:prstTxWarp prst="textNoShape">
              <a:avLst/>
            </a:prstTxWarp>
          </a:bodyPr>
          <a:lstStyle/>
          <a:p>
            <a:pPr lvl="0"/>
            <a:r>
              <a:rPr lang="en-US" altLang="en-US" smtClean="0"/>
              <a:t>Click to edit Master title style</a:t>
            </a:r>
          </a:p>
        </p:txBody>
      </p:sp>
      <p:sp>
        <p:nvSpPr>
          <p:cNvPr id="2051" name="Text Placeholder 2"/>
          <p:cNvSpPr>
            <a:spLocks noGrp="1"/>
          </p:cNvSpPr>
          <p:nvPr>
            <p:ph type="body" idx="1"/>
          </p:nvPr>
        </p:nvSpPr>
        <p:spPr bwMode="auto">
          <a:xfrm>
            <a:off x="837327" y="2431631"/>
            <a:ext cx="10504646" cy="5795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789" tIns="60894" rIns="121789" bIns="60894"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837327" y="8466306"/>
            <a:ext cx="2740343" cy="486326"/>
          </a:xfrm>
          <a:prstGeom prst="rect">
            <a:avLst/>
          </a:prstGeom>
        </p:spPr>
        <p:txBody>
          <a:bodyPr vert="horz" lIns="121789" tIns="60894" rIns="121789" bIns="60894" rtlCol="0" anchor="ctr"/>
          <a:lstStyle>
            <a:lvl1pPr algn="l" fontAlgn="auto">
              <a:spcBef>
                <a:spcPts val="0"/>
              </a:spcBef>
              <a:spcAft>
                <a:spcPts val="0"/>
              </a:spcAft>
              <a:defRPr sz="1600">
                <a:solidFill>
                  <a:prstClr val="black">
                    <a:tint val="75000"/>
                  </a:prstClr>
                </a:solidFill>
                <a:latin typeface="+mn-lt"/>
                <a:ea typeface="MS PGothic" pitchFamily="34" charset="-128"/>
                <a:cs typeface="+mn-cs"/>
              </a:defRPr>
            </a:lvl1pPr>
          </a:lstStyle>
          <a:p>
            <a:pPr defTabSz="914400">
              <a:defRPr/>
            </a:pPr>
            <a:fld id="{EAB74ED1-96A8-417F-BBF6-C54D9CBDA6A0}" type="datetimeFigureOut">
              <a:rPr lang="en-US"/>
              <a:pPr defTabSz="914400">
                <a:defRPr/>
              </a:pPr>
              <a:t>12/6/2014</a:t>
            </a:fld>
            <a:endParaRPr lang="en-US"/>
          </a:p>
        </p:txBody>
      </p:sp>
      <p:sp>
        <p:nvSpPr>
          <p:cNvPr id="5" name="Footer Placeholder 4"/>
          <p:cNvSpPr>
            <a:spLocks noGrp="1"/>
          </p:cNvSpPr>
          <p:nvPr>
            <p:ph type="ftr" sz="quarter" idx="3"/>
          </p:nvPr>
        </p:nvSpPr>
        <p:spPr>
          <a:xfrm>
            <a:off x="4034393" y="8466306"/>
            <a:ext cx="4110514" cy="486326"/>
          </a:xfrm>
          <a:prstGeom prst="rect">
            <a:avLst/>
          </a:prstGeom>
        </p:spPr>
        <p:txBody>
          <a:bodyPr vert="horz" lIns="121789" tIns="60894" rIns="121789" bIns="60894" rtlCol="0" anchor="ctr"/>
          <a:lstStyle>
            <a:lvl1pPr algn="ctr" fontAlgn="auto">
              <a:spcBef>
                <a:spcPts val="0"/>
              </a:spcBef>
              <a:spcAft>
                <a:spcPts val="0"/>
              </a:spcAft>
              <a:defRPr sz="1600">
                <a:solidFill>
                  <a:prstClr val="black">
                    <a:tint val="75000"/>
                  </a:prstClr>
                </a:solidFill>
                <a:latin typeface="+mn-lt"/>
                <a:ea typeface="MS PGothic" pitchFamily="34" charset="-128"/>
                <a:cs typeface="+mn-cs"/>
              </a:defRPr>
            </a:lvl1pPr>
          </a:lstStyle>
          <a:p>
            <a:pPr defTabSz="914400">
              <a:defRPr/>
            </a:pPr>
            <a:endParaRPr lang="en-US"/>
          </a:p>
        </p:txBody>
      </p:sp>
      <p:sp>
        <p:nvSpPr>
          <p:cNvPr id="6" name="Slide Number Placeholder 5"/>
          <p:cNvSpPr>
            <a:spLocks noGrp="1"/>
          </p:cNvSpPr>
          <p:nvPr>
            <p:ph type="sldNum" sz="quarter" idx="4"/>
          </p:nvPr>
        </p:nvSpPr>
        <p:spPr>
          <a:xfrm>
            <a:off x="8601630" y="8466306"/>
            <a:ext cx="2740343" cy="486326"/>
          </a:xfrm>
          <a:prstGeom prst="rect">
            <a:avLst/>
          </a:prstGeom>
        </p:spPr>
        <p:txBody>
          <a:bodyPr vert="horz" lIns="121789" tIns="60894" rIns="121789" bIns="60894" rtlCol="0" anchor="ctr"/>
          <a:lstStyle>
            <a:lvl1pPr algn="r" fontAlgn="auto">
              <a:spcBef>
                <a:spcPts val="0"/>
              </a:spcBef>
              <a:spcAft>
                <a:spcPts val="0"/>
              </a:spcAft>
              <a:defRPr sz="1600">
                <a:solidFill>
                  <a:prstClr val="black">
                    <a:tint val="75000"/>
                  </a:prstClr>
                </a:solidFill>
                <a:latin typeface="+mn-lt"/>
                <a:ea typeface="MS PGothic" pitchFamily="34" charset="-128"/>
                <a:cs typeface="+mn-cs"/>
              </a:defRPr>
            </a:lvl1pPr>
          </a:lstStyle>
          <a:p>
            <a:pPr defTabSz="914400">
              <a:defRPr/>
            </a:pPr>
            <a:fld id="{BA3C99A1-5DFE-408F-B65A-DFF3695967D9}" type="slidenum">
              <a:rPr lang="en-US"/>
              <a:pPr defTabSz="914400">
                <a:defRPr/>
              </a:pPr>
              <a:t>‹#›</a:t>
            </a:fld>
            <a:endParaRPr lang="en-US"/>
          </a:p>
        </p:txBody>
      </p:sp>
    </p:spTree>
    <p:extLst>
      <p:ext uri="{BB962C8B-B14F-4D97-AF65-F5344CB8AC3E}">
        <p14:creationId xmlns:p14="http://schemas.microsoft.com/office/powerpoint/2010/main" val="1890991599"/>
      </p:ext>
    </p:extLst>
  </p:cSld>
  <p:clrMap bg1="lt1" tx1="dk1" bg2="lt2" tx2="dk2" accent1="accent1" accent2="accent2" accent3="accent3" accent4="accent4" accent5="accent5" accent6="accent6" hlink="hlink" folHlink="folHlink"/>
  <p:sldLayoutIdLst>
    <p:sldLayoutId id="2147484573" r:id="rId1"/>
    <p:sldLayoutId id="2147484574" r:id="rId2"/>
    <p:sldLayoutId id="2147484575" r:id="rId3"/>
    <p:sldLayoutId id="2147484576" r:id="rId4"/>
    <p:sldLayoutId id="2147484577" r:id="rId5"/>
    <p:sldLayoutId id="2147484578" r:id="rId6"/>
    <p:sldLayoutId id="2147484579" r:id="rId7"/>
    <p:sldLayoutId id="2147484580" r:id="rId8"/>
    <p:sldLayoutId id="2147484581" r:id="rId9"/>
    <p:sldLayoutId id="2147484582" r:id="rId10"/>
    <p:sldLayoutId id="2147484583" r:id="rId11"/>
  </p:sldLayoutIdLst>
  <p:txStyles>
    <p:titleStyle>
      <a:lvl1pPr algn="l" rtl="0" eaLnBrk="0" fontAlgn="base" hangingPunct="0">
        <a:lnSpc>
          <a:spcPct val="90000"/>
        </a:lnSpc>
        <a:spcBef>
          <a:spcPct val="0"/>
        </a:spcBef>
        <a:spcAft>
          <a:spcPct val="0"/>
        </a:spcAft>
        <a:defRPr sz="5900" kern="1200">
          <a:solidFill>
            <a:schemeClr val="tx1"/>
          </a:solidFill>
          <a:latin typeface="+mj-lt"/>
          <a:ea typeface="+mj-ea"/>
          <a:cs typeface="+mj-cs"/>
        </a:defRPr>
      </a:lvl1pPr>
      <a:lvl2pPr algn="l" rtl="0" eaLnBrk="0" fontAlgn="base" hangingPunct="0">
        <a:lnSpc>
          <a:spcPct val="90000"/>
        </a:lnSpc>
        <a:spcBef>
          <a:spcPct val="0"/>
        </a:spcBef>
        <a:spcAft>
          <a:spcPct val="0"/>
        </a:spcAft>
        <a:defRPr sz="5900">
          <a:solidFill>
            <a:schemeClr val="tx1"/>
          </a:solidFill>
          <a:latin typeface="Calibri Light" pitchFamily="34" charset="0"/>
        </a:defRPr>
      </a:lvl2pPr>
      <a:lvl3pPr algn="l" rtl="0" eaLnBrk="0" fontAlgn="base" hangingPunct="0">
        <a:lnSpc>
          <a:spcPct val="90000"/>
        </a:lnSpc>
        <a:spcBef>
          <a:spcPct val="0"/>
        </a:spcBef>
        <a:spcAft>
          <a:spcPct val="0"/>
        </a:spcAft>
        <a:defRPr sz="5900">
          <a:solidFill>
            <a:schemeClr val="tx1"/>
          </a:solidFill>
          <a:latin typeface="Calibri Light" pitchFamily="34" charset="0"/>
        </a:defRPr>
      </a:lvl3pPr>
      <a:lvl4pPr algn="l" rtl="0" eaLnBrk="0" fontAlgn="base" hangingPunct="0">
        <a:lnSpc>
          <a:spcPct val="90000"/>
        </a:lnSpc>
        <a:spcBef>
          <a:spcPct val="0"/>
        </a:spcBef>
        <a:spcAft>
          <a:spcPct val="0"/>
        </a:spcAft>
        <a:defRPr sz="5900">
          <a:solidFill>
            <a:schemeClr val="tx1"/>
          </a:solidFill>
          <a:latin typeface="Calibri Light" pitchFamily="34" charset="0"/>
        </a:defRPr>
      </a:lvl4pPr>
      <a:lvl5pPr algn="l" rtl="0" eaLnBrk="0" fontAlgn="base" hangingPunct="0">
        <a:lnSpc>
          <a:spcPct val="90000"/>
        </a:lnSpc>
        <a:spcBef>
          <a:spcPct val="0"/>
        </a:spcBef>
        <a:spcAft>
          <a:spcPct val="0"/>
        </a:spcAft>
        <a:defRPr sz="5900">
          <a:solidFill>
            <a:schemeClr val="tx1"/>
          </a:solidFill>
          <a:latin typeface="Calibri Light" pitchFamily="34" charset="0"/>
        </a:defRPr>
      </a:lvl5pPr>
      <a:lvl6pPr marL="608945" algn="l" rtl="0" fontAlgn="base">
        <a:lnSpc>
          <a:spcPct val="90000"/>
        </a:lnSpc>
        <a:spcBef>
          <a:spcPct val="0"/>
        </a:spcBef>
        <a:spcAft>
          <a:spcPct val="0"/>
        </a:spcAft>
        <a:defRPr sz="5900">
          <a:solidFill>
            <a:schemeClr val="tx1"/>
          </a:solidFill>
          <a:latin typeface="Calibri Light" pitchFamily="34" charset="0"/>
        </a:defRPr>
      </a:lvl6pPr>
      <a:lvl7pPr marL="1217889" algn="l" rtl="0" fontAlgn="base">
        <a:lnSpc>
          <a:spcPct val="90000"/>
        </a:lnSpc>
        <a:spcBef>
          <a:spcPct val="0"/>
        </a:spcBef>
        <a:spcAft>
          <a:spcPct val="0"/>
        </a:spcAft>
        <a:defRPr sz="5900">
          <a:solidFill>
            <a:schemeClr val="tx1"/>
          </a:solidFill>
          <a:latin typeface="Calibri Light" pitchFamily="34" charset="0"/>
        </a:defRPr>
      </a:lvl7pPr>
      <a:lvl8pPr marL="1826834" algn="l" rtl="0" fontAlgn="base">
        <a:lnSpc>
          <a:spcPct val="90000"/>
        </a:lnSpc>
        <a:spcBef>
          <a:spcPct val="0"/>
        </a:spcBef>
        <a:spcAft>
          <a:spcPct val="0"/>
        </a:spcAft>
        <a:defRPr sz="5900">
          <a:solidFill>
            <a:schemeClr val="tx1"/>
          </a:solidFill>
          <a:latin typeface="Calibri Light" pitchFamily="34" charset="0"/>
        </a:defRPr>
      </a:lvl8pPr>
      <a:lvl9pPr marL="2435779" algn="l" rtl="0" fontAlgn="base">
        <a:lnSpc>
          <a:spcPct val="90000"/>
        </a:lnSpc>
        <a:spcBef>
          <a:spcPct val="0"/>
        </a:spcBef>
        <a:spcAft>
          <a:spcPct val="0"/>
        </a:spcAft>
        <a:defRPr sz="5900">
          <a:solidFill>
            <a:schemeClr val="tx1"/>
          </a:solidFill>
          <a:latin typeface="Calibri Light" pitchFamily="34" charset="0"/>
        </a:defRPr>
      </a:lvl9pPr>
    </p:titleStyle>
    <p:bodyStyle>
      <a:lvl1pPr marL="304472" indent="-304472" algn="l" rtl="0" eaLnBrk="0" fontAlgn="base" hangingPunct="0">
        <a:lnSpc>
          <a:spcPct val="90000"/>
        </a:lnSpc>
        <a:spcBef>
          <a:spcPts val="1332"/>
        </a:spcBef>
        <a:spcAft>
          <a:spcPct val="0"/>
        </a:spcAft>
        <a:buFont typeface="Arial" charset="0"/>
        <a:buChar char="•"/>
        <a:defRPr sz="3700" kern="1200">
          <a:solidFill>
            <a:schemeClr val="tx1"/>
          </a:solidFill>
          <a:latin typeface="+mn-lt"/>
          <a:ea typeface="+mn-ea"/>
          <a:cs typeface="+mn-cs"/>
        </a:defRPr>
      </a:lvl1pPr>
      <a:lvl2pPr marL="913417" indent="-304472" algn="l" rtl="0" eaLnBrk="0" fontAlgn="base" hangingPunct="0">
        <a:lnSpc>
          <a:spcPct val="90000"/>
        </a:lnSpc>
        <a:spcBef>
          <a:spcPts val="666"/>
        </a:spcBef>
        <a:spcAft>
          <a:spcPct val="0"/>
        </a:spcAft>
        <a:buFont typeface="Arial" charset="0"/>
        <a:buChar char="•"/>
        <a:defRPr sz="3200" kern="1200">
          <a:solidFill>
            <a:schemeClr val="tx1"/>
          </a:solidFill>
          <a:latin typeface="+mn-lt"/>
          <a:ea typeface="+mn-ea"/>
          <a:cs typeface="+mn-cs"/>
        </a:defRPr>
      </a:lvl2pPr>
      <a:lvl3pPr marL="1522362" indent="-304472" algn="l" rtl="0" eaLnBrk="0" fontAlgn="base" hangingPunct="0">
        <a:lnSpc>
          <a:spcPct val="90000"/>
        </a:lnSpc>
        <a:spcBef>
          <a:spcPts val="666"/>
        </a:spcBef>
        <a:spcAft>
          <a:spcPct val="0"/>
        </a:spcAft>
        <a:buFont typeface="Arial" charset="0"/>
        <a:buChar char="•"/>
        <a:defRPr sz="2700" kern="1200">
          <a:solidFill>
            <a:schemeClr val="tx1"/>
          </a:solidFill>
          <a:latin typeface="+mn-lt"/>
          <a:ea typeface="+mn-ea"/>
          <a:cs typeface="+mn-cs"/>
        </a:defRPr>
      </a:lvl3pPr>
      <a:lvl4pPr marL="2131306" indent="-304472" algn="l" rtl="0" eaLnBrk="0" fontAlgn="base" hangingPunct="0">
        <a:lnSpc>
          <a:spcPct val="90000"/>
        </a:lnSpc>
        <a:spcBef>
          <a:spcPts val="666"/>
        </a:spcBef>
        <a:spcAft>
          <a:spcPct val="0"/>
        </a:spcAft>
        <a:buFont typeface="Arial" charset="0"/>
        <a:buChar char="•"/>
        <a:defRPr kern="1200">
          <a:solidFill>
            <a:schemeClr val="tx1"/>
          </a:solidFill>
          <a:latin typeface="+mn-lt"/>
          <a:ea typeface="+mn-ea"/>
          <a:cs typeface="+mn-cs"/>
        </a:defRPr>
      </a:lvl4pPr>
      <a:lvl5pPr marL="2740251" indent="-304472" algn="l" rtl="0" eaLnBrk="0" fontAlgn="base" hangingPunct="0">
        <a:lnSpc>
          <a:spcPct val="90000"/>
        </a:lnSpc>
        <a:spcBef>
          <a:spcPts val="666"/>
        </a:spcBef>
        <a:spcAft>
          <a:spcPct val="0"/>
        </a:spcAft>
        <a:buFont typeface="Arial" charset="0"/>
        <a:buChar char="•"/>
        <a:defRPr kern="1200">
          <a:solidFill>
            <a:schemeClr val="tx1"/>
          </a:solidFill>
          <a:latin typeface="+mn-lt"/>
          <a:ea typeface="+mn-ea"/>
          <a:cs typeface="+mn-cs"/>
        </a:defRPr>
      </a:lvl5pPr>
      <a:lvl6pPr marL="3349196" indent="-304472" algn="l" defTabSz="121788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6pPr>
      <a:lvl7pPr marL="3958140" indent="-304472" algn="l" defTabSz="121788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7pPr>
      <a:lvl8pPr marL="4567085" indent="-304472" algn="l" defTabSz="121788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8pPr>
      <a:lvl9pPr marL="5176030" indent="-304472" algn="l" defTabSz="121788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7889" rtl="0" eaLnBrk="1" latinLnBrk="0" hangingPunct="1">
        <a:defRPr sz="2400" kern="1200">
          <a:solidFill>
            <a:schemeClr val="tx1"/>
          </a:solidFill>
          <a:latin typeface="+mn-lt"/>
          <a:ea typeface="+mn-ea"/>
          <a:cs typeface="+mn-cs"/>
        </a:defRPr>
      </a:lvl1pPr>
      <a:lvl2pPr marL="608945" algn="l" defTabSz="1217889" rtl="0" eaLnBrk="1" latinLnBrk="0" hangingPunct="1">
        <a:defRPr sz="2400" kern="1200">
          <a:solidFill>
            <a:schemeClr val="tx1"/>
          </a:solidFill>
          <a:latin typeface="+mn-lt"/>
          <a:ea typeface="+mn-ea"/>
          <a:cs typeface="+mn-cs"/>
        </a:defRPr>
      </a:lvl2pPr>
      <a:lvl3pPr marL="1217889" algn="l" defTabSz="1217889" rtl="0" eaLnBrk="1" latinLnBrk="0" hangingPunct="1">
        <a:defRPr sz="2400" kern="1200">
          <a:solidFill>
            <a:schemeClr val="tx1"/>
          </a:solidFill>
          <a:latin typeface="+mn-lt"/>
          <a:ea typeface="+mn-ea"/>
          <a:cs typeface="+mn-cs"/>
        </a:defRPr>
      </a:lvl3pPr>
      <a:lvl4pPr marL="1826834" algn="l" defTabSz="1217889" rtl="0" eaLnBrk="1" latinLnBrk="0" hangingPunct="1">
        <a:defRPr sz="2400" kern="1200">
          <a:solidFill>
            <a:schemeClr val="tx1"/>
          </a:solidFill>
          <a:latin typeface="+mn-lt"/>
          <a:ea typeface="+mn-ea"/>
          <a:cs typeface="+mn-cs"/>
        </a:defRPr>
      </a:lvl4pPr>
      <a:lvl5pPr marL="2435779" algn="l" defTabSz="1217889" rtl="0" eaLnBrk="1" latinLnBrk="0" hangingPunct="1">
        <a:defRPr sz="2400" kern="1200">
          <a:solidFill>
            <a:schemeClr val="tx1"/>
          </a:solidFill>
          <a:latin typeface="+mn-lt"/>
          <a:ea typeface="+mn-ea"/>
          <a:cs typeface="+mn-cs"/>
        </a:defRPr>
      </a:lvl5pPr>
      <a:lvl6pPr marL="3044723" algn="l" defTabSz="1217889" rtl="0" eaLnBrk="1" latinLnBrk="0" hangingPunct="1">
        <a:defRPr sz="2400" kern="1200">
          <a:solidFill>
            <a:schemeClr val="tx1"/>
          </a:solidFill>
          <a:latin typeface="+mn-lt"/>
          <a:ea typeface="+mn-ea"/>
          <a:cs typeface="+mn-cs"/>
        </a:defRPr>
      </a:lvl6pPr>
      <a:lvl7pPr marL="3653668" algn="l" defTabSz="1217889" rtl="0" eaLnBrk="1" latinLnBrk="0" hangingPunct="1">
        <a:defRPr sz="2400" kern="1200">
          <a:solidFill>
            <a:schemeClr val="tx1"/>
          </a:solidFill>
          <a:latin typeface="+mn-lt"/>
          <a:ea typeface="+mn-ea"/>
          <a:cs typeface="+mn-cs"/>
        </a:defRPr>
      </a:lvl7pPr>
      <a:lvl8pPr marL="4262613" algn="l" defTabSz="1217889" rtl="0" eaLnBrk="1" latinLnBrk="0" hangingPunct="1">
        <a:defRPr sz="2400" kern="1200">
          <a:solidFill>
            <a:schemeClr val="tx1"/>
          </a:solidFill>
          <a:latin typeface="+mn-lt"/>
          <a:ea typeface="+mn-ea"/>
          <a:cs typeface="+mn-cs"/>
        </a:defRPr>
      </a:lvl8pPr>
      <a:lvl9pPr marL="4871557" algn="l" defTabSz="1217889"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png"/><Relationship Id="rId3" Type="http://schemas.openxmlformats.org/officeDocument/2006/relationships/image" Target="../media/image33.png"/><Relationship Id="rId7" Type="http://schemas.openxmlformats.org/officeDocument/2006/relationships/image" Target="../media/image37.png"/><Relationship Id="rId12" Type="http://schemas.openxmlformats.org/officeDocument/2006/relationships/image" Target="../media/image42.png"/><Relationship Id="rId2" Type="http://schemas.openxmlformats.org/officeDocument/2006/relationships/notesSlide" Target="../notesSlides/notesSlide10.xml"/><Relationship Id="rId1" Type="http://schemas.openxmlformats.org/officeDocument/2006/relationships/slideLayout" Target="../slideLayouts/slideLayout17.xml"/><Relationship Id="rId6" Type="http://schemas.openxmlformats.org/officeDocument/2006/relationships/image" Target="../media/image36.png"/><Relationship Id="rId11" Type="http://schemas.openxmlformats.org/officeDocument/2006/relationships/image" Target="../media/image41.png"/><Relationship Id="rId5" Type="http://schemas.openxmlformats.org/officeDocument/2006/relationships/image" Target="../media/image35.png"/><Relationship Id="rId15" Type="http://schemas.openxmlformats.org/officeDocument/2006/relationships/image" Target="../media/image45.pn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png"/><Relationship Id="rId14" Type="http://schemas.openxmlformats.org/officeDocument/2006/relationships/image" Target="../media/image44.png"/></Relationships>
</file>

<file path=ppt/slides/_rels/slide1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image" Target="../media/image50.jpg"/><Relationship Id="rId5" Type="http://schemas.openxmlformats.org/officeDocument/2006/relationships/image" Target="../media/image49.jpeg"/><Relationship Id="rId4" Type="http://schemas.openxmlformats.org/officeDocument/2006/relationships/image" Target="../media/image48.png"/></Relationships>
</file>

<file path=ppt/slides/_rels/slide1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8.xml"/><Relationship Id="rId1" Type="http://schemas.openxmlformats.org/officeDocument/2006/relationships/slideLayout" Target="../slideLayouts/slideLayout3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44.xml"/><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9.xml"/><Relationship Id="rId1" Type="http://schemas.openxmlformats.org/officeDocument/2006/relationships/slideLayout" Target="../slideLayouts/slideLayout28.xml"/><Relationship Id="rId5" Type="http://schemas.openxmlformats.org/officeDocument/2006/relationships/image" Target="../media/image59.png"/><Relationship Id="rId4" Type="http://schemas.openxmlformats.org/officeDocument/2006/relationships/image" Target="../media/image58.jpe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jpeg"/><Relationship Id="rId7" Type="http://schemas.openxmlformats.org/officeDocument/2006/relationships/image" Target="../media/image64.png"/><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image" Target="../media/image63.png"/><Relationship Id="rId5" Type="http://schemas.openxmlformats.org/officeDocument/2006/relationships/image" Target="../media/image62.jpeg"/><Relationship Id="rId10" Type="http://schemas.openxmlformats.org/officeDocument/2006/relationships/image" Target="../media/image67.jpeg"/><Relationship Id="rId4" Type="http://schemas.openxmlformats.org/officeDocument/2006/relationships/image" Target="../media/image61.jpeg"/><Relationship Id="rId9" Type="http://schemas.openxmlformats.org/officeDocument/2006/relationships/image" Target="../media/image66.jpeg"/></Relationships>
</file>

<file path=ppt/slides/_rels/slide23.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hyperlink" Target="http://www.noaa.ioos.gov/" TargetMode="External"/><Relationship Id="rId7" Type="http://schemas.openxmlformats.org/officeDocument/2006/relationships/hyperlink" Target="http://www.ioos.noaa.gov/understanding_earth/index.html" TargetMode="External"/><Relationship Id="rId2" Type="http://schemas.openxmlformats.org/officeDocument/2006/relationships/notesSlide" Target="../notesSlides/notesSlide22.xml"/><Relationship Id="rId1" Type="http://schemas.openxmlformats.org/officeDocument/2006/relationships/slideLayout" Target="../slideLayouts/slideLayout6.xml"/><Relationship Id="rId6" Type="http://schemas.openxmlformats.org/officeDocument/2006/relationships/image" Target="../media/image69.png"/><Relationship Id="rId5" Type="http://schemas.openxmlformats.org/officeDocument/2006/relationships/image" Target="../media/image68.png"/><Relationship Id="rId10" Type="http://schemas.openxmlformats.org/officeDocument/2006/relationships/image" Target="../media/image72.png"/><Relationship Id="rId4" Type="http://schemas.openxmlformats.org/officeDocument/2006/relationships/hyperlink" Target="https://www.facebook.com/usioosgov" TargetMode="External"/><Relationship Id="rId9" Type="http://schemas.openxmlformats.org/officeDocument/2006/relationships/image" Target="../media/image71.png"/></Relationships>
</file>

<file path=ppt/slides/_rels/slide24.xml.rels><?xml version="1.0" encoding="UTF-8" standalone="yes"?>
<Relationships xmlns="http://schemas.openxmlformats.org/package/2006/relationships"><Relationship Id="rId3" Type="http://schemas.openxmlformats.org/officeDocument/2006/relationships/hyperlink" Target="http://www.noaa.ioos.gov/" TargetMode="External"/><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hyperlink" Target="https://www.facebook.com/usioosgov"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17.xml"/><Relationship Id="rId6" Type="http://schemas.openxmlformats.org/officeDocument/2006/relationships/image" Target="../media/image17.png"/><Relationship Id="rId5" Type="http://schemas.openxmlformats.org/officeDocument/2006/relationships/image" Target="../media/image16.wmf"/><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hyperlink" Target="http://www.proactiveit.ie/network_design.html" TargetMode="External"/><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24.jpg"/><Relationship Id="rId5" Type="http://schemas.openxmlformats.org/officeDocument/2006/relationships/image" Target="../media/image23.png"/><Relationship Id="rId4" Type="http://schemas.openxmlformats.org/officeDocument/2006/relationships/hyperlink" Target="http://steve-dale.net/2010/12/28/communities-of-practice-leading-the-way-in-public-service-improvement/" TargetMode="External"/></Relationships>
</file>

<file path=ppt/slides/_rels/slide9.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hyperlink" Target="http://catalog.ioos.us" TargetMode="External"/><Relationship Id="rId7" Type="http://schemas.openxmlformats.org/officeDocument/2006/relationships/image" Target="../media/image27.jpeg"/><Relationship Id="rId12" Type="http://schemas.openxmlformats.org/officeDocument/2006/relationships/image" Target="../media/image32.jpeg"/><Relationship Id="rId2" Type="http://schemas.openxmlformats.org/officeDocument/2006/relationships/notesSlide" Target="../notesSlides/notesSlide9.xml"/><Relationship Id="rId1" Type="http://schemas.openxmlformats.org/officeDocument/2006/relationships/slideLayout" Target="../slideLayouts/slideLayout17.xml"/><Relationship Id="rId6" Type="http://schemas.openxmlformats.org/officeDocument/2006/relationships/image" Target="../media/image26.jpeg"/><Relationship Id="rId11" Type="http://schemas.openxmlformats.org/officeDocument/2006/relationships/image" Target="../media/image31.jpeg"/><Relationship Id="rId5" Type="http://schemas.openxmlformats.org/officeDocument/2006/relationships/image" Target="../media/image25.png"/><Relationship Id="rId10" Type="http://schemas.openxmlformats.org/officeDocument/2006/relationships/image" Target="../media/image30.jpeg"/><Relationship Id="rId4" Type="http://schemas.openxmlformats.org/officeDocument/2006/relationships/hyperlink" Target="http://www.ioos.noaa.gov/catalog" TargetMode="External"/><Relationship Id="rId9" Type="http://schemas.openxmlformats.org/officeDocument/2006/relationships/image" Target="../media/image2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443037"/>
            <a:ext cx="84074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Slide Number Placeholder 3"/>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9379" eaLnBrk="0" hangingPunct="0">
              <a:spcBef>
                <a:spcPct val="20000"/>
              </a:spcBef>
              <a:buChar char="•"/>
              <a:defRPr sz="4300">
                <a:solidFill>
                  <a:schemeClr val="tx1"/>
                </a:solidFill>
                <a:latin typeface="Arial" charset="0"/>
                <a:ea typeface="ＭＳ Ｐゴシック" pitchFamily="34" charset="-128"/>
              </a:defRPr>
            </a:lvl1pPr>
            <a:lvl2pPr marL="982383" indent="-374544" defTabSz="909379" eaLnBrk="0" hangingPunct="0">
              <a:spcBef>
                <a:spcPct val="20000"/>
              </a:spcBef>
              <a:buChar char="–"/>
              <a:defRPr sz="3700">
                <a:solidFill>
                  <a:schemeClr val="tx1"/>
                </a:solidFill>
                <a:latin typeface="Arial" charset="0"/>
                <a:ea typeface="ＭＳ Ｐゴシック" pitchFamily="34" charset="-128"/>
              </a:defRPr>
            </a:lvl2pPr>
            <a:lvl3pPr marL="1514041" defTabSz="909379" eaLnBrk="0" hangingPunct="0">
              <a:spcBef>
                <a:spcPct val="20000"/>
              </a:spcBef>
              <a:buChar char="•"/>
              <a:defRPr sz="3200">
                <a:solidFill>
                  <a:schemeClr val="tx1"/>
                </a:solidFill>
                <a:latin typeface="Arial" charset="0"/>
                <a:ea typeface="ＭＳ Ｐゴシック" pitchFamily="34" charset="-128"/>
              </a:defRPr>
            </a:lvl3pPr>
            <a:lvl4pPr marL="2121883" indent="-299953" defTabSz="909379" eaLnBrk="0" hangingPunct="0">
              <a:spcBef>
                <a:spcPct val="20000"/>
              </a:spcBef>
              <a:buChar char="–"/>
              <a:defRPr sz="2700">
                <a:solidFill>
                  <a:schemeClr val="tx1"/>
                </a:solidFill>
                <a:latin typeface="Arial" charset="0"/>
                <a:ea typeface="ＭＳ Ｐゴシック" pitchFamily="34" charset="-128"/>
              </a:defRPr>
            </a:lvl4pPr>
            <a:lvl5pPr marL="2729721" indent="-299953" defTabSz="909379" eaLnBrk="0" hangingPunct="0">
              <a:spcBef>
                <a:spcPct val="20000"/>
              </a:spcBef>
              <a:buChar char="»"/>
              <a:defRPr sz="2700">
                <a:solidFill>
                  <a:schemeClr val="tx1"/>
                </a:solidFill>
                <a:latin typeface="Arial" charset="0"/>
                <a:ea typeface="ＭＳ Ｐゴシック" pitchFamily="34" charset="-128"/>
              </a:defRPr>
            </a:lvl5pPr>
            <a:lvl6pPr marL="3186791" indent="-299953" defTabSz="909379" eaLnBrk="0" fontAlgn="base" hangingPunct="0">
              <a:spcBef>
                <a:spcPct val="20000"/>
              </a:spcBef>
              <a:spcAft>
                <a:spcPct val="0"/>
              </a:spcAft>
              <a:buChar char="»"/>
              <a:defRPr sz="2700">
                <a:solidFill>
                  <a:schemeClr val="tx1"/>
                </a:solidFill>
                <a:latin typeface="Arial" charset="0"/>
                <a:ea typeface="ＭＳ Ｐゴシック" pitchFamily="34" charset="-128"/>
              </a:defRPr>
            </a:lvl6pPr>
            <a:lvl7pPr marL="3643859" indent="-299953" defTabSz="909379" eaLnBrk="0" fontAlgn="base" hangingPunct="0">
              <a:spcBef>
                <a:spcPct val="20000"/>
              </a:spcBef>
              <a:spcAft>
                <a:spcPct val="0"/>
              </a:spcAft>
              <a:buChar char="»"/>
              <a:defRPr sz="2700">
                <a:solidFill>
                  <a:schemeClr val="tx1"/>
                </a:solidFill>
                <a:latin typeface="Arial" charset="0"/>
                <a:ea typeface="ＭＳ Ｐゴシック" pitchFamily="34" charset="-128"/>
              </a:defRPr>
            </a:lvl7pPr>
            <a:lvl8pPr marL="4100929" indent="-299953" defTabSz="909379" eaLnBrk="0" fontAlgn="base" hangingPunct="0">
              <a:spcBef>
                <a:spcPct val="20000"/>
              </a:spcBef>
              <a:spcAft>
                <a:spcPct val="0"/>
              </a:spcAft>
              <a:buChar char="»"/>
              <a:defRPr sz="2700">
                <a:solidFill>
                  <a:schemeClr val="tx1"/>
                </a:solidFill>
                <a:latin typeface="Arial" charset="0"/>
                <a:ea typeface="ＭＳ Ｐゴシック" pitchFamily="34" charset="-128"/>
              </a:defRPr>
            </a:lvl8pPr>
            <a:lvl9pPr marL="4558000" indent="-299953" defTabSz="909379" eaLnBrk="0" fontAlgn="base" hangingPunct="0">
              <a:spcBef>
                <a:spcPct val="20000"/>
              </a:spcBef>
              <a:spcAft>
                <a:spcPct val="0"/>
              </a:spcAft>
              <a:buChar char="»"/>
              <a:defRPr sz="2700">
                <a:solidFill>
                  <a:schemeClr val="tx1"/>
                </a:solidFill>
                <a:latin typeface="Arial" charset="0"/>
                <a:ea typeface="ＭＳ Ｐゴシック" pitchFamily="34" charset="-128"/>
              </a:defRPr>
            </a:lvl9pPr>
          </a:lstStyle>
          <a:p>
            <a:pPr>
              <a:spcBef>
                <a:spcPct val="0"/>
              </a:spcBef>
              <a:buFontTx/>
              <a:buNone/>
              <a:defRPr/>
            </a:pPr>
            <a:fld id="{92A00570-1111-48C5-A412-3E5B3DE1788E}" type="slidenum">
              <a:rPr lang="en-US" altLang="en-US" sz="1900">
                <a:solidFill>
                  <a:srgbClr val="000000"/>
                </a:solidFill>
              </a:rPr>
              <a:pPr>
                <a:spcBef>
                  <a:spcPct val="0"/>
                </a:spcBef>
                <a:buFontTx/>
                <a:buNone/>
                <a:defRPr/>
              </a:pPr>
              <a:t>1</a:t>
            </a:fld>
            <a:endParaRPr lang="en-US" altLang="en-US" sz="1900">
              <a:solidFill>
                <a:srgbClr val="000000"/>
              </a:solidFill>
            </a:endParaRPr>
          </a:p>
        </p:txBody>
      </p:sp>
      <p:pic>
        <p:nvPicPr>
          <p:cNvPr id="10" name="Picture 45" descr="Screen shot 2011-03-01 at 11.12.54 PM.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346564" y="-55"/>
            <a:ext cx="3872621" cy="3549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Content Placeholder 3"/>
          <p:cNvPicPr>
            <a:picLocks noGrp="1" noChangeAspect="1"/>
          </p:cNvPicPr>
          <p:nvPr>
            <p:ph sz="quarter" idx="4294967295"/>
          </p:nvPr>
        </p:nvPicPr>
        <p:blipFill>
          <a:blip r:embed="rId5">
            <a:extLst>
              <a:ext uri="{28A0092B-C50C-407E-A947-70E740481C1C}">
                <a14:useLocalDpi xmlns:a14="http://schemas.microsoft.com/office/drawing/2010/main" val="0"/>
              </a:ext>
            </a:extLst>
          </a:blip>
          <a:srcRect/>
          <a:stretch>
            <a:fillRect/>
          </a:stretch>
        </p:blipFill>
        <p:spPr bwMode="auto">
          <a:xfrm>
            <a:off x="0" y="-6295"/>
            <a:ext cx="4394200" cy="3562350"/>
          </a:xfrm>
          <a:prstGeom prst="rect">
            <a:avLst/>
          </a:prstGeom>
        </p:spPr>
      </p:pic>
      <p:pic>
        <p:nvPicPr>
          <p:cNvPr id="15"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35871" y="4080907"/>
            <a:ext cx="7649779" cy="42983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415" name="TextBox 4"/>
          <p:cNvSpPr txBox="1">
            <a:spLocks noChangeArrowheads="1"/>
          </p:cNvSpPr>
          <p:nvPr/>
        </p:nvSpPr>
        <p:spPr bwMode="auto">
          <a:xfrm>
            <a:off x="1974850" y="2890837"/>
            <a:ext cx="6857999"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4" tIns="45707" rIns="91414" bIns="45707">
            <a:spAutoFit/>
          </a:bodyPr>
          <a:lstStyle/>
          <a:p>
            <a:pPr algn="ctr"/>
            <a:r>
              <a:rPr lang="en-US" altLang="en-US" sz="3600" b="1" dirty="0" err="1">
                <a:solidFill>
                  <a:schemeClr val="bg1"/>
                </a:solidFill>
              </a:rPr>
              <a:t>Zdenka</a:t>
            </a:r>
            <a:r>
              <a:rPr lang="en-US" altLang="en-US" sz="3600" b="1" dirty="0">
                <a:solidFill>
                  <a:schemeClr val="bg1"/>
                </a:solidFill>
              </a:rPr>
              <a:t> Willis</a:t>
            </a:r>
          </a:p>
          <a:p>
            <a:pPr algn="ctr"/>
            <a:r>
              <a:rPr lang="en-US" altLang="en-US" sz="3600" b="1" dirty="0">
                <a:solidFill>
                  <a:schemeClr val="bg1"/>
                </a:solidFill>
              </a:rPr>
              <a:t>IOOS Program Director</a:t>
            </a:r>
          </a:p>
          <a:p>
            <a:pPr algn="ctr"/>
            <a:r>
              <a:rPr lang="en-US" altLang="en-US" sz="3600" b="1" dirty="0" smtClean="0">
                <a:solidFill>
                  <a:schemeClr val="bg1"/>
                </a:solidFill>
              </a:rPr>
              <a:t>December 4, </a:t>
            </a:r>
            <a:r>
              <a:rPr lang="en-US" altLang="en-US" sz="3600" b="1" dirty="0">
                <a:solidFill>
                  <a:schemeClr val="bg1"/>
                </a:solidFill>
              </a:rPr>
              <a:t>2014</a:t>
            </a:r>
          </a:p>
        </p:txBody>
      </p:sp>
      <p:pic>
        <p:nvPicPr>
          <p:cNvPr id="17413" name="Picture 13"/>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009046" y="8046"/>
            <a:ext cx="4141788" cy="4695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Moon 13"/>
          <p:cNvSpPr>
            <a:spLocks noChangeArrowheads="1"/>
          </p:cNvSpPr>
          <p:nvPr/>
        </p:nvSpPr>
        <p:spPr bwMode="auto">
          <a:xfrm>
            <a:off x="1852268" y="1928788"/>
            <a:ext cx="8322522" cy="5784375"/>
          </a:xfrm>
          <a:prstGeom prst="moon">
            <a:avLst>
              <a:gd name="adj" fmla="val 67486"/>
            </a:avLst>
          </a:prstGeom>
          <a:solidFill>
            <a:schemeClr val="accent1"/>
          </a:solidFill>
          <a:ln w="9525">
            <a:solidFill>
              <a:schemeClr val="tx1"/>
            </a:solidFill>
            <a:round/>
            <a:headEnd/>
            <a:tailEnd/>
          </a:ln>
        </p:spPr>
        <p:txBody>
          <a:bodyPr lIns="121789" tIns="60894" rIns="121789" bIns="60894"/>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defTabSz="1217889"/>
            <a:endParaRPr lang="en-US" altLang="en-US" sz="2700">
              <a:solidFill>
                <a:srgbClr val="1E4649"/>
              </a:solidFill>
            </a:endParaRPr>
          </a:p>
        </p:txBody>
      </p:sp>
      <p:sp>
        <p:nvSpPr>
          <p:cNvPr id="13315" name="Title 1"/>
          <p:cNvSpPr>
            <a:spLocks noGrp="1"/>
          </p:cNvSpPr>
          <p:nvPr>
            <p:ph type="title"/>
          </p:nvPr>
        </p:nvSpPr>
        <p:spPr/>
        <p:txBody>
          <a:bodyPr/>
          <a:lstStyle/>
          <a:p>
            <a:r>
              <a:rPr lang="en-US" altLang="en-US" sz="3700"/>
              <a:t>Improving Access to Federal Biological Data</a:t>
            </a:r>
          </a:p>
        </p:txBody>
      </p:sp>
      <p:sp>
        <p:nvSpPr>
          <p:cNvPr id="13316" name="Slide Number Placeholder 2"/>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34" charset="-128"/>
              </a:defRPr>
            </a:lvl1pPr>
            <a:lvl2pPr marL="989535" indent="-380590" eaLnBrk="0" hangingPunct="0">
              <a:defRPr>
                <a:solidFill>
                  <a:schemeClr val="tx1"/>
                </a:solidFill>
                <a:latin typeface="Arial" charset="0"/>
                <a:ea typeface="ＭＳ Ｐゴシック" pitchFamily="34" charset="-128"/>
              </a:defRPr>
            </a:lvl2pPr>
            <a:lvl3pPr marL="1522362" indent="-304472" eaLnBrk="0" hangingPunct="0">
              <a:defRPr>
                <a:solidFill>
                  <a:schemeClr val="tx1"/>
                </a:solidFill>
                <a:latin typeface="Arial" charset="0"/>
                <a:ea typeface="ＭＳ Ｐゴシック" pitchFamily="34" charset="-128"/>
              </a:defRPr>
            </a:lvl3pPr>
            <a:lvl4pPr marL="2131306" indent="-304472" eaLnBrk="0" hangingPunct="0">
              <a:defRPr>
                <a:solidFill>
                  <a:schemeClr val="tx1"/>
                </a:solidFill>
                <a:latin typeface="Arial" charset="0"/>
                <a:ea typeface="ＭＳ Ｐゴシック" pitchFamily="34" charset="-128"/>
              </a:defRPr>
            </a:lvl4pPr>
            <a:lvl5pPr marL="2740251" indent="-304472" eaLnBrk="0" hangingPunct="0">
              <a:defRPr>
                <a:solidFill>
                  <a:schemeClr val="tx1"/>
                </a:solidFill>
                <a:latin typeface="Arial" charset="0"/>
                <a:ea typeface="ＭＳ Ｐゴシック" pitchFamily="34" charset="-128"/>
              </a:defRPr>
            </a:lvl5pPr>
            <a:lvl6pPr marL="3349196" indent="-304472" eaLnBrk="0" fontAlgn="base" hangingPunct="0">
              <a:spcBef>
                <a:spcPct val="0"/>
              </a:spcBef>
              <a:spcAft>
                <a:spcPct val="0"/>
              </a:spcAft>
              <a:defRPr>
                <a:solidFill>
                  <a:schemeClr val="tx1"/>
                </a:solidFill>
                <a:latin typeface="Arial" charset="0"/>
                <a:ea typeface="ＭＳ Ｐゴシック" pitchFamily="34" charset="-128"/>
              </a:defRPr>
            </a:lvl6pPr>
            <a:lvl7pPr marL="3958140" indent="-304472" eaLnBrk="0" fontAlgn="base" hangingPunct="0">
              <a:spcBef>
                <a:spcPct val="0"/>
              </a:spcBef>
              <a:spcAft>
                <a:spcPct val="0"/>
              </a:spcAft>
              <a:defRPr>
                <a:solidFill>
                  <a:schemeClr val="tx1"/>
                </a:solidFill>
                <a:latin typeface="Arial" charset="0"/>
                <a:ea typeface="ＭＳ Ｐゴシック" pitchFamily="34" charset="-128"/>
              </a:defRPr>
            </a:lvl7pPr>
            <a:lvl8pPr marL="4567085" indent="-304472" eaLnBrk="0" fontAlgn="base" hangingPunct="0">
              <a:spcBef>
                <a:spcPct val="0"/>
              </a:spcBef>
              <a:spcAft>
                <a:spcPct val="0"/>
              </a:spcAft>
              <a:defRPr>
                <a:solidFill>
                  <a:schemeClr val="tx1"/>
                </a:solidFill>
                <a:latin typeface="Arial" charset="0"/>
                <a:ea typeface="ＭＳ Ｐゴシック" pitchFamily="34" charset="-128"/>
              </a:defRPr>
            </a:lvl8pPr>
            <a:lvl9pPr marL="5176030" indent="-304472"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B38277F6-6176-4BD9-B313-DBA8C1271927}" type="slidenum">
              <a:rPr lang="en-US" altLang="en-US">
                <a:solidFill>
                  <a:srgbClr val="FFFFFF"/>
                </a:solidFill>
              </a:rPr>
              <a:pPr eaLnBrk="1" hangingPunct="1"/>
              <a:t>10</a:t>
            </a:fld>
            <a:endParaRPr lang="en-US" altLang="en-US">
              <a:solidFill>
                <a:srgbClr val="FFFFFF"/>
              </a:solidFill>
            </a:endParaRPr>
          </a:p>
        </p:txBody>
      </p:sp>
      <p:sp>
        <p:nvSpPr>
          <p:cNvPr id="8" name="TextBox 7"/>
          <p:cNvSpPr txBox="1"/>
          <p:nvPr/>
        </p:nvSpPr>
        <p:spPr bwMode="auto">
          <a:xfrm>
            <a:off x="710459" y="1193349"/>
            <a:ext cx="1826895" cy="491930"/>
          </a:xfrm>
          <a:prstGeom prst="rect">
            <a:avLst/>
          </a:prstGeom>
          <a:solidFill>
            <a:srgbClr val="0070C0"/>
          </a:solidFill>
        </p:spPr>
        <p:style>
          <a:lnRef idx="2">
            <a:schemeClr val="accent1"/>
          </a:lnRef>
          <a:fillRef idx="1">
            <a:schemeClr val="lt1"/>
          </a:fillRef>
          <a:effectRef idx="0">
            <a:schemeClr val="accent1"/>
          </a:effectRef>
          <a:fontRef idx="minor">
            <a:schemeClr val="dk1"/>
          </a:fontRef>
        </p:style>
        <p:txBody>
          <a:bodyPr lIns="121789" tIns="60894" rIns="121789" bIns="60894">
            <a:spAutoFit/>
          </a:bodyPr>
          <a:lstStyle/>
          <a:p>
            <a:pPr algn="ctr" defTabSz="1217889" eaLnBrk="0" fontAlgn="auto" hangingPunct="0">
              <a:spcBef>
                <a:spcPts val="0"/>
              </a:spcBef>
              <a:spcAft>
                <a:spcPts val="0"/>
              </a:spcAft>
              <a:defRPr/>
            </a:pPr>
            <a:r>
              <a:rPr lang="en-US" dirty="0">
                <a:solidFill>
                  <a:srgbClr val="FFFFFF"/>
                </a:solidFill>
                <a:latin typeface="Tahoma"/>
                <a:cs typeface="Tahoma"/>
              </a:rPr>
              <a:t>Collect</a:t>
            </a:r>
          </a:p>
        </p:txBody>
      </p:sp>
      <p:sp>
        <p:nvSpPr>
          <p:cNvPr id="10" name="TextBox 9"/>
          <p:cNvSpPr txBox="1"/>
          <p:nvPr/>
        </p:nvSpPr>
        <p:spPr bwMode="auto">
          <a:xfrm>
            <a:off x="4059767" y="1155687"/>
            <a:ext cx="2537354" cy="491930"/>
          </a:xfrm>
          <a:prstGeom prst="rect">
            <a:avLst/>
          </a:prstGeom>
          <a:solidFill>
            <a:srgbClr val="0070C0"/>
          </a:solidFill>
        </p:spPr>
        <p:style>
          <a:lnRef idx="2">
            <a:schemeClr val="accent1"/>
          </a:lnRef>
          <a:fillRef idx="1">
            <a:schemeClr val="lt1"/>
          </a:fillRef>
          <a:effectRef idx="0">
            <a:schemeClr val="accent1"/>
          </a:effectRef>
          <a:fontRef idx="minor">
            <a:schemeClr val="dk1"/>
          </a:fontRef>
        </p:style>
        <p:txBody>
          <a:bodyPr lIns="121789" tIns="60894" rIns="121789" bIns="60894">
            <a:spAutoFit/>
          </a:bodyPr>
          <a:lstStyle/>
          <a:p>
            <a:pPr algn="ctr" defTabSz="1217889" eaLnBrk="0" fontAlgn="auto" hangingPunct="0">
              <a:spcBef>
                <a:spcPts val="0"/>
              </a:spcBef>
              <a:spcAft>
                <a:spcPts val="0"/>
              </a:spcAft>
              <a:defRPr/>
            </a:pPr>
            <a:r>
              <a:rPr lang="en-US" dirty="0">
                <a:solidFill>
                  <a:srgbClr val="FFFFFF"/>
                </a:solidFill>
                <a:latin typeface="Tahoma"/>
                <a:cs typeface="Tahoma"/>
              </a:rPr>
              <a:t>Publish/Preserve</a:t>
            </a:r>
          </a:p>
        </p:txBody>
      </p:sp>
      <p:sp>
        <p:nvSpPr>
          <p:cNvPr id="12" name="TextBox 11"/>
          <p:cNvSpPr txBox="1"/>
          <p:nvPr/>
        </p:nvSpPr>
        <p:spPr bwMode="auto">
          <a:xfrm>
            <a:off x="8221028" y="1229030"/>
            <a:ext cx="2638848" cy="491930"/>
          </a:xfrm>
          <a:prstGeom prst="rect">
            <a:avLst/>
          </a:prstGeom>
          <a:solidFill>
            <a:srgbClr val="0070C0"/>
          </a:solidFill>
        </p:spPr>
        <p:style>
          <a:lnRef idx="2">
            <a:schemeClr val="accent1"/>
          </a:lnRef>
          <a:fillRef idx="1">
            <a:schemeClr val="lt1"/>
          </a:fillRef>
          <a:effectRef idx="0">
            <a:schemeClr val="accent1"/>
          </a:effectRef>
          <a:fontRef idx="minor">
            <a:schemeClr val="dk1"/>
          </a:fontRef>
        </p:style>
        <p:txBody>
          <a:bodyPr lIns="121789" tIns="60894" rIns="121789" bIns="60894">
            <a:spAutoFit/>
          </a:bodyPr>
          <a:lstStyle/>
          <a:p>
            <a:pPr algn="ctr" defTabSz="1217889" eaLnBrk="0" fontAlgn="auto" hangingPunct="0">
              <a:spcBef>
                <a:spcPts val="0"/>
              </a:spcBef>
              <a:spcAft>
                <a:spcPts val="0"/>
              </a:spcAft>
              <a:defRPr/>
            </a:pPr>
            <a:r>
              <a:rPr lang="en-US" dirty="0">
                <a:solidFill>
                  <a:srgbClr val="FFFFFF"/>
                </a:solidFill>
                <a:latin typeface="Tahoma"/>
                <a:cs typeface="Tahoma"/>
              </a:rPr>
              <a:t>Access Products</a:t>
            </a:r>
          </a:p>
        </p:txBody>
      </p:sp>
      <p:pic>
        <p:nvPicPr>
          <p:cNvPr id="13320" name="Picture 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67577" y="8347500"/>
            <a:ext cx="2008739" cy="69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321" name="Group 1"/>
          <p:cNvGrpSpPr>
            <a:grpSpLocks noChangeAspect="1"/>
          </p:cNvGrpSpPr>
          <p:nvPr/>
        </p:nvGrpSpPr>
        <p:grpSpPr bwMode="auto">
          <a:xfrm>
            <a:off x="198759" y="2569074"/>
            <a:ext cx="2125035" cy="3431375"/>
            <a:chOff x="149225" y="1501775"/>
            <a:chExt cx="1993900" cy="3435350"/>
          </a:xfrm>
        </p:grpSpPr>
        <p:pic>
          <p:nvPicPr>
            <p:cNvPr id="13344" name="Picture 1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0075" y="2405063"/>
              <a:ext cx="1543050" cy="1233487"/>
            </a:xfrm>
            <a:prstGeom prst="rect">
              <a:avLst/>
            </a:prstGeom>
            <a:noFill/>
            <a:ln w="25400">
              <a:solidFill>
                <a:srgbClr val="3366FF"/>
              </a:solidFill>
              <a:miter lim="800000"/>
              <a:headEnd/>
              <a:tailEnd/>
            </a:ln>
            <a:extLst>
              <a:ext uri="{909E8E84-426E-40DD-AFC4-6F175D3DCCD1}">
                <a14:hiddenFill xmlns:a14="http://schemas.microsoft.com/office/drawing/2010/main">
                  <a:solidFill>
                    <a:srgbClr val="FFFFFF"/>
                  </a:solidFill>
                </a14:hiddenFill>
              </a:ext>
            </a:extLst>
          </p:spPr>
        </p:pic>
        <p:pic>
          <p:nvPicPr>
            <p:cNvPr id="13345" name="Picture 16" descr="SWSFC Observer Screen Shot.png"/>
            <p:cNvPicPr>
              <a:picLocks noChangeAspect="1"/>
            </p:cNvPicPr>
            <p:nvPr/>
          </p:nvPicPr>
          <p:blipFill>
            <a:blip r:embed="rId5" cstate="print">
              <a:extLst>
                <a:ext uri="{28A0092B-C50C-407E-A947-70E740481C1C}">
                  <a14:useLocalDpi xmlns:a14="http://schemas.microsoft.com/office/drawing/2010/main" val="0"/>
                </a:ext>
              </a:extLst>
            </a:blip>
            <a:srcRect l="3528" r="17766"/>
            <a:stretch>
              <a:fillRect/>
            </a:stretch>
          </p:blipFill>
          <p:spPr bwMode="auto">
            <a:xfrm>
              <a:off x="217488" y="1501775"/>
              <a:ext cx="1662112" cy="1009650"/>
            </a:xfrm>
            <a:prstGeom prst="rect">
              <a:avLst/>
            </a:prstGeom>
            <a:noFill/>
            <a:ln w="25400">
              <a:solidFill>
                <a:srgbClr val="3366FF"/>
              </a:solidFill>
              <a:miter lim="800000"/>
              <a:headEnd/>
              <a:tailEnd/>
            </a:ln>
            <a:extLst>
              <a:ext uri="{909E8E84-426E-40DD-AFC4-6F175D3DCCD1}">
                <a14:hiddenFill xmlns:a14="http://schemas.microsoft.com/office/drawing/2010/main">
                  <a:solidFill>
                    <a:srgbClr val="FFFFFF"/>
                  </a:solidFill>
                </a14:hiddenFill>
              </a:ext>
            </a:extLst>
          </p:spPr>
        </p:pic>
        <p:pic>
          <p:nvPicPr>
            <p:cNvPr id="13346" name="Picture 1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49225" y="3614738"/>
              <a:ext cx="1860550" cy="1322387"/>
            </a:xfrm>
            <a:prstGeom prst="rect">
              <a:avLst/>
            </a:prstGeom>
            <a:noFill/>
            <a:ln w="25400">
              <a:solidFill>
                <a:srgbClr val="3366FF"/>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13322" name="Group 1"/>
          <p:cNvGrpSpPr>
            <a:grpSpLocks noChangeAspect="1"/>
          </p:cNvGrpSpPr>
          <p:nvPr/>
        </p:nvGrpSpPr>
        <p:grpSpPr bwMode="auto">
          <a:xfrm>
            <a:off x="7772762" y="2071512"/>
            <a:ext cx="2985620" cy="4232227"/>
            <a:chOff x="5801773" y="1555898"/>
            <a:chExt cx="3113627" cy="4411258"/>
          </a:xfrm>
        </p:grpSpPr>
        <p:grpSp>
          <p:nvGrpSpPr>
            <p:cNvPr id="13336" name="Group 17"/>
            <p:cNvGrpSpPr>
              <a:grpSpLocks noChangeAspect="1"/>
            </p:cNvGrpSpPr>
            <p:nvPr/>
          </p:nvGrpSpPr>
          <p:grpSpPr bwMode="auto">
            <a:xfrm>
              <a:off x="6726897" y="1555898"/>
              <a:ext cx="2188503" cy="1339702"/>
              <a:chOff x="0" y="478465"/>
              <a:chExt cx="10420649" cy="6379535"/>
            </a:xfrm>
          </p:grpSpPr>
          <p:pic>
            <p:nvPicPr>
              <p:cNvPr id="13341" name="Picture 21" descr="Screen Shot 2014-10-06 at 3.15.22 PM.png"/>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0" y="478465"/>
                <a:ext cx="9144000" cy="6379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42" name="Picture 22" descr="Screen Shot 2014-10-06 at 3.16.22 PM.png"/>
              <p:cNvPicPr>
                <a:picLocks noChangeAspect="1"/>
              </p:cNvPicPr>
              <p:nvPr/>
            </p:nvPicPr>
            <p:blipFill>
              <a:blip r:embed="rId8" cstate="print">
                <a:extLst>
                  <a:ext uri="{28A0092B-C50C-407E-A947-70E740481C1C}">
                    <a14:useLocalDpi xmlns:a14="http://schemas.microsoft.com/office/drawing/2010/main" val="0"/>
                  </a:ext>
                </a:extLst>
              </a:blip>
              <a:srcRect l="-2" r="48627"/>
              <a:stretch>
                <a:fillRect/>
              </a:stretch>
            </p:blipFill>
            <p:spPr bwMode="auto">
              <a:xfrm>
                <a:off x="7970413" y="3540256"/>
                <a:ext cx="1100326" cy="929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43" name="Picture 23" descr="Screen Shot 2014-10-06 at 3.16.22 PM.png"/>
              <p:cNvPicPr>
                <a:picLocks noChangeAspect="1"/>
              </p:cNvPicPr>
              <p:nvPr/>
            </p:nvPicPr>
            <p:blipFill>
              <a:blip r:embed="rId9" cstate="print">
                <a:extLst>
                  <a:ext uri="{28A0092B-C50C-407E-A947-70E740481C1C}">
                    <a14:useLocalDpi xmlns:a14="http://schemas.microsoft.com/office/drawing/2010/main" val="0"/>
                  </a:ext>
                </a:extLst>
              </a:blip>
              <a:srcRect l="56250" r="-56250"/>
              <a:stretch>
                <a:fillRect/>
              </a:stretch>
            </p:blipFill>
            <p:spPr bwMode="auto">
              <a:xfrm>
                <a:off x="7982249" y="4265971"/>
                <a:ext cx="2438400" cy="929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3337" name="Picture 16" descr="Screen Shot 2014-10-07 at 7.47.16 AM.png"/>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177569" y="2057400"/>
              <a:ext cx="2128231" cy="1319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38" name="Picture 18" descr="Screen Shot 2014-10-06 at 3.07.16 PM.png"/>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5801773" y="2679192"/>
              <a:ext cx="2199227" cy="1435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39" name="Picture 19" descr="Screen Shot 2014-10-06 at 3.06.27 PM.png"/>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180487" y="3411474"/>
              <a:ext cx="2201513" cy="2151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40" name="Picture 20" descr="Screen Shot 2014-10-06 at 3.06.50 PM.png"/>
            <p:cNvPicPr>
              <a:picLocks noChangeAspect="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460865" y="4419601"/>
              <a:ext cx="2225935" cy="1547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326" name="TextBox 28"/>
          <p:cNvSpPr txBox="1">
            <a:spLocks noChangeArrowheads="1"/>
          </p:cNvSpPr>
          <p:nvPr/>
        </p:nvSpPr>
        <p:spPr bwMode="auto">
          <a:xfrm>
            <a:off x="3653791" y="2949677"/>
            <a:ext cx="3497320" cy="270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789" tIns="60894" rIns="121789" bIns="60894">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defTabSz="1217889" eaLnBrk="0" hangingPunct="0">
              <a:defRPr/>
            </a:pPr>
            <a:r>
              <a:rPr lang="en-US" b="1" dirty="0" smtClean="0">
                <a:solidFill>
                  <a:srgbClr val="1E4649"/>
                </a:solidFill>
              </a:rPr>
              <a:t>DMAC-based process</a:t>
            </a:r>
          </a:p>
          <a:p>
            <a:pPr defTabSz="1217889" eaLnBrk="0" hangingPunct="0">
              <a:defRPr/>
            </a:pPr>
            <a:r>
              <a:rPr lang="en-US" dirty="0" smtClean="0">
                <a:solidFill>
                  <a:srgbClr val="1E4649"/>
                </a:solidFill>
              </a:rPr>
              <a:t>Best Practices /  </a:t>
            </a:r>
          </a:p>
          <a:p>
            <a:pPr defTabSz="1217889" eaLnBrk="0" hangingPunct="0">
              <a:defRPr/>
            </a:pPr>
            <a:r>
              <a:rPr lang="en-US" dirty="0" smtClean="0">
                <a:solidFill>
                  <a:srgbClr val="1E4649"/>
                </a:solidFill>
              </a:rPr>
              <a:t>Data Standards</a:t>
            </a:r>
          </a:p>
          <a:p>
            <a:pPr marL="380590" indent="-380590" defTabSz="1217889" eaLnBrk="0" hangingPunct="0">
              <a:buFont typeface="Arial"/>
              <a:buChar char="•"/>
              <a:defRPr/>
            </a:pPr>
            <a:r>
              <a:rPr lang="en-US" dirty="0" smtClean="0">
                <a:solidFill>
                  <a:srgbClr val="1E4649"/>
                </a:solidFill>
              </a:rPr>
              <a:t>Metadata</a:t>
            </a:r>
          </a:p>
          <a:p>
            <a:pPr marL="380590" indent="-380590" defTabSz="1217889" eaLnBrk="0" hangingPunct="0">
              <a:buFont typeface="Arial"/>
              <a:buChar char="•"/>
              <a:defRPr/>
            </a:pPr>
            <a:r>
              <a:rPr lang="en-US" dirty="0" smtClean="0">
                <a:solidFill>
                  <a:srgbClr val="1E4649"/>
                </a:solidFill>
              </a:rPr>
              <a:t>Terminology</a:t>
            </a:r>
          </a:p>
          <a:p>
            <a:pPr marL="380590" indent="-380590" defTabSz="1217889" eaLnBrk="0" hangingPunct="0">
              <a:buFont typeface="Arial"/>
              <a:buChar char="•"/>
              <a:defRPr/>
            </a:pPr>
            <a:r>
              <a:rPr lang="en-US" dirty="0" smtClean="0">
                <a:solidFill>
                  <a:srgbClr val="1E4649"/>
                </a:solidFill>
              </a:rPr>
              <a:t>Web Services</a:t>
            </a:r>
          </a:p>
          <a:p>
            <a:pPr marL="380590" indent="-380590" defTabSz="1217889" eaLnBrk="0" hangingPunct="0">
              <a:buFont typeface="Arial"/>
              <a:buChar char="•"/>
              <a:defRPr/>
            </a:pPr>
            <a:r>
              <a:rPr lang="en-US" dirty="0" smtClean="0">
                <a:solidFill>
                  <a:srgbClr val="1E4649"/>
                </a:solidFill>
              </a:rPr>
              <a:t>Tools</a:t>
            </a:r>
          </a:p>
        </p:txBody>
      </p:sp>
      <p:sp>
        <p:nvSpPr>
          <p:cNvPr id="23" name="TextBox 22"/>
          <p:cNvSpPr txBox="1"/>
          <p:nvPr/>
        </p:nvSpPr>
        <p:spPr bwMode="auto">
          <a:xfrm>
            <a:off x="507474" y="6495629"/>
            <a:ext cx="1877404" cy="1522414"/>
          </a:xfrm>
          <a:prstGeom prst="rect">
            <a:avLst/>
          </a:prstGeom>
          <a:solidFill>
            <a:srgbClr val="0070C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121789" tIns="60894" rIns="121789" bIns="60894"/>
          <a:lstStyle>
            <a:lvl1pPr>
              <a:defRPr sz="2400">
                <a:solidFill>
                  <a:schemeClr val="tx1"/>
                </a:solidFill>
                <a:latin typeface="Arial" pitchFamily="34" charset="0"/>
                <a:ea typeface="ＭＳ Ｐゴシック" pitchFamily="34" charset="-128"/>
              </a:defRPr>
            </a:lvl1pPr>
            <a:lvl2pPr marL="37931725" indent="-37474525">
              <a:defRPr sz="2400">
                <a:solidFill>
                  <a:schemeClr val="tx1"/>
                </a:solidFill>
                <a:latin typeface="Arial" pitchFamily="34" charset="0"/>
                <a:ea typeface="ＭＳ Ｐゴシック" pitchFamily="34" charset="-128"/>
              </a:defRPr>
            </a:lvl2pPr>
            <a:lvl3pPr>
              <a:defRPr sz="2400">
                <a:solidFill>
                  <a:schemeClr val="tx1"/>
                </a:solidFill>
                <a:latin typeface="Arial" pitchFamily="34" charset="0"/>
                <a:ea typeface="ＭＳ Ｐゴシック" pitchFamily="34" charset="-128"/>
              </a:defRPr>
            </a:lvl3pPr>
            <a:lvl4pPr>
              <a:defRPr sz="2400">
                <a:solidFill>
                  <a:schemeClr val="tx1"/>
                </a:solidFill>
                <a:latin typeface="Arial" pitchFamily="34" charset="0"/>
                <a:ea typeface="ＭＳ Ｐゴシック" pitchFamily="34" charset="-128"/>
              </a:defRPr>
            </a:lvl4pPr>
            <a:lvl5pPr>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defTabSz="1217889" eaLnBrk="0" hangingPunct="0">
              <a:defRPr/>
            </a:pPr>
            <a:r>
              <a:rPr lang="en-US" sz="1900" kern="0" dirty="0">
                <a:solidFill>
                  <a:srgbClr val="FFFFFF"/>
                </a:solidFill>
                <a:latin typeface="Tahoma" pitchFamily="34" charset="0"/>
                <a:cs typeface="Tahoma" pitchFamily="34" charset="0"/>
              </a:rPr>
              <a:t>Data Sources:</a:t>
            </a:r>
          </a:p>
          <a:p>
            <a:pPr marL="380590" indent="-380590" defTabSz="1217889" eaLnBrk="0" hangingPunct="0">
              <a:spcAft>
                <a:spcPts val="0"/>
              </a:spcAft>
              <a:buFont typeface="Arial"/>
              <a:buChar char="•"/>
              <a:defRPr/>
            </a:pPr>
            <a:r>
              <a:rPr lang="en-US" sz="1900" kern="0" dirty="0">
                <a:solidFill>
                  <a:srgbClr val="FFFFFF"/>
                </a:solidFill>
                <a:latin typeface="Tahoma" pitchFamily="34" charset="0"/>
                <a:cs typeface="Tahoma" pitchFamily="34" charset="0"/>
              </a:rPr>
              <a:t>Federal</a:t>
            </a:r>
          </a:p>
          <a:p>
            <a:pPr marL="380590" indent="-380590" defTabSz="1217889" eaLnBrk="0" hangingPunct="0">
              <a:spcAft>
                <a:spcPts val="0"/>
              </a:spcAft>
              <a:buFont typeface="Arial"/>
              <a:buChar char="•"/>
              <a:defRPr/>
            </a:pPr>
            <a:r>
              <a:rPr lang="en-US" sz="1900" kern="0" dirty="0">
                <a:solidFill>
                  <a:srgbClr val="FFFFFF"/>
                </a:solidFill>
                <a:latin typeface="Tahoma" pitchFamily="34" charset="0"/>
                <a:cs typeface="Tahoma" pitchFamily="34" charset="0"/>
              </a:rPr>
              <a:t>Academic</a:t>
            </a:r>
          </a:p>
          <a:p>
            <a:pPr marL="380590" indent="-380590" defTabSz="1217889" eaLnBrk="0" hangingPunct="0">
              <a:spcAft>
                <a:spcPts val="0"/>
              </a:spcAft>
              <a:buFont typeface="Arial"/>
              <a:buChar char="•"/>
              <a:defRPr/>
            </a:pPr>
            <a:r>
              <a:rPr lang="en-US" sz="1900" kern="0" dirty="0">
                <a:solidFill>
                  <a:srgbClr val="FFFFFF"/>
                </a:solidFill>
                <a:latin typeface="Tahoma" pitchFamily="34" charset="0"/>
                <a:cs typeface="Tahoma" pitchFamily="34" charset="0"/>
              </a:rPr>
              <a:t>State</a:t>
            </a:r>
          </a:p>
          <a:p>
            <a:pPr marL="380590" indent="-380590" defTabSz="1217889" eaLnBrk="0" hangingPunct="0">
              <a:spcAft>
                <a:spcPts val="0"/>
              </a:spcAft>
              <a:buFont typeface="Arial"/>
              <a:buChar char="•"/>
              <a:defRPr/>
            </a:pPr>
            <a:r>
              <a:rPr lang="en-US" sz="1900" kern="0" dirty="0">
                <a:solidFill>
                  <a:srgbClr val="FFFFFF"/>
                </a:solidFill>
                <a:latin typeface="Tahoma" pitchFamily="34" charset="0"/>
                <a:cs typeface="Tahoma" pitchFamily="34" charset="0"/>
              </a:rPr>
              <a:t>NGO</a:t>
            </a:r>
          </a:p>
          <a:p>
            <a:pPr defTabSz="1217889" eaLnBrk="0" hangingPunct="0">
              <a:defRPr/>
            </a:pPr>
            <a:endParaRPr lang="en-US" sz="2700" kern="0" dirty="0">
              <a:solidFill>
                <a:srgbClr val="FFC000"/>
              </a:solidFill>
              <a:latin typeface="Tahoma" pitchFamily="34" charset="0"/>
              <a:cs typeface="Tahoma" pitchFamily="34" charset="0"/>
            </a:endParaRPr>
          </a:p>
        </p:txBody>
      </p:sp>
      <p:sp>
        <p:nvSpPr>
          <p:cNvPr id="13327" name="Right Arrow 1"/>
          <p:cNvSpPr>
            <a:spLocks noChangeArrowheads="1"/>
          </p:cNvSpPr>
          <p:nvPr/>
        </p:nvSpPr>
        <p:spPr bwMode="auto">
          <a:xfrm>
            <a:off x="2740343" y="3996333"/>
            <a:ext cx="651254" cy="418268"/>
          </a:xfrm>
          <a:prstGeom prst="rightArrow">
            <a:avLst>
              <a:gd name="adj1" fmla="val 50000"/>
              <a:gd name="adj2" fmla="val 50022"/>
            </a:avLst>
          </a:prstGeom>
          <a:solidFill>
            <a:schemeClr val="accent1"/>
          </a:solidFill>
          <a:ln w="9525">
            <a:solidFill>
              <a:schemeClr val="tx1"/>
            </a:solidFill>
            <a:round/>
            <a:headEnd/>
            <a:tailEnd/>
          </a:ln>
        </p:spPr>
        <p:txBody>
          <a:bodyPr lIns="121789" tIns="60894" rIns="121789" bIns="60894"/>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defTabSz="1217889"/>
            <a:endParaRPr lang="en-US" altLang="en-US" sz="3200">
              <a:solidFill>
                <a:srgbClr val="FFFF00"/>
              </a:solidFill>
            </a:endParaRPr>
          </a:p>
        </p:txBody>
      </p:sp>
      <p:pic>
        <p:nvPicPr>
          <p:cNvPr id="13331" name="Picture 2"/>
          <p:cNvPicPr>
            <a:picLocks noChangeAspect="1" noChangeArrowheads="1"/>
          </p:cNvPicPr>
          <p:nvPr/>
        </p:nvPicPr>
        <p:blipFill>
          <a:blip r:embed="rId14"/>
          <a:srcRect/>
          <a:stretch>
            <a:fillRect/>
          </a:stretch>
        </p:blipFill>
        <p:spPr bwMode="auto">
          <a:xfrm>
            <a:off x="6531573" y="3996335"/>
            <a:ext cx="674513" cy="4717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6" name="TextBox 25"/>
          <p:cNvSpPr txBox="1"/>
          <p:nvPr/>
        </p:nvSpPr>
        <p:spPr bwMode="auto">
          <a:xfrm>
            <a:off x="3958277" y="6470255"/>
            <a:ext cx="2587863" cy="1584916"/>
          </a:xfrm>
          <a:prstGeom prst="rect">
            <a:avLst/>
          </a:prstGeom>
          <a:solidFill>
            <a:srgbClr val="0070C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121789" tIns="60894" rIns="121789" bIns="60894">
            <a:spAutoFit/>
          </a:bodyPr>
          <a:lstStyle>
            <a:lvl1pPr>
              <a:defRPr sz="2400">
                <a:solidFill>
                  <a:schemeClr val="tx1"/>
                </a:solidFill>
                <a:latin typeface="Arial" pitchFamily="34" charset="0"/>
                <a:ea typeface="ＭＳ Ｐゴシック" pitchFamily="34" charset="-128"/>
              </a:defRPr>
            </a:lvl1pPr>
            <a:lvl2pPr marL="37931725" indent="-37474525">
              <a:defRPr sz="2400">
                <a:solidFill>
                  <a:schemeClr val="tx1"/>
                </a:solidFill>
                <a:latin typeface="Arial" pitchFamily="34" charset="0"/>
                <a:ea typeface="ＭＳ Ｐゴシック" pitchFamily="34" charset="-128"/>
              </a:defRPr>
            </a:lvl2pPr>
            <a:lvl3pPr>
              <a:defRPr sz="2400">
                <a:solidFill>
                  <a:schemeClr val="tx1"/>
                </a:solidFill>
                <a:latin typeface="Arial" pitchFamily="34" charset="0"/>
                <a:ea typeface="ＭＳ Ｐゴシック" pitchFamily="34" charset="-128"/>
              </a:defRPr>
            </a:lvl3pPr>
            <a:lvl4pPr>
              <a:defRPr sz="2400">
                <a:solidFill>
                  <a:schemeClr val="tx1"/>
                </a:solidFill>
                <a:latin typeface="Arial" pitchFamily="34" charset="0"/>
                <a:ea typeface="ＭＳ Ｐゴシック" pitchFamily="34" charset="-128"/>
              </a:defRPr>
            </a:lvl4pPr>
            <a:lvl5pPr>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defTabSz="1217889" eaLnBrk="0" hangingPunct="0">
              <a:defRPr/>
            </a:pPr>
            <a:r>
              <a:rPr lang="en-US" sz="1900" kern="0" dirty="0">
                <a:solidFill>
                  <a:srgbClr val="FFFFFF"/>
                </a:solidFill>
                <a:latin typeface="Tahoma" pitchFamily="34" charset="0"/>
                <a:cs typeface="Tahoma" pitchFamily="34" charset="0"/>
              </a:rPr>
              <a:t>Data Include - Species (or taxon) </a:t>
            </a:r>
          </a:p>
          <a:p>
            <a:pPr marL="380590" indent="-380590" defTabSz="1217889" eaLnBrk="0" hangingPunct="0">
              <a:buFont typeface="Arial"/>
              <a:buChar char="•"/>
              <a:defRPr/>
            </a:pPr>
            <a:r>
              <a:rPr lang="en-US" sz="1900" kern="0" dirty="0">
                <a:solidFill>
                  <a:srgbClr val="FFFFFF"/>
                </a:solidFill>
                <a:latin typeface="Tahoma" pitchFamily="34" charset="0"/>
                <a:cs typeface="Tahoma" pitchFamily="34" charset="0"/>
              </a:rPr>
              <a:t>presence</a:t>
            </a:r>
          </a:p>
          <a:p>
            <a:pPr marL="380590" indent="-380590" defTabSz="1217889" eaLnBrk="0" hangingPunct="0">
              <a:buFont typeface="Arial"/>
              <a:buChar char="•"/>
              <a:defRPr/>
            </a:pPr>
            <a:r>
              <a:rPr lang="en-US" sz="1900" kern="0" dirty="0">
                <a:solidFill>
                  <a:srgbClr val="FFFFFF"/>
                </a:solidFill>
                <a:latin typeface="Tahoma" pitchFamily="34" charset="0"/>
                <a:cs typeface="Tahoma" pitchFamily="34" charset="0"/>
              </a:rPr>
              <a:t>absence </a:t>
            </a:r>
          </a:p>
          <a:p>
            <a:pPr marL="380590" indent="-380590" defTabSz="1217889" eaLnBrk="0" hangingPunct="0">
              <a:buFont typeface="Arial"/>
              <a:buChar char="•"/>
              <a:defRPr/>
            </a:pPr>
            <a:r>
              <a:rPr lang="en-US" sz="1900" kern="0" dirty="0">
                <a:solidFill>
                  <a:srgbClr val="FFFFFF"/>
                </a:solidFill>
                <a:latin typeface="Tahoma" pitchFamily="34" charset="0"/>
                <a:cs typeface="Tahoma" pitchFamily="34" charset="0"/>
              </a:rPr>
              <a:t>abundance</a:t>
            </a:r>
          </a:p>
        </p:txBody>
      </p:sp>
      <p:pic>
        <p:nvPicPr>
          <p:cNvPr id="13332" name="Picture 27"/>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489143" y="8295961"/>
            <a:ext cx="904990" cy="838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TextBox 28"/>
          <p:cNvSpPr txBox="1"/>
          <p:nvPr/>
        </p:nvSpPr>
        <p:spPr bwMode="auto">
          <a:xfrm>
            <a:off x="8119533" y="6660558"/>
            <a:ext cx="3146319" cy="1584916"/>
          </a:xfrm>
          <a:prstGeom prst="rect">
            <a:avLst/>
          </a:prstGeom>
          <a:solidFill>
            <a:srgbClr val="0070C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121789" tIns="60894" rIns="121789" bIns="60894">
            <a:spAutoFit/>
          </a:bodyPr>
          <a:lstStyle>
            <a:lvl1pPr>
              <a:defRPr sz="2400">
                <a:solidFill>
                  <a:schemeClr val="tx1"/>
                </a:solidFill>
                <a:latin typeface="Arial" pitchFamily="34" charset="0"/>
                <a:ea typeface="ＭＳ Ｐゴシック" pitchFamily="34" charset="-128"/>
              </a:defRPr>
            </a:lvl1pPr>
            <a:lvl2pPr marL="37931725" indent="-37474525">
              <a:defRPr sz="2400">
                <a:solidFill>
                  <a:schemeClr val="tx1"/>
                </a:solidFill>
                <a:latin typeface="Arial" pitchFamily="34" charset="0"/>
                <a:ea typeface="ＭＳ Ｐゴシック" pitchFamily="34" charset="-128"/>
              </a:defRPr>
            </a:lvl2pPr>
            <a:lvl3pPr>
              <a:defRPr sz="2400">
                <a:solidFill>
                  <a:schemeClr val="tx1"/>
                </a:solidFill>
                <a:latin typeface="Arial" pitchFamily="34" charset="0"/>
                <a:ea typeface="ＭＳ Ｐゴシック" pitchFamily="34" charset="-128"/>
              </a:defRPr>
            </a:lvl3pPr>
            <a:lvl4pPr>
              <a:defRPr sz="2400">
                <a:solidFill>
                  <a:schemeClr val="tx1"/>
                </a:solidFill>
                <a:latin typeface="Arial" pitchFamily="34" charset="0"/>
                <a:ea typeface="ＭＳ Ｐゴシック" pitchFamily="34" charset="-128"/>
              </a:defRPr>
            </a:lvl4pPr>
            <a:lvl5pPr>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380590" indent="-380590" defTabSz="1217889" eaLnBrk="0" hangingPunct="0">
              <a:buFont typeface="Arial"/>
              <a:buChar char="•"/>
              <a:defRPr/>
            </a:pPr>
            <a:r>
              <a:rPr lang="en-US" sz="1900" kern="0" dirty="0">
                <a:solidFill>
                  <a:srgbClr val="FFFFFF"/>
                </a:solidFill>
                <a:latin typeface="Tahoma" pitchFamily="34" charset="0"/>
                <a:cs typeface="Tahoma" pitchFamily="34" charset="0"/>
              </a:rPr>
              <a:t>Safe Ocean Operations</a:t>
            </a:r>
          </a:p>
          <a:p>
            <a:pPr marL="380590" indent="-380590" defTabSz="1217889" eaLnBrk="0" hangingPunct="0">
              <a:buFont typeface="Arial"/>
              <a:buChar char="•"/>
              <a:defRPr/>
            </a:pPr>
            <a:r>
              <a:rPr lang="en-US" sz="1900" kern="0" dirty="0">
                <a:solidFill>
                  <a:srgbClr val="FFFFFF"/>
                </a:solidFill>
                <a:latin typeface="Tahoma" pitchFamily="34" charset="0"/>
                <a:cs typeface="Tahoma" pitchFamily="34" charset="0"/>
              </a:rPr>
              <a:t>Healthy Oceans</a:t>
            </a:r>
          </a:p>
          <a:p>
            <a:pPr marL="380590" indent="-380590" defTabSz="1217889" eaLnBrk="0" hangingPunct="0">
              <a:buFont typeface="Arial"/>
              <a:buChar char="•"/>
              <a:defRPr/>
            </a:pPr>
            <a:r>
              <a:rPr lang="en-US" sz="1900" kern="0" dirty="0">
                <a:solidFill>
                  <a:srgbClr val="FFFFFF"/>
                </a:solidFill>
                <a:latin typeface="Tahoma" pitchFamily="34" charset="0"/>
                <a:cs typeface="Tahoma" pitchFamily="34" charset="0"/>
              </a:rPr>
              <a:t>Sustainable Use</a:t>
            </a:r>
          </a:p>
          <a:p>
            <a:pPr marL="380590" indent="-380590" defTabSz="1217889" eaLnBrk="0" hangingPunct="0">
              <a:buFont typeface="Arial"/>
              <a:buChar char="•"/>
              <a:defRPr/>
            </a:pPr>
            <a:r>
              <a:rPr lang="en-US" sz="1900" kern="0" dirty="0">
                <a:solidFill>
                  <a:srgbClr val="FFFFFF"/>
                </a:solidFill>
                <a:latin typeface="Tahoma" pitchFamily="34" charset="0"/>
                <a:cs typeface="Tahoma" pitchFamily="34" charset="0"/>
              </a:rPr>
              <a:t>Hazard Protection </a:t>
            </a:r>
          </a:p>
          <a:p>
            <a:pPr marL="380590" indent="-380590" defTabSz="1217889" eaLnBrk="0" hangingPunct="0">
              <a:buFont typeface="Arial"/>
              <a:buChar char="•"/>
              <a:defRPr/>
            </a:pPr>
            <a:r>
              <a:rPr lang="en-US" sz="1900" kern="0" dirty="0">
                <a:solidFill>
                  <a:srgbClr val="FFFFFF"/>
                </a:solidFill>
                <a:latin typeface="Tahoma" pitchFamily="34" charset="0"/>
                <a:cs typeface="Tahoma" pitchFamily="34" charset="0"/>
              </a:rPr>
              <a:t>Economic Support</a:t>
            </a:r>
          </a:p>
        </p:txBody>
      </p:sp>
    </p:spTree>
    <p:extLst>
      <p:ext uri="{BB962C8B-B14F-4D97-AF65-F5344CB8AC3E}">
        <p14:creationId xmlns:p14="http://schemas.microsoft.com/office/powerpoint/2010/main" val="78629722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p:txBody>
          <a:bodyPr>
            <a:normAutofit fontScale="90000"/>
          </a:bodyPr>
          <a:lstStyle/>
          <a:p>
            <a:r>
              <a:rPr lang="en-US" altLang="en-US" dirty="0" smtClean="0"/>
              <a:t>Biological and Physical Data Integration</a:t>
            </a:r>
          </a:p>
        </p:txBody>
      </p:sp>
      <p:pic>
        <p:nvPicPr>
          <p:cNvPr id="36867"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6343" y="1725401"/>
            <a:ext cx="12185644" cy="6597121"/>
          </a:xfrm>
        </p:spPr>
      </p:pic>
      <p:sp>
        <p:nvSpPr>
          <p:cNvPr id="36868" name="TextBox 2"/>
          <p:cNvSpPr txBox="1">
            <a:spLocks noChangeArrowheads="1"/>
          </p:cNvSpPr>
          <p:nvPr/>
        </p:nvSpPr>
        <p:spPr bwMode="auto">
          <a:xfrm>
            <a:off x="304483" y="1131238"/>
            <a:ext cx="11570335" cy="492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789" tIns="60894" rIns="121789" bIns="60894">
            <a:spAutoFit/>
          </a:bodyPr>
          <a:lstStyle>
            <a:lvl1pPr eaLnBrk="0" hangingPunct="0">
              <a:spcBef>
                <a:spcPct val="20000"/>
              </a:spcBef>
              <a:buChar char="•"/>
              <a:defRPr sz="3200">
                <a:solidFill>
                  <a:schemeClr val="tx1"/>
                </a:solidFill>
                <a:latin typeface="Arial" charset="0"/>
                <a:ea typeface="MS PGothic" pitchFamily="34" charset="-128"/>
              </a:defRPr>
            </a:lvl1pPr>
            <a:lvl2pPr marL="742950" indent="-285750" eaLnBrk="0" hangingPunct="0">
              <a:spcBef>
                <a:spcPct val="20000"/>
              </a:spcBef>
              <a:buChar char="–"/>
              <a:defRPr sz="2800">
                <a:solidFill>
                  <a:schemeClr val="tx1"/>
                </a:solidFill>
                <a:latin typeface="Arial" charset="0"/>
                <a:ea typeface="MS PGothic" pitchFamily="34" charset="-128"/>
              </a:defRPr>
            </a:lvl2pPr>
            <a:lvl3pPr marL="1143000" indent="-228600" eaLnBrk="0" hangingPunct="0">
              <a:spcBef>
                <a:spcPct val="20000"/>
              </a:spcBef>
              <a:buChar char="•"/>
              <a:defRPr sz="2400">
                <a:solidFill>
                  <a:schemeClr val="tx1"/>
                </a:solidFill>
                <a:latin typeface="Arial" charset="0"/>
                <a:ea typeface="MS PGothic" pitchFamily="34" charset="-128"/>
              </a:defRPr>
            </a:lvl3pPr>
            <a:lvl4pPr marL="1600200" indent="-228600" eaLnBrk="0" hangingPunct="0">
              <a:spcBef>
                <a:spcPct val="20000"/>
              </a:spcBef>
              <a:buChar char="–"/>
              <a:defRPr sz="2000">
                <a:solidFill>
                  <a:schemeClr val="tx1"/>
                </a:solidFill>
                <a:latin typeface="Arial" charset="0"/>
                <a:ea typeface="MS PGothic" pitchFamily="34" charset="-128"/>
              </a:defRPr>
            </a:lvl4pPr>
            <a:lvl5pPr marL="2057400" indent="-228600" eaLnBrk="0" hangingPunct="0">
              <a:spcBef>
                <a:spcPct val="20000"/>
              </a:spcBef>
              <a:buChar char="»"/>
              <a:defRPr sz="2000">
                <a:solidFill>
                  <a:schemeClr val="tx1"/>
                </a:solidFill>
                <a:latin typeface="Arial"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pitchFamily="34" charset="-128"/>
              </a:defRPr>
            </a:lvl9pPr>
          </a:lstStyle>
          <a:p>
            <a:pPr eaLnBrk="1" hangingPunct="1">
              <a:spcBef>
                <a:spcPct val="0"/>
              </a:spcBef>
              <a:buFontTx/>
              <a:buNone/>
            </a:pPr>
            <a:r>
              <a:rPr lang="en-US" altLang="en-US" sz="2400"/>
              <a:t>Emerging capability: Beta version of emerging marine mammal health mapping tool </a:t>
            </a:r>
          </a:p>
        </p:txBody>
      </p:sp>
    </p:spTree>
    <p:extLst>
      <p:ext uri="{BB962C8B-B14F-4D97-AF65-F5344CB8AC3E}">
        <p14:creationId xmlns:p14="http://schemas.microsoft.com/office/powerpoint/2010/main" val="394760707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HF Radar Updates</a:t>
            </a:r>
            <a:endParaRPr lang="en-US" baseline="30000" dirty="0"/>
          </a:p>
        </p:txBody>
      </p:sp>
      <p:sp>
        <p:nvSpPr>
          <p:cNvPr id="4" name="Slide Number Placeholder 3"/>
          <p:cNvSpPr>
            <a:spLocks noGrp="1"/>
          </p:cNvSpPr>
          <p:nvPr>
            <p:ph type="sldNum" sz="quarter" idx="12"/>
          </p:nvPr>
        </p:nvSpPr>
        <p:spPr/>
        <p:txBody>
          <a:bodyPr/>
          <a:lstStyle/>
          <a:p>
            <a:pPr>
              <a:defRPr/>
            </a:pPr>
            <a:fld id="{F8E87B0E-4CA8-4B52-878F-E9B1596F6362}" type="slidenum">
              <a:rPr lang="en-US" smtClean="0"/>
              <a:pPr>
                <a:defRPr/>
              </a:pPr>
              <a:t>12</a:t>
            </a:fld>
            <a:endParaRPr lang="en-US"/>
          </a:p>
        </p:txBody>
      </p:sp>
      <p:pic>
        <p:nvPicPr>
          <p:cNvPr id="6" name="Content Placeholder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222250" y="1976437"/>
            <a:ext cx="6292166" cy="273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5288" t="11592" r="6836" b="9941"/>
          <a:stretch/>
        </p:blipFill>
        <p:spPr>
          <a:xfrm>
            <a:off x="7994650" y="4246635"/>
            <a:ext cx="3379447" cy="3907525"/>
          </a:xfrm>
          <a:prstGeom prst="rect">
            <a:avLst/>
          </a:prstGeom>
        </p:spPr>
      </p:pic>
      <p:pic>
        <p:nvPicPr>
          <p:cNvPr id="9" name="Picture 2" descr="Click image to close."/>
          <p:cNvPicPr>
            <a:picLocks noChangeAspect="1" noChangeArrowheads="1"/>
          </p:cNvPicPr>
          <p:nvPr/>
        </p:nvPicPr>
        <p:blipFill rotWithShape="1">
          <a:blip r:embed="rId5">
            <a:extLst>
              <a:ext uri="{28A0092B-C50C-407E-A947-70E740481C1C}">
                <a14:useLocalDpi xmlns:a14="http://schemas.microsoft.com/office/drawing/2010/main" val="0"/>
              </a:ext>
            </a:extLst>
          </a:blip>
          <a:srcRect b="15721"/>
          <a:stretch/>
        </p:blipFill>
        <p:spPr bwMode="auto">
          <a:xfrm>
            <a:off x="7104592" y="1295578"/>
            <a:ext cx="4668732" cy="295105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4482" y="5203102"/>
            <a:ext cx="3783703" cy="2841837"/>
          </a:xfrm>
          <a:prstGeom prst="rect">
            <a:avLst/>
          </a:prstGeom>
        </p:spPr>
      </p:pic>
    </p:spTree>
    <p:extLst>
      <p:ext uri="{BB962C8B-B14F-4D97-AF65-F5344CB8AC3E}">
        <p14:creationId xmlns:p14="http://schemas.microsoft.com/office/powerpoint/2010/main" val="164523678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Glider - New</a:t>
            </a:r>
            <a:endParaRPr lang="en-US" dirty="0"/>
          </a:p>
        </p:txBody>
      </p:sp>
      <p:sp>
        <p:nvSpPr>
          <p:cNvPr id="3" name="Content Placeholder 2"/>
          <p:cNvSpPr>
            <a:spLocks noGrp="1"/>
          </p:cNvSpPr>
          <p:nvPr>
            <p:ph idx="1"/>
          </p:nvPr>
        </p:nvSpPr>
        <p:spPr>
          <a:xfrm>
            <a:off x="912814" y="1217613"/>
            <a:ext cx="5634036" cy="6902450"/>
          </a:xfrm>
        </p:spPr>
        <p:txBody>
          <a:bodyPr/>
          <a:lstStyle/>
          <a:p>
            <a:r>
              <a:rPr lang="en-US" dirty="0" smtClean="0"/>
              <a:t>Glider DAC 2.0</a:t>
            </a:r>
          </a:p>
          <a:p>
            <a:r>
              <a:rPr lang="en-US" dirty="0" smtClean="0"/>
              <a:t>Glider DAC review</a:t>
            </a:r>
          </a:p>
          <a:p>
            <a:r>
              <a:rPr lang="en-US" dirty="0" smtClean="0"/>
              <a:t>IOOC – Glider Task Team</a:t>
            </a:r>
          </a:p>
          <a:p>
            <a:r>
              <a:rPr lang="en-US" dirty="0" smtClean="0"/>
              <a:t>Deployments:</a:t>
            </a:r>
          </a:p>
          <a:p>
            <a:pPr lvl="1"/>
            <a:r>
              <a:rPr lang="en-US" dirty="0" err="1" smtClean="0"/>
              <a:t>Gliderpalooza</a:t>
            </a:r>
            <a:r>
              <a:rPr lang="en-US" dirty="0" smtClean="0"/>
              <a:t> 2014</a:t>
            </a:r>
          </a:p>
          <a:p>
            <a:pPr lvl="1"/>
            <a:r>
              <a:rPr lang="en-US" dirty="0" smtClean="0"/>
              <a:t>NOAA/AOML – Sandy Supplemental</a:t>
            </a:r>
          </a:p>
          <a:p>
            <a:pPr lvl="1"/>
            <a:r>
              <a:rPr lang="en-US" dirty="0" smtClean="0"/>
              <a:t>NOAA/IOOS – GCOOS glider – Hypoxia</a:t>
            </a:r>
          </a:p>
          <a:p>
            <a:pPr lvl="1"/>
            <a:r>
              <a:rPr lang="en-US" dirty="0" smtClean="0"/>
              <a:t>NOAA – Gliders pacific equatorial</a:t>
            </a:r>
          </a:p>
          <a:p>
            <a:pPr lvl="1"/>
            <a:r>
              <a:rPr lang="en-US" dirty="0" smtClean="0"/>
              <a:t>And many others</a:t>
            </a:r>
            <a:endParaRPr lang="en-US" dirty="0"/>
          </a:p>
        </p:txBody>
      </p:sp>
      <p:sp>
        <p:nvSpPr>
          <p:cNvPr id="4" name="Slide Number Placeholder 3"/>
          <p:cNvSpPr>
            <a:spLocks noGrp="1"/>
          </p:cNvSpPr>
          <p:nvPr>
            <p:ph type="sldNum" sz="quarter" idx="12"/>
          </p:nvPr>
        </p:nvSpPr>
        <p:spPr/>
        <p:txBody>
          <a:bodyPr/>
          <a:lstStyle/>
          <a:p>
            <a:pPr>
              <a:defRPr/>
            </a:pPr>
            <a:fld id="{6653A82E-05CB-4E82-9E33-FE62C8777F6A}" type="slidenum">
              <a:rPr lang="en-US" smtClean="0"/>
              <a:pPr>
                <a:defRPr/>
              </a:pPr>
              <a:t>13</a:t>
            </a:fld>
            <a:endParaRPr lang="en-US" dirty="0"/>
          </a:p>
        </p:txBody>
      </p:sp>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649" r="2311"/>
          <a:stretch/>
        </p:blipFill>
        <p:spPr bwMode="auto">
          <a:xfrm>
            <a:off x="6775450" y="1366837"/>
            <a:ext cx="4812643" cy="63630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9055697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Marine Biodiversity</a:t>
            </a:r>
            <a:endParaRPr lang="en-US" dirty="0"/>
          </a:p>
        </p:txBody>
      </p:sp>
      <p:sp>
        <p:nvSpPr>
          <p:cNvPr id="8" name="Content Placeholder 7"/>
          <p:cNvSpPr>
            <a:spLocks noGrp="1"/>
          </p:cNvSpPr>
          <p:nvPr>
            <p:ph idx="1"/>
          </p:nvPr>
        </p:nvSpPr>
        <p:spPr>
          <a:xfrm>
            <a:off x="608965" y="1217930"/>
            <a:ext cx="6175786" cy="6901603"/>
          </a:xfrm>
        </p:spPr>
        <p:txBody>
          <a:bodyPr>
            <a:normAutofit/>
          </a:bodyPr>
          <a:lstStyle/>
          <a:p>
            <a:r>
              <a:rPr lang="en-US" altLang="en-US" dirty="0" smtClean="0"/>
              <a:t>3 </a:t>
            </a:r>
            <a:r>
              <a:rPr lang="en-US" altLang="en-US" dirty="0" err="1" smtClean="0"/>
              <a:t>Mbon</a:t>
            </a:r>
            <a:r>
              <a:rPr lang="en-US" altLang="en-US" dirty="0" smtClean="0"/>
              <a:t> projects </a:t>
            </a:r>
            <a:r>
              <a:rPr lang="en-US" altLang="en-US" dirty="0"/>
              <a:t>to show how marine and coastal data could be integrated into the system </a:t>
            </a:r>
            <a:endParaRPr lang="en-US" altLang="en-US" dirty="0" smtClean="0"/>
          </a:p>
          <a:p>
            <a:r>
              <a:rPr lang="en-US" altLang="en-US" dirty="0" smtClean="0"/>
              <a:t>This </a:t>
            </a:r>
            <a:r>
              <a:rPr lang="en-US" altLang="en-US" dirty="0"/>
              <a:t>U.S. regional contribution to GEO BON is focused in in four geographic areas:  the Florida Keys, Monterey Bay, Channel Islands, and the U.S. Chukchi Sea continental shelf.  </a:t>
            </a:r>
            <a:endParaRPr lang="en-US" altLang="en-US" dirty="0" smtClean="0"/>
          </a:p>
          <a:p>
            <a:r>
              <a:rPr lang="en-US" dirty="0"/>
              <a:t>http://www.ioos.noaa.gov/biodiversity/welcome.html</a:t>
            </a:r>
          </a:p>
          <a:p>
            <a:endParaRPr lang="en-US" dirty="0"/>
          </a:p>
        </p:txBody>
      </p:sp>
      <p:sp>
        <p:nvSpPr>
          <p:cNvPr id="2" name="Slide Number Placeholder 1"/>
          <p:cNvSpPr>
            <a:spLocks noGrp="1"/>
          </p:cNvSpPr>
          <p:nvPr>
            <p:ph type="sldNum" sz="quarter" idx="12"/>
          </p:nvPr>
        </p:nvSpPr>
        <p:spPr/>
        <p:txBody>
          <a:bodyPr/>
          <a:lstStyle/>
          <a:p>
            <a:pPr>
              <a:defRPr/>
            </a:pPr>
            <a:fld id="{D228ADA5-E685-4BCF-86AA-8E97C6D68425}" type="slidenum">
              <a:rPr lang="en-US" smtClean="0"/>
              <a:pPr>
                <a:defRPr/>
              </a:pPr>
              <a:t>14</a:t>
            </a:fld>
            <a:endParaRPr lang="en-US"/>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84751" y="1175858"/>
            <a:ext cx="4874345" cy="6499127"/>
          </a:xfrm>
          <a:prstGeom prst="rect">
            <a:avLst/>
          </a:prstGeom>
        </p:spPr>
      </p:pic>
      <p:sp>
        <p:nvSpPr>
          <p:cNvPr id="7" name="TextBox 6"/>
          <p:cNvSpPr txBox="1"/>
          <p:nvPr/>
        </p:nvSpPr>
        <p:spPr>
          <a:xfrm>
            <a:off x="7916546" y="7768574"/>
            <a:ext cx="2000604" cy="492309"/>
          </a:xfrm>
          <a:prstGeom prst="rect">
            <a:avLst/>
          </a:prstGeom>
          <a:noFill/>
        </p:spPr>
        <p:txBody>
          <a:bodyPr wrap="none" lIns="121789" tIns="60894" rIns="121789" bIns="60894" rtlCol="0">
            <a:spAutoFit/>
          </a:bodyPr>
          <a:lstStyle/>
          <a:p>
            <a:r>
              <a:rPr lang="en-US" dirty="0" smtClean="0"/>
              <a:t>Credit: MBARI</a:t>
            </a:r>
            <a:endParaRPr lang="en-US" dirty="0"/>
          </a:p>
        </p:txBody>
      </p:sp>
    </p:spTree>
    <p:extLst>
      <p:ext uri="{BB962C8B-B14F-4D97-AF65-F5344CB8AC3E}">
        <p14:creationId xmlns:p14="http://schemas.microsoft.com/office/powerpoint/2010/main" val="318933041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2"/>
          <p:cNvSpPr>
            <a:spLocks noGrp="1"/>
          </p:cNvSpPr>
          <p:nvPr>
            <p:ph type="title"/>
          </p:nvPr>
        </p:nvSpPr>
        <p:spPr/>
        <p:txBody>
          <a:bodyPr/>
          <a:lstStyle/>
          <a:p>
            <a:r>
              <a:rPr lang="en-GB" altLang="en-US" smtClean="0">
                <a:latin typeface="Myriad Pro" pitchFamily="34" charset="0"/>
              </a:rPr>
              <a:t>Is there an Ocean Enterprise?</a:t>
            </a:r>
          </a:p>
        </p:txBody>
      </p:sp>
      <p:sp>
        <p:nvSpPr>
          <p:cNvPr id="11275"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rgbClr val="FFFF00"/>
                </a:solidFill>
                <a:latin typeface="Myriad Pro" pitchFamily="34" charset="0"/>
              </a:defRPr>
            </a:lvl1pPr>
            <a:lvl2pPr marL="989253" indent="-380481" eaLnBrk="0" hangingPunct="0">
              <a:spcBef>
                <a:spcPct val="20000"/>
              </a:spcBef>
              <a:buFont typeface="Arial" charset="0"/>
              <a:buChar char="–"/>
              <a:defRPr sz="2700">
                <a:solidFill>
                  <a:schemeClr val="bg1"/>
                </a:solidFill>
                <a:latin typeface="Calibri" pitchFamily="34" charset="0"/>
              </a:defRPr>
            </a:lvl2pPr>
            <a:lvl3pPr marL="1521928" indent="-304384" eaLnBrk="0" hangingPunct="0">
              <a:spcBef>
                <a:spcPct val="20000"/>
              </a:spcBef>
              <a:buFont typeface="Arial" charset="0"/>
              <a:buChar char="•"/>
              <a:defRPr>
                <a:solidFill>
                  <a:srgbClr val="FFFF00"/>
                </a:solidFill>
                <a:latin typeface="Myriad Pro" pitchFamily="34" charset="0"/>
              </a:defRPr>
            </a:lvl3pPr>
            <a:lvl4pPr marL="2130696" indent="-304384" eaLnBrk="0" hangingPunct="0">
              <a:spcBef>
                <a:spcPct val="20000"/>
              </a:spcBef>
              <a:buFont typeface="Arial" charset="0"/>
              <a:buChar char="–"/>
              <a:defRPr sz="2700">
                <a:solidFill>
                  <a:schemeClr val="tx1"/>
                </a:solidFill>
                <a:latin typeface="Calibri" pitchFamily="34" charset="0"/>
              </a:defRPr>
            </a:lvl4pPr>
            <a:lvl5pPr marL="2739468" indent="-304384" eaLnBrk="0" hangingPunct="0">
              <a:spcBef>
                <a:spcPct val="20000"/>
              </a:spcBef>
              <a:buFont typeface="Arial" charset="0"/>
              <a:buChar char="»"/>
              <a:defRPr sz="2700">
                <a:solidFill>
                  <a:schemeClr val="tx1"/>
                </a:solidFill>
                <a:latin typeface="Calibri" pitchFamily="34" charset="0"/>
              </a:defRPr>
            </a:lvl5pPr>
            <a:lvl6pPr marL="3348241" indent="-304384" eaLnBrk="0" fontAlgn="base" hangingPunct="0">
              <a:spcBef>
                <a:spcPct val="20000"/>
              </a:spcBef>
              <a:spcAft>
                <a:spcPct val="0"/>
              </a:spcAft>
              <a:buFont typeface="Arial" charset="0"/>
              <a:buChar char="»"/>
              <a:defRPr sz="2700">
                <a:solidFill>
                  <a:schemeClr val="tx1"/>
                </a:solidFill>
                <a:latin typeface="Calibri" pitchFamily="34" charset="0"/>
              </a:defRPr>
            </a:lvl6pPr>
            <a:lvl7pPr marL="3957011" indent="-304384" eaLnBrk="0" fontAlgn="base" hangingPunct="0">
              <a:spcBef>
                <a:spcPct val="20000"/>
              </a:spcBef>
              <a:spcAft>
                <a:spcPct val="0"/>
              </a:spcAft>
              <a:buFont typeface="Arial" charset="0"/>
              <a:buChar char="»"/>
              <a:defRPr sz="2700">
                <a:solidFill>
                  <a:schemeClr val="tx1"/>
                </a:solidFill>
                <a:latin typeface="Calibri" pitchFamily="34" charset="0"/>
              </a:defRPr>
            </a:lvl7pPr>
            <a:lvl8pPr marL="4565783" indent="-304384" eaLnBrk="0" fontAlgn="base" hangingPunct="0">
              <a:spcBef>
                <a:spcPct val="20000"/>
              </a:spcBef>
              <a:spcAft>
                <a:spcPct val="0"/>
              </a:spcAft>
              <a:buFont typeface="Arial" charset="0"/>
              <a:buChar char="»"/>
              <a:defRPr sz="2700">
                <a:solidFill>
                  <a:schemeClr val="tx1"/>
                </a:solidFill>
                <a:latin typeface="Calibri" pitchFamily="34" charset="0"/>
              </a:defRPr>
            </a:lvl8pPr>
            <a:lvl9pPr marL="5174554" indent="-304384" eaLnBrk="0" fontAlgn="base" hangingPunct="0">
              <a:spcBef>
                <a:spcPct val="20000"/>
              </a:spcBef>
              <a:spcAft>
                <a:spcPct val="0"/>
              </a:spcAft>
              <a:buFont typeface="Arial" charset="0"/>
              <a:buChar char="»"/>
              <a:defRPr sz="2700">
                <a:solidFill>
                  <a:schemeClr val="tx1"/>
                </a:solidFill>
                <a:latin typeface="Calibri" pitchFamily="34" charset="0"/>
              </a:defRPr>
            </a:lvl9pPr>
          </a:lstStyle>
          <a:p>
            <a:pPr algn="r" eaLnBrk="1" hangingPunct="1">
              <a:spcBef>
                <a:spcPct val="0"/>
              </a:spcBef>
              <a:buFontTx/>
              <a:buNone/>
            </a:pPr>
            <a:fld id="{1BD54276-092F-42D8-AD2C-9194281E5550}" type="slidenum">
              <a:rPr lang="en-US" altLang="en-US" sz="2400">
                <a:solidFill>
                  <a:schemeClr val="bg1"/>
                </a:solidFill>
                <a:latin typeface="Calibri" pitchFamily="34" charset="0"/>
                <a:cs typeface="Arial" charset="0"/>
              </a:rPr>
              <a:pPr algn="r" eaLnBrk="1" hangingPunct="1">
                <a:spcBef>
                  <a:spcPct val="0"/>
                </a:spcBef>
                <a:buFontTx/>
                <a:buNone/>
              </a:pPr>
              <a:t>15</a:t>
            </a:fld>
            <a:endParaRPr lang="en-US" altLang="en-US" sz="2400">
              <a:solidFill>
                <a:schemeClr val="bg1"/>
              </a:solidFill>
              <a:latin typeface="Calibri" pitchFamily="34" charset="0"/>
              <a:cs typeface="Arial" charset="0"/>
            </a:endParaRPr>
          </a:p>
        </p:txBody>
      </p:sp>
      <p:sp>
        <p:nvSpPr>
          <p:cNvPr id="11267" name="Title 2"/>
          <p:cNvSpPr txBox="1">
            <a:spLocks/>
          </p:cNvSpPr>
          <p:nvPr/>
        </p:nvSpPr>
        <p:spPr bwMode="auto">
          <a:xfrm>
            <a:off x="1294052" y="1812096"/>
            <a:ext cx="11073437" cy="7104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754" tIns="60876" rIns="121754" bIns="60876" anchor="ctr"/>
          <a:lstStyle>
            <a:lvl1pPr eaLnBrk="0" hangingPunct="0">
              <a:spcBef>
                <a:spcPct val="20000"/>
              </a:spcBef>
              <a:buFont typeface="Arial" charset="0"/>
              <a:buChar char="•"/>
              <a:defRPr sz="2400">
                <a:solidFill>
                  <a:srgbClr val="FFFF00"/>
                </a:solidFill>
                <a:latin typeface="Myriad Pro" pitchFamily="34" charset="0"/>
              </a:defRPr>
            </a:lvl1pPr>
            <a:lvl2pPr marL="742950" indent="-285750" eaLnBrk="0" hangingPunct="0">
              <a:spcBef>
                <a:spcPct val="20000"/>
              </a:spcBef>
              <a:buFont typeface="Arial" charset="0"/>
              <a:buChar char="–"/>
              <a:defRPr sz="2000">
                <a:solidFill>
                  <a:schemeClr val="bg1"/>
                </a:solidFill>
                <a:latin typeface="Calibri" pitchFamily="34" charset="0"/>
              </a:defRPr>
            </a:lvl2pPr>
            <a:lvl3pPr marL="1143000" indent="-228600" eaLnBrk="0" hangingPunct="0">
              <a:spcBef>
                <a:spcPct val="20000"/>
              </a:spcBef>
              <a:buFont typeface="Arial" charset="0"/>
              <a:buChar char="•"/>
              <a:defRPr>
                <a:solidFill>
                  <a:srgbClr val="FFFF00"/>
                </a:solidFill>
                <a:latin typeface="Myriad Pro"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4000" dirty="0">
                <a:solidFill>
                  <a:schemeClr val="accent2"/>
                </a:solidFill>
              </a:rPr>
              <a:t>Public, Private, Non-Profit, Research, Academia</a:t>
            </a:r>
            <a:endParaRPr lang="en-GB" altLang="en-US" sz="4000" dirty="0">
              <a:solidFill>
                <a:schemeClr val="accent2"/>
              </a:solidFill>
            </a:endParaRPr>
          </a:p>
        </p:txBody>
      </p:sp>
      <p:sp>
        <p:nvSpPr>
          <p:cNvPr id="19" name="Right Arrow 18"/>
          <p:cNvSpPr/>
          <p:nvPr/>
        </p:nvSpPr>
        <p:spPr>
          <a:xfrm rot="5400000">
            <a:off x="5361218" y="3377854"/>
            <a:ext cx="1805750" cy="425007"/>
          </a:xfrm>
          <a:prstGeom prst="rightArrow">
            <a:avLst>
              <a:gd name="adj1" fmla="val 28152"/>
              <a:gd name="adj2" fmla="val 125131"/>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21754" tIns="60876" rIns="121754" bIns="60876" anchor="ctr"/>
          <a:lstStyle/>
          <a:p>
            <a:pPr algn="ctr">
              <a:defRPr/>
            </a:pPr>
            <a:endParaRPr lang="en-US">
              <a:solidFill>
                <a:srgbClr val="FFFF00"/>
              </a:solidFill>
            </a:endParaRPr>
          </a:p>
        </p:txBody>
      </p:sp>
      <p:sp>
        <p:nvSpPr>
          <p:cNvPr id="11269" name="Title 2"/>
          <p:cNvSpPr txBox="1">
            <a:spLocks/>
          </p:cNvSpPr>
          <p:nvPr/>
        </p:nvSpPr>
        <p:spPr bwMode="auto">
          <a:xfrm>
            <a:off x="188188" y="4563010"/>
            <a:ext cx="12179300" cy="7104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754" tIns="60876" rIns="121754" bIns="60876" anchor="ctr"/>
          <a:lstStyle>
            <a:lvl1pPr eaLnBrk="0" hangingPunct="0">
              <a:spcBef>
                <a:spcPct val="20000"/>
              </a:spcBef>
              <a:buFont typeface="Arial" charset="0"/>
              <a:buChar char="•"/>
              <a:defRPr sz="2400">
                <a:solidFill>
                  <a:srgbClr val="FFFF00"/>
                </a:solidFill>
                <a:latin typeface="Myriad Pro" pitchFamily="34" charset="0"/>
              </a:defRPr>
            </a:lvl1pPr>
            <a:lvl2pPr marL="742950" indent="-285750" eaLnBrk="0" hangingPunct="0">
              <a:spcBef>
                <a:spcPct val="20000"/>
              </a:spcBef>
              <a:buFont typeface="Arial" charset="0"/>
              <a:buChar char="–"/>
              <a:defRPr sz="2000">
                <a:solidFill>
                  <a:schemeClr val="bg1"/>
                </a:solidFill>
                <a:latin typeface="Calibri" pitchFamily="34" charset="0"/>
              </a:defRPr>
            </a:lvl2pPr>
            <a:lvl3pPr marL="1143000" indent="-228600" eaLnBrk="0" hangingPunct="0">
              <a:spcBef>
                <a:spcPct val="20000"/>
              </a:spcBef>
              <a:buFont typeface="Arial" charset="0"/>
              <a:buChar char="•"/>
              <a:defRPr>
                <a:solidFill>
                  <a:srgbClr val="FFFF00"/>
                </a:solidFill>
                <a:latin typeface="Myriad Pro"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GB" altLang="en-US" sz="4000">
                <a:solidFill>
                  <a:schemeClr val="accent2"/>
                </a:solidFill>
              </a:rPr>
              <a:t>Information, Services, Infrastructure</a:t>
            </a:r>
          </a:p>
        </p:txBody>
      </p:sp>
      <p:sp>
        <p:nvSpPr>
          <p:cNvPr id="29" name="TextBox 28"/>
          <p:cNvSpPr txBox="1"/>
          <p:nvPr/>
        </p:nvSpPr>
        <p:spPr>
          <a:xfrm>
            <a:off x="3030028" y="7362559"/>
            <a:ext cx="6573861" cy="573020"/>
          </a:xfrm>
          <a:prstGeom prst="rect">
            <a:avLst/>
          </a:prstGeom>
          <a:solidFill>
            <a:srgbClr val="0070C0"/>
          </a:solidFill>
        </p:spPr>
        <p:txBody>
          <a:bodyPr lIns="121754" tIns="60876" rIns="121754" bIns="60876" anchor="ctr">
            <a:spAutoFit/>
          </a:bodyPr>
          <a:lstStyle/>
          <a:p>
            <a:pPr algn="ctr">
              <a:defRPr/>
            </a:pPr>
            <a:r>
              <a:rPr lang="en-US" sz="2900" dirty="0">
                <a:solidFill>
                  <a:schemeClr val="bg1"/>
                </a:solidFill>
                <a:cs typeface="Arial" pitchFamily="34" charset="0"/>
              </a:rPr>
              <a:t>ISSUES: Weather  – Water  –  Climate</a:t>
            </a:r>
          </a:p>
        </p:txBody>
      </p:sp>
      <p:sp>
        <p:nvSpPr>
          <p:cNvPr id="11271" name="Title 2"/>
          <p:cNvSpPr txBox="1">
            <a:spLocks/>
          </p:cNvSpPr>
          <p:nvPr/>
        </p:nvSpPr>
        <p:spPr bwMode="auto">
          <a:xfrm rot="-5400000">
            <a:off x="-2796376" y="4259585"/>
            <a:ext cx="6430079" cy="7104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754" tIns="60876" rIns="121754" bIns="60876" anchor="ctr"/>
          <a:lstStyle>
            <a:lvl1pPr eaLnBrk="0" hangingPunct="0">
              <a:spcBef>
                <a:spcPct val="20000"/>
              </a:spcBef>
              <a:buFont typeface="Arial" charset="0"/>
              <a:buChar char="•"/>
              <a:defRPr sz="2400">
                <a:solidFill>
                  <a:srgbClr val="FFFF00"/>
                </a:solidFill>
                <a:latin typeface="Myriad Pro" pitchFamily="34" charset="0"/>
              </a:defRPr>
            </a:lvl1pPr>
            <a:lvl2pPr marL="742950" indent="-285750" eaLnBrk="0" hangingPunct="0">
              <a:spcBef>
                <a:spcPct val="20000"/>
              </a:spcBef>
              <a:buFont typeface="Arial" charset="0"/>
              <a:buChar char="–"/>
              <a:defRPr sz="2000">
                <a:solidFill>
                  <a:schemeClr val="bg1"/>
                </a:solidFill>
                <a:latin typeface="Calibri" pitchFamily="34" charset="0"/>
              </a:defRPr>
            </a:lvl2pPr>
            <a:lvl3pPr marL="1143000" indent="-228600" eaLnBrk="0" hangingPunct="0">
              <a:spcBef>
                <a:spcPct val="20000"/>
              </a:spcBef>
              <a:buFont typeface="Arial" charset="0"/>
              <a:buChar char="•"/>
              <a:defRPr>
                <a:solidFill>
                  <a:srgbClr val="FFFF00"/>
                </a:solidFill>
                <a:latin typeface="Myriad Pro"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GB" altLang="en-US" sz="4300" b="1" i="1">
                <a:solidFill>
                  <a:srgbClr val="C00000"/>
                </a:solidFill>
              </a:rPr>
              <a:t>The Weather Enterprise</a:t>
            </a:r>
          </a:p>
        </p:txBody>
      </p:sp>
      <p:sp>
        <p:nvSpPr>
          <p:cNvPr id="2" name="Left Brace 1"/>
          <p:cNvSpPr/>
          <p:nvPr/>
        </p:nvSpPr>
        <p:spPr>
          <a:xfrm>
            <a:off x="773893" y="1399777"/>
            <a:ext cx="788695" cy="6840285"/>
          </a:xfrm>
          <a:prstGeom prst="leftBrace">
            <a:avLst>
              <a:gd name="adj1" fmla="val 41774"/>
              <a:gd name="adj2" fmla="val 50000"/>
            </a:avLst>
          </a:prstGeom>
          <a:ln w="28575">
            <a:solidFill>
              <a:schemeClr val="bg1"/>
            </a:solidFill>
          </a:ln>
        </p:spPr>
        <p:style>
          <a:lnRef idx="1">
            <a:schemeClr val="accent1"/>
          </a:lnRef>
          <a:fillRef idx="0">
            <a:schemeClr val="accent1"/>
          </a:fillRef>
          <a:effectRef idx="0">
            <a:schemeClr val="accent1"/>
          </a:effectRef>
          <a:fontRef idx="minor">
            <a:schemeClr val="tx1"/>
          </a:fontRef>
        </p:style>
        <p:txBody>
          <a:bodyPr lIns="121754" tIns="60876" rIns="121754" bIns="60876" anchor="ctr"/>
          <a:lstStyle/>
          <a:p>
            <a:pPr algn="ctr" eaLnBrk="0" hangingPunct="0">
              <a:defRPr/>
            </a:pPr>
            <a:endParaRPr lang="en-US"/>
          </a:p>
        </p:txBody>
      </p:sp>
      <p:sp>
        <p:nvSpPr>
          <p:cNvPr id="25" name="Right Arrow 24"/>
          <p:cNvSpPr/>
          <p:nvPr/>
        </p:nvSpPr>
        <p:spPr>
          <a:xfrm rot="5400000">
            <a:off x="5363336" y="6018819"/>
            <a:ext cx="1907245" cy="425006"/>
          </a:xfrm>
          <a:prstGeom prst="rightArrow">
            <a:avLst>
              <a:gd name="adj1" fmla="val 28152"/>
              <a:gd name="adj2" fmla="val 125131"/>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21754" tIns="60876" rIns="121754" bIns="60876" anchor="ctr"/>
          <a:lstStyle/>
          <a:p>
            <a:pPr algn="ctr">
              <a:defRPr/>
            </a:pPr>
            <a:endParaRPr lang="en-US">
              <a:solidFill>
                <a:srgbClr val="FFFF00"/>
              </a:solidFill>
            </a:endParaRPr>
          </a:p>
        </p:txBody>
      </p:sp>
      <p:grpSp>
        <p:nvGrpSpPr>
          <p:cNvPr id="7" name="Group 6"/>
          <p:cNvGrpSpPr>
            <a:grpSpLocks/>
          </p:cNvGrpSpPr>
          <p:nvPr/>
        </p:nvGrpSpPr>
        <p:grpSpPr bwMode="auto">
          <a:xfrm rot="-1385852">
            <a:off x="1321543" y="3381029"/>
            <a:ext cx="10415839" cy="1526641"/>
            <a:chOff x="-4636574" y="2017713"/>
            <a:chExt cx="7819612" cy="1145893"/>
          </a:xfrm>
        </p:grpSpPr>
        <p:sp>
          <p:nvSpPr>
            <p:cNvPr id="5" name="Rectangle 4"/>
            <p:cNvSpPr/>
            <p:nvPr/>
          </p:nvSpPr>
          <p:spPr>
            <a:xfrm>
              <a:off x="-4636574" y="2017713"/>
              <a:ext cx="7819612" cy="114589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277" name="TextBox 2"/>
            <p:cNvSpPr txBox="1">
              <a:spLocks noChangeArrowheads="1"/>
            </p:cNvSpPr>
            <p:nvPr/>
          </p:nvSpPr>
          <p:spPr bwMode="auto">
            <a:xfrm>
              <a:off x="-4531027" y="2298556"/>
              <a:ext cx="7598317" cy="438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ltLang="en-US" sz="3200"/>
                <a:t>U.S Private Sector Weather Industry valued at $3B/annum</a:t>
              </a:r>
            </a:p>
          </p:txBody>
        </p:sp>
      </p:grpSp>
    </p:spTree>
    <p:extLst>
      <p:ext uri="{BB962C8B-B14F-4D97-AF65-F5344CB8AC3E}">
        <p14:creationId xmlns:p14="http://schemas.microsoft.com/office/powerpoint/2010/main" val="1432682111"/>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2"/>
          <p:cNvSpPr>
            <a:spLocks noGrp="1"/>
          </p:cNvSpPr>
          <p:nvPr>
            <p:ph type="title"/>
          </p:nvPr>
        </p:nvSpPr>
        <p:spPr/>
        <p:txBody>
          <a:bodyPr/>
          <a:lstStyle/>
          <a:p>
            <a:r>
              <a:rPr lang="en-GB" altLang="en-US" smtClean="0">
                <a:latin typeface="Myriad Pro" pitchFamily="34" charset="0"/>
              </a:rPr>
              <a:t>The Ocean Enterprise</a:t>
            </a:r>
          </a:p>
        </p:txBody>
      </p:sp>
      <p:sp>
        <p:nvSpPr>
          <p:cNvPr id="12296"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rgbClr val="FFFF00"/>
                </a:solidFill>
                <a:latin typeface="Myriad Pro" pitchFamily="34" charset="0"/>
              </a:defRPr>
            </a:lvl1pPr>
            <a:lvl2pPr marL="989253" indent="-380481" eaLnBrk="0" hangingPunct="0">
              <a:spcBef>
                <a:spcPct val="20000"/>
              </a:spcBef>
              <a:buFont typeface="Arial" charset="0"/>
              <a:buChar char="–"/>
              <a:defRPr sz="2700">
                <a:solidFill>
                  <a:schemeClr val="bg1"/>
                </a:solidFill>
                <a:latin typeface="Calibri" pitchFamily="34" charset="0"/>
              </a:defRPr>
            </a:lvl2pPr>
            <a:lvl3pPr marL="1521928" indent="-304384" eaLnBrk="0" hangingPunct="0">
              <a:spcBef>
                <a:spcPct val="20000"/>
              </a:spcBef>
              <a:buFont typeface="Arial" charset="0"/>
              <a:buChar char="•"/>
              <a:defRPr>
                <a:solidFill>
                  <a:srgbClr val="FFFF00"/>
                </a:solidFill>
                <a:latin typeface="Myriad Pro" pitchFamily="34" charset="0"/>
              </a:defRPr>
            </a:lvl3pPr>
            <a:lvl4pPr marL="2130696" indent="-304384" eaLnBrk="0" hangingPunct="0">
              <a:spcBef>
                <a:spcPct val="20000"/>
              </a:spcBef>
              <a:buFont typeface="Arial" charset="0"/>
              <a:buChar char="–"/>
              <a:defRPr sz="2700">
                <a:solidFill>
                  <a:schemeClr val="tx1"/>
                </a:solidFill>
                <a:latin typeface="Calibri" pitchFamily="34" charset="0"/>
              </a:defRPr>
            </a:lvl4pPr>
            <a:lvl5pPr marL="2739468" indent="-304384" eaLnBrk="0" hangingPunct="0">
              <a:spcBef>
                <a:spcPct val="20000"/>
              </a:spcBef>
              <a:buFont typeface="Arial" charset="0"/>
              <a:buChar char="»"/>
              <a:defRPr sz="2700">
                <a:solidFill>
                  <a:schemeClr val="tx1"/>
                </a:solidFill>
                <a:latin typeface="Calibri" pitchFamily="34" charset="0"/>
              </a:defRPr>
            </a:lvl5pPr>
            <a:lvl6pPr marL="3348241" indent="-304384" eaLnBrk="0" fontAlgn="base" hangingPunct="0">
              <a:spcBef>
                <a:spcPct val="20000"/>
              </a:spcBef>
              <a:spcAft>
                <a:spcPct val="0"/>
              </a:spcAft>
              <a:buFont typeface="Arial" charset="0"/>
              <a:buChar char="»"/>
              <a:defRPr sz="2700">
                <a:solidFill>
                  <a:schemeClr val="tx1"/>
                </a:solidFill>
                <a:latin typeface="Calibri" pitchFamily="34" charset="0"/>
              </a:defRPr>
            </a:lvl6pPr>
            <a:lvl7pPr marL="3957011" indent="-304384" eaLnBrk="0" fontAlgn="base" hangingPunct="0">
              <a:spcBef>
                <a:spcPct val="20000"/>
              </a:spcBef>
              <a:spcAft>
                <a:spcPct val="0"/>
              </a:spcAft>
              <a:buFont typeface="Arial" charset="0"/>
              <a:buChar char="»"/>
              <a:defRPr sz="2700">
                <a:solidFill>
                  <a:schemeClr val="tx1"/>
                </a:solidFill>
                <a:latin typeface="Calibri" pitchFamily="34" charset="0"/>
              </a:defRPr>
            </a:lvl7pPr>
            <a:lvl8pPr marL="4565783" indent="-304384" eaLnBrk="0" fontAlgn="base" hangingPunct="0">
              <a:spcBef>
                <a:spcPct val="20000"/>
              </a:spcBef>
              <a:spcAft>
                <a:spcPct val="0"/>
              </a:spcAft>
              <a:buFont typeface="Arial" charset="0"/>
              <a:buChar char="»"/>
              <a:defRPr sz="2700">
                <a:solidFill>
                  <a:schemeClr val="tx1"/>
                </a:solidFill>
                <a:latin typeface="Calibri" pitchFamily="34" charset="0"/>
              </a:defRPr>
            </a:lvl8pPr>
            <a:lvl9pPr marL="5174554" indent="-304384" eaLnBrk="0" fontAlgn="base" hangingPunct="0">
              <a:spcBef>
                <a:spcPct val="20000"/>
              </a:spcBef>
              <a:spcAft>
                <a:spcPct val="0"/>
              </a:spcAft>
              <a:buFont typeface="Arial" charset="0"/>
              <a:buChar char="»"/>
              <a:defRPr sz="2700">
                <a:solidFill>
                  <a:schemeClr val="tx1"/>
                </a:solidFill>
                <a:latin typeface="Calibri" pitchFamily="34" charset="0"/>
              </a:defRPr>
            </a:lvl9pPr>
          </a:lstStyle>
          <a:p>
            <a:pPr algn="r" eaLnBrk="1" hangingPunct="1">
              <a:spcBef>
                <a:spcPct val="0"/>
              </a:spcBef>
              <a:buFontTx/>
              <a:buNone/>
            </a:pPr>
            <a:fld id="{C3639971-B16C-4CB8-9C59-3E9E5C81AA6C}" type="slidenum">
              <a:rPr lang="en-US" altLang="en-US" sz="2400">
                <a:solidFill>
                  <a:schemeClr val="bg1"/>
                </a:solidFill>
                <a:latin typeface="Calibri" pitchFamily="34" charset="0"/>
                <a:cs typeface="Arial" charset="0"/>
              </a:rPr>
              <a:pPr algn="r" eaLnBrk="1" hangingPunct="1">
                <a:spcBef>
                  <a:spcPct val="0"/>
                </a:spcBef>
                <a:buFontTx/>
                <a:buNone/>
              </a:pPr>
              <a:t>16</a:t>
            </a:fld>
            <a:endParaRPr lang="en-US" altLang="en-US" sz="2400">
              <a:solidFill>
                <a:schemeClr val="bg1"/>
              </a:solidFill>
              <a:latin typeface="Calibri" pitchFamily="34" charset="0"/>
              <a:cs typeface="Arial" charset="0"/>
            </a:endParaRPr>
          </a:p>
        </p:txBody>
      </p:sp>
      <p:sp>
        <p:nvSpPr>
          <p:cNvPr id="12291" name="Title 2"/>
          <p:cNvSpPr txBox="1">
            <a:spLocks/>
          </p:cNvSpPr>
          <p:nvPr/>
        </p:nvSpPr>
        <p:spPr bwMode="auto">
          <a:xfrm>
            <a:off x="141670" y="1744433"/>
            <a:ext cx="12179300" cy="7104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754" tIns="60876" rIns="121754" bIns="60876" anchor="ctr"/>
          <a:lstStyle>
            <a:lvl1pPr eaLnBrk="0" hangingPunct="0">
              <a:spcBef>
                <a:spcPct val="20000"/>
              </a:spcBef>
              <a:buFont typeface="Arial" charset="0"/>
              <a:buChar char="•"/>
              <a:defRPr sz="2400">
                <a:solidFill>
                  <a:srgbClr val="FFFF00"/>
                </a:solidFill>
                <a:latin typeface="Myriad Pro" pitchFamily="34" charset="0"/>
              </a:defRPr>
            </a:lvl1pPr>
            <a:lvl2pPr marL="742950" indent="-285750" eaLnBrk="0" hangingPunct="0">
              <a:spcBef>
                <a:spcPct val="20000"/>
              </a:spcBef>
              <a:buFont typeface="Arial" charset="0"/>
              <a:buChar char="–"/>
              <a:defRPr sz="2000">
                <a:solidFill>
                  <a:schemeClr val="bg1"/>
                </a:solidFill>
                <a:latin typeface="Calibri" pitchFamily="34" charset="0"/>
              </a:defRPr>
            </a:lvl2pPr>
            <a:lvl3pPr marL="1143000" indent="-228600" eaLnBrk="0" hangingPunct="0">
              <a:spcBef>
                <a:spcPct val="20000"/>
              </a:spcBef>
              <a:buFont typeface="Arial" charset="0"/>
              <a:buChar char="•"/>
              <a:defRPr>
                <a:solidFill>
                  <a:srgbClr val="FFFF00"/>
                </a:solidFill>
                <a:latin typeface="Myriad Pro"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4000" dirty="0">
                <a:solidFill>
                  <a:schemeClr val="accent2"/>
                </a:solidFill>
              </a:rPr>
              <a:t>Public, Private, Non-Profit, Research, Academia</a:t>
            </a:r>
          </a:p>
        </p:txBody>
      </p:sp>
      <p:sp>
        <p:nvSpPr>
          <p:cNvPr id="19" name="Right Arrow 18"/>
          <p:cNvSpPr/>
          <p:nvPr/>
        </p:nvSpPr>
        <p:spPr>
          <a:xfrm rot="5400000">
            <a:off x="5361218" y="3377854"/>
            <a:ext cx="1805750" cy="425007"/>
          </a:xfrm>
          <a:prstGeom prst="rightArrow">
            <a:avLst>
              <a:gd name="adj1" fmla="val 28152"/>
              <a:gd name="adj2" fmla="val 125131"/>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21754" tIns="60876" rIns="121754" bIns="60876" anchor="ctr"/>
          <a:lstStyle/>
          <a:p>
            <a:pPr algn="ctr">
              <a:defRPr/>
            </a:pPr>
            <a:endParaRPr lang="en-US">
              <a:solidFill>
                <a:srgbClr val="FFFF00"/>
              </a:solidFill>
            </a:endParaRPr>
          </a:p>
        </p:txBody>
      </p:sp>
      <p:sp>
        <p:nvSpPr>
          <p:cNvPr id="12293" name="Title 2"/>
          <p:cNvSpPr txBox="1">
            <a:spLocks/>
          </p:cNvSpPr>
          <p:nvPr/>
        </p:nvSpPr>
        <p:spPr bwMode="auto">
          <a:xfrm>
            <a:off x="188188" y="4563010"/>
            <a:ext cx="12179300" cy="7104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754" tIns="60876" rIns="121754" bIns="60876" anchor="ctr"/>
          <a:lstStyle>
            <a:lvl1pPr eaLnBrk="0" hangingPunct="0">
              <a:spcBef>
                <a:spcPct val="20000"/>
              </a:spcBef>
              <a:buFont typeface="Arial" charset="0"/>
              <a:buChar char="•"/>
              <a:defRPr sz="2400">
                <a:solidFill>
                  <a:srgbClr val="FFFF00"/>
                </a:solidFill>
                <a:latin typeface="Myriad Pro" pitchFamily="34" charset="0"/>
              </a:defRPr>
            </a:lvl1pPr>
            <a:lvl2pPr marL="742950" indent="-285750" eaLnBrk="0" hangingPunct="0">
              <a:spcBef>
                <a:spcPct val="20000"/>
              </a:spcBef>
              <a:buFont typeface="Arial" charset="0"/>
              <a:buChar char="–"/>
              <a:defRPr sz="2000">
                <a:solidFill>
                  <a:schemeClr val="bg1"/>
                </a:solidFill>
                <a:latin typeface="Calibri" pitchFamily="34" charset="0"/>
              </a:defRPr>
            </a:lvl2pPr>
            <a:lvl3pPr marL="1143000" indent="-228600" eaLnBrk="0" hangingPunct="0">
              <a:spcBef>
                <a:spcPct val="20000"/>
              </a:spcBef>
              <a:buFont typeface="Arial" charset="0"/>
              <a:buChar char="•"/>
              <a:defRPr>
                <a:solidFill>
                  <a:srgbClr val="FFFF00"/>
                </a:solidFill>
                <a:latin typeface="Myriad Pro"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GB" altLang="en-US" sz="4000" dirty="0">
                <a:solidFill>
                  <a:schemeClr val="accent2"/>
                </a:solidFill>
              </a:rPr>
              <a:t>Information, Services, Infrastructure</a:t>
            </a:r>
          </a:p>
        </p:txBody>
      </p:sp>
      <p:sp>
        <p:nvSpPr>
          <p:cNvPr id="29" name="TextBox 28"/>
          <p:cNvSpPr txBox="1"/>
          <p:nvPr/>
        </p:nvSpPr>
        <p:spPr>
          <a:xfrm>
            <a:off x="3030028" y="7362559"/>
            <a:ext cx="6573861" cy="573020"/>
          </a:xfrm>
          <a:prstGeom prst="rect">
            <a:avLst/>
          </a:prstGeom>
          <a:solidFill>
            <a:srgbClr val="0070C0"/>
          </a:solidFill>
        </p:spPr>
        <p:txBody>
          <a:bodyPr lIns="121754" tIns="60876" rIns="121754" bIns="60876" anchor="ctr">
            <a:spAutoFit/>
          </a:bodyPr>
          <a:lstStyle/>
          <a:p>
            <a:pPr algn="ctr">
              <a:defRPr/>
            </a:pPr>
            <a:r>
              <a:rPr lang="en-US" sz="2900" dirty="0">
                <a:solidFill>
                  <a:schemeClr val="bg1"/>
                </a:solidFill>
                <a:cs typeface="Arial" pitchFamily="34" charset="0"/>
              </a:rPr>
              <a:t>ISSUES: </a:t>
            </a:r>
            <a:r>
              <a:rPr lang="en-US" sz="2900" b="1" dirty="0">
                <a:solidFill>
                  <a:schemeClr val="bg1"/>
                </a:solidFill>
                <a:cs typeface="Arial" pitchFamily="34" charset="0"/>
              </a:rPr>
              <a:t>Oceans</a:t>
            </a:r>
            <a:r>
              <a:rPr lang="en-US" sz="2900" dirty="0">
                <a:solidFill>
                  <a:schemeClr val="bg1"/>
                </a:solidFill>
                <a:cs typeface="Arial" pitchFamily="34" charset="0"/>
              </a:rPr>
              <a:t> – </a:t>
            </a:r>
            <a:r>
              <a:rPr lang="en-US" sz="2900" b="1" dirty="0">
                <a:solidFill>
                  <a:schemeClr val="bg1"/>
                </a:solidFill>
                <a:cs typeface="Arial" pitchFamily="34" charset="0"/>
              </a:rPr>
              <a:t>Ecosystems</a:t>
            </a:r>
            <a:r>
              <a:rPr lang="en-US" sz="2900" dirty="0">
                <a:solidFill>
                  <a:schemeClr val="bg1"/>
                </a:solidFill>
                <a:cs typeface="Arial" pitchFamily="34" charset="0"/>
              </a:rPr>
              <a:t> –  </a:t>
            </a:r>
            <a:r>
              <a:rPr lang="en-US" sz="2900" b="1" dirty="0">
                <a:solidFill>
                  <a:schemeClr val="bg1"/>
                </a:solidFill>
                <a:cs typeface="Arial" pitchFamily="34" charset="0"/>
              </a:rPr>
              <a:t>Climate</a:t>
            </a:r>
          </a:p>
        </p:txBody>
      </p:sp>
      <p:sp>
        <p:nvSpPr>
          <p:cNvPr id="25" name="Right Arrow 24"/>
          <p:cNvSpPr/>
          <p:nvPr/>
        </p:nvSpPr>
        <p:spPr>
          <a:xfrm rot="5400000">
            <a:off x="5249155" y="6010360"/>
            <a:ext cx="1907245" cy="425006"/>
          </a:xfrm>
          <a:prstGeom prst="rightArrow">
            <a:avLst>
              <a:gd name="adj1" fmla="val 28152"/>
              <a:gd name="adj2" fmla="val 125131"/>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21754" tIns="60876" rIns="121754" bIns="60876" anchor="ctr"/>
          <a:lstStyle/>
          <a:p>
            <a:pPr algn="ctr">
              <a:defRPr/>
            </a:pPr>
            <a:endParaRPr lang="en-US">
              <a:solidFill>
                <a:srgbClr val="FFFF00"/>
              </a:solidFill>
            </a:endParaRPr>
          </a:p>
        </p:txBody>
      </p:sp>
    </p:spTree>
    <p:extLst>
      <p:ext uri="{BB962C8B-B14F-4D97-AF65-F5344CB8AC3E}">
        <p14:creationId xmlns:p14="http://schemas.microsoft.com/office/powerpoint/2010/main" val="1109733029"/>
      </p:ext>
    </p:extLst>
  </p:cSld>
  <p:clrMapOvr>
    <a:masterClrMapping/>
  </p:clrMapOvr>
  <p:transition spd="slow"/>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2"/>
          <p:cNvSpPr>
            <a:spLocks noGrp="1"/>
          </p:cNvSpPr>
          <p:nvPr>
            <p:ph type="title"/>
          </p:nvPr>
        </p:nvSpPr>
        <p:spPr/>
        <p:txBody>
          <a:bodyPr>
            <a:normAutofit/>
          </a:bodyPr>
          <a:lstStyle/>
          <a:p>
            <a:pPr>
              <a:defRPr/>
            </a:pPr>
            <a:r>
              <a:rPr lang="en-GB" altLang="en-US" dirty="0" smtClean="0"/>
              <a:t>The Ocean Enterprise – Private Sector</a:t>
            </a:r>
          </a:p>
        </p:txBody>
      </p:sp>
      <p:sp>
        <p:nvSpPr>
          <p:cNvPr id="13325"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rgbClr val="FFFF00"/>
                </a:solidFill>
                <a:latin typeface="Myriad Pro" pitchFamily="34" charset="0"/>
              </a:defRPr>
            </a:lvl1pPr>
            <a:lvl2pPr marL="989253" indent="-380481" eaLnBrk="0" hangingPunct="0">
              <a:spcBef>
                <a:spcPct val="20000"/>
              </a:spcBef>
              <a:buFont typeface="Arial" charset="0"/>
              <a:buChar char="–"/>
              <a:defRPr sz="2700">
                <a:solidFill>
                  <a:schemeClr val="bg1"/>
                </a:solidFill>
                <a:latin typeface="Calibri" pitchFamily="34" charset="0"/>
              </a:defRPr>
            </a:lvl2pPr>
            <a:lvl3pPr marL="1521928" indent="-304384" eaLnBrk="0" hangingPunct="0">
              <a:spcBef>
                <a:spcPct val="20000"/>
              </a:spcBef>
              <a:buFont typeface="Arial" charset="0"/>
              <a:buChar char="•"/>
              <a:defRPr>
                <a:solidFill>
                  <a:srgbClr val="FFFF00"/>
                </a:solidFill>
                <a:latin typeface="Myriad Pro" pitchFamily="34" charset="0"/>
              </a:defRPr>
            </a:lvl3pPr>
            <a:lvl4pPr marL="2130696" indent="-304384" eaLnBrk="0" hangingPunct="0">
              <a:spcBef>
                <a:spcPct val="20000"/>
              </a:spcBef>
              <a:buFont typeface="Arial" charset="0"/>
              <a:buChar char="–"/>
              <a:defRPr sz="2700">
                <a:solidFill>
                  <a:schemeClr val="tx1"/>
                </a:solidFill>
                <a:latin typeface="Calibri" pitchFamily="34" charset="0"/>
              </a:defRPr>
            </a:lvl4pPr>
            <a:lvl5pPr marL="2739468" indent="-304384" eaLnBrk="0" hangingPunct="0">
              <a:spcBef>
                <a:spcPct val="20000"/>
              </a:spcBef>
              <a:buFont typeface="Arial" charset="0"/>
              <a:buChar char="»"/>
              <a:defRPr sz="2700">
                <a:solidFill>
                  <a:schemeClr val="tx1"/>
                </a:solidFill>
                <a:latin typeface="Calibri" pitchFamily="34" charset="0"/>
              </a:defRPr>
            </a:lvl5pPr>
            <a:lvl6pPr marL="3348241" indent="-304384" eaLnBrk="0" fontAlgn="base" hangingPunct="0">
              <a:spcBef>
                <a:spcPct val="20000"/>
              </a:spcBef>
              <a:spcAft>
                <a:spcPct val="0"/>
              </a:spcAft>
              <a:buFont typeface="Arial" charset="0"/>
              <a:buChar char="»"/>
              <a:defRPr sz="2700">
                <a:solidFill>
                  <a:schemeClr val="tx1"/>
                </a:solidFill>
                <a:latin typeface="Calibri" pitchFamily="34" charset="0"/>
              </a:defRPr>
            </a:lvl6pPr>
            <a:lvl7pPr marL="3957011" indent="-304384" eaLnBrk="0" fontAlgn="base" hangingPunct="0">
              <a:spcBef>
                <a:spcPct val="20000"/>
              </a:spcBef>
              <a:spcAft>
                <a:spcPct val="0"/>
              </a:spcAft>
              <a:buFont typeface="Arial" charset="0"/>
              <a:buChar char="»"/>
              <a:defRPr sz="2700">
                <a:solidFill>
                  <a:schemeClr val="tx1"/>
                </a:solidFill>
                <a:latin typeface="Calibri" pitchFamily="34" charset="0"/>
              </a:defRPr>
            </a:lvl7pPr>
            <a:lvl8pPr marL="4565783" indent="-304384" eaLnBrk="0" fontAlgn="base" hangingPunct="0">
              <a:spcBef>
                <a:spcPct val="20000"/>
              </a:spcBef>
              <a:spcAft>
                <a:spcPct val="0"/>
              </a:spcAft>
              <a:buFont typeface="Arial" charset="0"/>
              <a:buChar char="»"/>
              <a:defRPr sz="2700">
                <a:solidFill>
                  <a:schemeClr val="tx1"/>
                </a:solidFill>
                <a:latin typeface="Calibri" pitchFamily="34" charset="0"/>
              </a:defRPr>
            </a:lvl8pPr>
            <a:lvl9pPr marL="5174554" indent="-304384" eaLnBrk="0" fontAlgn="base" hangingPunct="0">
              <a:spcBef>
                <a:spcPct val="20000"/>
              </a:spcBef>
              <a:spcAft>
                <a:spcPct val="0"/>
              </a:spcAft>
              <a:buFont typeface="Arial" charset="0"/>
              <a:buChar char="»"/>
              <a:defRPr sz="2700">
                <a:solidFill>
                  <a:schemeClr val="tx1"/>
                </a:solidFill>
                <a:latin typeface="Calibri" pitchFamily="34" charset="0"/>
              </a:defRPr>
            </a:lvl9pPr>
          </a:lstStyle>
          <a:p>
            <a:pPr algn="r" eaLnBrk="1" hangingPunct="1">
              <a:spcBef>
                <a:spcPct val="0"/>
              </a:spcBef>
              <a:buFontTx/>
              <a:buNone/>
            </a:pPr>
            <a:fld id="{45655A5B-BC51-40F6-B353-ED43652B7651}" type="slidenum">
              <a:rPr lang="en-US" altLang="en-US" sz="2400">
                <a:solidFill>
                  <a:schemeClr val="bg1"/>
                </a:solidFill>
                <a:latin typeface="Calibri" pitchFamily="34" charset="0"/>
                <a:cs typeface="Arial" charset="0"/>
              </a:rPr>
              <a:pPr algn="r" eaLnBrk="1" hangingPunct="1">
                <a:spcBef>
                  <a:spcPct val="0"/>
                </a:spcBef>
                <a:buFontTx/>
                <a:buNone/>
              </a:pPr>
              <a:t>17</a:t>
            </a:fld>
            <a:endParaRPr lang="en-US" altLang="en-US" sz="2400">
              <a:solidFill>
                <a:schemeClr val="bg1"/>
              </a:solidFill>
              <a:latin typeface="Calibri" pitchFamily="34" charset="0"/>
              <a:cs typeface="Arial" charset="0"/>
            </a:endParaRPr>
          </a:p>
        </p:txBody>
      </p:sp>
      <p:sp>
        <p:nvSpPr>
          <p:cNvPr id="13315" name="Title 2"/>
          <p:cNvSpPr txBox="1">
            <a:spLocks/>
          </p:cNvSpPr>
          <p:nvPr/>
        </p:nvSpPr>
        <p:spPr bwMode="auto">
          <a:xfrm>
            <a:off x="344658" y="1560473"/>
            <a:ext cx="12179300" cy="7104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754" tIns="60876" rIns="121754" bIns="60876" anchor="ctr"/>
          <a:lstStyle>
            <a:lvl1pPr eaLnBrk="0" hangingPunct="0">
              <a:spcBef>
                <a:spcPct val="20000"/>
              </a:spcBef>
              <a:buFont typeface="Arial" charset="0"/>
              <a:buChar char="•"/>
              <a:defRPr sz="2400">
                <a:solidFill>
                  <a:srgbClr val="FFFF00"/>
                </a:solidFill>
                <a:latin typeface="Myriad Pro" pitchFamily="34" charset="0"/>
              </a:defRPr>
            </a:lvl1pPr>
            <a:lvl2pPr marL="742950" indent="-285750" eaLnBrk="0" hangingPunct="0">
              <a:spcBef>
                <a:spcPct val="20000"/>
              </a:spcBef>
              <a:buFont typeface="Arial" charset="0"/>
              <a:buChar char="–"/>
              <a:defRPr sz="2000">
                <a:solidFill>
                  <a:schemeClr val="bg1"/>
                </a:solidFill>
                <a:latin typeface="Calibri" pitchFamily="34" charset="0"/>
              </a:defRPr>
            </a:lvl2pPr>
            <a:lvl3pPr marL="1143000" indent="-228600" eaLnBrk="0" hangingPunct="0">
              <a:spcBef>
                <a:spcPct val="20000"/>
              </a:spcBef>
              <a:buFont typeface="Arial" charset="0"/>
              <a:buChar char="•"/>
              <a:defRPr>
                <a:solidFill>
                  <a:srgbClr val="FFFF00"/>
                </a:solidFill>
                <a:latin typeface="Myriad Pro"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GB" altLang="en-US" sz="4000" dirty="0">
                <a:solidFill>
                  <a:schemeClr val="accent2"/>
                </a:solidFill>
              </a:rPr>
              <a:t>PROVIDERS</a:t>
            </a:r>
          </a:p>
        </p:txBody>
      </p:sp>
      <p:sp>
        <p:nvSpPr>
          <p:cNvPr id="19" name="Right Arrow 18"/>
          <p:cNvSpPr/>
          <p:nvPr/>
        </p:nvSpPr>
        <p:spPr>
          <a:xfrm rot="5400000">
            <a:off x="4695166" y="3303850"/>
            <a:ext cx="1805750" cy="425006"/>
          </a:xfrm>
          <a:prstGeom prst="rightArrow">
            <a:avLst>
              <a:gd name="adj1" fmla="val 28152"/>
              <a:gd name="adj2" fmla="val 125131"/>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21754" tIns="60876" rIns="121754" bIns="60876" anchor="ctr"/>
          <a:lstStyle/>
          <a:p>
            <a:pPr algn="ctr">
              <a:defRPr/>
            </a:pPr>
            <a:endParaRPr lang="en-US">
              <a:solidFill>
                <a:schemeClr val="accent2"/>
              </a:solidFill>
            </a:endParaRPr>
          </a:p>
        </p:txBody>
      </p:sp>
      <p:sp>
        <p:nvSpPr>
          <p:cNvPr id="20" name="Right Arrow 19"/>
          <p:cNvSpPr/>
          <p:nvPr/>
        </p:nvSpPr>
        <p:spPr>
          <a:xfrm rot="5400000">
            <a:off x="6126654" y="3299618"/>
            <a:ext cx="1867069" cy="422892"/>
          </a:xfrm>
          <a:prstGeom prst="rightArrow">
            <a:avLst>
              <a:gd name="adj1" fmla="val 28152"/>
              <a:gd name="adj2" fmla="val 125131"/>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21754" tIns="60876" rIns="121754" bIns="60876" anchor="ctr"/>
          <a:lstStyle/>
          <a:p>
            <a:pPr algn="ctr">
              <a:defRPr/>
            </a:pPr>
            <a:endParaRPr lang="en-US">
              <a:solidFill>
                <a:schemeClr val="accent2"/>
              </a:solidFill>
            </a:endParaRPr>
          </a:p>
        </p:txBody>
      </p:sp>
      <p:sp>
        <p:nvSpPr>
          <p:cNvPr id="13318" name="TextBox 7"/>
          <p:cNvSpPr txBox="1">
            <a:spLocks noChangeArrowheads="1"/>
          </p:cNvSpPr>
          <p:nvPr/>
        </p:nvSpPr>
        <p:spPr bwMode="auto">
          <a:xfrm rot="-5400000">
            <a:off x="4080911" y="3264930"/>
            <a:ext cx="2116577" cy="49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754" tIns="60876" rIns="121754" bIns="60876" anchor="ctr">
            <a:spAutoFit/>
          </a:bodyPr>
          <a:lstStyle>
            <a:lvl1pPr eaLnBrk="0" hangingPunct="0">
              <a:spcBef>
                <a:spcPct val="20000"/>
              </a:spcBef>
              <a:buFont typeface="Arial" charset="0"/>
              <a:buChar char="•"/>
              <a:defRPr sz="2400">
                <a:solidFill>
                  <a:srgbClr val="FFFF00"/>
                </a:solidFill>
                <a:latin typeface="Myriad Pro" pitchFamily="34" charset="0"/>
              </a:defRPr>
            </a:lvl1pPr>
            <a:lvl2pPr marL="742950" indent="-285750" eaLnBrk="0" hangingPunct="0">
              <a:spcBef>
                <a:spcPct val="20000"/>
              </a:spcBef>
              <a:buFont typeface="Arial" charset="0"/>
              <a:buChar char="–"/>
              <a:defRPr sz="2000">
                <a:solidFill>
                  <a:schemeClr val="bg1"/>
                </a:solidFill>
                <a:latin typeface="Calibri" pitchFamily="34" charset="0"/>
              </a:defRPr>
            </a:lvl2pPr>
            <a:lvl3pPr marL="1143000" indent="-228600" eaLnBrk="0" hangingPunct="0">
              <a:spcBef>
                <a:spcPct val="20000"/>
              </a:spcBef>
              <a:buFont typeface="Arial" charset="0"/>
              <a:buChar char="•"/>
              <a:defRPr>
                <a:solidFill>
                  <a:srgbClr val="FFFF00"/>
                </a:solidFill>
                <a:latin typeface="Myriad Pro"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dirty="0">
                <a:solidFill>
                  <a:schemeClr val="accent2"/>
                </a:solidFill>
                <a:latin typeface="Calibri" pitchFamily="34" charset="0"/>
              </a:rPr>
              <a:t>SERVICES</a:t>
            </a:r>
          </a:p>
        </p:txBody>
      </p:sp>
      <p:sp>
        <p:nvSpPr>
          <p:cNvPr id="13319" name="TextBox 7"/>
          <p:cNvSpPr txBox="1">
            <a:spLocks noChangeArrowheads="1"/>
          </p:cNvSpPr>
          <p:nvPr/>
        </p:nvSpPr>
        <p:spPr bwMode="auto">
          <a:xfrm rot="5400000">
            <a:off x="6370874" y="3298762"/>
            <a:ext cx="2615590" cy="49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754" tIns="60876" rIns="121754" bIns="60876" anchor="ctr">
            <a:spAutoFit/>
          </a:bodyPr>
          <a:lstStyle>
            <a:lvl1pPr eaLnBrk="0" hangingPunct="0">
              <a:spcBef>
                <a:spcPct val="20000"/>
              </a:spcBef>
              <a:buFont typeface="Arial" charset="0"/>
              <a:buChar char="•"/>
              <a:defRPr sz="2400">
                <a:solidFill>
                  <a:srgbClr val="FFFF00"/>
                </a:solidFill>
                <a:latin typeface="Myriad Pro" pitchFamily="34" charset="0"/>
              </a:defRPr>
            </a:lvl1pPr>
            <a:lvl2pPr marL="742950" indent="-285750" eaLnBrk="0" hangingPunct="0">
              <a:spcBef>
                <a:spcPct val="20000"/>
              </a:spcBef>
              <a:buFont typeface="Arial" charset="0"/>
              <a:buChar char="–"/>
              <a:defRPr sz="2000">
                <a:solidFill>
                  <a:schemeClr val="bg1"/>
                </a:solidFill>
                <a:latin typeface="Calibri" pitchFamily="34" charset="0"/>
              </a:defRPr>
            </a:lvl2pPr>
            <a:lvl3pPr marL="1143000" indent="-228600" eaLnBrk="0" hangingPunct="0">
              <a:spcBef>
                <a:spcPct val="20000"/>
              </a:spcBef>
              <a:buFont typeface="Arial" charset="0"/>
              <a:buChar char="•"/>
              <a:defRPr>
                <a:solidFill>
                  <a:srgbClr val="FFFF00"/>
                </a:solidFill>
                <a:latin typeface="Myriad Pro"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a:solidFill>
                  <a:schemeClr val="accent2"/>
                </a:solidFill>
                <a:latin typeface="Calibri" pitchFamily="34" charset="0"/>
              </a:rPr>
              <a:t>INFRASTRUCTURE</a:t>
            </a:r>
          </a:p>
        </p:txBody>
      </p:sp>
      <p:sp>
        <p:nvSpPr>
          <p:cNvPr id="13320" name="Title 2"/>
          <p:cNvSpPr txBox="1">
            <a:spLocks/>
          </p:cNvSpPr>
          <p:nvPr/>
        </p:nvSpPr>
        <p:spPr bwMode="auto">
          <a:xfrm>
            <a:off x="391176" y="4609528"/>
            <a:ext cx="12179300" cy="7104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754" tIns="60876" rIns="121754" bIns="60876" anchor="ctr"/>
          <a:lstStyle>
            <a:lvl1pPr eaLnBrk="0" hangingPunct="0">
              <a:spcBef>
                <a:spcPct val="20000"/>
              </a:spcBef>
              <a:buFont typeface="Arial" charset="0"/>
              <a:buChar char="•"/>
              <a:defRPr sz="2400">
                <a:solidFill>
                  <a:srgbClr val="FFFF00"/>
                </a:solidFill>
                <a:latin typeface="Myriad Pro" pitchFamily="34" charset="0"/>
              </a:defRPr>
            </a:lvl1pPr>
            <a:lvl2pPr marL="742950" indent="-285750" eaLnBrk="0" hangingPunct="0">
              <a:spcBef>
                <a:spcPct val="20000"/>
              </a:spcBef>
              <a:buFont typeface="Arial" charset="0"/>
              <a:buChar char="–"/>
              <a:defRPr sz="2000">
                <a:solidFill>
                  <a:schemeClr val="bg1"/>
                </a:solidFill>
                <a:latin typeface="Calibri" pitchFamily="34" charset="0"/>
              </a:defRPr>
            </a:lvl2pPr>
            <a:lvl3pPr marL="1143000" indent="-228600" eaLnBrk="0" hangingPunct="0">
              <a:spcBef>
                <a:spcPct val="20000"/>
              </a:spcBef>
              <a:buFont typeface="Arial" charset="0"/>
              <a:buChar char="•"/>
              <a:defRPr>
                <a:solidFill>
                  <a:srgbClr val="FFFF00"/>
                </a:solidFill>
                <a:latin typeface="Myriad Pro"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GB" altLang="en-US" sz="4000">
                <a:solidFill>
                  <a:schemeClr val="accent2"/>
                </a:solidFill>
              </a:rPr>
              <a:t>INTERMEDIARIES</a:t>
            </a:r>
          </a:p>
        </p:txBody>
      </p:sp>
      <p:sp>
        <p:nvSpPr>
          <p:cNvPr id="29" name="TextBox 28"/>
          <p:cNvSpPr txBox="1"/>
          <p:nvPr/>
        </p:nvSpPr>
        <p:spPr>
          <a:xfrm>
            <a:off x="3233016" y="7423876"/>
            <a:ext cx="6573861" cy="573018"/>
          </a:xfrm>
          <a:prstGeom prst="rect">
            <a:avLst/>
          </a:prstGeom>
          <a:solidFill>
            <a:srgbClr val="0070C0"/>
          </a:solidFill>
        </p:spPr>
        <p:txBody>
          <a:bodyPr lIns="121754" tIns="60876" rIns="121754" bIns="60876" anchor="ctr">
            <a:spAutoFit/>
          </a:bodyPr>
          <a:lstStyle/>
          <a:p>
            <a:pPr algn="ctr">
              <a:defRPr/>
            </a:pPr>
            <a:r>
              <a:rPr lang="en-US" sz="2900" dirty="0">
                <a:solidFill>
                  <a:schemeClr val="bg1"/>
                </a:solidFill>
                <a:cs typeface="Arial" pitchFamily="34" charset="0"/>
              </a:rPr>
              <a:t>ISSUES: Oceans – Ecosystems –  Climate</a:t>
            </a:r>
          </a:p>
        </p:txBody>
      </p:sp>
      <p:sp>
        <p:nvSpPr>
          <p:cNvPr id="13322" name="TextBox 7"/>
          <p:cNvSpPr txBox="1">
            <a:spLocks noChangeArrowheads="1"/>
          </p:cNvSpPr>
          <p:nvPr/>
        </p:nvSpPr>
        <p:spPr bwMode="auto">
          <a:xfrm rot="-5400000">
            <a:off x="5033477" y="6020075"/>
            <a:ext cx="2116576" cy="49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754" tIns="60876" rIns="121754" bIns="60876" anchor="ctr">
            <a:spAutoFit/>
          </a:bodyPr>
          <a:lstStyle>
            <a:lvl1pPr eaLnBrk="0" hangingPunct="0">
              <a:spcBef>
                <a:spcPct val="20000"/>
              </a:spcBef>
              <a:buFont typeface="Arial" charset="0"/>
              <a:buChar char="•"/>
              <a:defRPr sz="2400">
                <a:solidFill>
                  <a:srgbClr val="FFFF00"/>
                </a:solidFill>
                <a:latin typeface="Myriad Pro" pitchFamily="34" charset="0"/>
              </a:defRPr>
            </a:lvl1pPr>
            <a:lvl2pPr marL="742950" indent="-285750" eaLnBrk="0" hangingPunct="0">
              <a:spcBef>
                <a:spcPct val="20000"/>
              </a:spcBef>
              <a:buFont typeface="Arial" charset="0"/>
              <a:buChar char="–"/>
              <a:defRPr sz="2000">
                <a:solidFill>
                  <a:schemeClr val="bg1"/>
                </a:solidFill>
                <a:latin typeface="Calibri" pitchFamily="34" charset="0"/>
              </a:defRPr>
            </a:lvl2pPr>
            <a:lvl3pPr marL="1143000" indent="-228600" eaLnBrk="0" hangingPunct="0">
              <a:spcBef>
                <a:spcPct val="20000"/>
              </a:spcBef>
              <a:buFont typeface="Arial" charset="0"/>
              <a:buChar char="•"/>
              <a:defRPr>
                <a:solidFill>
                  <a:srgbClr val="FFFF00"/>
                </a:solidFill>
                <a:latin typeface="Myriad Pro"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a:solidFill>
                  <a:schemeClr val="accent2"/>
                </a:solidFill>
                <a:latin typeface="Calibri" pitchFamily="34" charset="0"/>
              </a:rPr>
              <a:t>VALUE-ADDED</a:t>
            </a:r>
          </a:p>
        </p:txBody>
      </p:sp>
      <p:sp>
        <p:nvSpPr>
          <p:cNvPr id="25" name="Right Arrow 24"/>
          <p:cNvSpPr/>
          <p:nvPr/>
        </p:nvSpPr>
        <p:spPr>
          <a:xfrm rot="5333553">
            <a:off x="5452143" y="6071680"/>
            <a:ext cx="1907245" cy="425006"/>
          </a:xfrm>
          <a:prstGeom prst="rightArrow">
            <a:avLst>
              <a:gd name="adj1" fmla="val 28152"/>
              <a:gd name="adj2" fmla="val 125131"/>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21754" tIns="60876" rIns="121754" bIns="60876" anchor="ctr"/>
          <a:lstStyle/>
          <a:p>
            <a:pPr algn="ctr">
              <a:defRPr/>
            </a:pPr>
            <a:endParaRPr lang="en-US">
              <a:solidFill>
                <a:schemeClr val="accent2"/>
              </a:solidFill>
            </a:endParaRPr>
          </a:p>
        </p:txBody>
      </p:sp>
      <p:sp>
        <p:nvSpPr>
          <p:cNvPr id="13324" name="TextBox 7"/>
          <p:cNvSpPr txBox="1">
            <a:spLocks noChangeArrowheads="1"/>
          </p:cNvSpPr>
          <p:nvPr/>
        </p:nvSpPr>
        <p:spPr bwMode="auto">
          <a:xfrm rot="-5400000">
            <a:off x="5672044" y="6060249"/>
            <a:ext cx="2116577" cy="49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754" tIns="60876" rIns="121754" bIns="60876" anchor="ctr">
            <a:spAutoFit/>
          </a:bodyPr>
          <a:lstStyle>
            <a:lvl1pPr eaLnBrk="0" hangingPunct="0">
              <a:spcBef>
                <a:spcPct val="20000"/>
              </a:spcBef>
              <a:buFont typeface="Arial" charset="0"/>
              <a:buChar char="•"/>
              <a:defRPr sz="2400">
                <a:solidFill>
                  <a:srgbClr val="FFFF00"/>
                </a:solidFill>
                <a:latin typeface="Myriad Pro" pitchFamily="34" charset="0"/>
              </a:defRPr>
            </a:lvl1pPr>
            <a:lvl2pPr marL="742950" indent="-285750" eaLnBrk="0" hangingPunct="0">
              <a:spcBef>
                <a:spcPct val="20000"/>
              </a:spcBef>
              <a:buFont typeface="Arial" charset="0"/>
              <a:buChar char="–"/>
              <a:defRPr sz="2000">
                <a:solidFill>
                  <a:schemeClr val="bg1"/>
                </a:solidFill>
                <a:latin typeface="Calibri" pitchFamily="34" charset="0"/>
              </a:defRPr>
            </a:lvl2pPr>
            <a:lvl3pPr marL="1143000" indent="-228600" eaLnBrk="0" hangingPunct="0">
              <a:spcBef>
                <a:spcPct val="20000"/>
              </a:spcBef>
              <a:buFont typeface="Arial" charset="0"/>
              <a:buChar char="•"/>
              <a:defRPr>
                <a:solidFill>
                  <a:srgbClr val="FFFF00"/>
                </a:solidFill>
                <a:latin typeface="Myriad Pro"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a:solidFill>
                  <a:schemeClr val="accent2"/>
                </a:solidFill>
                <a:latin typeface="Calibri" pitchFamily="34" charset="0"/>
              </a:rPr>
              <a:t>PRODUCTS</a:t>
            </a:r>
          </a:p>
        </p:txBody>
      </p:sp>
    </p:spTree>
    <p:extLst>
      <p:ext uri="{BB962C8B-B14F-4D97-AF65-F5344CB8AC3E}">
        <p14:creationId xmlns:p14="http://schemas.microsoft.com/office/powerpoint/2010/main" val="1791769348"/>
      </p:ext>
    </p:extLst>
  </p:cSld>
  <p:clrMapOvr>
    <a:masterClrMapping/>
  </p:clrMapOvr>
  <p:transition spd="slow"/>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Ocean Enterprise Study of U.S. Businesses</a:t>
            </a:r>
          </a:p>
        </p:txBody>
      </p:sp>
      <p:sp>
        <p:nvSpPr>
          <p:cNvPr id="3" name="Content Placeholder 2"/>
          <p:cNvSpPr>
            <a:spLocks noGrp="1"/>
          </p:cNvSpPr>
          <p:nvPr>
            <p:ph idx="1"/>
          </p:nvPr>
        </p:nvSpPr>
        <p:spPr>
          <a:xfrm>
            <a:off x="608965" y="1217930"/>
            <a:ext cx="6928485" cy="6901603"/>
          </a:xfrm>
        </p:spPr>
        <p:txBody>
          <a:bodyPr/>
          <a:lstStyle/>
          <a:p>
            <a:r>
              <a:rPr lang="en-US" dirty="0"/>
              <a:t>&gt;600 private sector </a:t>
            </a:r>
            <a:r>
              <a:rPr lang="en-US" dirty="0" smtClean="0"/>
              <a:t>firms</a:t>
            </a:r>
          </a:p>
          <a:p>
            <a:endParaRPr lang="en-US" dirty="0"/>
          </a:p>
          <a:p>
            <a:r>
              <a:rPr lang="en-US" dirty="0" smtClean="0"/>
              <a:t>Most </a:t>
            </a:r>
            <a:r>
              <a:rPr lang="en-US" dirty="0"/>
              <a:t>companies </a:t>
            </a:r>
            <a:r>
              <a:rPr lang="en-US" dirty="0" smtClean="0"/>
              <a:t>&lt; </a:t>
            </a:r>
            <a:r>
              <a:rPr lang="en-US" dirty="0"/>
              <a:t>10 </a:t>
            </a:r>
            <a:r>
              <a:rPr lang="en-US" dirty="0" smtClean="0"/>
              <a:t>employees</a:t>
            </a:r>
          </a:p>
          <a:p>
            <a:endParaRPr lang="en-US" dirty="0"/>
          </a:p>
          <a:p>
            <a:r>
              <a:rPr lang="en-US" dirty="0"/>
              <a:t>83% providers; </a:t>
            </a:r>
            <a:br>
              <a:rPr lang="en-US" dirty="0"/>
            </a:br>
            <a:r>
              <a:rPr lang="en-US" dirty="0"/>
              <a:t>9% </a:t>
            </a:r>
            <a:r>
              <a:rPr lang="en-US" dirty="0" smtClean="0"/>
              <a:t>intermediaries</a:t>
            </a:r>
          </a:p>
          <a:p>
            <a:endParaRPr lang="en-US" dirty="0"/>
          </a:p>
          <a:p>
            <a:r>
              <a:rPr lang="en-US" dirty="0"/>
              <a:t>Input Needed: http://www.usworks.com/usioos/</a:t>
            </a:r>
          </a:p>
          <a:p>
            <a:endParaRPr lang="en-US" dirty="0"/>
          </a:p>
        </p:txBody>
      </p:sp>
      <p:sp>
        <p:nvSpPr>
          <p:cNvPr id="4" name="Slide Number Placeholder 3"/>
          <p:cNvSpPr>
            <a:spLocks noGrp="1"/>
          </p:cNvSpPr>
          <p:nvPr>
            <p:ph type="sldNum" sz="quarter" idx="12"/>
          </p:nvPr>
        </p:nvSpPr>
        <p:spPr/>
        <p:txBody>
          <a:bodyPr/>
          <a:lstStyle/>
          <a:p>
            <a:pPr>
              <a:defRPr/>
            </a:pPr>
            <a:fld id="{B74D61DF-CC71-4F6A-97BA-29A2BAE9ED9E}" type="slidenum">
              <a:rPr lang="en-US" smtClean="0"/>
              <a:pPr>
                <a:defRPr/>
              </a:pPr>
              <a:t>18</a:t>
            </a:fld>
            <a:endParaRPr lang="en-US" dirty="0"/>
          </a:p>
        </p:txBody>
      </p:sp>
      <p:pic>
        <p:nvPicPr>
          <p:cNvPr id="5" name="Picture 9"/>
          <p:cNvPicPr>
            <a:picLocks noChangeAspect="1" noChangeArrowheads="1"/>
          </p:cNvPicPr>
          <p:nvPr/>
        </p:nvPicPr>
        <p:blipFill>
          <a:blip r:embed="rId2">
            <a:extLst>
              <a:ext uri="{28A0092B-C50C-407E-A947-70E740481C1C}">
                <a14:useLocalDpi xmlns:a14="http://schemas.microsoft.com/office/drawing/2010/main" val="0"/>
              </a:ext>
            </a:extLst>
          </a:blip>
          <a:srcRect l="1889"/>
          <a:stretch>
            <a:fillRect/>
          </a:stretch>
        </p:blipFill>
        <p:spPr bwMode="auto">
          <a:xfrm>
            <a:off x="8147050" y="1595437"/>
            <a:ext cx="3717224" cy="48569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4024030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Marine Sensor Innovation</a:t>
            </a:r>
            <a:endParaRPr lang="en-US" dirty="0"/>
          </a:p>
        </p:txBody>
      </p:sp>
      <p:sp>
        <p:nvSpPr>
          <p:cNvPr id="3" name="Slide Number Placeholder 2"/>
          <p:cNvSpPr>
            <a:spLocks noGrp="1"/>
          </p:cNvSpPr>
          <p:nvPr>
            <p:ph type="sldNum" sz="quarter" idx="12"/>
          </p:nvPr>
        </p:nvSpPr>
        <p:spPr/>
        <p:txBody>
          <a:bodyPr/>
          <a:lstStyle/>
          <a:p>
            <a:pPr>
              <a:defRPr/>
            </a:pPr>
            <a:fld id="{BF4E94E6-665D-4C7F-8EB0-D050C8558130}" type="slidenum">
              <a:rPr lang="en-US" smtClean="0"/>
              <a:pPr>
                <a:defRPr/>
              </a:pPr>
              <a:t>19</a:t>
            </a:fld>
            <a:endParaRPr lang="en-US"/>
          </a:p>
        </p:txBody>
      </p:sp>
      <p:graphicFrame>
        <p:nvGraphicFramePr>
          <p:cNvPr id="5" name="Diagram 4"/>
          <p:cNvGraphicFramePr/>
          <p:nvPr>
            <p:extLst>
              <p:ext uri="{D42A27DB-BD31-4B8C-83A1-F6EECF244321}">
                <p14:modId xmlns:p14="http://schemas.microsoft.com/office/powerpoint/2010/main" val="2841621926"/>
              </p:ext>
            </p:extLst>
          </p:nvPr>
        </p:nvGraphicFramePr>
        <p:xfrm>
          <a:off x="2029885" y="1860727"/>
          <a:ext cx="8119533" cy="541302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3964204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6442768" y="5928951"/>
            <a:ext cx="2192696" cy="957852"/>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lIns="121772" tIns="60885" rIns="121772" bIns="60885" anchor="ctr"/>
          <a:lstStyle/>
          <a:p>
            <a:pPr algn="ctr" defTabSz="1217889" fontAlgn="auto">
              <a:spcBef>
                <a:spcPts val="0"/>
              </a:spcBef>
              <a:spcAft>
                <a:spcPts val="0"/>
              </a:spcAft>
              <a:defRPr/>
            </a:pPr>
            <a:r>
              <a:rPr lang="en-US" sz="1900" b="1" dirty="0">
                <a:solidFill>
                  <a:prstClr val="white"/>
                </a:solidFill>
              </a:rPr>
              <a:t>US IOOS Program Office</a:t>
            </a:r>
          </a:p>
          <a:p>
            <a:pPr algn="ctr" defTabSz="1217889" fontAlgn="auto">
              <a:spcBef>
                <a:spcPts val="0"/>
              </a:spcBef>
              <a:spcAft>
                <a:spcPts val="0"/>
              </a:spcAft>
              <a:defRPr/>
            </a:pPr>
            <a:r>
              <a:rPr lang="en-US" sz="1600" b="1" dirty="0">
                <a:solidFill>
                  <a:prstClr val="white"/>
                </a:solidFill>
              </a:rPr>
              <a:t>(within NOAA)</a:t>
            </a:r>
            <a:endParaRPr lang="en-US" sz="1500" b="1" dirty="0">
              <a:solidFill>
                <a:prstClr val="white"/>
              </a:solidFill>
            </a:endParaRPr>
          </a:p>
        </p:txBody>
      </p:sp>
      <p:sp>
        <p:nvSpPr>
          <p:cNvPr id="8" name="Rectangle 7"/>
          <p:cNvSpPr/>
          <p:nvPr/>
        </p:nvSpPr>
        <p:spPr>
          <a:xfrm>
            <a:off x="8472651" y="4516490"/>
            <a:ext cx="1473779" cy="888074"/>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lIns="121772" tIns="60885" rIns="121772" bIns="60885" anchor="ctr"/>
          <a:lstStyle/>
          <a:p>
            <a:pPr algn="ctr" defTabSz="1217889" fontAlgn="auto">
              <a:spcBef>
                <a:spcPts val="0"/>
              </a:spcBef>
              <a:spcAft>
                <a:spcPts val="0"/>
              </a:spcAft>
              <a:defRPr/>
            </a:pPr>
            <a:r>
              <a:rPr lang="en-US" sz="1900" b="1" dirty="0">
                <a:solidFill>
                  <a:prstClr val="white"/>
                </a:solidFill>
              </a:rPr>
              <a:t>IOOS Advisory Committee</a:t>
            </a:r>
          </a:p>
        </p:txBody>
      </p:sp>
      <p:sp>
        <p:nvSpPr>
          <p:cNvPr id="9" name="Rectangle 8"/>
          <p:cNvSpPr/>
          <p:nvPr/>
        </p:nvSpPr>
        <p:spPr>
          <a:xfrm>
            <a:off x="4144347" y="3643220"/>
            <a:ext cx="2550041" cy="1004367"/>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lIns="121772" tIns="60885" rIns="121772" bIns="60885" anchor="ctr"/>
          <a:lstStyle/>
          <a:p>
            <a:pPr algn="ctr" defTabSz="1217889" fontAlgn="auto">
              <a:spcBef>
                <a:spcPts val="0"/>
              </a:spcBef>
              <a:spcAft>
                <a:spcPts val="0"/>
              </a:spcAft>
              <a:defRPr/>
            </a:pPr>
            <a:r>
              <a:rPr lang="en-US" sz="2100" b="1" dirty="0">
                <a:solidFill>
                  <a:prstClr val="white"/>
                </a:solidFill>
              </a:rPr>
              <a:t>Interagency Ocean Observation Committee (IOOC)</a:t>
            </a:r>
          </a:p>
        </p:txBody>
      </p:sp>
      <p:sp>
        <p:nvSpPr>
          <p:cNvPr id="12" name="Rectangle 11"/>
          <p:cNvSpPr/>
          <p:nvPr/>
        </p:nvSpPr>
        <p:spPr>
          <a:xfrm>
            <a:off x="3744714" y="5854945"/>
            <a:ext cx="2175781" cy="1207357"/>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lIns="121772" tIns="60885" rIns="121772" bIns="60885" anchor="ctr"/>
          <a:lstStyle/>
          <a:p>
            <a:pPr algn="ctr" defTabSz="1217889" fontAlgn="auto">
              <a:spcBef>
                <a:spcPts val="0"/>
              </a:spcBef>
              <a:spcAft>
                <a:spcPts val="0"/>
              </a:spcAft>
              <a:defRPr/>
            </a:pPr>
            <a:r>
              <a:rPr lang="en-US" sz="1900" b="1" dirty="0">
                <a:solidFill>
                  <a:prstClr val="white"/>
                </a:solidFill>
              </a:rPr>
              <a:t>Federal Agencies</a:t>
            </a:r>
          </a:p>
        </p:txBody>
      </p:sp>
      <p:sp>
        <p:nvSpPr>
          <p:cNvPr id="13" name="Rectangle 12"/>
          <p:cNvSpPr/>
          <p:nvPr/>
        </p:nvSpPr>
        <p:spPr>
          <a:xfrm>
            <a:off x="8952633" y="6258807"/>
            <a:ext cx="1433605" cy="737948"/>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lIns="121772" tIns="60885" rIns="121772" bIns="60885" anchor="ctr"/>
          <a:lstStyle/>
          <a:p>
            <a:pPr algn="ctr" defTabSz="1217889" fontAlgn="auto">
              <a:spcBef>
                <a:spcPts val="0"/>
              </a:spcBef>
              <a:spcAft>
                <a:spcPts val="0"/>
              </a:spcAft>
              <a:defRPr/>
            </a:pPr>
            <a:r>
              <a:rPr lang="en-US" sz="1900" b="1" dirty="0">
                <a:solidFill>
                  <a:prstClr val="white"/>
                </a:solidFill>
              </a:rPr>
              <a:t>IOOS </a:t>
            </a:r>
          </a:p>
          <a:p>
            <a:pPr algn="ctr" defTabSz="1217889" fontAlgn="auto">
              <a:spcBef>
                <a:spcPts val="0"/>
              </a:spcBef>
              <a:spcAft>
                <a:spcPts val="0"/>
              </a:spcAft>
              <a:defRPr/>
            </a:pPr>
            <a:r>
              <a:rPr lang="en-US" sz="1900" b="1" dirty="0">
                <a:solidFill>
                  <a:prstClr val="white"/>
                </a:solidFill>
              </a:rPr>
              <a:t>Association</a:t>
            </a:r>
          </a:p>
        </p:txBody>
      </p:sp>
      <p:sp>
        <p:nvSpPr>
          <p:cNvPr id="14" name="Rectangle 13"/>
          <p:cNvSpPr/>
          <p:nvPr/>
        </p:nvSpPr>
        <p:spPr>
          <a:xfrm>
            <a:off x="4172345" y="1617898"/>
            <a:ext cx="2321679" cy="998026"/>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lIns="121772" tIns="60885" rIns="121772" bIns="60885" anchor="ctr"/>
          <a:lstStyle/>
          <a:p>
            <a:pPr algn="ctr" defTabSz="1217889" fontAlgn="auto">
              <a:spcBef>
                <a:spcPts val="0"/>
              </a:spcBef>
              <a:spcAft>
                <a:spcPts val="0"/>
              </a:spcAft>
              <a:defRPr/>
            </a:pPr>
            <a:r>
              <a:rPr lang="en-US" sz="2100" b="1" dirty="0">
                <a:solidFill>
                  <a:prstClr val="white"/>
                </a:solidFill>
              </a:rPr>
              <a:t>Subcommittee on Ocean Science &amp; Technology (SOST)</a:t>
            </a:r>
          </a:p>
        </p:txBody>
      </p:sp>
      <p:sp>
        <p:nvSpPr>
          <p:cNvPr id="15" name="Rectangle 14"/>
          <p:cNvSpPr/>
          <p:nvPr/>
        </p:nvSpPr>
        <p:spPr>
          <a:xfrm>
            <a:off x="4167607" y="143785"/>
            <a:ext cx="2321679" cy="1031857"/>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lIns="121772" tIns="60885" rIns="121772" bIns="60885" anchor="ctr"/>
          <a:lstStyle/>
          <a:p>
            <a:pPr algn="ctr" defTabSz="1217889" fontAlgn="auto">
              <a:spcBef>
                <a:spcPts val="0"/>
              </a:spcBef>
              <a:spcAft>
                <a:spcPts val="0"/>
              </a:spcAft>
              <a:defRPr/>
            </a:pPr>
            <a:r>
              <a:rPr lang="en-US" sz="2100" b="1" dirty="0">
                <a:solidFill>
                  <a:prstClr val="white"/>
                </a:solidFill>
              </a:rPr>
              <a:t>National Ocean Council </a:t>
            </a:r>
          </a:p>
          <a:p>
            <a:pPr algn="ctr" defTabSz="1217889" fontAlgn="auto">
              <a:spcBef>
                <a:spcPts val="0"/>
              </a:spcBef>
              <a:spcAft>
                <a:spcPts val="0"/>
              </a:spcAft>
              <a:defRPr/>
            </a:pPr>
            <a:r>
              <a:rPr lang="en-US" sz="2100" b="1" dirty="0">
                <a:solidFill>
                  <a:prstClr val="white"/>
                </a:solidFill>
              </a:rPr>
              <a:t>(NOC)</a:t>
            </a:r>
          </a:p>
        </p:txBody>
      </p:sp>
      <p:cxnSp>
        <p:nvCxnSpPr>
          <p:cNvPr id="16" name="Elbow Connector 15"/>
          <p:cNvCxnSpPr/>
          <p:nvPr/>
        </p:nvCxnSpPr>
        <p:spPr>
          <a:xfrm rot="16200000" flipH="1">
            <a:off x="5838030" y="4192980"/>
            <a:ext cx="1281364" cy="2118691"/>
          </a:xfrm>
          <a:prstGeom prst="bentConnector3">
            <a:avLst/>
          </a:prstGeom>
          <a:ln w="28575">
            <a:solidFill>
              <a:schemeClr val="accent5">
                <a:lumMod val="50000"/>
              </a:schemeClr>
            </a:solidFill>
          </a:ln>
        </p:spPr>
        <p:style>
          <a:lnRef idx="2">
            <a:schemeClr val="accent5">
              <a:shade val="50000"/>
            </a:schemeClr>
          </a:lnRef>
          <a:fillRef idx="1">
            <a:schemeClr val="accent5"/>
          </a:fillRef>
          <a:effectRef idx="0">
            <a:schemeClr val="accent5"/>
          </a:effectRef>
          <a:fontRef idx="minor">
            <a:schemeClr val="lt1"/>
          </a:fontRef>
        </p:style>
      </p:cxnSp>
      <p:cxnSp>
        <p:nvCxnSpPr>
          <p:cNvPr id="28" name="Straight Connector 27"/>
          <p:cNvCxnSpPr>
            <a:endCxn id="47" idx="0"/>
          </p:cNvCxnSpPr>
          <p:nvPr/>
        </p:nvCxnSpPr>
        <p:spPr>
          <a:xfrm flipH="1">
            <a:off x="5419367" y="2615924"/>
            <a:ext cx="2" cy="1094176"/>
          </a:xfrm>
          <a:prstGeom prst="line">
            <a:avLst/>
          </a:prstGeom>
          <a:ln w="38100">
            <a:solidFill>
              <a:schemeClr val="accent5">
                <a:lumMod val="50000"/>
              </a:schemeClr>
            </a:solidFill>
          </a:ln>
        </p:spPr>
        <p:style>
          <a:lnRef idx="2">
            <a:schemeClr val="accent5">
              <a:shade val="50000"/>
            </a:schemeClr>
          </a:lnRef>
          <a:fillRef idx="1">
            <a:schemeClr val="accent5"/>
          </a:fillRef>
          <a:effectRef idx="0">
            <a:schemeClr val="accent5"/>
          </a:effectRef>
          <a:fontRef idx="minor">
            <a:schemeClr val="lt1"/>
          </a:fontRef>
        </p:style>
      </p:cxnSp>
      <p:sp>
        <p:nvSpPr>
          <p:cNvPr id="38" name="Rectangle 37"/>
          <p:cNvSpPr/>
          <p:nvPr/>
        </p:nvSpPr>
        <p:spPr>
          <a:xfrm>
            <a:off x="3744714" y="7662809"/>
            <a:ext cx="2175781" cy="1065689"/>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lIns="121772" tIns="60885" rIns="121772" bIns="60885" anchor="ctr"/>
          <a:lstStyle/>
          <a:p>
            <a:pPr algn="ctr" defTabSz="1217889" fontAlgn="auto">
              <a:spcBef>
                <a:spcPts val="0"/>
              </a:spcBef>
              <a:spcAft>
                <a:spcPts val="0"/>
              </a:spcAft>
              <a:defRPr/>
            </a:pPr>
            <a:r>
              <a:rPr lang="en-US" sz="1900" b="1" dirty="0">
                <a:solidFill>
                  <a:prstClr val="white"/>
                </a:solidFill>
              </a:rPr>
              <a:t>Alliance for Coastal Technologies (ACT)</a:t>
            </a:r>
          </a:p>
        </p:txBody>
      </p:sp>
      <p:cxnSp>
        <p:nvCxnSpPr>
          <p:cNvPr id="41" name="Straight Arrow Connector 40"/>
          <p:cNvCxnSpPr>
            <a:stCxn id="9" idx="2"/>
            <a:endCxn id="12" idx="0"/>
          </p:cNvCxnSpPr>
          <p:nvPr/>
        </p:nvCxnSpPr>
        <p:spPr>
          <a:xfrm rot="5400000">
            <a:off x="4522308" y="4957885"/>
            <a:ext cx="1207358" cy="586763"/>
          </a:xfrm>
          <a:prstGeom prst="bentConnector3">
            <a:avLst>
              <a:gd name="adj1" fmla="val 50000"/>
            </a:avLst>
          </a:prstGeom>
          <a:ln w="28575">
            <a:solidFill>
              <a:schemeClr val="accent5">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a:stCxn id="8" idx="1"/>
            <a:endCxn id="9" idx="3"/>
          </p:cNvCxnSpPr>
          <p:nvPr/>
        </p:nvCxnSpPr>
        <p:spPr>
          <a:xfrm rot="10800000">
            <a:off x="6694389" y="4145405"/>
            <a:ext cx="1778263" cy="815123"/>
          </a:xfrm>
          <a:prstGeom prst="bentConnector3">
            <a:avLst>
              <a:gd name="adj1" fmla="val 50000"/>
            </a:avLst>
          </a:prstGeom>
          <a:ln w="28575">
            <a:solidFill>
              <a:schemeClr val="accent5">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54" name="Rectangle 53"/>
          <p:cNvSpPr/>
          <p:nvPr/>
        </p:nvSpPr>
        <p:spPr>
          <a:xfrm>
            <a:off x="3641103" y="2762749"/>
            <a:ext cx="7145299" cy="6090503"/>
          </a:xfrm>
          <a:prstGeom prst="rect">
            <a:avLst/>
          </a:prstGeom>
          <a:noFill/>
          <a:ln w="31750">
            <a:solidFill>
              <a:schemeClr val="accent5">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121772" tIns="60885" rIns="121772" bIns="60885" anchor="ctr"/>
          <a:lstStyle/>
          <a:p>
            <a:pPr algn="ctr" defTabSz="1217889" fontAlgn="auto">
              <a:spcBef>
                <a:spcPts val="0"/>
              </a:spcBef>
              <a:spcAft>
                <a:spcPts val="0"/>
              </a:spcAft>
              <a:defRPr/>
            </a:pPr>
            <a:endParaRPr lang="en-US" sz="2100" b="1">
              <a:solidFill>
                <a:prstClr val="white"/>
              </a:solidFill>
            </a:endParaRPr>
          </a:p>
        </p:txBody>
      </p:sp>
      <p:sp>
        <p:nvSpPr>
          <p:cNvPr id="1042" name="Right Brace 1041"/>
          <p:cNvSpPr/>
          <p:nvPr/>
        </p:nvSpPr>
        <p:spPr>
          <a:xfrm rot="10800000">
            <a:off x="3044827" y="3065972"/>
            <a:ext cx="596278" cy="5967011"/>
          </a:xfrm>
          <a:prstGeom prst="rightBrace">
            <a:avLst>
              <a:gd name="adj1" fmla="val 110461"/>
              <a:gd name="adj2" fmla="val 81217"/>
            </a:avLst>
          </a:prstGeom>
          <a:ln w="381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txBody>
          <a:bodyPr lIns="121772" tIns="60885" rIns="121772" bIns="60885" anchor="ctr"/>
          <a:lstStyle/>
          <a:p>
            <a:pPr algn="ctr" defTabSz="1217889" fontAlgn="auto">
              <a:spcBef>
                <a:spcPts val="0"/>
              </a:spcBef>
              <a:spcAft>
                <a:spcPts val="0"/>
              </a:spcAft>
              <a:defRPr/>
            </a:pPr>
            <a:endParaRPr lang="en-US">
              <a:solidFill>
                <a:prstClr val="black"/>
              </a:solidFill>
            </a:endParaRPr>
          </a:p>
        </p:txBody>
      </p:sp>
      <p:sp>
        <p:nvSpPr>
          <p:cNvPr id="80" name="Rectangle 79"/>
          <p:cNvSpPr/>
          <p:nvPr/>
        </p:nvSpPr>
        <p:spPr>
          <a:xfrm>
            <a:off x="304483" y="1587964"/>
            <a:ext cx="2435860" cy="1803635"/>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lIns="121772" tIns="60885" rIns="121772" bIns="60885" anchor="ctr"/>
          <a:lstStyle/>
          <a:p>
            <a:pPr algn="ctr" defTabSz="1217889" fontAlgn="auto">
              <a:spcBef>
                <a:spcPts val="0"/>
              </a:spcBef>
              <a:spcAft>
                <a:spcPts val="0"/>
              </a:spcAft>
              <a:defRPr/>
            </a:pPr>
            <a:r>
              <a:rPr lang="en-US" sz="2100" b="1" dirty="0">
                <a:solidFill>
                  <a:prstClr val="white"/>
                </a:solidFill>
              </a:rPr>
              <a:t>Global Earth Observation System of Systems</a:t>
            </a:r>
          </a:p>
          <a:p>
            <a:pPr algn="ctr" defTabSz="1217889" fontAlgn="auto">
              <a:spcBef>
                <a:spcPts val="0"/>
              </a:spcBef>
              <a:spcAft>
                <a:spcPts val="0"/>
              </a:spcAft>
              <a:defRPr/>
            </a:pPr>
            <a:r>
              <a:rPr lang="en-US" sz="2100" b="1" dirty="0">
                <a:solidFill>
                  <a:prstClr val="white"/>
                </a:solidFill>
              </a:rPr>
              <a:t>(GEOSS)</a:t>
            </a:r>
          </a:p>
        </p:txBody>
      </p:sp>
      <p:sp>
        <p:nvSpPr>
          <p:cNvPr id="81" name="Rectangle 80"/>
          <p:cNvSpPr/>
          <p:nvPr/>
        </p:nvSpPr>
        <p:spPr>
          <a:xfrm>
            <a:off x="304483" y="3643220"/>
            <a:ext cx="2435860" cy="1361713"/>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lIns="121772" tIns="60885" rIns="121772" bIns="60885" anchor="ctr"/>
          <a:lstStyle/>
          <a:p>
            <a:pPr algn="ctr" defTabSz="1217889" fontAlgn="auto">
              <a:spcBef>
                <a:spcPts val="0"/>
              </a:spcBef>
              <a:spcAft>
                <a:spcPts val="0"/>
              </a:spcAft>
              <a:defRPr/>
            </a:pPr>
            <a:r>
              <a:rPr lang="en-US" sz="2100" b="1" dirty="0">
                <a:solidFill>
                  <a:prstClr val="white"/>
                </a:solidFill>
              </a:rPr>
              <a:t>Global Ocean Observing System (GOOS)</a:t>
            </a:r>
          </a:p>
        </p:txBody>
      </p:sp>
      <p:cxnSp>
        <p:nvCxnSpPr>
          <p:cNvPr id="1041" name="Straight Connector 1040"/>
          <p:cNvCxnSpPr>
            <a:stCxn id="80" idx="2"/>
            <a:endCxn id="81" idx="0"/>
          </p:cNvCxnSpPr>
          <p:nvPr/>
        </p:nvCxnSpPr>
        <p:spPr>
          <a:xfrm>
            <a:off x="1522413" y="3391597"/>
            <a:ext cx="0" cy="251622"/>
          </a:xfrm>
          <a:prstGeom prst="line">
            <a:avLst/>
          </a:prstGeom>
          <a:ln w="28575">
            <a:solidFill>
              <a:schemeClr val="accent5">
                <a:lumMod val="50000"/>
              </a:schemeClr>
            </a:solidFill>
          </a:ln>
        </p:spPr>
        <p:style>
          <a:lnRef idx="2">
            <a:schemeClr val="accent5">
              <a:shade val="50000"/>
            </a:schemeClr>
          </a:lnRef>
          <a:fillRef idx="1">
            <a:schemeClr val="accent5"/>
          </a:fillRef>
          <a:effectRef idx="0">
            <a:schemeClr val="accent5"/>
          </a:effectRef>
          <a:fontRef idx="minor">
            <a:schemeClr val="lt1"/>
          </a:fontRef>
        </p:style>
      </p:cxnSp>
      <p:sp>
        <p:nvSpPr>
          <p:cNvPr id="29716" name="TextBox 1046"/>
          <p:cNvSpPr txBox="1">
            <a:spLocks noChangeArrowheads="1"/>
          </p:cNvSpPr>
          <p:nvPr/>
        </p:nvSpPr>
        <p:spPr bwMode="auto">
          <a:xfrm>
            <a:off x="6694390" y="2914052"/>
            <a:ext cx="2772060" cy="95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772" tIns="60885" rIns="121772" bIns="60885">
            <a:spAutoFit/>
          </a:bodyPr>
          <a:lstStyle>
            <a:lvl1pPr eaLnBrk="0" hangingPunct="0">
              <a:lnSpc>
                <a:spcPct val="90000"/>
              </a:lnSpc>
              <a:spcBef>
                <a:spcPts val="1000"/>
              </a:spcBef>
              <a:buFont typeface="Arial" charset="0"/>
              <a:buChar char="•"/>
              <a:defRPr sz="2800">
                <a:solidFill>
                  <a:schemeClr val="tx1"/>
                </a:solidFill>
                <a:latin typeface="Calibri" pitchFamily="34" charset="0"/>
              </a:defRPr>
            </a:lvl1pPr>
            <a:lvl2pPr marL="742950" indent="-285750" eaLnBrk="0" hangingPunct="0">
              <a:lnSpc>
                <a:spcPct val="90000"/>
              </a:lnSpc>
              <a:spcBef>
                <a:spcPts val="500"/>
              </a:spcBef>
              <a:buFont typeface="Arial" charset="0"/>
              <a:buChar char="•"/>
              <a:defRPr sz="2400">
                <a:solidFill>
                  <a:schemeClr val="tx1"/>
                </a:solidFill>
                <a:latin typeface="Calibri" pitchFamily="34" charset="0"/>
              </a:defRPr>
            </a:lvl2pPr>
            <a:lvl3pPr marL="1143000" indent="-228600" eaLnBrk="0" hangingPunct="0">
              <a:lnSpc>
                <a:spcPct val="90000"/>
              </a:lnSpc>
              <a:spcBef>
                <a:spcPts val="500"/>
              </a:spcBef>
              <a:buFont typeface="Arial" charset="0"/>
              <a:buChar char="•"/>
              <a:defRPr sz="2000">
                <a:solidFill>
                  <a:schemeClr val="tx1"/>
                </a:solidFill>
                <a:latin typeface="Calibri" pitchFamily="34" charset="0"/>
              </a:defRPr>
            </a:lvl3pPr>
            <a:lvl4pPr marL="1600200" indent="-228600" eaLnBrk="0" hangingPunct="0">
              <a:lnSpc>
                <a:spcPct val="90000"/>
              </a:lnSpc>
              <a:spcBef>
                <a:spcPts val="500"/>
              </a:spcBef>
              <a:buFont typeface="Arial" charset="0"/>
              <a:buChar char="•"/>
              <a:defRPr>
                <a:solidFill>
                  <a:schemeClr val="tx1"/>
                </a:solidFill>
                <a:latin typeface="Calibri" pitchFamily="34" charset="0"/>
              </a:defRPr>
            </a:lvl4pPr>
            <a:lvl5pPr marL="2057400" indent="-228600" eaLnBrk="0" hangingPunct="0">
              <a:lnSpc>
                <a:spcPct val="90000"/>
              </a:lnSpc>
              <a:spcBef>
                <a:spcPts val="500"/>
              </a:spcBef>
              <a:buFont typeface="Arial"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algn="ctr" defTabSz="1217889" eaLnBrk="1" hangingPunct="1">
              <a:lnSpc>
                <a:spcPct val="100000"/>
              </a:lnSpc>
              <a:spcBef>
                <a:spcPct val="0"/>
              </a:spcBef>
              <a:buNone/>
            </a:pPr>
            <a:r>
              <a:rPr lang="en-US" altLang="en-US" sz="2700" b="1" dirty="0">
                <a:solidFill>
                  <a:srgbClr val="203864"/>
                </a:solidFill>
                <a:ea typeface="MS PGothic" pitchFamily="34" charset="-128"/>
                <a:cs typeface="Arial" charset="0"/>
              </a:rPr>
              <a:t>U.S. IOOS Enterprise </a:t>
            </a:r>
          </a:p>
        </p:txBody>
      </p:sp>
      <p:grpSp>
        <p:nvGrpSpPr>
          <p:cNvPr id="29717" name="Group 69"/>
          <p:cNvGrpSpPr>
            <a:grpSpLocks/>
          </p:cNvGrpSpPr>
          <p:nvPr/>
        </p:nvGrpSpPr>
        <p:grpSpPr bwMode="auto">
          <a:xfrm>
            <a:off x="7449251" y="501129"/>
            <a:ext cx="4184519" cy="1803742"/>
            <a:chOff x="6119546" y="495300"/>
            <a:chExt cx="2268803" cy="1353280"/>
          </a:xfrm>
        </p:grpSpPr>
        <p:sp>
          <p:nvSpPr>
            <p:cNvPr id="64" name="TextBox 63"/>
            <p:cNvSpPr txBox="1"/>
            <p:nvPr/>
          </p:nvSpPr>
          <p:spPr>
            <a:xfrm>
              <a:off x="6119546" y="495300"/>
              <a:ext cx="2268803" cy="1353280"/>
            </a:xfrm>
            <a:prstGeom prst="rect">
              <a:avLst/>
            </a:prstGeom>
          </p:spPr>
          <p:style>
            <a:lnRef idx="1">
              <a:schemeClr val="accent5"/>
            </a:lnRef>
            <a:fillRef idx="2">
              <a:schemeClr val="accent5"/>
            </a:fillRef>
            <a:effectRef idx="1">
              <a:schemeClr val="accent5"/>
            </a:effectRef>
            <a:fontRef idx="minor">
              <a:schemeClr val="dk1"/>
            </a:fontRef>
          </p:style>
          <p:txBody>
            <a:bodyPr>
              <a:spAutoFit/>
            </a:bodyPr>
            <a:lstStyle/>
            <a:p>
              <a:pPr defTabSz="1217889" fontAlgn="auto">
                <a:spcBef>
                  <a:spcPts val="0"/>
                </a:spcBef>
                <a:spcAft>
                  <a:spcPts val="0"/>
                </a:spcAft>
                <a:defRPr/>
              </a:pPr>
              <a:r>
                <a:rPr lang="en-US" b="1" dirty="0">
                  <a:solidFill>
                    <a:prstClr val="black"/>
                  </a:solidFill>
                </a:rPr>
                <a:t>Key:</a:t>
              </a:r>
            </a:p>
            <a:p>
              <a:pPr defTabSz="1217889" fontAlgn="auto">
                <a:spcBef>
                  <a:spcPts val="0"/>
                </a:spcBef>
                <a:spcAft>
                  <a:spcPts val="0"/>
                </a:spcAft>
                <a:tabLst>
                  <a:tab pos="761073" algn="l"/>
                </a:tabLst>
                <a:defRPr/>
              </a:pPr>
              <a:r>
                <a:rPr lang="en-US" b="1" dirty="0">
                  <a:solidFill>
                    <a:prstClr val="black"/>
                  </a:solidFill>
                </a:rPr>
                <a:t>	 Direct Relationship</a:t>
              </a:r>
            </a:p>
            <a:p>
              <a:pPr defTabSz="1217889" fontAlgn="auto">
                <a:spcBef>
                  <a:spcPts val="0"/>
                </a:spcBef>
                <a:spcAft>
                  <a:spcPts val="0"/>
                </a:spcAft>
                <a:tabLst>
                  <a:tab pos="761073" algn="l"/>
                </a:tabLst>
                <a:defRPr/>
              </a:pPr>
              <a:endParaRPr lang="en-US" sz="700" b="1" dirty="0">
                <a:solidFill>
                  <a:prstClr val="black"/>
                </a:solidFill>
              </a:endParaRPr>
            </a:p>
            <a:p>
              <a:pPr defTabSz="1217889" fontAlgn="auto">
                <a:spcBef>
                  <a:spcPts val="0"/>
                </a:spcBef>
                <a:spcAft>
                  <a:spcPts val="0"/>
                </a:spcAft>
                <a:tabLst>
                  <a:tab pos="761073" algn="l"/>
                </a:tabLst>
                <a:defRPr/>
              </a:pPr>
              <a:r>
                <a:rPr lang="en-US" b="1" dirty="0">
                  <a:solidFill>
                    <a:prstClr val="black"/>
                  </a:solidFill>
                </a:rPr>
                <a:t>	 Advisory</a:t>
              </a:r>
            </a:p>
            <a:p>
              <a:pPr defTabSz="1217889" fontAlgn="auto">
                <a:spcBef>
                  <a:spcPts val="0"/>
                </a:spcBef>
                <a:spcAft>
                  <a:spcPts val="0"/>
                </a:spcAft>
                <a:tabLst>
                  <a:tab pos="761073" algn="l"/>
                </a:tabLst>
                <a:defRPr/>
              </a:pPr>
              <a:endParaRPr lang="en-US" sz="700" b="1" dirty="0">
                <a:solidFill>
                  <a:prstClr val="black"/>
                </a:solidFill>
              </a:endParaRPr>
            </a:p>
            <a:p>
              <a:pPr defTabSz="1217889" fontAlgn="auto">
                <a:spcBef>
                  <a:spcPts val="0"/>
                </a:spcBef>
                <a:spcAft>
                  <a:spcPts val="0"/>
                </a:spcAft>
                <a:tabLst>
                  <a:tab pos="761073" algn="l"/>
                </a:tabLst>
                <a:defRPr/>
              </a:pPr>
              <a:r>
                <a:rPr lang="en-US" b="1" dirty="0">
                  <a:solidFill>
                    <a:prstClr val="black"/>
                  </a:solidFill>
                </a:rPr>
                <a:t>	 Coordination</a:t>
              </a:r>
              <a:endParaRPr lang="en-US" dirty="0">
                <a:solidFill>
                  <a:prstClr val="black"/>
                </a:solidFill>
              </a:endParaRPr>
            </a:p>
          </p:txBody>
        </p:sp>
        <p:cxnSp>
          <p:nvCxnSpPr>
            <p:cNvPr id="101" name="Straight Connector 100"/>
            <p:cNvCxnSpPr/>
            <p:nvPr/>
          </p:nvCxnSpPr>
          <p:spPr>
            <a:xfrm>
              <a:off x="6263997" y="1693033"/>
              <a:ext cx="326735" cy="0"/>
            </a:xfrm>
            <a:prstGeom prst="line">
              <a:avLst/>
            </a:prstGeom>
            <a:ln w="38100">
              <a:solidFill>
                <a:schemeClr val="accent5">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4" name="Straight Arrow Connector 43"/>
            <p:cNvCxnSpPr/>
            <p:nvPr/>
          </p:nvCxnSpPr>
          <p:spPr>
            <a:xfrm>
              <a:off x="6263997" y="1329747"/>
              <a:ext cx="355396" cy="0"/>
            </a:xfrm>
            <a:prstGeom prst="straightConnector1">
              <a:avLst/>
            </a:prstGeom>
            <a:ln w="31750">
              <a:solidFill>
                <a:schemeClr val="accent5">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flipH="1">
              <a:off x="6263997" y="1001362"/>
              <a:ext cx="355396" cy="0"/>
            </a:xfrm>
            <a:prstGeom prst="line">
              <a:avLst/>
            </a:prstGeom>
            <a:ln w="38100">
              <a:solidFill>
                <a:schemeClr val="accent5">
                  <a:lumMod val="50000"/>
                </a:schemeClr>
              </a:solidFill>
            </a:ln>
          </p:spPr>
          <p:style>
            <a:lnRef idx="2">
              <a:schemeClr val="accent5">
                <a:shade val="50000"/>
              </a:schemeClr>
            </a:lnRef>
            <a:fillRef idx="1">
              <a:schemeClr val="accent5"/>
            </a:fillRef>
            <a:effectRef idx="0">
              <a:schemeClr val="accent5"/>
            </a:effectRef>
            <a:fontRef idx="minor">
              <a:schemeClr val="lt1"/>
            </a:fontRef>
          </p:style>
        </p:cxnSp>
      </p:grpSp>
      <p:sp>
        <p:nvSpPr>
          <p:cNvPr id="40" name="Rectangle 39"/>
          <p:cNvSpPr/>
          <p:nvPr/>
        </p:nvSpPr>
        <p:spPr>
          <a:xfrm>
            <a:off x="11067100" y="5288270"/>
            <a:ext cx="1118550" cy="117987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lIns="121772" tIns="60885" rIns="121772" bIns="60885" anchor="ctr"/>
          <a:lstStyle/>
          <a:p>
            <a:pPr algn="ctr" defTabSz="1217889" fontAlgn="auto">
              <a:spcBef>
                <a:spcPts val="0"/>
              </a:spcBef>
              <a:spcAft>
                <a:spcPts val="0"/>
              </a:spcAft>
              <a:defRPr/>
            </a:pPr>
            <a:r>
              <a:rPr lang="en-US" sz="1900" b="1" dirty="0">
                <a:solidFill>
                  <a:prstClr val="white"/>
                </a:solidFill>
              </a:rPr>
              <a:t>NOAA</a:t>
            </a:r>
          </a:p>
        </p:txBody>
      </p:sp>
      <p:sp>
        <p:nvSpPr>
          <p:cNvPr id="79" name="Rectangle 78"/>
          <p:cNvSpPr/>
          <p:nvPr/>
        </p:nvSpPr>
        <p:spPr>
          <a:xfrm>
            <a:off x="6199604" y="7616293"/>
            <a:ext cx="2222300" cy="1112207"/>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lIns="121772" tIns="60885" rIns="121772" bIns="60885" anchor="ctr"/>
          <a:lstStyle/>
          <a:p>
            <a:pPr algn="ctr" defTabSz="1217889" fontAlgn="auto">
              <a:spcBef>
                <a:spcPts val="0"/>
              </a:spcBef>
              <a:spcAft>
                <a:spcPts val="0"/>
              </a:spcAft>
              <a:defRPr/>
            </a:pPr>
            <a:r>
              <a:rPr lang="en-US" sz="1900" b="1" dirty="0">
                <a:solidFill>
                  <a:prstClr val="white"/>
                </a:solidFill>
              </a:rPr>
              <a:t>IOOS Coastal and Ocean Modeling Testbed (COMT)</a:t>
            </a:r>
          </a:p>
        </p:txBody>
      </p:sp>
      <p:sp>
        <p:nvSpPr>
          <p:cNvPr id="82" name="Rectangle 81"/>
          <p:cNvSpPr/>
          <p:nvPr/>
        </p:nvSpPr>
        <p:spPr>
          <a:xfrm>
            <a:off x="8548771" y="7569775"/>
            <a:ext cx="1733859" cy="1131238"/>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lIns="121772" tIns="60885" rIns="121772" bIns="60885" anchor="ctr"/>
          <a:lstStyle/>
          <a:p>
            <a:pPr algn="ctr" defTabSz="1217889" fontAlgn="auto">
              <a:spcBef>
                <a:spcPts val="0"/>
              </a:spcBef>
              <a:spcAft>
                <a:spcPts val="0"/>
              </a:spcAft>
              <a:defRPr/>
            </a:pPr>
            <a:r>
              <a:rPr lang="en-US" sz="1900" b="1" dirty="0">
                <a:solidFill>
                  <a:prstClr val="white"/>
                </a:solidFill>
              </a:rPr>
              <a:t>11 Regional Associations (RAs)</a:t>
            </a:r>
          </a:p>
        </p:txBody>
      </p:sp>
      <p:cxnSp>
        <p:nvCxnSpPr>
          <p:cNvPr id="61" name="Straight Arrow Connector 60"/>
          <p:cNvCxnSpPr>
            <a:endCxn id="40" idx="0"/>
          </p:cNvCxnSpPr>
          <p:nvPr/>
        </p:nvCxnSpPr>
        <p:spPr>
          <a:xfrm>
            <a:off x="9946430" y="4611643"/>
            <a:ext cx="1679945" cy="676627"/>
          </a:xfrm>
          <a:prstGeom prst="bentConnector2">
            <a:avLst/>
          </a:prstGeom>
          <a:ln w="28575">
            <a:solidFill>
              <a:schemeClr val="accent5">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94" name="Straight Arrow Connector 40"/>
          <p:cNvCxnSpPr/>
          <p:nvPr/>
        </p:nvCxnSpPr>
        <p:spPr>
          <a:xfrm rot="5400000">
            <a:off x="5968071" y="6109739"/>
            <a:ext cx="816182" cy="2374541"/>
          </a:xfrm>
          <a:prstGeom prst="bentConnector3">
            <a:avLst>
              <a:gd name="adj1" fmla="val 43776"/>
            </a:avLst>
          </a:prstGeom>
          <a:ln w="28575">
            <a:solidFill>
              <a:schemeClr val="accent5">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2" name="Straight Arrow Connector 40"/>
          <p:cNvCxnSpPr/>
          <p:nvPr/>
        </p:nvCxnSpPr>
        <p:spPr>
          <a:xfrm rot="16200000" flipH="1">
            <a:off x="7867915" y="6544262"/>
            <a:ext cx="737947" cy="1389201"/>
          </a:xfrm>
          <a:prstGeom prst="bentConnector3">
            <a:avLst>
              <a:gd name="adj1" fmla="val 50000"/>
            </a:avLst>
          </a:prstGeom>
          <a:ln w="28575">
            <a:solidFill>
              <a:schemeClr val="accent5">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p:nvPr/>
        </p:nvCxnSpPr>
        <p:spPr>
          <a:xfrm>
            <a:off x="8643920" y="6468139"/>
            <a:ext cx="291796" cy="0"/>
          </a:xfrm>
          <a:prstGeom prst="line">
            <a:avLst/>
          </a:prstGeom>
          <a:ln w="38100">
            <a:solidFill>
              <a:schemeClr val="accent5">
                <a:lumMod val="50000"/>
              </a:schemeClr>
            </a:solidFill>
            <a:prstDash val="sysDot"/>
          </a:ln>
        </p:spPr>
        <p:style>
          <a:lnRef idx="2">
            <a:schemeClr val="accent5">
              <a:shade val="50000"/>
            </a:schemeClr>
          </a:lnRef>
          <a:fillRef idx="1">
            <a:schemeClr val="accent5"/>
          </a:fillRef>
          <a:effectRef idx="0">
            <a:schemeClr val="accent5"/>
          </a:effectRef>
          <a:fontRef idx="minor">
            <a:schemeClr val="lt1"/>
          </a:fontRef>
        </p:style>
      </p:cxnSp>
      <p:cxnSp>
        <p:nvCxnSpPr>
          <p:cNvPr id="117" name="Straight Connector 116"/>
          <p:cNvCxnSpPr/>
          <p:nvPr/>
        </p:nvCxnSpPr>
        <p:spPr>
          <a:xfrm>
            <a:off x="6017760" y="6345501"/>
            <a:ext cx="425007" cy="0"/>
          </a:xfrm>
          <a:prstGeom prst="line">
            <a:avLst/>
          </a:prstGeom>
          <a:ln w="38100">
            <a:solidFill>
              <a:schemeClr val="accent5">
                <a:lumMod val="50000"/>
              </a:schemeClr>
            </a:solidFill>
            <a:prstDash val="sysDot"/>
          </a:ln>
        </p:spPr>
        <p:style>
          <a:lnRef idx="2">
            <a:schemeClr val="accent5">
              <a:shade val="50000"/>
            </a:schemeClr>
          </a:lnRef>
          <a:fillRef idx="1">
            <a:schemeClr val="accent5"/>
          </a:fillRef>
          <a:effectRef idx="0">
            <a:schemeClr val="accent5"/>
          </a:effectRef>
          <a:fontRef idx="minor">
            <a:schemeClr val="lt1"/>
          </a:fontRef>
        </p:style>
      </p:cxnSp>
      <p:cxnSp>
        <p:nvCxnSpPr>
          <p:cNvPr id="125" name="Straight Connector 124"/>
          <p:cNvCxnSpPr/>
          <p:nvPr/>
        </p:nvCxnSpPr>
        <p:spPr>
          <a:xfrm>
            <a:off x="9656748" y="7020013"/>
            <a:ext cx="0" cy="577249"/>
          </a:xfrm>
          <a:prstGeom prst="line">
            <a:avLst/>
          </a:prstGeom>
          <a:ln w="31750">
            <a:solidFill>
              <a:schemeClr val="accent5">
                <a:lumMod val="50000"/>
              </a:schemeClr>
            </a:solidFill>
            <a:prstDash val="solid"/>
            <a:tailEnd type="arrow"/>
          </a:ln>
        </p:spPr>
        <p:style>
          <a:lnRef idx="2">
            <a:schemeClr val="accent5">
              <a:shade val="50000"/>
            </a:schemeClr>
          </a:lnRef>
          <a:fillRef idx="1">
            <a:schemeClr val="accent5"/>
          </a:fillRef>
          <a:effectRef idx="0">
            <a:schemeClr val="accent5"/>
          </a:effectRef>
          <a:fontRef idx="minor">
            <a:schemeClr val="lt1"/>
          </a:fontRef>
        </p:style>
      </p:cxnSp>
      <p:cxnSp>
        <p:nvCxnSpPr>
          <p:cNvPr id="128" name="Straight Connector 127"/>
          <p:cNvCxnSpPr>
            <a:endCxn id="13" idx="0"/>
          </p:cNvCxnSpPr>
          <p:nvPr/>
        </p:nvCxnSpPr>
        <p:spPr>
          <a:xfrm>
            <a:off x="8457847" y="5584294"/>
            <a:ext cx="1211587" cy="674513"/>
          </a:xfrm>
          <a:prstGeom prst="bentConnector2">
            <a:avLst/>
          </a:prstGeom>
          <a:ln w="38100">
            <a:solidFill>
              <a:schemeClr val="accent5">
                <a:lumMod val="50000"/>
              </a:schemeClr>
            </a:solidFill>
            <a:prstDash val="sysDot"/>
          </a:ln>
        </p:spPr>
        <p:style>
          <a:lnRef idx="2">
            <a:schemeClr val="accent5">
              <a:shade val="50000"/>
            </a:schemeClr>
          </a:lnRef>
          <a:fillRef idx="1">
            <a:schemeClr val="accent5"/>
          </a:fillRef>
          <a:effectRef idx="0">
            <a:schemeClr val="accent5"/>
          </a:effectRef>
          <a:fontRef idx="minor">
            <a:schemeClr val="lt1"/>
          </a:fontRef>
        </p:style>
      </p:cxnSp>
      <p:cxnSp>
        <p:nvCxnSpPr>
          <p:cNvPr id="74" name="Straight Connector 73"/>
          <p:cNvCxnSpPr/>
          <p:nvPr/>
        </p:nvCxnSpPr>
        <p:spPr>
          <a:xfrm flipV="1">
            <a:off x="8671410" y="6008750"/>
            <a:ext cx="2395690" cy="32268"/>
          </a:xfrm>
          <a:prstGeom prst="line">
            <a:avLst/>
          </a:prstGeom>
          <a:ln w="38100">
            <a:solidFill>
              <a:schemeClr val="accent5">
                <a:lumMod val="50000"/>
              </a:schemeClr>
            </a:solidFill>
          </a:ln>
        </p:spPr>
        <p:style>
          <a:lnRef idx="2">
            <a:schemeClr val="accent5">
              <a:shade val="50000"/>
            </a:schemeClr>
          </a:lnRef>
          <a:fillRef idx="1">
            <a:schemeClr val="accent5"/>
          </a:fillRef>
          <a:effectRef idx="0">
            <a:schemeClr val="accent5"/>
          </a:effectRef>
          <a:fontRef idx="minor">
            <a:schemeClr val="lt1"/>
          </a:fontRef>
        </p:style>
      </p:cxnSp>
      <p:cxnSp>
        <p:nvCxnSpPr>
          <p:cNvPr id="138" name="Straight Connector 127"/>
          <p:cNvCxnSpPr/>
          <p:nvPr/>
        </p:nvCxnSpPr>
        <p:spPr>
          <a:xfrm rot="10800000">
            <a:off x="6694390" y="4423454"/>
            <a:ext cx="2241329" cy="1169298"/>
          </a:xfrm>
          <a:prstGeom prst="bentConnector3">
            <a:avLst>
              <a:gd name="adj1" fmla="val 50000"/>
            </a:avLst>
          </a:prstGeom>
          <a:ln w="38100">
            <a:solidFill>
              <a:schemeClr val="accent5">
                <a:lumMod val="50000"/>
              </a:schemeClr>
            </a:solidFill>
            <a:prstDash val="sysDot"/>
          </a:ln>
        </p:spPr>
        <p:style>
          <a:lnRef idx="2">
            <a:schemeClr val="accent5">
              <a:shade val="50000"/>
            </a:schemeClr>
          </a:lnRef>
          <a:fillRef idx="1">
            <a:schemeClr val="accent5"/>
          </a:fillRef>
          <a:effectRef idx="0">
            <a:schemeClr val="accent5"/>
          </a:effectRef>
          <a:fontRef idx="minor">
            <a:schemeClr val="lt1"/>
          </a:fontRef>
        </p:style>
      </p:cxnSp>
      <p:sp>
        <p:nvSpPr>
          <p:cNvPr id="29731" name="Rectangle 1"/>
          <p:cNvSpPr>
            <a:spLocks noChangeArrowheads="1"/>
          </p:cNvSpPr>
          <p:nvPr/>
        </p:nvSpPr>
        <p:spPr bwMode="auto">
          <a:xfrm>
            <a:off x="-27489" y="7499997"/>
            <a:ext cx="3099802" cy="1292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772" tIns="60885" rIns="121772" bIns="60885">
            <a:spAutoFit/>
          </a:bodyPr>
          <a:lstStyle>
            <a:lvl1pPr eaLnBrk="0" hangingPunct="0">
              <a:lnSpc>
                <a:spcPct val="90000"/>
              </a:lnSpc>
              <a:spcBef>
                <a:spcPts val="1000"/>
              </a:spcBef>
              <a:buFont typeface="Arial" charset="0"/>
              <a:buChar char="•"/>
              <a:defRPr sz="2800">
                <a:solidFill>
                  <a:schemeClr val="tx1"/>
                </a:solidFill>
                <a:latin typeface="Calibri" pitchFamily="34" charset="0"/>
              </a:defRPr>
            </a:lvl1pPr>
            <a:lvl2pPr marL="742950" indent="-285750" eaLnBrk="0" hangingPunct="0">
              <a:lnSpc>
                <a:spcPct val="90000"/>
              </a:lnSpc>
              <a:spcBef>
                <a:spcPts val="500"/>
              </a:spcBef>
              <a:buFont typeface="Arial" charset="0"/>
              <a:buChar char="•"/>
              <a:defRPr sz="2400">
                <a:solidFill>
                  <a:schemeClr val="tx1"/>
                </a:solidFill>
                <a:latin typeface="Calibri" pitchFamily="34" charset="0"/>
              </a:defRPr>
            </a:lvl2pPr>
            <a:lvl3pPr marL="1143000" indent="-228600" eaLnBrk="0" hangingPunct="0">
              <a:lnSpc>
                <a:spcPct val="90000"/>
              </a:lnSpc>
              <a:spcBef>
                <a:spcPts val="500"/>
              </a:spcBef>
              <a:buFont typeface="Arial" charset="0"/>
              <a:buChar char="•"/>
              <a:defRPr sz="2000">
                <a:solidFill>
                  <a:schemeClr val="tx1"/>
                </a:solidFill>
                <a:latin typeface="Calibri" pitchFamily="34" charset="0"/>
              </a:defRPr>
            </a:lvl3pPr>
            <a:lvl4pPr marL="1600200" indent="-228600" eaLnBrk="0" hangingPunct="0">
              <a:lnSpc>
                <a:spcPct val="90000"/>
              </a:lnSpc>
              <a:spcBef>
                <a:spcPts val="500"/>
              </a:spcBef>
              <a:buFont typeface="Arial" charset="0"/>
              <a:buChar char="•"/>
              <a:defRPr>
                <a:solidFill>
                  <a:schemeClr val="tx1"/>
                </a:solidFill>
                <a:latin typeface="Calibri" pitchFamily="34" charset="0"/>
              </a:defRPr>
            </a:lvl4pPr>
            <a:lvl5pPr marL="2057400" indent="-228600" eaLnBrk="0" hangingPunct="0">
              <a:lnSpc>
                <a:spcPct val="90000"/>
              </a:lnSpc>
              <a:spcBef>
                <a:spcPts val="500"/>
              </a:spcBef>
              <a:buFont typeface="Arial"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defTabSz="1217889" eaLnBrk="1" hangingPunct="1">
              <a:lnSpc>
                <a:spcPct val="100000"/>
              </a:lnSpc>
              <a:spcBef>
                <a:spcPct val="0"/>
              </a:spcBef>
              <a:buNone/>
            </a:pPr>
            <a:r>
              <a:rPr lang="en-US" altLang="en-US" sz="1900">
                <a:solidFill>
                  <a:srgbClr val="000000"/>
                </a:solidFill>
                <a:latin typeface="Arial" charset="0"/>
                <a:ea typeface="MS PGothic" pitchFamily="34" charset="-128"/>
                <a:cs typeface="Arial" charset="0"/>
              </a:rPr>
              <a:t>http://www.ioos.noaa.gov/about/governance/summit2012/ioos_summit_report.html</a:t>
            </a:r>
          </a:p>
        </p:txBody>
      </p:sp>
      <p:cxnSp>
        <p:nvCxnSpPr>
          <p:cNvPr id="10" name="Straight Connector 9"/>
          <p:cNvCxnSpPr>
            <a:stCxn id="15" idx="2"/>
          </p:cNvCxnSpPr>
          <p:nvPr/>
        </p:nvCxnSpPr>
        <p:spPr>
          <a:xfrm flipH="1">
            <a:off x="5328446" y="1175642"/>
            <a:ext cx="1" cy="65125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8472651" y="4516490"/>
            <a:ext cx="1473779" cy="888074"/>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a:off x="4144347" y="3710100"/>
            <a:ext cx="2550039" cy="888074"/>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p:cNvSpPr/>
          <p:nvPr/>
        </p:nvSpPr>
        <p:spPr>
          <a:xfrm>
            <a:off x="6449647" y="5928950"/>
            <a:ext cx="2185817" cy="940937"/>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p:cNvSpPr/>
          <p:nvPr/>
        </p:nvSpPr>
        <p:spPr>
          <a:xfrm>
            <a:off x="8957805" y="6261104"/>
            <a:ext cx="1428433" cy="735651"/>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 name="Picture 4" descr="TMA-logo.jpg"/>
          <p:cNvPicPr>
            <a:picLocks noChangeAspect="1"/>
          </p:cNvPicPr>
          <p:nvPr/>
        </p:nvPicPr>
        <p:blipFill rotWithShape="1">
          <a:blip r:embed="rId3" cstate="print">
            <a:extLst>
              <a:ext uri="{28A0092B-C50C-407E-A947-70E740481C1C}">
                <a14:useLocalDpi xmlns:a14="http://schemas.microsoft.com/office/drawing/2010/main" val="0"/>
              </a:ext>
            </a:extLst>
          </a:blip>
          <a:srcRect l="25612" t="23683" r="25110" b="20480"/>
          <a:stretch/>
        </p:blipFill>
        <p:spPr bwMode="auto">
          <a:xfrm>
            <a:off x="9346857" y="2477197"/>
            <a:ext cx="104479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Picture 4" descr="Marine Technology Societ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69255" y="3424330"/>
            <a:ext cx="1575158" cy="899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4487240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Title 1"/>
          <p:cNvSpPr>
            <a:spLocks noGrp="1"/>
          </p:cNvSpPr>
          <p:nvPr>
            <p:ph type="title"/>
          </p:nvPr>
        </p:nvSpPr>
        <p:spPr/>
        <p:txBody>
          <a:bodyPr/>
          <a:lstStyle/>
          <a:p>
            <a:r>
              <a:rPr lang="en-US" altLang="en-US" dirty="0" smtClean="0"/>
              <a:t>Ocean Technology Transfer – FY13</a:t>
            </a:r>
            <a:endParaRPr lang="en-US" altLang="en-US" dirty="0"/>
          </a:p>
        </p:txBody>
      </p:sp>
      <p:sp>
        <p:nvSpPr>
          <p:cNvPr id="7" name="Content Placeholder 6"/>
          <p:cNvSpPr>
            <a:spLocks noGrp="1"/>
          </p:cNvSpPr>
          <p:nvPr>
            <p:ph sz="half" idx="1"/>
          </p:nvPr>
        </p:nvSpPr>
        <p:spPr/>
        <p:txBody>
          <a:bodyPr/>
          <a:lstStyle/>
          <a:p>
            <a:r>
              <a:rPr lang="en-US" sz="2400" dirty="0" smtClean="0"/>
              <a:t>West Coast Ocean Acidification</a:t>
            </a:r>
            <a:endParaRPr lang="en-US" sz="2400" dirty="0"/>
          </a:p>
        </p:txBody>
      </p:sp>
      <p:sp>
        <p:nvSpPr>
          <p:cNvPr id="9" name="Content Placeholder 8"/>
          <p:cNvSpPr>
            <a:spLocks noGrp="1"/>
          </p:cNvSpPr>
          <p:nvPr>
            <p:ph sz="half" idx="2"/>
          </p:nvPr>
        </p:nvSpPr>
        <p:spPr>
          <a:xfrm>
            <a:off x="5632450" y="1435364"/>
            <a:ext cx="7397806" cy="6597121"/>
          </a:xfrm>
        </p:spPr>
        <p:txBody>
          <a:bodyPr/>
          <a:lstStyle/>
          <a:p>
            <a:r>
              <a:rPr lang="en-US" sz="2400" dirty="0" smtClean="0"/>
              <a:t>Predicting Harmful Algal Blooms</a:t>
            </a:r>
          </a:p>
          <a:p>
            <a:r>
              <a:rPr lang="en-US" sz="2400" dirty="0" smtClean="0"/>
              <a:t>Accomplishments</a:t>
            </a:r>
          </a:p>
          <a:p>
            <a:pPr lvl="1"/>
            <a:r>
              <a:rPr lang="en-US" sz="2400" dirty="0" smtClean="0"/>
              <a:t>Expanded Gulf of Maine ESPs</a:t>
            </a:r>
          </a:p>
          <a:p>
            <a:pPr lvl="1"/>
            <a:r>
              <a:rPr lang="en-US" sz="2400" dirty="0" smtClean="0"/>
              <a:t>Enhanced Reaction &amp; Filter Puck</a:t>
            </a:r>
          </a:p>
          <a:p>
            <a:pPr lvl="1"/>
            <a:r>
              <a:rPr lang="en-US" sz="2400" dirty="0" smtClean="0"/>
              <a:t>Model Integration</a:t>
            </a:r>
          </a:p>
          <a:p>
            <a:pPr lvl="1"/>
            <a:r>
              <a:rPr lang="en-US" sz="2400" dirty="0" smtClean="0"/>
              <a:t>Data Delivery thru NERACOOS</a:t>
            </a:r>
            <a:r>
              <a:rPr lang="en-US" dirty="0" smtClean="0"/>
              <a:t> </a:t>
            </a:r>
            <a:endParaRPr lang="en-US" dirty="0"/>
          </a:p>
        </p:txBody>
      </p:sp>
      <p:sp>
        <p:nvSpPr>
          <p:cNvPr id="2" name="Slide Number Placeholder 1"/>
          <p:cNvSpPr>
            <a:spLocks noGrp="1"/>
          </p:cNvSpPr>
          <p:nvPr>
            <p:ph type="sldNum" sz="quarter" idx="12"/>
          </p:nvPr>
        </p:nvSpPr>
        <p:spPr/>
        <p:txBody>
          <a:bodyPr/>
          <a:lstStyle/>
          <a:p>
            <a:pPr>
              <a:defRPr/>
            </a:pPr>
            <a:fld id="{43B72FFF-162E-4A41-912F-D68ABFBD315A}" type="slidenum">
              <a:rPr lang="en-US" smtClean="0"/>
              <a:pPr>
                <a:defRPr/>
              </a:pPr>
              <a:t>20</a:t>
            </a:fld>
            <a:endParaRPr lang="en-US"/>
          </a:p>
        </p:txBody>
      </p:sp>
      <p:pic>
        <p:nvPicPr>
          <p:cNvPr id="4098" name="Picture 2" descr="Environmental Sample Processor (ES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70850" y="4262437"/>
            <a:ext cx="1828800" cy="3710941"/>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Locations of Burkolator stations in Alaska, Washington, Oregon, and Californi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7651" y="2679845"/>
            <a:ext cx="3334698" cy="4321214"/>
          </a:xfrm>
          <a:prstGeom prst="rect">
            <a:avLst/>
          </a:prstGeom>
          <a:noFill/>
          <a:extLst>
            <a:ext uri="{909E8E84-426E-40DD-AFC4-6F175D3DCCD1}">
              <a14:hiddenFill xmlns:a14="http://schemas.microsoft.com/office/drawing/2010/main">
                <a:solidFill>
                  <a:srgbClr val="FFFFFF"/>
                </a:solidFill>
              </a14:hiddenFill>
            </a:ext>
          </a:extLst>
        </p:spPr>
      </p:pic>
      <p:pic>
        <p:nvPicPr>
          <p:cNvPr id="4101" name="Picture 5"/>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6409" r="59811" b="18215"/>
          <a:stretch/>
        </p:blipFill>
        <p:spPr bwMode="auto">
          <a:xfrm>
            <a:off x="3597749" y="4414837"/>
            <a:ext cx="2959100" cy="18919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1197050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Ocean Technology Transfer FY14</a:t>
            </a:r>
            <a:endParaRPr lang="en-US" dirty="0"/>
          </a:p>
        </p:txBody>
      </p:sp>
      <p:sp>
        <p:nvSpPr>
          <p:cNvPr id="3" name="Content Placeholder 2"/>
          <p:cNvSpPr>
            <a:spLocks noGrp="1"/>
          </p:cNvSpPr>
          <p:nvPr>
            <p:ph idx="1"/>
          </p:nvPr>
        </p:nvSpPr>
        <p:spPr/>
        <p:txBody>
          <a:bodyPr>
            <a:normAutofit/>
          </a:bodyPr>
          <a:lstStyle/>
          <a:p>
            <a:r>
              <a:rPr lang="en-US" dirty="0" err="1" smtClean="0"/>
              <a:t>NERACOOS;</a:t>
            </a:r>
            <a:r>
              <a:rPr lang="en-US" b="1" dirty="0" err="1" smtClean="0">
                <a:solidFill>
                  <a:srgbClr val="6E7FAB"/>
                </a:solidFill>
              </a:rPr>
              <a:t>Satlantic</a:t>
            </a:r>
            <a:r>
              <a:rPr lang="en-US" dirty="0" smtClean="0"/>
              <a:t>: Transitioning State-of-the-Art Nutrient Sensing.</a:t>
            </a:r>
          </a:p>
          <a:p>
            <a:r>
              <a:rPr lang="en-US" dirty="0" smtClean="0"/>
              <a:t>NANOOS, UW, NOAA/NMFS/NWFSC; </a:t>
            </a:r>
            <a:r>
              <a:rPr lang="en-US" b="1" dirty="0" smtClean="0">
                <a:solidFill>
                  <a:srgbClr val="6E7FAB"/>
                </a:solidFill>
              </a:rPr>
              <a:t>Spyglass</a:t>
            </a:r>
            <a:r>
              <a:rPr lang="en-US" dirty="0" smtClean="0"/>
              <a:t>: Operational Ecological Forecasting of Harmful Algal Blooms in the Pacific Northwest using an Environmental Sample Processor. </a:t>
            </a:r>
          </a:p>
          <a:p>
            <a:r>
              <a:rPr lang="en-US" dirty="0" err="1" smtClean="0"/>
              <a:t>CeNCOOS</a:t>
            </a:r>
            <a:r>
              <a:rPr lang="en-US" dirty="0" smtClean="0"/>
              <a:t>, UCSB; </a:t>
            </a:r>
            <a:r>
              <a:rPr lang="en-US" b="1" dirty="0" smtClean="0">
                <a:solidFill>
                  <a:srgbClr val="6E7FAB"/>
                </a:solidFill>
              </a:rPr>
              <a:t>McLain &amp; Axiom</a:t>
            </a:r>
            <a:r>
              <a:rPr lang="en-US" dirty="0" smtClean="0"/>
              <a:t>: Integration of the Imaging Flow </a:t>
            </a:r>
            <a:r>
              <a:rPr lang="en-US" dirty="0" err="1" smtClean="0"/>
              <a:t>CytoBot</a:t>
            </a:r>
            <a:r>
              <a:rPr lang="en-US" dirty="0" smtClean="0"/>
              <a:t> into a 40-year Time Series for San Francisco Bay</a:t>
            </a:r>
          </a:p>
          <a:p>
            <a:r>
              <a:rPr lang="en-US" dirty="0" smtClean="0"/>
              <a:t>AOOS, UAF; </a:t>
            </a:r>
            <a:r>
              <a:rPr lang="en-US" b="1" dirty="0" smtClean="0">
                <a:solidFill>
                  <a:srgbClr val="6E7FAB"/>
                </a:solidFill>
              </a:rPr>
              <a:t>Pacific Gyre</a:t>
            </a:r>
            <a:r>
              <a:rPr lang="en-US" dirty="0" smtClean="0"/>
              <a:t>: Real-Time Sensor System for Detecting Freeze-up on Arctic Shelves</a:t>
            </a:r>
          </a:p>
          <a:p>
            <a:r>
              <a:rPr lang="en-US" dirty="0" smtClean="0"/>
              <a:t>NANOOS, AOOS, </a:t>
            </a:r>
            <a:r>
              <a:rPr lang="en-US" dirty="0" err="1" smtClean="0"/>
              <a:t>CeNCOOS</a:t>
            </a:r>
            <a:r>
              <a:rPr lang="en-US" dirty="0" smtClean="0"/>
              <a:t>, SCCOOS, </a:t>
            </a:r>
            <a:r>
              <a:rPr lang="en-US" dirty="0" err="1" smtClean="0"/>
              <a:t>PacIOOS</a:t>
            </a:r>
            <a:r>
              <a:rPr lang="en-US" dirty="0" smtClean="0"/>
              <a:t>, NOAA/PMEL; </a:t>
            </a:r>
            <a:r>
              <a:rPr lang="en-US" b="1" dirty="0" smtClean="0">
                <a:solidFill>
                  <a:srgbClr val="6E7FAB"/>
                </a:solidFill>
              </a:rPr>
              <a:t>Sunburst Sensors</a:t>
            </a:r>
            <a:r>
              <a:rPr lang="en-US" dirty="0" smtClean="0"/>
              <a:t>: Improving an Ocean Acidification Observation System in Support of Pacific Coast Shellfish Growers – continuation of FY13 project</a:t>
            </a:r>
          </a:p>
        </p:txBody>
      </p:sp>
      <p:sp>
        <p:nvSpPr>
          <p:cNvPr id="4" name="Slide Number Placeholder 3"/>
          <p:cNvSpPr>
            <a:spLocks noGrp="1"/>
          </p:cNvSpPr>
          <p:nvPr>
            <p:ph type="sldNum" sz="quarter" idx="12"/>
          </p:nvPr>
        </p:nvSpPr>
        <p:spPr/>
        <p:txBody>
          <a:bodyPr/>
          <a:lstStyle/>
          <a:p>
            <a:fld id="{54734BCE-83CD-49F5-BE62-54FE43AE2E71}" type="slidenum">
              <a:rPr lang="en-US" smtClean="0"/>
              <a:pPr/>
              <a:t>21</a:t>
            </a:fld>
            <a:endParaRPr lang="en-US" dirty="0"/>
          </a:p>
        </p:txBody>
      </p:sp>
    </p:spTree>
    <p:extLst>
      <p:ext uri="{BB962C8B-B14F-4D97-AF65-F5344CB8AC3E}">
        <p14:creationId xmlns:p14="http://schemas.microsoft.com/office/powerpoint/2010/main" val="231312393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Key Events</a:t>
            </a:r>
            <a:endParaRPr lang="en-US" dirty="0"/>
          </a:p>
        </p:txBody>
      </p:sp>
      <p:sp>
        <p:nvSpPr>
          <p:cNvPr id="4" name="Slide Number Placeholder 3"/>
          <p:cNvSpPr>
            <a:spLocks noGrp="1"/>
          </p:cNvSpPr>
          <p:nvPr>
            <p:ph type="sldNum" sz="quarter" idx="12"/>
          </p:nvPr>
        </p:nvSpPr>
        <p:spPr/>
        <p:txBody>
          <a:bodyPr/>
          <a:lstStyle/>
          <a:p>
            <a:pPr>
              <a:defRPr/>
            </a:pPr>
            <a:fld id="{B74D61DF-CC71-4F6A-97BA-29A2BAE9ED9E}" type="slidenum">
              <a:rPr lang="en-US" smtClean="0"/>
              <a:pPr>
                <a:defRPr/>
              </a:pPr>
              <a:t>22</a:t>
            </a:fld>
            <a:endParaRPr lang="en-US" dirty="0"/>
          </a:p>
        </p:txBody>
      </p:sp>
      <p:pic>
        <p:nvPicPr>
          <p:cNvPr id="2050" name="Picture 2" descr="Governor Malloy and President Herbst (left) cut the ribbon on the new Institu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250" y="1207320"/>
            <a:ext cx="2286000" cy="152400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213271" y="2777456"/>
            <a:ext cx="3056979" cy="1200302"/>
          </a:xfrm>
          <a:prstGeom prst="rect">
            <a:avLst/>
          </a:prstGeom>
        </p:spPr>
        <p:txBody>
          <a:bodyPr wrap="square" lIns="91414" tIns="45707" rIns="91414" bIns="45707">
            <a:spAutoFit/>
          </a:bodyPr>
          <a:lstStyle/>
          <a:p>
            <a:r>
              <a:rPr lang="en-US" sz="1800" b="1" dirty="0"/>
              <a:t>Launch of Institute for Community Resiliency and Climate </a:t>
            </a:r>
            <a:r>
              <a:rPr lang="en-US" sz="1800" b="1" dirty="0" smtClean="0"/>
              <a:t>adaptation </a:t>
            </a:r>
            <a:r>
              <a:rPr lang="en-US" sz="1800" b="1" dirty="0"/>
              <a:t>University of </a:t>
            </a:r>
            <a:r>
              <a:rPr lang="en-US" sz="1800" b="1" dirty="0" smtClean="0"/>
              <a:t> Connecticut </a:t>
            </a:r>
            <a:r>
              <a:rPr lang="en-US" sz="1800" b="1" dirty="0"/>
              <a:t>Avery Point</a:t>
            </a:r>
          </a:p>
        </p:txBody>
      </p:sp>
      <p:pic>
        <p:nvPicPr>
          <p:cNvPr id="2052" name="Picture 4" descr="Banner of GEO – photo credit = US Geneva Miss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0250" y="1333466"/>
            <a:ext cx="2286000" cy="84772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2822467" y="2305081"/>
            <a:ext cx="3267183" cy="707860"/>
          </a:xfrm>
          <a:prstGeom prst="rect">
            <a:avLst/>
          </a:prstGeom>
        </p:spPr>
        <p:txBody>
          <a:bodyPr wrap="square" lIns="91414" tIns="45707" rIns="91414" bIns="45707">
            <a:spAutoFit/>
          </a:bodyPr>
          <a:lstStyle/>
          <a:p>
            <a:r>
              <a:rPr lang="en-US" sz="2000" b="1" dirty="0"/>
              <a:t>GEO Unanimously Endorsed for Another 10 Years</a:t>
            </a:r>
          </a:p>
        </p:txBody>
      </p:sp>
      <p:pic>
        <p:nvPicPr>
          <p:cNvPr id="2054" name="Picture 6" descr="Northeastern Seaboard Workshop"/>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87455" y="1113421"/>
            <a:ext cx="2286000" cy="3562351"/>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9273664" y="1467088"/>
            <a:ext cx="2743200" cy="707860"/>
          </a:xfrm>
          <a:prstGeom prst="rect">
            <a:avLst/>
          </a:prstGeom>
        </p:spPr>
        <p:txBody>
          <a:bodyPr wrap="square" lIns="91414" tIns="45707" rIns="91414" bIns="45707">
            <a:spAutoFit/>
          </a:bodyPr>
          <a:lstStyle/>
          <a:p>
            <a:r>
              <a:rPr lang="en-US" sz="2000" b="1" dirty="0"/>
              <a:t>Northeastern Seaboard Workshop</a:t>
            </a:r>
          </a:p>
        </p:txBody>
      </p:sp>
      <p:pic>
        <p:nvPicPr>
          <p:cNvPr id="2055" name="Picture 7"/>
          <p:cNvPicPr>
            <a:picLocks noChangeAspect="1" noChangeArrowheads="1"/>
          </p:cNvPicPr>
          <p:nvPr/>
        </p:nvPicPr>
        <p:blipFill rotWithShape="1">
          <a:blip r:embed="rId6">
            <a:extLst>
              <a:ext uri="{28A0092B-C50C-407E-A947-70E740481C1C}">
                <a14:useLocalDpi xmlns:a14="http://schemas.microsoft.com/office/drawing/2010/main" val="0"/>
              </a:ext>
            </a:extLst>
          </a:blip>
          <a:srcRect l="5777" t="999" r="5477"/>
          <a:stretch/>
        </p:blipFill>
        <p:spPr bwMode="auto">
          <a:xfrm>
            <a:off x="1060450" y="5356532"/>
            <a:ext cx="2015625" cy="28435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6" name="Picture 8"/>
          <p:cNvPicPr>
            <a:picLocks noChangeAspect="1" noChangeArrowheads="1"/>
          </p:cNvPicPr>
          <p:nvPr/>
        </p:nvPicPr>
        <p:blipFill rotWithShape="1">
          <a:blip r:embed="rId7">
            <a:extLst>
              <a:ext uri="{28A0092B-C50C-407E-A947-70E740481C1C}">
                <a14:useLocalDpi xmlns:a14="http://schemas.microsoft.com/office/drawing/2010/main" val="0"/>
              </a:ext>
            </a:extLst>
          </a:blip>
          <a:srcRect l="6675"/>
          <a:stretch/>
        </p:blipFill>
        <p:spPr bwMode="auto">
          <a:xfrm>
            <a:off x="9366250" y="3271837"/>
            <a:ext cx="2670155" cy="35661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8" name="Picture 10"/>
          <p:cNvPicPr>
            <a:picLocks noChangeAspect="1" noChangeArrowheads="1"/>
          </p:cNvPicPr>
          <p:nvPr/>
        </p:nvPicPr>
        <p:blipFill rotWithShape="1">
          <a:blip r:embed="rId8">
            <a:extLst>
              <a:ext uri="{28A0092B-C50C-407E-A947-70E740481C1C}">
                <a14:useLocalDpi xmlns:a14="http://schemas.microsoft.com/office/drawing/2010/main" val="0"/>
              </a:ext>
            </a:extLst>
          </a:blip>
          <a:srcRect l="29446" r="17515"/>
          <a:stretch/>
        </p:blipFill>
        <p:spPr bwMode="auto">
          <a:xfrm>
            <a:off x="11416825" y="3548957"/>
            <a:ext cx="600039" cy="34252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60" name="Picture 12" descr="Left to right: Bill Carter, SmartBay/Smart Atlantic; Fred Whoriskey, Ocean Tracking Network; Claude Tremblay, St. Lawrence Global Observatory; Julie Thomas, SCRIPPS/SCCOOS/CDIP; Doug Wallace, MEOPAR; Ru Morrison, NERACOOS; Zdenka Willis, US IOOS and Gerhard Kuska, MARACOOS."/>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123342" y="6286212"/>
            <a:ext cx="3803649" cy="1965219"/>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MTS/IEEE/OES Oceans14 Conference banne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406900" y="4941033"/>
            <a:ext cx="3810000" cy="160655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6788" y="4525535"/>
            <a:ext cx="4645025" cy="707886"/>
          </a:xfrm>
          <a:prstGeom prst="rect">
            <a:avLst/>
          </a:prstGeom>
        </p:spPr>
        <p:txBody>
          <a:bodyPr wrap="square">
            <a:spAutoFit/>
          </a:bodyPr>
          <a:lstStyle/>
          <a:p>
            <a:r>
              <a:rPr lang="en-US" sz="2000" b="1" dirty="0"/>
              <a:t>Hearing to Focus on New Ocean Technologies</a:t>
            </a:r>
            <a:r>
              <a:rPr lang="en-US" sz="2000" dirty="0"/>
              <a:t> </a:t>
            </a:r>
            <a:r>
              <a:rPr lang="en-US" sz="2000" b="1" dirty="0" smtClean="0"/>
              <a:t>May </a:t>
            </a:r>
            <a:r>
              <a:rPr lang="en-US" sz="2000" b="1" dirty="0"/>
              <a:t>21, 2014 </a:t>
            </a:r>
            <a:endParaRPr lang="en-US" sz="2000" dirty="0"/>
          </a:p>
        </p:txBody>
      </p:sp>
      <p:sp>
        <p:nvSpPr>
          <p:cNvPr id="3" name="TextBox 2"/>
          <p:cNvSpPr txBox="1"/>
          <p:nvPr/>
        </p:nvSpPr>
        <p:spPr>
          <a:xfrm>
            <a:off x="1092033" y="4177813"/>
            <a:ext cx="1952458" cy="461665"/>
          </a:xfrm>
          <a:prstGeom prst="rect">
            <a:avLst/>
          </a:prstGeom>
          <a:noFill/>
        </p:spPr>
        <p:txBody>
          <a:bodyPr wrap="none" rtlCol="0">
            <a:spAutoFit/>
          </a:bodyPr>
          <a:lstStyle/>
          <a:p>
            <a:r>
              <a:rPr lang="en-US" dirty="0" smtClean="0"/>
              <a:t>Hill Events (2) </a:t>
            </a:r>
            <a:endParaRPr lang="en-US" dirty="0"/>
          </a:p>
        </p:txBody>
      </p:sp>
      <p:sp>
        <p:nvSpPr>
          <p:cNvPr id="10" name="TextBox 9"/>
          <p:cNvSpPr txBox="1"/>
          <p:nvPr/>
        </p:nvSpPr>
        <p:spPr>
          <a:xfrm>
            <a:off x="9709375" y="6870446"/>
            <a:ext cx="1500732" cy="400110"/>
          </a:xfrm>
          <a:prstGeom prst="rect">
            <a:avLst/>
          </a:prstGeom>
          <a:noFill/>
        </p:spPr>
        <p:txBody>
          <a:bodyPr wrap="none" rtlCol="0">
            <a:spAutoFit/>
          </a:bodyPr>
          <a:lstStyle/>
          <a:p>
            <a:r>
              <a:rPr lang="en-US" sz="2000" b="1" dirty="0" smtClean="0"/>
              <a:t>IOOS IGNITE</a:t>
            </a:r>
            <a:endParaRPr lang="en-US" sz="2000" b="1" dirty="0"/>
          </a:p>
        </p:txBody>
      </p:sp>
    </p:spTree>
    <p:extLst>
      <p:ext uri="{BB962C8B-B14F-4D97-AF65-F5344CB8AC3E}">
        <p14:creationId xmlns:p14="http://schemas.microsoft.com/office/powerpoint/2010/main" val="113746845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Communications</a:t>
            </a:r>
            <a:endParaRPr lang="en-US" dirty="0"/>
          </a:p>
        </p:txBody>
      </p:sp>
      <p:sp>
        <p:nvSpPr>
          <p:cNvPr id="3" name="Slide Number Placeholder 2"/>
          <p:cNvSpPr>
            <a:spLocks noGrp="1"/>
          </p:cNvSpPr>
          <p:nvPr>
            <p:ph type="sldNum" sz="quarter" idx="12"/>
          </p:nvPr>
        </p:nvSpPr>
        <p:spPr/>
        <p:txBody>
          <a:bodyPr/>
          <a:lstStyle/>
          <a:p>
            <a:pPr>
              <a:defRPr/>
            </a:pPr>
            <a:fld id="{9363BA5A-40D7-4FB0-85F3-BE8B1C2F0686}" type="slidenum">
              <a:rPr lang="en-US" smtClean="0"/>
              <a:pPr>
                <a:defRPr/>
              </a:pPr>
              <a:t>23</a:t>
            </a:fld>
            <a:endParaRPr lang="en-US" dirty="0"/>
          </a:p>
        </p:txBody>
      </p:sp>
      <p:sp>
        <p:nvSpPr>
          <p:cNvPr id="4" name="TextBox 3"/>
          <p:cNvSpPr txBox="1"/>
          <p:nvPr/>
        </p:nvSpPr>
        <p:spPr>
          <a:xfrm>
            <a:off x="1203741" y="1392406"/>
            <a:ext cx="4970463" cy="1938992"/>
          </a:xfrm>
          <a:prstGeom prst="rect">
            <a:avLst/>
          </a:prstGeom>
          <a:noFill/>
        </p:spPr>
        <p:txBody>
          <a:bodyPr wrap="none" rtlCol="0">
            <a:spAutoFit/>
          </a:bodyPr>
          <a:lstStyle/>
          <a:p>
            <a:r>
              <a:rPr lang="en-US" dirty="0" smtClean="0"/>
              <a:t>Web Site:  </a:t>
            </a:r>
            <a:r>
              <a:rPr lang="en-US" dirty="0" smtClean="0">
                <a:hlinkClick r:id="rId3"/>
              </a:rPr>
              <a:t>www.noaa.ioos.gov</a:t>
            </a:r>
            <a:endParaRPr lang="en-US" dirty="0" smtClean="0"/>
          </a:p>
          <a:p>
            <a:endParaRPr lang="en-US" dirty="0"/>
          </a:p>
          <a:p>
            <a:r>
              <a:rPr lang="en-US" dirty="0" smtClean="0">
                <a:hlinkClick r:id="rId4"/>
              </a:rPr>
              <a:t>https://www.facebook.com/usioosgov</a:t>
            </a:r>
            <a:endParaRPr lang="en-US" dirty="0" smtClean="0"/>
          </a:p>
          <a:p>
            <a:endParaRPr lang="en-US" dirty="0"/>
          </a:p>
          <a:p>
            <a:r>
              <a:rPr lang="en-US" dirty="0" smtClean="0"/>
              <a:t>@</a:t>
            </a:r>
            <a:r>
              <a:rPr lang="en-US" dirty="0" err="1" smtClean="0"/>
              <a:t>usioosgov</a:t>
            </a:r>
            <a:r>
              <a:rPr lang="en-US" dirty="0" smtClean="0"/>
              <a:t> – New this Year</a:t>
            </a:r>
            <a:endParaRPr lang="en-US" dirty="0"/>
          </a:p>
        </p:txBody>
      </p:sp>
      <p:pic>
        <p:nvPicPr>
          <p:cNvPr id="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0850" y="1927607"/>
            <a:ext cx="634339" cy="6343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1665" y="2800695"/>
            <a:ext cx="564561" cy="5871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72949" y="4110037"/>
            <a:ext cx="6089650" cy="1200329"/>
          </a:xfrm>
          <a:prstGeom prst="rect">
            <a:avLst/>
          </a:prstGeom>
        </p:spPr>
        <p:txBody>
          <a:bodyPr>
            <a:spAutoFit/>
          </a:bodyPr>
          <a:lstStyle/>
          <a:p>
            <a:r>
              <a:rPr lang="en-US" dirty="0"/>
              <a:t>USGEO exhibit </a:t>
            </a:r>
            <a:r>
              <a:rPr lang="en-US" dirty="0" err="1"/>
              <a:t>storymap</a:t>
            </a:r>
            <a:r>
              <a:rPr lang="en-US" dirty="0"/>
              <a:t>: </a:t>
            </a:r>
            <a:r>
              <a:rPr lang="en-US" u="sng" dirty="0">
                <a:hlinkClick r:id="rId7"/>
              </a:rPr>
              <a:t>http://www.ioos.noaa.gov/understanding_earth/index.html</a:t>
            </a:r>
            <a:endParaRPr lang="en-US" dirty="0"/>
          </a:p>
        </p:txBody>
      </p:sp>
      <p:sp>
        <p:nvSpPr>
          <p:cNvPr id="8" name="TextBox 7"/>
          <p:cNvSpPr txBox="1"/>
          <p:nvPr/>
        </p:nvSpPr>
        <p:spPr>
          <a:xfrm>
            <a:off x="7537450" y="5938837"/>
            <a:ext cx="3109377" cy="1938992"/>
          </a:xfrm>
          <a:prstGeom prst="rect">
            <a:avLst/>
          </a:prstGeom>
          <a:noFill/>
        </p:spPr>
        <p:txBody>
          <a:bodyPr wrap="none" rtlCol="0">
            <a:spAutoFit/>
          </a:bodyPr>
          <a:lstStyle/>
          <a:p>
            <a:r>
              <a:rPr lang="en-US" dirty="0" smtClean="0"/>
              <a:t>Press Release:</a:t>
            </a:r>
          </a:p>
          <a:p>
            <a:pPr marL="342900" indent="-342900">
              <a:buFont typeface="Arial" panose="020B0604020202020204" pitchFamily="34" charset="0"/>
              <a:buChar char="•"/>
            </a:pPr>
            <a:r>
              <a:rPr lang="en-US" dirty="0" smtClean="0"/>
              <a:t>Pacific Portal</a:t>
            </a:r>
          </a:p>
          <a:p>
            <a:pPr marL="342900" indent="-342900">
              <a:buFont typeface="Arial" panose="020B0604020202020204" pitchFamily="34" charset="0"/>
              <a:buChar char="•"/>
            </a:pPr>
            <a:r>
              <a:rPr lang="en-US" dirty="0" smtClean="0"/>
              <a:t>MBON</a:t>
            </a:r>
          </a:p>
          <a:p>
            <a:pPr marL="342900" indent="-342900">
              <a:buFont typeface="Arial" panose="020B0604020202020204" pitchFamily="34" charset="0"/>
              <a:buChar char="•"/>
            </a:pPr>
            <a:r>
              <a:rPr lang="en-US" dirty="0" smtClean="0"/>
              <a:t>MARES</a:t>
            </a:r>
          </a:p>
          <a:p>
            <a:pPr marL="342900" indent="-342900">
              <a:buFont typeface="Arial" panose="020B0604020202020204" pitchFamily="34" charset="0"/>
              <a:buChar char="•"/>
            </a:pPr>
            <a:r>
              <a:rPr lang="en-US" dirty="0" smtClean="0"/>
              <a:t>HF Radar into PORTS</a:t>
            </a:r>
            <a:endParaRPr lang="en-US" dirty="0"/>
          </a:p>
        </p:txBody>
      </p:sp>
      <p:pic>
        <p:nvPicPr>
          <p:cNvPr id="1026"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03650" y="5176837"/>
            <a:ext cx="2801670" cy="30307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6577949" y="1161573"/>
            <a:ext cx="2266967" cy="461665"/>
          </a:xfrm>
          <a:prstGeom prst="rect">
            <a:avLst/>
          </a:prstGeom>
          <a:noFill/>
        </p:spPr>
        <p:txBody>
          <a:bodyPr wrap="none" rtlCol="0">
            <a:spAutoFit/>
          </a:bodyPr>
          <a:lstStyle/>
          <a:p>
            <a:r>
              <a:rPr lang="en-US" dirty="0" smtClean="0"/>
              <a:t>Video – 2 Videos</a:t>
            </a:r>
            <a:endParaRPr lang="en-US" dirty="0"/>
          </a:p>
        </p:txBody>
      </p:sp>
      <p:pic>
        <p:nvPicPr>
          <p:cNvPr id="11" name="Picture 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644244" y="1601338"/>
            <a:ext cx="4401344" cy="2398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156449" y="3411852"/>
            <a:ext cx="5048031" cy="25966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7388085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6" name="Subtitle 2"/>
          <p:cNvSpPr txBox="1">
            <a:spLocks/>
          </p:cNvSpPr>
          <p:nvPr/>
        </p:nvSpPr>
        <p:spPr bwMode="auto">
          <a:xfrm>
            <a:off x="202990" y="2447394"/>
            <a:ext cx="11671829" cy="3127374"/>
          </a:xfrm>
          <a:prstGeom prst="rect">
            <a:avLst/>
          </a:prstGeom>
          <a:solidFill>
            <a:schemeClr val="bg1"/>
          </a:solidFill>
          <a:ln w="9525">
            <a:noFill/>
            <a:miter lim="800000"/>
            <a:headEnd/>
            <a:tailEnd/>
          </a:ln>
        </p:spPr>
        <p:txBody>
          <a:bodyPr lIns="91387" tIns="45693" rIns="91387" bIns="45693"/>
          <a:lstStyle/>
          <a:p>
            <a:pPr algn="ctr" defTabSz="1216918">
              <a:spcBef>
                <a:spcPct val="20000"/>
              </a:spcBef>
            </a:pPr>
            <a:r>
              <a:rPr lang="en-US" sz="3200" b="1" i="1" dirty="0"/>
              <a:t>Enables decision making</a:t>
            </a:r>
          </a:p>
          <a:p>
            <a:pPr algn="ctr" defTabSz="1216918">
              <a:spcBef>
                <a:spcPct val="20000"/>
              </a:spcBef>
            </a:pPr>
            <a:r>
              <a:rPr lang="en-US" sz="3200" b="1" i="1" dirty="0"/>
              <a:t>Fosters Advances in Science and Technology</a:t>
            </a:r>
          </a:p>
          <a:p>
            <a:pPr algn="ctr" defTabSz="1216918">
              <a:spcBef>
                <a:spcPct val="20000"/>
              </a:spcBef>
            </a:pPr>
            <a:endParaRPr lang="en-US" sz="3200" i="1" dirty="0"/>
          </a:p>
          <a:p>
            <a:pPr algn="ctr" defTabSz="1216918">
              <a:spcBef>
                <a:spcPct val="20000"/>
              </a:spcBef>
            </a:pPr>
            <a:r>
              <a:rPr lang="en-US" sz="3200" i="1" dirty="0">
                <a:hlinkClick r:id="rId3"/>
              </a:rPr>
              <a:t>www.noaa.ioos.gov</a:t>
            </a:r>
            <a:endParaRPr lang="en-US" sz="3200" i="1" dirty="0"/>
          </a:p>
          <a:p>
            <a:pPr algn="ctr" defTabSz="1216918">
              <a:spcBef>
                <a:spcPct val="20000"/>
              </a:spcBef>
            </a:pPr>
            <a:r>
              <a:rPr lang="en-US" sz="3200" i="1" dirty="0">
                <a:hlinkClick r:id="rId4"/>
              </a:rPr>
              <a:t>https://www.facebook.com/usioosgov</a:t>
            </a:r>
            <a:endParaRPr lang="en-US" sz="3200" i="1" dirty="0"/>
          </a:p>
          <a:p>
            <a:pPr algn="ctr" defTabSz="1216918">
              <a:spcBef>
                <a:spcPct val="20000"/>
              </a:spcBef>
            </a:pPr>
            <a:r>
              <a:rPr lang="en-US" sz="3200" b="1" dirty="0"/>
              <a:t>@</a:t>
            </a:r>
            <a:r>
              <a:rPr lang="en-US" sz="3200" b="1" dirty="0" err="1"/>
              <a:t>usioosgov</a:t>
            </a:r>
            <a:endParaRPr lang="en-US" sz="3200" b="1" dirty="0"/>
          </a:p>
          <a:p>
            <a:pPr algn="ctr" defTabSz="1216918">
              <a:spcBef>
                <a:spcPct val="20000"/>
              </a:spcBef>
            </a:pPr>
            <a:endParaRPr lang="en-US" sz="3200" i="1" dirty="0"/>
          </a:p>
          <a:p>
            <a:pPr algn="ctr" defTabSz="1216918">
              <a:spcBef>
                <a:spcPct val="20000"/>
              </a:spcBef>
            </a:pPr>
            <a:endParaRPr lang="en-US" sz="4000" dirty="0">
              <a:solidFill>
                <a:srgbClr val="FFC000"/>
              </a:solidFill>
            </a:endParaRPr>
          </a:p>
        </p:txBody>
      </p:sp>
      <p:pic>
        <p:nvPicPr>
          <p:cNvPr id="409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31377" y="4832457"/>
            <a:ext cx="634339" cy="6343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1"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20757" y="5551716"/>
            <a:ext cx="564561" cy="5871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itle 2"/>
          <p:cNvSpPr>
            <a:spLocks noGrp="1"/>
          </p:cNvSpPr>
          <p:nvPr>
            <p:ph type="title"/>
          </p:nvPr>
        </p:nvSpPr>
        <p:spPr/>
        <p:txBody>
          <a:bodyPr/>
          <a:lstStyle/>
          <a:p>
            <a:r>
              <a:rPr lang="en-US" smtClean="0"/>
              <a:t>US IOOS at Work</a:t>
            </a:r>
            <a:endParaRPr lang="en-US" dirty="0"/>
          </a:p>
        </p:txBody>
      </p:sp>
      <p:sp>
        <p:nvSpPr>
          <p:cNvPr id="2" name="Slide Number Placeholder 1"/>
          <p:cNvSpPr>
            <a:spLocks noGrp="1"/>
          </p:cNvSpPr>
          <p:nvPr>
            <p:ph type="sldNum" sz="quarter" idx="12"/>
          </p:nvPr>
        </p:nvSpPr>
        <p:spPr/>
        <p:txBody>
          <a:bodyPr/>
          <a:lstStyle/>
          <a:p>
            <a:fld id="{BF4E94E6-665D-4C7F-8EB0-D050C8558130}" type="slidenum">
              <a:rPr lang="en-US" smtClean="0"/>
              <a:pPr/>
              <a:t>24</a:t>
            </a:fld>
            <a:endParaRPr lang="en-US"/>
          </a:p>
        </p:txBody>
      </p:sp>
    </p:spTree>
    <p:extLst>
      <p:ext uri="{BB962C8B-B14F-4D97-AF65-F5344CB8AC3E}">
        <p14:creationId xmlns:p14="http://schemas.microsoft.com/office/powerpoint/2010/main" val="217148029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Competitive Award &amp; Certification</a:t>
            </a:r>
            <a:endParaRPr lang="en-US" dirty="0"/>
          </a:p>
        </p:txBody>
      </p:sp>
      <p:sp>
        <p:nvSpPr>
          <p:cNvPr id="2" name="Slide Number Placeholder 1"/>
          <p:cNvSpPr>
            <a:spLocks noGrp="1"/>
          </p:cNvSpPr>
          <p:nvPr>
            <p:ph type="sldNum" sz="quarter" idx="12"/>
          </p:nvPr>
        </p:nvSpPr>
        <p:spPr/>
        <p:txBody>
          <a:bodyPr/>
          <a:lstStyle/>
          <a:p>
            <a:pPr>
              <a:defRPr/>
            </a:pPr>
            <a:fld id="{CAAB73B4-853A-457D-9876-98AC8DA54C11}" type="slidenum">
              <a:rPr lang="en-US" smtClean="0"/>
              <a:pPr>
                <a:defRPr/>
              </a:pPr>
              <a:t>3</a:t>
            </a:fld>
            <a:endParaRPr lang="en-US" dirty="0"/>
          </a:p>
        </p:txBody>
      </p:sp>
      <p:pic>
        <p:nvPicPr>
          <p:cNvPr id="3"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606552" y="2776536"/>
            <a:ext cx="1009068" cy="8689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11" descr="C:\Users\Zdenka.S.Willis\AppData\Local\Microsoft\Windows\Temporary Internet Files\Content.IE5\Y91M9JOR\MC900441459[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36650" y="2433637"/>
            <a:ext cx="3655905" cy="3655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C:\Users\Zdenka.S.Willis\AppData\Local\Microsoft\Windows\Temporary Internet Files\Content.IE5\LJK1EG9W\MC900282658[1].wm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83289" y="3957635"/>
            <a:ext cx="2186258" cy="213190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69813" y="2627072"/>
            <a:ext cx="1010817" cy="870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36659" y="3087209"/>
            <a:ext cx="1010819" cy="8704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772241" y="2090737"/>
            <a:ext cx="796413" cy="6857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9"/>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447407" y="2490784"/>
            <a:ext cx="663679" cy="571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6867164" y="6396037"/>
            <a:ext cx="4354975" cy="461665"/>
          </a:xfrm>
          <a:prstGeom prst="rect">
            <a:avLst/>
          </a:prstGeom>
          <a:noFill/>
        </p:spPr>
        <p:txBody>
          <a:bodyPr wrap="none" rtlCol="0">
            <a:spAutoFit/>
          </a:bodyPr>
          <a:lstStyle/>
          <a:p>
            <a:r>
              <a:rPr lang="en-US" dirty="0" smtClean="0"/>
              <a:t>Open for Certification  - July 2014</a:t>
            </a:r>
            <a:endParaRPr lang="en-US" dirty="0"/>
          </a:p>
        </p:txBody>
      </p:sp>
    </p:spTree>
    <p:extLst>
      <p:ext uri="{BB962C8B-B14F-4D97-AF65-F5344CB8AC3E}">
        <p14:creationId xmlns:p14="http://schemas.microsoft.com/office/powerpoint/2010/main" val="137913212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p:txBody>
          <a:bodyPr>
            <a:normAutofit fontScale="90000"/>
          </a:bodyPr>
          <a:lstStyle/>
          <a:p>
            <a:r>
              <a:rPr lang="en-US" altLang="en-US" dirty="0" smtClean="0"/>
              <a:t>FY2016 RA Federal Funding Opportunity</a:t>
            </a:r>
            <a:endParaRPr lang="en-US" altLang="en-US" dirty="0"/>
          </a:p>
        </p:txBody>
      </p:sp>
      <p:sp>
        <p:nvSpPr>
          <p:cNvPr id="3" name="Content Placeholder 2"/>
          <p:cNvSpPr>
            <a:spLocks noGrp="1"/>
          </p:cNvSpPr>
          <p:nvPr>
            <p:ph idx="1"/>
          </p:nvPr>
        </p:nvSpPr>
        <p:spPr>
          <a:xfrm>
            <a:off x="450850" y="1900237"/>
            <a:ext cx="10353674" cy="6902450"/>
          </a:xfrm>
        </p:spPr>
        <p:txBody>
          <a:bodyPr/>
          <a:lstStyle/>
          <a:p>
            <a:pPr marL="0" indent="0">
              <a:buNone/>
            </a:pPr>
            <a:r>
              <a:rPr lang="en-US" dirty="0" smtClean="0"/>
              <a:t>Timeline:</a:t>
            </a:r>
          </a:p>
          <a:p>
            <a:r>
              <a:rPr lang="en-US" dirty="0" smtClean="0"/>
              <a:t>NOAA Approval - ~January 2015</a:t>
            </a:r>
          </a:p>
          <a:p>
            <a:r>
              <a:rPr lang="en-US" dirty="0" smtClean="0"/>
              <a:t>Publish Announcement – ~January 2015</a:t>
            </a:r>
          </a:p>
          <a:p>
            <a:r>
              <a:rPr lang="en-US" dirty="0" smtClean="0"/>
              <a:t>Proposal Close date – ~July 2015</a:t>
            </a:r>
          </a:p>
          <a:p>
            <a:r>
              <a:rPr lang="en-US" dirty="0" smtClean="0"/>
              <a:t>Merit Review – ~September 2015</a:t>
            </a:r>
          </a:p>
          <a:p>
            <a:r>
              <a:rPr lang="en-US" dirty="0" smtClean="0"/>
              <a:t>Forward Recommendations -  ~March 2016</a:t>
            </a:r>
          </a:p>
          <a:p>
            <a:r>
              <a:rPr lang="en-US" dirty="0" smtClean="0"/>
              <a:t>Make Awards – 1 June 2016</a:t>
            </a:r>
          </a:p>
          <a:p>
            <a:endParaRPr lang="en-US" dirty="0"/>
          </a:p>
        </p:txBody>
      </p:sp>
      <p:sp>
        <p:nvSpPr>
          <p:cNvPr id="27652" name="Slide Number Placeholder 3"/>
          <p:cNvSpPr>
            <a:spLocks noGrp="1"/>
          </p:cNvSpPr>
          <p:nvPr>
            <p:ph type="sldNum" sz="quarter" idx="12"/>
          </p:nvPr>
        </p:nvSpPr>
        <p:spPr/>
        <p:txBody>
          <a:bodyPr/>
          <a:lstStyle>
            <a:lvl1pPr defTabSz="909379" eaLnBrk="0" hangingPunct="0">
              <a:spcBef>
                <a:spcPct val="20000"/>
              </a:spcBef>
              <a:buChar char="•"/>
              <a:defRPr sz="4300">
                <a:solidFill>
                  <a:schemeClr val="tx1"/>
                </a:solidFill>
                <a:latin typeface="Arial" charset="0"/>
                <a:ea typeface="ＭＳ Ｐゴシック" pitchFamily="34" charset="-128"/>
              </a:defRPr>
            </a:lvl1pPr>
            <a:lvl2pPr marL="982383" indent="-374544" defTabSz="909379" eaLnBrk="0" hangingPunct="0">
              <a:spcBef>
                <a:spcPct val="20000"/>
              </a:spcBef>
              <a:buChar char="–"/>
              <a:defRPr sz="3700">
                <a:solidFill>
                  <a:schemeClr val="tx1"/>
                </a:solidFill>
                <a:latin typeface="Arial" charset="0"/>
                <a:ea typeface="ＭＳ Ｐゴシック" pitchFamily="34" charset="-128"/>
              </a:defRPr>
            </a:lvl2pPr>
            <a:lvl3pPr marL="1514041" defTabSz="909379" eaLnBrk="0" hangingPunct="0">
              <a:spcBef>
                <a:spcPct val="20000"/>
              </a:spcBef>
              <a:buChar char="•"/>
              <a:defRPr sz="3200">
                <a:solidFill>
                  <a:schemeClr val="tx1"/>
                </a:solidFill>
                <a:latin typeface="Arial" charset="0"/>
                <a:ea typeface="ＭＳ Ｐゴシック" pitchFamily="34" charset="-128"/>
              </a:defRPr>
            </a:lvl3pPr>
            <a:lvl4pPr marL="2121883" indent="-299953" defTabSz="909379" eaLnBrk="0" hangingPunct="0">
              <a:spcBef>
                <a:spcPct val="20000"/>
              </a:spcBef>
              <a:buChar char="–"/>
              <a:defRPr sz="2700">
                <a:solidFill>
                  <a:schemeClr val="tx1"/>
                </a:solidFill>
                <a:latin typeface="Arial" charset="0"/>
                <a:ea typeface="ＭＳ Ｐゴシック" pitchFamily="34" charset="-128"/>
              </a:defRPr>
            </a:lvl4pPr>
            <a:lvl5pPr marL="2729721" indent="-299953" defTabSz="909379" eaLnBrk="0" hangingPunct="0">
              <a:spcBef>
                <a:spcPct val="20000"/>
              </a:spcBef>
              <a:buChar char="»"/>
              <a:defRPr sz="2700">
                <a:solidFill>
                  <a:schemeClr val="tx1"/>
                </a:solidFill>
                <a:latin typeface="Arial" charset="0"/>
                <a:ea typeface="ＭＳ Ｐゴシック" pitchFamily="34" charset="-128"/>
              </a:defRPr>
            </a:lvl5pPr>
            <a:lvl6pPr marL="3186791" indent="-299953" defTabSz="909379" eaLnBrk="0" fontAlgn="base" hangingPunct="0">
              <a:spcBef>
                <a:spcPct val="20000"/>
              </a:spcBef>
              <a:spcAft>
                <a:spcPct val="0"/>
              </a:spcAft>
              <a:buChar char="»"/>
              <a:defRPr sz="2700">
                <a:solidFill>
                  <a:schemeClr val="tx1"/>
                </a:solidFill>
                <a:latin typeface="Arial" charset="0"/>
                <a:ea typeface="ＭＳ Ｐゴシック" pitchFamily="34" charset="-128"/>
              </a:defRPr>
            </a:lvl6pPr>
            <a:lvl7pPr marL="3643859" indent="-299953" defTabSz="909379" eaLnBrk="0" fontAlgn="base" hangingPunct="0">
              <a:spcBef>
                <a:spcPct val="20000"/>
              </a:spcBef>
              <a:spcAft>
                <a:spcPct val="0"/>
              </a:spcAft>
              <a:buChar char="»"/>
              <a:defRPr sz="2700">
                <a:solidFill>
                  <a:schemeClr val="tx1"/>
                </a:solidFill>
                <a:latin typeface="Arial" charset="0"/>
                <a:ea typeface="ＭＳ Ｐゴシック" pitchFamily="34" charset="-128"/>
              </a:defRPr>
            </a:lvl7pPr>
            <a:lvl8pPr marL="4100929" indent="-299953" defTabSz="909379" eaLnBrk="0" fontAlgn="base" hangingPunct="0">
              <a:spcBef>
                <a:spcPct val="20000"/>
              </a:spcBef>
              <a:spcAft>
                <a:spcPct val="0"/>
              </a:spcAft>
              <a:buChar char="»"/>
              <a:defRPr sz="2700">
                <a:solidFill>
                  <a:schemeClr val="tx1"/>
                </a:solidFill>
                <a:latin typeface="Arial" charset="0"/>
                <a:ea typeface="ＭＳ Ｐゴシック" pitchFamily="34" charset="-128"/>
              </a:defRPr>
            </a:lvl8pPr>
            <a:lvl9pPr marL="4558000" indent="-299953" defTabSz="909379" eaLnBrk="0" fontAlgn="base" hangingPunct="0">
              <a:spcBef>
                <a:spcPct val="20000"/>
              </a:spcBef>
              <a:spcAft>
                <a:spcPct val="0"/>
              </a:spcAft>
              <a:buChar char="»"/>
              <a:defRPr sz="2700">
                <a:solidFill>
                  <a:schemeClr val="tx1"/>
                </a:solidFill>
                <a:latin typeface="Arial" charset="0"/>
                <a:ea typeface="ＭＳ Ｐゴシック" pitchFamily="34" charset="-128"/>
              </a:defRPr>
            </a:lvl9pPr>
          </a:lstStyle>
          <a:p>
            <a:fld id="{9E56D000-826A-482E-8FFA-92E0C6DE5C46}" type="slidenum">
              <a:rPr lang="en-US" altLang="en-US" smtClean="0"/>
              <a:pPr/>
              <a:t>4</a:t>
            </a:fld>
            <a:endParaRPr lang="en-US" altLang="en-US"/>
          </a:p>
        </p:txBody>
      </p:sp>
      <p:pic>
        <p:nvPicPr>
          <p:cNvPr id="27653"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985251" y="2128840"/>
            <a:ext cx="2895601" cy="263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3"/>
          <p:cNvSpPr>
            <a:spLocks noGrp="1"/>
          </p:cNvSpPr>
          <p:nvPr>
            <p:ph type="title"/>
          </p:nvPr>
        </p:nvSpPr>
        <p:spPr/>
        <p:txBody>
          <a:bodyPr/>
          <a:lstStyle/>
          <a:p>
            <a:r>
              <a:rPr lang="en-US" altLang="en-US" smtClean="0"/>
              <a:t>IOOS Certification</a:t>
            </a:r>
          </a:p>
        </p:txBody>
      </p:sp>
      <p:sp>
        <p:nvSpPr>
          <p:cNvPr id="34819" name="Content Placeholder 4"/>
          <p:cNvSpPr>
            <a:spLocks noGrp="1"/>
          </p:cNvSpPr>
          <p:nvPr>
            <p:ph idx="1"/>
          </p:nvPr>
        </p:nvSpPr>
        <p:spPr/>
        <p:txBody>
          <a:bodyPr/>
          <a:lstStyle/>
          <a:p>
            <a:pPr>
              <a:spcBef>
                <a:spcPts val="1998"/>
              </a:spcBef>
            </a:pPr>
            <a:r>
              <a:rPr lang="en-US" altLang="en-US" sz="3700"/>
              <a:t>For the </a:t>
            </a:r>
            <a:r>
              <a:rPr lang="en-US" altLang="en-US" sz="3700">
                <a:solidFill>
                  <a:srgbClr val="C00000"/>
                </a:solidFill>
              </a:rPr>
              <a:t>purposes of determining liability</a:t>
            </a:r>
            <a:r>
              <a:rPr lang="en-US" altLang="en-US" sz="3700"/>
              <a:t> “arising from the dissemination and use of observation data” a certified </a:t>
            </a:r>
            <a:r>
              <a:rPr lang="en-US" altLang="en-US" sz="3700">
                <a:solidFill>
                  <a:srgbClr val="C00000"/>
                </a:solidFill>
              </a:rPr>
              <a:t>RICE is considered part of NOAA</a:t>
            </a:r>
            <a:endParaRPr lang="en-US" altLang="en-US">
              <a:solidFill>
                <a:srgbClr val="C00000"/>
              </a:solidFill>
            </a:endParaRPr>
          </a:p>
        </p:txBody>
      </p:sp>
      <p:pic>
        <p:nvPicPr>
          <p:cNvPr id="34820" name="Picture 5" descr="C:\Users\Dave.Easter\Pictures\6858.strip.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494" y="1138237"/>
            <a:ext cx="11976312" cy="3742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ontent Placeholder 2"/>
          <p:cNvSpPr txBox="1">
            <a:spLocks/>
          </p:cNvSpPr>
          <p:nvPr/>
        </p:nvSpPr>
        <p:spPr bwMode="auto">
          <a:xfrm>
            <a:off x="304483" y="4872037"/>
            <a:ext cx="11773323"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789" tIns="60894" rIns="121789" bIns="60894"/>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a:lstStyle>
          <a:p>
            <a:pPr marL="0" indent="0">
              <a:buNone/>
              <a:defRPr/>
            </a:pPr>
            <a:r>
              <a:rPr lang="en-US" sz="3700" kern="0" dirty="0">
                <a:latin typeface="Calibri" pitchFamily="34" charset="0"/>
              </a:rPr>
              <a:t>Drivers:</a:t>
            </a:r>
          </a:p>
          <a:p>
            <a:pPr>
              <a:defRPr/>
            </a:pPr>
            <a:r>
              <a:rPr lang="en-US" sz="3700" kern="0" dirty="0">
                <a:latin typeface="Calibri" pitchFamily="34" charset="0"/>
              </a:rPr>
              <a:t>Certification is a requirement of ICOOS Act</a:t>
            </a:r>
          </a:p>
          <a:p>
            <a:pPr>
              <a:defRPr/>
            </a:pPr>
            <a:r>
              <a:rPr lang="en-US" sz="3700" dirty="0">
                <a:latin typeface="Calibri" panose="020F0502020204030204" pitchFamily="34" charset="0"/>
              </a:rPr>
              <a:t>Provides formal recognition to regional partners</a:t>
            </a:r>
          </a:p>
          <a:p>
            <a:pPr>
              <a:defRPr/>
            </a:pPr>
            <a:r>
              <a:rPr lang="en-US" sz="3700" dirty="0">
                <a:latin typeface="Calibri" panose="020F0502020204030204" pitchFamily="34" charset="0"/>
              </a:rPr>
              <a:t>Extends civil liability coverage for data </a:t>
            </a:r>
            <a:r>
              <a:rPr lang="en-US" sz="3700" dirty="0" smtClean="0">
                <a:latin typeface="Calibri" panose="020F0502020204030204" pitchFamily="34" charset="0"/>
              </a:rPr>
              <a:t>use</a:t>
            </a:r>
          </a:p>
          <a:p>
            <a:pPr>
              <a:defRPr/>
            </a:pPr>
            <a:r>
              <a:rPr lang="en-US" sz="3700" dirty="0" smtClean="0">
                <a:latin typeface="Calibri" panose="020F0502020204030204" pitchFamily="34" charset="0"/>
              </a:rPr>
              <a:t>We believe it is a good thing</a:t>
            </a:r>
            <a:endParaRPr lang="en-US" sz="3700" dirty="0">
              <a:latin typeface="Calibri" panose="020F0502020204030204" pitchFamily="34" charset="0"/>
            </a:endParaRPr>
          </a:p>
          <a:p>
            <a:pPr marL="0" indent="0">
              <a:buNone/>
              <a:defRPr/>
            </a:pPr>
            <a:endParaRPr lang="en-US" sz="3700" kern="0" dirty="0">
              <a:latin typeface="Calibri" pitchFamily="34" charset="0"/>
            </a:endParaRPr>
          </a:p>
        </p:txBody>
      </p:sp>
    </p:spTree>
    <p:extLst>
      <p:ext uri="{BB962C8B-B14F-4D97-AF65-F5344CB8AC3E}">
        <p14:creationId xmlns:p14="http://schemas.microsoft.com/office/powerpoint/2010/main" val="378286074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Cut to the Chase - Five Key Points</a:t>
            </a:r>
            <a:endParaRPr lang="en-US" dirty="0"/>
          </a:p>
        </p:txBody>
      </p:sp>
      <p:sp>
        <p:nvSpPr>
          <p:cNvPr id="33794" name="Slide Number Placeholder 4"/>
          <p:cNvSpPr>
            <a:spLocks noGrp="1"/>
          </p:cNvSpPr>
          <p:nvPr>
            <p:ph type="sldNum" sz="quarter" idx="12"/>
          </p:nvPr>
        </p:nvSpPr>
        <p:spPr/>
        <p:txBody>
          <a:bodyPr/>
          <a:lstStyle>
            <a:lvl1pPr eaLnBrk="0" hangingPunct="0">
              <a:spcBef>
                <a:spcPct val="20000"/>
              </a:spcBef>
              <a:buChar char="•"/>
              <a:defRPr sz="4300">
                <a:solidFill>
                  <a:schemeClr val="tx1"/>
                </a:solidFill>
                <a:latin typeface="Arial" charset="0"/>
                <a:ea typeface="ＭＳ Ｐゴシック" pitchFamily="1" charset="-128"/>
              </a:defRPr>
            </a:lvl1pPr>
            <a:lvl2pPr marL="989535" indent="-380590" eaLnBrk="0" hangingPunct="0">
              <a:spcBef>
                <a:spcPct val="20000"/>
              </a:spcBef>
              <a:buChar char="–"/>
              <a:defRPr sz="3700">
                <a:solidFill>
                  <a:schemeClr val="tx1"/>
                </a:solidFill>
                <a:latin typeface="Arial" charset="0"/>
                <a:ea typeface="ＭＳ Ｐゴシック" pitchFamily="1" charset="-128"/>
              </a:defRPr>
            </a:lvl2pPr>
            <a:lvl3pPr marL="1522362" indent="-304472" eaLnBrk="0" hangingPunct="0">
              <a:spcBef>
                <a:spcPct val="20000"/>
              </a:spcBef>
              <a:buChar char="•"/>
              <a:defRPr sz="3200">
                <a:solidFill>
                  <a:schemeClr val="tx1"/>
                </a:solidFill>
                <a:latin typeface="Arial" charset="0"/>
                <a:ea typeface="ＭＳ Ｐゴシック" pitchFamily="1" charset="-128"/>
              </a:defRPr>
            </a:lvl3pPr>
            <a:lvl4pPr marL="2131306" indent="-304472" eaLnBrk="0" hangingPunct="0">
              <a:spcBef>
                <a:spcPct val="20000"/>
              </a:spcBef>
              <a:buChar char="–"/>
              <a:defRPr sz="2700">
                <a:solidFill>
                  <a:schemeClr val="tx1"/>
                </a:solidFill>
                <a:latin typeface="Arial" charset="0"/>
                <a:ea typeface="ＭＳ Ｐゴシック" pitchFamily="1" charset="-128"/>
              </a:defRPr>
            </a:lvl4pPr>
            <a:lvl5pPr marL="2740251" indent="-304472" eaLnBrk="0" hangingPunct="0">
              <a:spcBef>
                <a:spcPct val="20000"/>
              </a:spcBef>
              <a:buChar char="»"/>
              <a:defRPr sz="2700">
                <a:solidFill>
                  <a:schemeClr val="tx1"/>
                </a:solidFill>
                <a:latin typeface="Arial" charset="0"/>
                <a:ea typeface="ＭＳ Ｐゴシック" pitchFamily="1" charset="-128"/>
              </a:defRPr>
            </a:lvl5pPr>
            <a:lvl6pPr marL="3349196" indent="-304472" eaLnBrk="0" fontAlgn="base" hangingPunct="0">
              <a:spcBef>
                <a:spcPct val="20000"/>
              </a:spcBef>
              <a:spcAft>
                <a:spcPct val="0"/>
              </a:spcAft>
              <a:buChar char="»"/>
              <a:defRPr sz="2700">
                <a:solidFill>
                  <a:schemeClr val="tx1"/>
                </a:solidFill>
                <a:latin typeface="Arial" charset="0"/>
                <a:ea typeface="ＭＳ Ｐゴシック" pitchFamily="1" charset="-128"/>
              </a:defRPr>
            </a:lvl6pPr>
            <a:lvl7pPr marL="3958140" indent="-304472" eaLnBrk="0" fontAlgn="base" hangingPunct="0">
              <a:spcBef>
                <a:spcPct val="20000"/>
              </a:spcBef>
              <a:spcAft>
                <a:spcPct val="0"/>
              </a:spcAft>
              <a:buChar char="»"/>
              <a:defRPr sz="2700">
                <a:solidFill>
                  <a:schemeClr val="tx1"/>
                </a:solidFill>
                <a:latin typeface="Arial" charset="0"/>
                <a:ea typeface="ＭＳ Ｐゴシック" pitchFamily="1" charset="-128"/>
              </a:defRPr>
            </a:lvl7pPr>
            <a:lvl8pPr marL="4567085" indent="-304472" eaLnBrk="0" fontAlgn="base" hangingPunct="0">
              <a:spcBef>
                <a:spcPct val="20000"/>
              </a:spcBef>
              <a:spcAft>
                <a:spcPct val="0"/>
              </a:spcAft>
              <a:buChar char="»"/>
              <a:defRPr sz="2700">
                <a:solidFill>
                  <a:schemeClr val="tx1"/>
                </a:solidFill>
                <a:latin typeface="Arial" charset="0"/>
                <a:ea typeface="ＭＳ Ｐゴシック" pitchFamily="1" charset="-128"/>
              </a:defRPr>
            </a:lvl8pPr>
            <a:lvl9pPr marL="5176030" indent="-304472" eaLnBrk="0" fontAlgn="base" hangingPunct="0">
              <a:spcBef>
                <a:spcPct val="20000"/>
              </a:spcBef>
              <a:spcAft>
                <a:spcPct val="0"/>
              </a:spcAft>
              <a:buChar char="»"/>
              <a:defRPr sz="2700">
                <a:solidFill>
                  <a:schemeClr val="tx1"/>
                </a:solidFill>
                <a:latin typeface="Arial" charset="0"/>
                <a:ea typeface="ＭＳ Ｐゴシック" pitchFamily="1" charset="-128"/>
              </a:defRPr>
            </a:lvl9pPr>
          </a:lstStyle>
          <a:p>
            <a:fld id="{6D09F164-6468-434E-9832-035050B44C10}" type="slidenum">
              <a:rPr lang="en-US" altLang="en-US" smtClean="0"/>
              <a:pPr/>
              <a:t>6</a:t>
            </a:fld>
            <a:endParaRPr lang="en-US" altLang="en-US"/>
          </a:p>
        </p:txBody>
      </p:sp>
      <p:sp>
        <p:nvSpPr>
          <p:cNvPr id="33795" name="Content Placeholder 5"/>
          <p:cNvSpPr>
            <a:spLocks noGrp="1"/>
          </p:cNvSpPr>
          <p:nvPr>
            <p:ph idx="4294967295"/>
          </p:nvPr>
        </p:nvSpPr>
        <p:spPr>
          <a:xfrm>
            <a:off x="0" y="1116013"/>
            <a:ext cx="7029450" cy="7083425"/>
          </a:xfrm>
        </p:spPr>
        <p:txBody>
          <a:bodyPr/>
          <a:lstStyle/>
          <a:p>
            <a:pPr marL="685063" indent="-685063">
              <a:spcAft>
                <a:spcPts val="1598"/>
              </a:spcAft>
              <a:buFontTx/>
              <a:buAutoNum type="arabicPeriod"/>
            </a:pPr>
            <a:r>
              <a:rPr lang="en-US" altLang="en-US" sz="3700" dirty="0">
                <a:latin typeface="Calibri" pitchFamily="34" charset="0"/>
              </a:rPr>
              <a:t>Establishes minimum criteria for how a RICE operates</a:t>
            </a:r>
          </a:p>
          <a:p>
            <a:pPr marL="685063" indent="-685063">
              <a:spcAft>
                <a:spcPts val="1598"/>
              </a:spcAft>
              <a:buFontTx/>
              <a:buAutoNum type="arabicPeriod"/>
            </a:pPr>
            <a:r>
              <a:rPr lang="en-US" altLang="en-US" sz="3700" dirty="0">
                <a:latin typeface="Calibri" pitchFamily="34" charset="0"/>
              </a:rPr>
              <a:t>RICE = RA</a:t>
            </a:r>
          </a:p>
          <a:p>
            <a:pPr marL="685063" indent="-685063">
              <a:spcAft>
                <a:spcPts val="799"/>
              </a:spcAft>
              <a:buFontTx/>
              <a:buAutoNum type="arabicPeriod"/>
            </a:pPr>
            <a:r>
              <a:rPr lang="en-US" altLang="en-US" sz="3700" dirty="0">
                <a:latin typeface="Calibri" pitchFamily="34" charset="0"/>
              </a:rPr>
              <a:t>Civil liability applies to observation </a:t>
            </a:r>
            <a:r>
              <a:rPr lang="en-US" altLang="en-US" sz="3700" dirty="0" smtClean="0">
                <a:latin typeface="Calibri" pitchFamily="34" charset="0"/>
              </a:rPr>
              <a:t>data</a:t>
            </a:r>
          </a:p>
          <a:p>
            <a:pPr marL="685063" indent="-685063">
              <a:spcAft>
                <a:spcPts val="799"/>
              </a:spcAft>
              <a:buFontTx/>
              <a:buAutoNum type="arabicPeriod"/>
            </a:pPr>
            <a:r>
              <a:rPr lang="en-US" altLang="en-US" sz="3700" dirty="0" smtClean="0">
                <a:latin typeface="Calibri" pitchFamily="34" charset="0"/>
              </a:rPr>
              <a:t>Certification </a:t>
            </a:r>
            <a:r>
              <a:rPr lang="en-US" altLang="en-US" sz="3700" dirty="0">
                <a:latin typeface="Calibri" pitchFamily="34" charset="0"/>
              </a:rPr>
              <a:t>is not connected to funding</a:t>
            </a:r>
          </a:p>
          <a:p>
            <a:pPr marL="685063" indent="-685063">
              <a:spcAft>
                <a:spcPts val="1598"/>
              </a:spcAft>
              <a:buFontTx/>
              <a:buAutoNum type="arabicPeriod"/>
            </a:pPr>
            <a:r>
              <a:rPr lang="en-US" altLang="en-US" sz="3700" dirty="0">
                <a:latin typeface="Calibri" pitchFamily="34" charset="0"/>
              </a:rPr>
              <a:t>Avoids being prescriptive when possible</a:t>
            </a:r>
          </a:p>
        </p:txBody>
      </p:sp>
      <p:pic>
        <p:nvPicPr>
          <p:cNvPr id="33796" name="Picture 12" descr="C:\Users\Dave.Easter\Pictures\Picture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36563" y="1141810"/>
            <a:ext cx="4505917" cy="70580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7" name="TextBox 3"/>
          <p:cNvSpPr txBox="1">
            <a:spLocks noChangeArrowheads="1"/>
          </p:cNvSpPr>
          <p:nvPr/>
        </p:nvSpPr>
        <p:spPr bwMode="auto">
          <a:xfrm>
            <a:off x="7569773" y="2262474"/>
            <a:ext cx="4203550" cy="1270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789" tIns="60894" rIns="121789" bIns="60894">
            <a:spAutoFit/>
          </a:bodyPr>
          <a:lstStyle>
            <a:lvl1pPr eaLnBrk="0" hangingPunct="0">
              <a:spcBef>
                <a:spcPct val="20000"/>
              </a:spcBef>
              <a:buChar char="•"/>
              <a:defRPr sz="3200">
                <a:solidFill>
                  <a:schemeClr val="tx1"/>
                </a:solidFill>
                <a:latin typeface="Arial" charset="0"/>
                <a:ea typeface="ＭＳ Ｐゴシック" pitchFamily="1" charset="-128"/>
              </a:defRPr>
            </a:lvl1pPr>
            <a:lvl2pPr marL="742950" indent="-285750" eaLnBrk="0" hangingPunct="0">
              <a:spcBef>
                <a:spcPct val="20000"/>
              </a:spcBef>
              <a:buChar char="–"/>
              <a:defRPr sz="2800">
                <a:solidFill>
                  <a:schemeClr val="tx1"/>
                </a:solidFill>
                <a:latin typeface="Arial" charset="0"/>
                <a:ea typeface="ＭＳ Ｐゴシック" pitchFamily="1" charset="-128"/>
              </a:defRPr>
            </a:lvl2pPr>
            <a:lvl3pPr marL="1143000" indent="-228600" eaLnBrk="0" hangingPunct="0">
              <a:spcBef>
                <a:spcPct val="20000"/>
              </a:spcBef>
              <a:buChar char="•"/>
              <a:defRPr sz="2400">
                <a:solidFill>
                  <a:schemeClr val="tx1"/>
                </a:solidFill>
                <a:latin typeface="Arial" charset="0"/>
                <a:ea typeface="ＭＳ Ｐゴシック" pitchFamily="1" charset="-128"/>
              </a:defRPr>
            </a:lvl3pPr>
            <a:lvl4pPr marL="1600200" indent="-228600" eaLnBrk="0" hangingPunct="0">
              <a:spcBef>
                <a:spcPct val="20000"/>
              </a:spcBef>
              <a:buChar char="–"/>
              <a:defRPr sz="2000">
                <a:solidFill>
                  <a:schemeClr val="tx1"/>
                </a:solidFill>
                <a:latin typeface="Arial" charset="0"/>
                <a:ea typeface="ＭＳ Ｐゴシック" pitchFamily="1" charset="-128"/>
              </a:defRPr>
            </a:lvl4pPr>
            <a:lvl5pPr marL="2057400" indent="-228600" eaLnBrk="0" hangingPunct="0">
              <a:spcBef>
                <a:spcPct val="20000"/>
              </a:spcBef>
              <a:buChar char="»"/>
              <a:defRPr sz="2000">
                <a:solidFill>
                  <a:schemeClr val="tx1"/>
                </a:solidFill>
                <a:latin typeface="Arial" charset="0"/>
                <a:ea typeface="ＭＳ Ｐゴシック" pitchFamily="1"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1"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1"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1"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1" charset="-128"/>
              </a:defRPr>
            </a:lvl9pPr>
          </a:lstStyle>
          <a:p>
            <a:pPr eaLnBrk="1" hangingPunct="1">
              <a:spcBef>
                <a:spcPct val="0"/>
              </a:spcBef>
              <a:buFontTx/>
              <a:buNone/>
            </a:pPr>
            <a:r>
              <a:rPr lang="en-US" altLang="en-US" sz="3700" b="1">
                <a:solidFill>
                  <a:srgbClr val="000000"/>
                </a:solidFill>
                <a:latin typeface="Arial Rounded MT Bold" pitchFamily="34" charset="0"/>
                <a:cs typeface="Arial" charset="0"/>
              </a:rPr>
              <a:t>RICE CERTIFICATION</a:t>
            </a:r>
          </a:p>
        </p:txBody>
      </p:sp>
    </p:spTree>
    <p:extLst>
      <p:ext uri="{BB962C8B-B14F-4D97-AF65-F5344CB8AC3E}">
        <p14:creationId xmlns:p14="http://schemas.microsoft.com/office/powerpoint/2010/main" val="241033603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8965" y="110005"/>
            <a:ext cx="10961370" cy="811953"/>
          </a:xfrm>
        </p:spPr>
        <p:txBody>
          <a:bodyPr/>
          <a:lstStyle/>
          <a:p>
            <a:r>
              <a:rPr lang="en-US" smtClean="0"/>
              <a:t>Approach</a:t>
            </a:r>
            <a:endParaRPr lang="en-US" dirty="0"/>
          </a:p>
        </p:txBody>
      </p:sp>
      <p:sp>
        <p:nvSpPr>
          <p:cNvPr id="7170" name="Content Placeholder 5"/>
          <p:cNvSpPr>
            <a:spLocks noGrp="1"/>
          </p:cNvSpPr>
          <p:nvPr>
            <p:ph idx="1"/>
          </p:nvPr>
        </p:nvSpPr>
        <p:spPr/>
        <p:txBody>
          <a:bodyPr/>
          <a:lstStyle/>
          <a:p>
            <a:pPr marL="0" indent="0">
              <a:buNone/>
              <a:defRPr/>
            </a:pPr>
            <a:r>
              <a:rPr lang="en-US" sz="3700" b="1" smtClean="0">
                <a:solidFill>
                  <a:srgbClr val="FF0000"/>
                </a:solidFill>
                <a:latin typeface="Calibri" pitchFamily="34" charset="0"/>
              </a:rPr>
              <a:t>Credible</a:t>
            </a:r>
            <a:r>
              <a:rPr lang="en-US" sz="3700" smtClean="0">
                <a:solidFill>
                  <a:srgbClr val="002060"/>
                </a:solidFill>
                <a:latin typeface="Calibri" pitchFamily="34" charset="0"/>
              </a:rPr>
              <a:t> </a:t>
            </a:r>
            <a:r>
              <a:rPr lang="en-US" sz="3700" smtClean="0">
                <a:latin typeface="Calibri" pitchFamily="34" charset="0"/>
              </a:rPr>
              <a:t>– </a:t>
            </a:r>
            <a:r>
              <a:rPr lang="en-US" smtClean="0">
                <a:latin typeface="Calibri" pitchFamily="34" charset="0"/>
              </a:rPr>
              <a:t>recognize NOAA’s responsibility for ensuring data quality and assumption of liability risk</a:t>
            </a:r>
          </a:p>
          <a:p>
            <a:pPr marL="0" indent="0">
              <a:buNone/>
              <a:defRPr/>
            </a:pPr>
            <a:r>
              <a:rPr lang="en-US" sz="3700" b="1" smtClean="0">
                <a:solidFill>
                  <a:srgbClr val="FF0000"/>
                </a:solidFill>
                <a:latin typeface="Calibri" pitchFamily="34" charset="0"/>
              </a:rPr>
              <a:t>Reasonable</a:t>
            </a:r>
            <a:r>
              <a:rPr lang="en-US" b="1" smtClean="0">
                <a:solidFill>
                  <a:srgbClr val="002060"/>
                </a:solidFill>
                <a:latin typeface="Calibri" pitchFamily="34" charset="0"/>
              </a:rPr>
              <a:t> </a:t>
            </a:r>
            <a:r>
              <a:rPr lang="en-US" smtClean="0">
                <a:latin typeface="Calibri" pitchFamily="34" charset="0"/>
              </a:rPr>
              <a:t>– develop program guidelines in accordance with RA capabilities as supported by Program Office funding</a:t>
            </a:r>
          </a:p>
          <a:p>
            <a:pPr marL="0" indent="0">
              <a:buNone/>
              <a:defRPr/>
            </a:pPr>
            <a:r>
              <a:rPr lang="en-US" smtClean="0">
                <a:solidFill>
                  <a:srgbClr val="002060"/>
                </a:solidFill>
                <a:latin typeface="Calibri" pitchFamily="34" charset="0"/>
              </a:rPr>
              <a:t> </a:t>
            </a:r>
          </a:p>
          <a:p>
            <a:pPr marL="685063" indent="-685063">
              <a:spcAft>
                <a:spcPts val="1598"/>
              </a:spcAft>
              <a:buFontTx/>
              <a:buAutoNum type="arabicPeriod"/>
              <a:defRPr/>
            </a:pPr>
            <a:r>
              <a:rPr lang="en-US" altLang="en-US" sz="3700" smtClean="0">
                <a:latin typeface="Calibri" pitchFamily="34" charset="0"/>
              </a:rPr>
              <a:t>A stand-alone process</a:t>
            </a:r>
          </a:p>
          <a:p>
            <a:pPr marL="685063" indent="-685063">
              <a:spcAft>
                <a:spcPts val="1598"/>
              </a:spcAft>
              <a:buFontTx/>
              <a:buAutoNum type="arabicPeriod"/>
              <a:defRPr/>
            </a:pPr>
            <a:r>
              <a:rPr lang="en-US" altLang="en-US" sz="3700" smtClean="0">
                <a:latin typeface="Calibri" pitchFamily="34" charset="0"/>
              </a:rPr>
              <a:t>Take advantage of existing documents &amp; resources</a:t>
            </a:r>
          </a:p>
          <a:p>
            <a:pPr marL="685063" indent="-685063">
              <a:spcAft>
                <a:spcPts val="1598"/>
              </a:spcAft>
              <a:buFontTx/>
              <a:buAutoNum type="arabicPeriod"/>
              <a:defRPr/>
            </a:pPr>
            <a:r>
              <a:rPr lang="en-US" altLang="en-US" sz="3700" smtClean="0">
                <a:latin typeface="Calibri" pitchFamily="34" charset="0"/>
              </a:rPr>
              <a:t>Applicants will have to create some new documents</a:t>
            </a:r>
            <a:endParaRPr lang="en-US" altLang="en-US" sz="3700" dirty="0">
              <a:latin typeface="Calibri" pitchFamily="34" charset="0"/>
            </a:endParaRPr>
          </a:p>
        </p:txBody>
      </p:sp>
      <p:sp>
        <p:nvSpPr>
          <p:cNvPr id="36867" name="Slide Number Placeholder 4"/>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4300">
                <a:solidFill>
                  <a:schemeClr val="tx1"/>
                </a:solidFill>
                <a:latin typeface="Arial" charset="0"/>
                <a:ea typeface="ＭＳ Ｐゴシック" pitchFamily="1" charset="-128"/>
              </a:defRPr>
            </a:lvl1pPr>
            <a:lvl2pPr marL="989535" indent="-380590" eaLnBrk="0" hangingPunct="0">
              <a:spcBef>
                <a:spcPct val="20000"/>
              </a:spcBef>
              <a:buChar char="–"/>
              <a:defRPr sz="3700">
                <a:solidFill>
                  <a:schemeClr val="tx1"/>
                </a:solidFill>
                <a:latin typeface="Arial" charset="0"/>
                <a:ea typeface="ＭＳ Ｐゴシック" pitchFamily="1" charset="-128"/>
              </a:defRPr>
            </a:lvl2pPr>
            <a:lvl3pPr marL="1522362" indent="-304472" eaLnBrk="0" hangingPunct="0">
              <a:spcBef>
                <a:spcPct val="20000"/>
              </a:spcBef>
              <a:buChar char="•"/>
              <a:defRPr sz="3200">
                <a:solidFill>
                  <a:schemeClr val="tx1"/>
                </a:solidFill>
                <a:latin typeface="Arial" charset="0"/>
                <a:ea typeface="ＭＳ Ｐゴシック" pitchFamily="1" charset="-128"/>
              </a:defRPr>
            </a:lvl3pPr>
            <a:lvl4pPr marL="2131306" indent="-304472" eaLnBrk="0" hangingPunct="0">
              <a:spcBef>
                <a:spcPct val="20000"/>
              </a:spcBef>
              <a:buChar char="–"/>
              <a:defRPr sz="2700">
                <a:solidFill>
                  <a:schemeClr val="tx1"/>
                </a:solidFill>
                <a:latin typeface="Arial" charset="0"/>
                <a:ea typeface="ＭＳ Ｐゴシック" pitchFamily="1" charset="-128"/>
              </a:defRPr>
            </a:lvl4pPr>
            <a:lvl5pPr marL="2740251" indent="-304472" eaLnBrk="0" hangingPunct="0">
              <a:spcBef>
                <a:spcPct val="20000"/>
              </a:spcBef>
              <a:buChar char="»"/>
              <a:defRPr sz="2700">
                <a:solidFill>
                  <a:schemeClr val="tx1"/>
                </a:solidFill>
                <a:latin typeface="Arial" charset="0"/>
                <a:ea typeface="ＭＳ Ｐゴシック" pitchFamily="1" charset="-128"/>
              </a:defRPr>
            </a:lvl5pPr>
            <a:lvl6pPr marL="3349196" indent="-304472" eaLnBrk="0" fontAlgn="base" hangingPunct="0">
              <a:spcBef>
                <a:spcPct val="20000"/>
              </a:spcBef>
              <a:spcAft>
                <a:spcPct val="0"/>
              </a:spcAft>
              <a:buChar char="»"/>
              <a:defRPr sz="2700">
                <a:solidFill>
                  <a:schemeClr val="tx1"/>
                </a:solidFill>
                <a:latin typeface="Arial" charset="0"/>
                <a:ea typeface="ＭＳ Ｐゴシック" pitchFamily="1" charset="-128"/>
              </a:defRPr>
            </a:lvl6pPr>
            <a:lvl7pPr marL="3958140" indent="-304472" eaLnBrk="0" fontAlgn="base" hangingPunct="0">
              <a:spcBef>
                <a:spcPct val="20000"/>
              </a:spcBef>
              <a:spcAft>
                <a:spcPct val="0"/>
              </a:spcAft>
              <a:buChar char="»"/>
              <a:defRPr sz="2700">
                <a:solidFill>
                  <a:schemeClr val="tx1"/>
                </a:solidFill>
                <a:latin typeface="Arial" charset="0"/>
                <a:ea typeface="ＭＳ Ｐゴシック" pitchFamily="1" charset="-128"/>
              </a:defRPr>
            </a:lvl7pPr>
            <a:lvl8pPr marL="4567085" indent="-304472" eaLnBrk="0" fontAlgn="base" hangingPunct="0">
              <a:spcBef>
                <a:spcPct val="20000"/>
              </a:spcBef>
              <a:spcAft>
                <a:spcPct val="0"/>
              </a:spcAft>
              <a:buChar char="»"/>
              <a:defRPr sz="2700">
                <a:solidFill>
                  <a:schemeClr val="tx1"/>
                </a:solidFill>
                <a:latin typeface="Arial" charset="0"/>
                <a:ea typeface="ＭＳ Ｐゴシック" pitchFamily="1" charset="-128"/>
              </a:defRPr>
            </a:lvl8pPr>
            <a:lvl9pPr marL="5176030" indent="-304472" eaLnBrk="0" fontAlgn="base" hangingPunct="0">
              <a:spcBef>
                <a:spcPct val="20000"/>
              </a:spcBef>
              <a:spcAft>
                <a:spcPct val="0"/>
              </a:spcAft>
              <a:buChar char="»"/>
              <a:defRPr sz="2700">
                <a:solidFill>
                  <a:schemeClr val="tx1"/>
                </a:solidFill>
                <a:latin typeface="Arial" charset="0"/>
                <a:ea typeface="ＭＳ Ｐゴシック" pitchFamily="1" charset="-128"/>
              </a:defRPr>
            </a:lvl9pPr>
          </a:lstStyle>
          <a:p>
            <a:pPr eaLnBrk="1" fontAlgn="base" hangingPunct="1">
              <a:spcBef>
                <a:spcPct val="0"/>
              </a:spcBef>
              <a:spcAft>
                <a:spcPct val="0"/>
              </a:spcAft>
              <a:buFontTx/>
              <a:buNone/>
              <a:defRPr/>
            </a:pPr>
            <a:fld id="{A6AC7451-0ACF-4B9E-85EA-65DB7E8673E3}" type="slidenum">
              <a:rPr lang="en-US" altLang="en-US" sz="1900" smtClean="0">
                <a:solidFill>
                  <a:srgbClr val="FFFFFF"/>
                </a:solidFill>
              </a:rPr>
              <a:pPr eaLnBrk="1" fontAlgn="base" hangingPunct="1">
                <a:spcBef>
                  <a:spcPct val="0"/>
                </a:spcBef>
                <a:spcAft>
                  <a:spcPct val="0"/>
                </a:spcAft>
                <a:buFontTx/>
                <a:buNone/>
                <a:defRPr/>
              </a:pPr>
              <a:t>7</a:t>
            </a:fld>
            <a:endParaRPr lang="en-US" altLang="en-US" sz="1900">
              <a:solidFill>
                <a:srgbClr val="FFFFFF"/>
              </a:solidFill>
            </a:endParaRPr>
          </a:p>
        </p:txBody>
      </p:sp>
    </p:spTree>
    <p:extLst>
      <p:ext uri="{BB962C8B-B14F-4D97-AF65-F5344CB8AC3E}">
        <p14:creationId xmlns:p14="http://schemas.microsoft.com/office/powerpoint/2010/main" val="30370883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US IOOS Program Office: DMAC Focus	</a:t>
            </a:r>
            <a:endParaRPr lang="en-US" dirty="0"/>
          </a:p>
        </p:txBody>
      </p:sp>
      <p:sp>
        <p:nvSpPr>
          <p:cNvPr id="6" name="Rectangle 5"/>
          <p:cNvSpPr/>
          <p:nvPr/>
        </p:nvSpPr>
        <p:spPr>
          <a:xfrm>
            <a:off x="608966" y="3146319"/>
            <a:ext cx="2594586" cy="491930"/>
          </a:xfrm>
          <a:prstGeom prst="rect">
            <a:avLst/>
          </a:prstGeom>
        </p:spPr>
        <p:txBody>
          <a:bodyPr wrap="none" lIns="121789" tIns="60894" rIns="121789" bIns="60894">
            <a:spAutoFit/>
          </a:bodyPr>
          <a:lstStyle/>
          <a:p>
            <a:r>
              <a:rPr lang="en-US" dirty="0" smtClean="0"/>
              <a:t>Technical </a:t>
            </a:r>
            <a:r>
              <a:rPr lang="en-US" dirty="0"/>
              <a:t>solutions</a:t>
            </a:r>
          </a:p>
        </p:txBody>
      </p:sp>
      <p:grpSp>
        <p:nvGrpSpPr>
          <p:cNvPr id="15" name="Group 14"/>
          <p:cNvGrpSpPr/>
          <p:nvPr/>
        </p:nvGrpSpPr>
        <p:grpSpPr>
          <a:xfrm>
            <a:off x="8119532" y="4465745"/>
            <a:ext cx="3800943" cy="2885404"/>
            <a:chOff x="6095999" y="3987284"/>
            <a:chExt cx="2853680" cy="2166309"/>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0" y="3987284"/>
              <a:ext cx="2808085" cy="2076450"/>
            </a:xfrm>
            <a:prstGeom prst="rect">
              <a:avLst/>
            </a:prstGeom>
          </p:spPr>
        </p:pic>
        <p:sp>
          <p:nvSpPr>
            <p:cNvPr id="5" name="Rectangle 4">
              <a:hlinkClick r:id="rId4"/>
            </p:cNvPr>
            <p:cNvSpPr/>
            <p:nvPr/>
          </p:nvSpPr>
          <p:spPr>
            <a:xfrm rot="16200000">
              <a:off x="7862902" y="5066372"/>
              <a:ext cx="2000250" cy="173305"/>
            </a:xfrm>
            <a:prstGeom prst="rect">
              <a:avLst/>
            </a:prstGeom>
          </p:spPr>
          <p:txBody>
            <a:bodyPr wrap="square">
              <a:spAutoFit/>
            </a:bodyPr>
            <a:lstStyle/>
            <a:p>
              <a:r>
                <a:rPr lang="en-US" sz="900" dirty="0">
                  <a:hlinkClick r:id="rId4"/>
                </a:rPr>
                <a:t>Image courtesy steve-dale.net</a:t>
              </a:r>
              <a:endParaRPr lang="en-US" sz="900" dirty="0"/>
            </a:p>
          </p:txBody>
        </p:sp>
        <p:sp>
          <p:nvSpPr>
            <p:cNvPr id="7" name="Rectangle 6"/>
            <p:cNvSpPr/>
            <p:nvPr/>
          </p:nvSpPr>
          <p:spPr>
            <a:xfrm>
              <a:off x="6095999" y="5806983"/>
              <a:ext cx="2010577" cy="346610"/>
            </a:xfrm>
            <a:prstGeom prst="rect">
              <a:avLst/>
            </a:prstGeom>
          </p:spPr>
          <p:txBody>
            <a:bodyPr wrap="none">
              <a:spAutoFit/>
            </a:bodyPr>
            <a:lstStyle/>
            <a:p>
              <a:r>
                <a:rPr lang="en-US" dirty="0" smtClean="0"/>
                <a:t>Building community</a:t>
              </a:r>
              <a:endParaRPr lang="en-US" dirty="0"/>
            </a:p>
          </p:txBody>
        </p:sp>
      </p:grpSp>
      <p:grpSp>
        <p:nvGrpSpPr>
          <p:cNvPr id="14" name="Group 13"/>
          <p:cNvGrpSpPr/>
          <p:nvPr/>
        </p:nvGrpSpPr>
        <p:grpSpPr>
          <a:xfrm>
            <a:off x="4051309" y="3060367"/>
            <a:ext cx="3966730" cy="3398231"/>
            <a:chOff x="2819400" y="2514600"/>
            <a:chExt cx="2978150" cy="2551331"/>
          </a:xfrm>
        </p:grpSpPr>
        <p:pic>
          <p:nvPicPr>
            <p:cNvPr id="307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19400" y="2514600"/>
              <a:ext cx="2978150" cy="2011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p:cNvSpPr/>
            <p:nvPr/>
          </p:nvSpPr>
          <p:spPr>
            <a:xfrm>
              <a:off x="2819400" y="4419600"/>
              <a:ext cx="2751522" cy="646331"/>
            </a:xfrm>
            <a:prstGeom prst="rect">
              <a:avLst/>
            </a:prstGeom>
          </p:spPr>
          <p:txBody>
            <a:bodyPr wrap="none">
              <a:spAutoFit/>
            </a:bodyPr>
            <a:lstStyle/>
            <a:p>
              <a:r>
                <a:rPr lang="en-US" dirty="0" smtClean="0"/>
                <a:t>Implementation across the </a:t>
              </a:r>
            </a:p>
            <a:p>
              <a:r>
                <a:rPr lang="en-US" dirty="0" smtClean="0"/>
                <a:t>enterprise</a:t>
              </a:r>
              <a:endParaRPr lang="en-US" dirty="0"/>
            </a:p>
          </p:txBody>
        </p:sp>
      </p:grpSp>
      <p:grpSp>
        <p:nvGrpSpPr>
          <p:cNvPr id="11" name="Group 10"/>
          <p:cNvGrpSpPr/>
          <p:nvPr/>
        </p:nvGrpSpPr>
        <p:grpSpPr>
          <a:xfrm>
            <a:off x="55834" y="1486487"/>
            <a:ext cx="3902438" cy="3044691"/>
            <a:chOff x="41919" y="1116027"/>
            <a:chExt cx="2929881" cy="2285899"/>
          </a:xfrm>
        </p:grpSpPr>
        <p:pic>
          <p:nvPicPr>
            <p:cNvPr id="9" name="Picture 8"/>
            <p:cNvPicPr>
              <a:picLocks noChangeAspect="1"/>
            </p:cNvPicPr>
            <p:nvPr/>
          </p:nvPicPr>
          <p:blipFill rotWithShape="1">
            <a:blip r:embed="rId6">
              <a:extLst>
                <a:ext uri="{28A0092B-C50C-407E-A947-70E740481C1C}">
                  <a14:useLocalDpi xmlns:a14="http://schemas.microsoft.com/office/drawing/2010/main" val="0"/>
                </a:ext>
              </a:extLst>
            </a:blip>
            <a:srcRect l="6167" t="7409" r="5865" b="15964"/>
            <a:stretch/>
          </p:blipFill>
          <p:spPr>
            <a:xfrm>
              <a:off x="181607" y="1219200"/>
              <a:ext cx="2790193" cy="1836116"/>
            </a:xfrm>
            <a:prstGeom prst="rect">
              <a:avLst/>
            </a:prstGeom>
          </p:spPr>
        </p:pic>
        <p:sp>
          <p:nvSpPr>
            <p:cNvPr id="12" name="Rectangle 11">
              <a:hlinkClick r:id="rId4"/>
            </p:cNvPr>
            <p:cNvSpPr/>
            <p:nvPr/>
          </p:nvSpPr>
          <p:spPr>
            <a:xfrm rot="16200000">
              <a:off x="-871553" y="2029499"/>
              <a:ext cx="2000250" cy="173305"/>
            </a:xfrm>
            <a:prstGeom prst="rect">
              <a:avLst/>
            </a:prstGeom>
          </p:spPr>
          <p:txBody>
            <a:bodyPr wrap="square">
              <a:spAutoFit/>
            </a:bodyPr>
            <a:lstStyle/>
            <a:p>
              <a:r>
                <a:rPr lang="en-US" sz="900" dirty="0">
                  <a:hlinkClick r:id="rId7"/>
                </a:rPr>
                <a:t>Image courtesy proactive IT</a:t>
              </a:r>
              <a:endParaRPr lang="en-US" sz="900" dirty="0"/>
            </a:p>
          </p:txBody>
        </p:sp>
        <p:sp>
          <p:nvSpPr>
            <p:cNvPr id="13" name="Rectangle 12"/>
            <p:cNvSpPr/>
            <p:nvPr/>
          </p:nvSpPr>
          <p:spPr>
            <a:xfrm>
              <a:off x="181607" y="3055316"/>
              <a:ext cx="1900962" cy="346610"/>
            </a:xfrm>
            <a:prstGeom prst="rect">
              <a:avLst/>
            </a:prstGeom>
          </p:spPr>
          <p:txBody>
            <a:bodyPr wrap="none">
              <a:spAutoFit/>
            </a:bodyPr>
            <a:lstStyle/>
            <a:p>
              <a:r>
                <a:rPr lang="en-US" dirty="0" smtClean="0"/>
                <a:t>Technical solutions</a:t>
              </a:r>
              <a:endParaRPr lang="en-US" dirty="0"/>
            </a:p>
          </p:txBody>
        </p:sp>
      </p:grpSp>
      <p:sp>
        <p:nvSpPr>
          <p:cNvPr id="18" name="Slide Number Placeholder 17"/>
          <p:cNvSpPr>
            <a:spLocks noGrp="1"/>
          </p:cNvSpPr>
          <p:nvPr>
            <p:ph type="sldNum" sz="quarter" idx="12"/>
          </p:nvPr>
        </p:nvSpPr>
        <p:spPr/>
        <p:txBody>
          <a:bodyPr/>
          <a:lstStyle/>
          <a:p>
            <a:fld id="{9A13C43C-3FB9-44F3-A3D8-66DC46590349}" type="slidenum">
              <a:rPr lang="en-US" smtClean="0"/>
              <a:t>8</a:t>
            </a:fld>
            <a:endParaRPr lang="en-US"/>
          </a:p>
        </p:txBody>
      </p:sp>
      <p:sp>
        <p:nvSpPr>
          <p:cNvPr id="3" name="TextBox 2"/>
          <p:cNvSpPr txBox="1"/>
          <p:nvPr/>
        </p:nvSpPr>
        <p:spPr>
          <a:xfrm>
            <a:off x="8119534" y="7707610"/>
            <a:ext cx="1411564" cy="614912"/>
          </a:xfrm>
          <a:prstGeom prst="rect">
            <a:avLst/>
          </a:prstGeom>
          <a:noFill/>
        </p:spPr>
        <p:txBody>
          <a:bodyPr wrap="none" lIns="121789" tIns="60894" rIns="121789" bIns="60894" rtlCol="0">
            <a:spAutoFit/>
          </a:bodyPr>
          <a:lstStyle/>
          <a:p>
            <a:r>
              <a:rPr lang="en-US" sz="3200" b="1" i="1" u="sng" dirty="0">
                <a:solidFill>
                  <a:srgbClr val="C00000"/>
                </a:solidFill>
              </a:rPr>
              <a:t>People</a:t>
            </a:r>
            <a:endParaRPr lang="en-US" b="1" i="1" u="sng" dirty="0">
              <a:solidFill>
                <a:srgbClr val="C00000"/>
              </a:solidFill>
            </a:endParaRPr>
          </a:p>
        </p:txBody>
      </p:sp>
      <p:sp>
        <p:nvSpPr>
          <p:cNvPr id="19" name="TextBox 18"/>
          <p:cNvSpPr txBox="1"/>
          <p:nvPr/>
        </p:nvSpPr>
        <p:spPr>
          <a:xfrm>
            <a:off x="4051309" y="7707610"/>
            <a:ext cx="1515502" cy="614912"/>
          </a:xfrm>
          <a:prstGeom prst="rect">
            <a:avLst/>
          </a:prstGeom>
          <a:noFill/>
        </p:spPr>
        <p:txBody>
          <a:bodyPr wrap="none" lIns="121789" tIns="60894" rIns="121789" bIns="60894" rtlCol="0">
            <a:spAutoFit/>
          </a:bodyPr>
          <a:lstStyle/>
          <a:p>
            <a:r>
              <a:rPr lang="en-US" sz="3200" b="1" i="1" u="sng" dirty="0">
                <a:solidFill>
                  <a:srgbClr val="C00000"/>
                </a:solidFill>
              </a:rPr>
              <a:t>Process</a:t>
            </a:r>
          </a:p>
        </p:txBody>
      </p:sp>
      <p:sp>
        <p:nvSpPr>
          <p:cNvPr id="20" name="TextBox 19"/>
          <p:cNvSpPr txBox="1"/>
          <p:nvPr/>
        </p:nvSpPr>
        <p:spPr>
          <a:xfrm>
            <a:off x="202988" y="7707610"/>
            <a:ext cx="2158086" cy="614912"/>
          </a:xfrm>
          <a:prstGeom prst="rect">
            <a:avLst/>
          </a:prstGeom>
          <a:noFill/>
        </p:spPr>
        <p:txBody>
          <a:bodyPr wrap="none" lIns="121789" tIns="60894" rIns="121789" bIns="60894" rtlCol="0">
            <a:spAutoFit/>
          </a:bodyPr>
          <a:lstStyle/>
          <a:p>
            <a:r>
              <a:rPr lang="en-US" sz="3200" b="1" i="1" u="sng" dirty="0">
                <a:solidFill>
                  <a:srgbClr val="C00000"/>
                </a:solidFill>
              </a:rPr>
              <a:t>Technology</a:t>
            </a:r>
          </a:p>
        </p:txBody>
      </p:sp>
    </p:spTree>
    <p:extLst>
      <p:ext uri="{BB962C8B-B14F-4D97-AF65-F5344CB8AC3E}">
        <p14:creationId xmlns:p14="http://schemas.microsoft.com/office/powerpoint/2010/main" val="169368556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DMAC What’s New</a:t>
            </a:r>
            <a:endParaRPr lang="en-US" dirty="0"/>
          </a:p>
        </p:txBody>
      </p:sp>
      <p:sp>
        <p:nvSpPr>
          <p:cNvPr id="3" name="Slide Number Placeholder 2"/>
          <p:cNvSpPr>
            <a:spLocks noGrp="1"/>
          </p:cNvSpPr>
          <p:nvPr>
            <p:ph type="sldNum" sz="quarter" idx="12"/>
          </p:nvPr>
        </p:nvSpPr>
        <p:spPr/>
        <p:txBody>
          <a:bodyPr/>
          <a:lstStyle/>
          <a:p>
            <a:pPr>
              <a:defRPr/>
            </a:pPr>
            <a:fld id="{BF4E94E6-665D-4C7F-8EB0-D050C8558130}" type="slidenum">
              <a:rPr lang="en-US" smtClean="0"/>
              <a:pPr>
                <a:defRPr/>
              </a:pPr>
              <a:t>9</a:t>
            </a:fld>
            <a:endParaRPr lang="en-US"/>
          </a:p>
        </p:txBody>
      </p:sp>
      <p:sp>
        <p:nvSpPr>
          <p:cNvPr id="5" name="Shape 251"/>
          <p:cNvSpPr txBox="1">
            <a:spLocks noChangeArrowheads="1"/>
          </p:cNvSpPr>
          <p:nvPr/>
        </p:nvSpPr>
        <p:spPr bwMode="auto">
          <a:xfrm>
            <a:off x="6285634" y="4269768"/>
            <a:ext cx="4309273" cy="2700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769" tIns="121769" rIns="121769" bIns="121769"/>
          <a:lstStyle>
            <a:lvl1pPr eaLnBrk="0" hangingPunct="0">
              <a:defRPr sz="1400">
                <a:solidFill>
                  <a:srgbClr val="000000"/>
                </a:solidFill>
                <a:latin typeface="Arial" charset="0"/>
                <a:cs typeface="Arial" charset="0"/>
                <a:sym typeface="Arial" charset="0"/>
              </a:defRPr>
            </a:lvl1pPr>
            <a:lvl2pPr marL="742950" indent="-285750" eaLnBrk="0" hangingPunct="0">
              <a:defRPr sz="1400">
                <a:solidFill>
                  <a:srgbClr val="000000"/>
                </a:solidFill>
                <a:latin typeface="Arial" charset="0"/>
                <a:cs typeface="Arial" charset="0"/>
                <a:sym typeface="Arial" charset="0"/>
              </a:defRPr>
            </a:lvl2pPr>
            <a:lvl3pPr marL="1143000" indent="-228600" eaLnBrk="0" hangingPunct="0">
              <a:defRPr sz="1400">
                <a:solidFill>
                  <a:srgbClr val="000000"/>
                </a:solidFill>
                <a:latin typeface="Arial" charset="0"/>
                <a:cs typeface="Arial" charset="0"/>
                <a:sym typeface="Arial" charset="0"/>
              </a:defRPr>
            </a:lvl3pPr>
            <a:lvl4pPr marL="1600200" indent="-228600" eaLnBrk="0" hangingPunct="0">
              <a:defRPr sz="1400">
                <a:solidFill>
                  <a:srgbClr val="000000"/>
                </a:solidFill>
                <a:latin typeface="Arial" charset="0"/>
                <a:cs typeface="Arial" charset="0"/>
                <a:sym typeface="Arial" charset="0"/>
              </a:defRPr>
            </a:lvl4pPr>
            <a:lvl5pPr marL="2057400" indent="-228600" eaLnBrk="0" hangingPunct="0">
              <a:defRPr sz="1400">
                <a:solidFill>
                  <a:srgbClr val="000000"/>
                </a:solidFill>
                <a:latin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cs typeface="Arial" charset="0"/>
                <a:sym typeface="Arial" charset="0"/>
              </a:defRPr>
            </a:lvl9pPr>
          </a:lstStyle>
          <a:p>
            <a:pPr eaLnBrk="1" hangingPunct="1"/>
            <a:r>
              <a:rPr lang="en-US" altLang="en-US" u="sng" dirty="0">
                <a:solidFill>
                  <a:schemeClr val="hlink"/>
                </a:solidFill>
                <a:hlinkClick r:id="rId3"/>
              </a:rPr>
              <a:t>http://</a:t>
            </a:r>
            <a:r>
              <a:rPr lang="en-US" altLang="en-US" u="sng" dirty="0" smtClean="0">
                <a:solidFill>
                  <a:schemeClr val="hlink"/>
                </a:solidFill>
                <a:hlinkClick r:id="rId3"/>
              </a:rPr>
              <a:t>catalog.ioos.us </a:t>
            </a:r>
            <a:endParaRPr lang="en-US" altLang="en-US" dirty="0"/>
          </a:p>
          <a:p>
            <a:pPr eaLnBrk="1" hangingPunct="1"/>
            <a:r>
              <a:rPr lang="en-US" altLang="en-US" u="sng" dirty="0">
                <a:solidFill>
                  <a:schemeClr val="hlink"/>
                </a:solidFill>
                <a:hlinkClick r:id="rId4"/>
              </a:rPr>
              <a:t>http://www.ioos.noaa.gov/catalog</a:t>
            </a:r>
          </a:p>
          <a:p>
            <a:pPr eaLnBrk="1" hangingPunct="1"/>
            <a:endParaRPr lang="en-US" altLang="en-US" dirty="0"/>
          </a:p>
        </p:txBody>
      </p:sp>
      <p:pic>
        <p:nvPicPr>
          <p:cNvPr id="6" name="Content Placeholder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6050" y="1509986"/>
            <a:ext cx="4060794" cy="2576502"/>
          </a:xfrm>
          <a:prstGeom prst="rect">
            <a:avLst/>
          </a:prstGeom>
        </p:spPr>
      </p:pic>
      <p:pic>
        <p:nvPicPr>
          <p:cNvPr id="7" name="Shape 322"/>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835900" y="5231871"/>
            <a:ext cx="4256700" cy="241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Shape 267"/>
          <p:cNvPicPr preferRelativeResize="0">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117850" y="5027328"/>
            <a:ext cx="4580773" cy="326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Quality Control of Dissolved Oxygen Observations Manual"/>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17650" y="5195008"/>
            <a:ext cx="1371600" cy="187452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eal-Time  Quality Control of Water Level Data"/>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46050" y="5027328"/>
            <a:ext cx="1378025" cy="188330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Real-Time  Quality Control of Water Level Data"/>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31850" y="6186561"/>
            <a:ext cx="1371600" cy="176593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565650" y="1130985"/>
            <a:ext cx="3723300" cy="3138783"/>
          </a:xfrm>
          <a:prstGeom prst="rect">
            <a:avLst/>
          </a:prstGeom>
        </p:spPr>
      </p:pic>
      <p:sp>
        <p:nvSpPr>
          <p:cNvPr id="8" name="Oval 7"/>
          <p:cNvSpPr/>
          <p:nvPr/>
        </p:nvSpPr>
        <p:spPr bwMode="auto">
          <a:xfrm>
            <a:off x="5861050" y="1900237"/>
            <a:ext cx="762000" cy="381000"/>
          </a:xfrm>
          <a:prstGeom prst="ellipse">
            <a:avLst/>
          </a:prstGeom>
          <a:noFill/>
          <a:ln w="412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 charset="-128"/>
            </a:endParaRPr>
          </a:p>
        </p:txBody>
      </p:sp>
      <p:pic>
        <p:nvPicPr>
          <p:cNvPr id="14" name="Picture 13"/>
          <p:cNvPicPr>
            <a:picLocks noChangeAspect="1"/>
          </p:cNvPicPr>
          <p:nvPr/>
        </p:nvPicPr>
        <p:blipFill rotWithShape="1">
          <a:blip r:embed="rId12" cstate="print">
            <a:extLst>
              <a:ext uri="{28A0092B-C50C-407E-A947-70E740481C1C}">
                <a14:useLocalDpi xmlns:a14="http://schemas.microsoft.com/office/drawing/2010/main" val="0"/>
              </a:ext>
            </a:extLst>
          </a:blip>
          <a:srcRect l="8142" r="4786"/>
          <a:stretch/>
        </p:blipFill>
        <p:spPr>
          <a:xfrm>
            <a:off x="8604250" y="1120645"/>
            <a:ext cx="3280321" cy="3355184"/>
          </a:xfrm>
          <a:prstGeom prst="rect">
            <a:avLst/>
          </a:prstGeom>
        </p:spPr>
      </p:pic>
    </p:spTree>
    <p:extLst>
      <p:ext uri="{BB962C8B-B14F-4D97-AF65-F5344CB8AC3E}">
        <p14:creationId xmlns:p14="http://schemas.microsoft.com/office/powerpoint/2010/main" val="1044267957"/>
      </p:ext>
    </p:extLst>
  </p:cSld>
  <p:clrMapOvr>
    <a:masterClrMapping/>
  </p:clrMapOvr>
  <p:timing>
    <p:tnLst>
      <p:par>
        <p:cTn id="1" dur="indefinite" restart="never" nodeType="tmRoot"/>
      </p:par>
    </p:tnLst>
  </p:timing>
</p:sld>
</file>

<file path=ppt/theme/theme1.xml><?xml version="1.0" encoding="utf-8"?>
<a:theme xmlns:a="http://schemas.openxmlformats.org/drawingml/2006/main" name="ioos_white_2010">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3_ioos_white_2010">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ioos_white_2010">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9887</TotalTime>
  <Words>3506</Words>
  <Application>Microsoft Office PowerPoint</Application>
  <PresentationFormat>Ledger Paper (11x17 in)</PresentationFormat>
  <Paragraphs>375</Paragraphs>
  <Slides>24</Slides>
  <Notes>23</Notes>
  <HiddenSlides>0</HiddenSlides>
  <MMClips>0</MMClips>
  <ScaleCrop>false</ScaleCrop>
  <HeadingPairs>
    <vt:vector size="4" baseType="variant">
      <vt:variant>
        <vt:lpstr>Theme</vt:lpstr>
      </vt:variant>
      <vt:variant>
        <vt:i4>4</vt:i4>
      </vt:variant>
      <vt:variant>
        <vt:lpstr>Slide Titles</vt:lpstr>
      </vt:variant>
      <vt:variant>
        <vt:i4>24</vt:i4>
      </vt:variant>
    </vt:vector>
  </HeadingPairs>
  <TitlesOfParts>
    <vt:vector size="28" baseType="lpstr">
      <vt:lpstr>ioos_white_2010</vt:lpstr>
      <vt:lpstr>3_ioos_white_2010</vt:lpstr>
      <vt:lpstr>1_ioos_white_2010</vt:lpstr>
      <vt:lpstr>Office Theme</vt:lpstr>
      <vt:lpstr>PowerPoint Presentation</vt:lpstr>
      <vt:lpstr>PowerPoint Presentation</vt:lpstr>
      <vt:lpstr>Competitive Award &amp; Certification</vt:lpstr>
      <vt:lpstr>FY2016 RA Federal Funding Opportunity</vt:lpstr>
      <vt:lpstr>IOOS Certification</vt:lpstr>
      <vt:lpstr>Cut to the Chase - Five Key Points</vt:lpstr>
      <vt:lpstr>Approach</vt:lpstr>
      <vt:lpstr>US IOOS Program Office: DMAC Focus </vt:lpstr>
      <vt:lpstr>DMAC What’s New</vt:lpstr>
      <vt:lpstr>Improving Access to Federal Biological Data</vt:lpstr>
      <vt:lpstr>Biological and Physical Data Integration</vt:lpstr>
      <vt:lpstr>HF Radar Updates</vt:lpstr>
      <vt:lpstr>Glider - New</vt:lpstr>
      <vt:lpstr>Marine Biodiversity</vt:lpstr>
      <vt:lpstr>Is there an Ocean Enterprise?</vt:lpstr>
      <vt:lpstr>The Ocean Enterprise</vt:lpstr>
      <vt:lpstr>The Ocean Enterprise – Private Sector</vt:lpstr>
      <vt:lpstr>Ocean Enterprise Study of U.S. Businesses</vt:lpstr>
      <vt:lpstr>Marine Sensor Innovation</vt:lpstr>
      <vt:lpstr>Ocean Technology Transfer – FY13</vt:lpstr>
      <vt:lpstr>Ocean Technology Transfer FY14</vt:lpstr>
      <vt:lpstr>Key Events</vt:lpstr>
      <vt:lpstr>Communications</vt:lpstr>
      <vt:lpstr>US IOOS at Work</vt:lpstr>
    </vt:vector>
  </TitlesOfParts>
  <Company>NOS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Marina.Kraus</dc:creator>
  <cp:lastModifiedBy>NOSTEMP</cp:lastModifiedBy>
  <cp:revision>416</cp:revision>
  <cp:lastPrinted>2014-12-02T22:16:51Z</cp:lastPrinted>
  <dcterms:created xsi:type="dcterms:W3CDTF">2011-09-19T20:00:04Z</dcterms:created>
  <dcterms:modified xsi:type="dcterms:W3CDTF">2014-12-07T01:30:19Z</dcterms:modified>
</cp:coreProperties>
</file>