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05" r:id="rId2"/>
    <p:sldMasterId id="2147483717" r:id="rId3"/>
  </p:sldMasterIdLst>
  <p:notesMasterIdLst>
    <p:notesMasterId r:id="rId10"/>
  </p:notesMasterIdLst>
  <p:sldIdLst>
    <p:sldId id="264" r:id="rId4"/>
    <p:sldId id="257" r:id="rId5"/>
    <p:sldId id="262" r:id="rId6"/>
    <p:sldId id="263" r:id="rId7"/>
    <p:sldId id="261" r:id="rId8"/>
    <p:sldId id="260"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Calibri"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Calibri"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Calibri"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kern="1200">
        <a:solidFill>
          <a:schemeClr val="tx1"/>
        </a:solidFill>
        <a:latin typeface="Calibri"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1124871-BDB9-4DCD-9EC4-D09B0596E2CC}" type="datetimeFigureOut">
              <a:rPr lang="en-US"/>
              <a:pPr>
                <a:defRPr/>
              </a:pPr>
              <a:t>12/3/2013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635392E5-0761-4A14-BC53-C942B6E394DA}" type="slidenum">
              <a:rPr lang="en-US"/>
              <a:pPr>
                <a:defRPr/>
              </a:pPr>
              <a:t>‹#›</a:t>
            </a:fld>
            <a:endParaRPr lang="en-US"/>
          </a:p>
        </p:txBody>
      </p:sp>
    </p:spTree>
    <p:extLst>
      <p:ext uri="{BB962C8B-B14F-4D97-AF65-F5344CB8AC3E}">
        <p14:creationId xmlns:p14="http://schemas.microsoft.com/office/powerpoint/2010/main" val="34827360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150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1189038">
              <a:defRPr>
                <a:solidFill>
                  <a:schemeClr val="tx1"/>
                </a:solidFill>
                <a:latin typeface="Calibri" pitchFamily="34" charset="0"/>
              </a:defRPr>
            </a:lvl1pPr>
            <a:lvl2pPr marL="730250" indent="-280988" defTabSz="1189038">
              <a:defRPr>
                <a:solidFill>
                  <a:schemeClr val="tx1"/>
                </a:solidFill>
                <a:latin typeface="Calibri" pitchFamily="34" charset="0"/>
              </a:defRPr>
            </a:lvl2pPr>
            <a:lvl3pPr marL="1123950" indent="-223838" defTabSz="1189038">
              <a:defRPr>
                <a:solidFill>
                  <a:schemeClr val="tx1"/>
                </a:solidFill>
                <a:latin typeface="Calibri" pitchFamily="34" charset="0"/>
              </a:defRPr>
            </a:lvl3pPr>
            <a:lvl4pPr marL="1573213" indent="-223838" defTabSz="1189038">
              <a:defRPr>
                <a:solidFill>
                  <a:schemeClr val="tx1"/>
                </a:solidFill>
                <a:latin typeface="Calibri" pitchFamily="34" charset="0"/>
              </a:defRPr>
            </a:lvl4pPr>
            <a:lvl5pPr marL="2022475" indent="-223838" defTabSz="1189038">
              <a:defRPr>
                <a:solidFill>
                  <a:schemeClr val="tx1"/>
                </a:solidFill>
                <a:latin typeface="Calibri" pitchFamily="34" charset="0"/>
              </a:defRPr>
            </a:lvl5pPr>
            <a:lvl6pPr marL="2479675" indent="-223838" defTabSz="1189038" fontAlgn="base">
              <a:spcBef>
                <a:spcPct val="0"/>
              </a:spcBef>
              <a:spcAft>
                <a:spcPct val="0"/>
              </a:spcAft>
              <a:defRPr>
                <a:solidFill>
                  <a:schemeClr val="tx1"/>
                </a:solidFill>
                <a:latin typeface="Calibri" pitchFamily="34" charset="0"/>
              </a:defRPr>
            </a:lvl6pPr>
            <a:lvl7pPr marL="2936875" indent="-223838" defTabSz="1189038" fontAlgn="base">
              <a:spcBef>
                <a:spcPct val="0"/>
              </a:spcBef>
              <a:spcAft>
                <a:spcPct val="0"/>
              </a:spcAft>
              <a:defRPr>
                <a:solidFill>
                  <a:schemeClr val="tx1"/>
                </a:solidFill>
                <a:latin typeface="Calibri" pitchFamily="34" charset="0"/>
              </a:defRPr>
            </a:lvl7pPr>
            <a:lvl8pPr marL="3394075" indent="-223838" defTabSz="1189038" fontAlgn="base">
              <a:spcBef>
                <a:spcPct val="0"/>
              </a:spcBef>
              <a:spcAft>
                <a:spcPct val="0"/>
              </a:spcAft>
              <a:defRPr>
                <a:solidFill>
                  <a:schemeClr val="tx1"/>
                </a:solidFill>
                <a:latin typeface="Calibri" pitchFamily="34" charset="0"/>
              </a:defRPr>
            </a:lvl8pPr>
            <a:lvl9pPr marL="3851275" indent="-223838" defTabSz="1189038"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6D70F35-82F9-498E-A6EB-42020ACC447B}" type="slidenum">
              <a:rPr lang="en-US" sz="800" smtClean="0">
                <a:solidFill>
                  <a:srgbClr val="000000"/>
                </a:solidFill>
                <a:ea typeface="ＭＳ Ｐゴシック" pitchFamily="34" charset="-128"/>
              </a:rPr>
              <a:pPr fontAlgn="base">
                <a:spcBef>
                  <a:spcPct val="0"/>
                </a:spcBef>
                <a:spcAft>
                  <a:spcPct val="0"/>
                </a:spcAft>
                <a:defRPr/>
              </a:pPr>
              <a:t>2</a:t>
            </a:fld>
            <a:endParaRPr lang="en-US" sz="800" smtClean="0">
              <a:solidFill>
                <a:srgbClr val="000000"/>
              </a:solidFill>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17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34" charset="-128"/>
              </a:defRPr>
            </a:lvl1pPr>
            <a:lvl2pPr marL="730766" indent="-281064">
              <a:defRPr sz="2400">
                <a:solidFill>
                  <a:schemeClr val="tx1"/>
                </a:solidFill>
                <a:latin typeface="Arial" charset="0"/>
                <a:ea typeface="ＭＳ Ｐゴシック" pitchFamily="34" charset="-128"/>
              </a:defRPr>
            </a:lvl2pPr>
            <a:lvl3pPr marL="1124255" indent="-224851">
              <a:defRPr sz="2400">
                <a:solidFill>
                  <a:schemeClr val="tx1"/>
                </a:solidFill>
                <a:latin typeface="Arial" charset="0"/>
                <a:ea typeface="ＭＳ Ｐゴシック" pitchFamily="34" charset="-128"/>
              </a:defRPr>
            </a:lvl3pPr>
            <a:lvl4pPr marL="1573957" indent="-224851">
              <a:defRPr sz="2400">
                <a:solidFill>
                  <a:schemeClr val="tx1"/>
                </a:solidFill>
                <a:latin typeface="Arial" charset="0"/>
                <a:ea typeface="ＭＳ Ｐゴシック" pitchFamily="34" charset="-128"/>
              </a:defRPr>
            </a:lvl4pPr>
            <a:lvl5pPr marL="2023659" indent="-224851">
              <a:defRPr sz="2400">
                <a:solidFill>
                  <a:schemeClr val="tx1"/>
                </a:solidFill>
                <a:latin typeface="Arial" charset="0"/>
                <a:ea typeface="ＭＳ Ｐゴシック" pitchFamily="34" charset="-128"/>
              </a:defRPr>
            </a:lvl5pPr>
            <a:lvl6pPr marL="2473361" indent="-224851" eaLnBrk="0" fontAlgn="base" hangingPunct="0">
              <a:spcBef>
                <a:spcPct val="0"/>
              </a:spcBef>
              <a:spcAft>
                <a:spcPct val="0"/>
              </a:spcAft>
              <a:defRPr sz="2400">
                <a:solidFill>
                  <a:schemeClr val="tx1"/>
                </a:solidFill>
                <a:latin typeface="Arial" charset="0"/>
                <a:ea typeface="ＭＳ Ｐゴシック" pitchFamily="34" charset="-128"/>
              </a:defRPr>
            </a:lvl6pPr>
            <a:lvl7pPr marL="2923062" indent="-224851" eaLnBrk="0" fontAlgn="base" hangingPunct="0">
              <a:spcBef>
                <a:spcPct val="0"/>
              </a:spcBef>
              <a:spcAft>
                <a:spcPct val="0"/>
              </a:spcAft>
              <a:defRPr sz="2400">
                <a:solidFill>
                  <a:schemeClr val="tx1"/>
                </a:solidFill>
                <a:latin typeface="Arial" charset="0"/>
                <a:ea typeface="ＭＳ Ｐゴシック" pitchFamily="34" charset="-128"/>
              </a:defRPr>
            </a:lvl7pPr>
            <a:lvl8pPr marL="3372764" indent="-224851" eaLnBrk="0" fontAlgn="base" hangingPunct="0">
              <a:spcBef>
                <a:spcPct val="0"/>
              </a:spcBef>
              <a:spcAft>
                <a:spcPct val="0"/>
              </a:spcAft>
              <a:defRPr sz="2400">
                <a:solidFill>
                  <a:schemeClr val="tx1"/>
                </a:solidFill>
                <a:latin typeface="Arial" charset="0"/>
                <a:ea typeface="ＭＳ Ｐゴシック" pitchFamily="34" charset="-128"/>
              </a:defRPr>
            </a:lvl8pPr>
            <a:lvl9pPr marL="3822466" indent="-224851" eaLnBrk="0" fontAlgn="base" hangingPunct="0">
              <a:spcBef>
                <a:spcPct val="0"/>
              </a:spcBef>
              <a:spcAft>
                <a:spcPct val="0"/>
              </a:spcAft>
              <a:defRPr sz="2400">
                <a:solidFill>
                  <a:schemeClr val="tx1"/>
                </a:solidFill>
                <a:latin typeface="Arial" charset="0"/>
                <a:ea typeface="ＭＳ Ｐゴシック" pitchFamily="34" charset="-128"/>
              </a:defRPr>
            </a:lvl9pPr>
          </a:lstStyle>
          <a:p>
            <a:pPr>
              <a:defRPr/>
            </a:pPr>
            <a:fld id="{8F020266-0D03-47D6-9EF1-2DB591196751}" type="slidenum">
              <a:rPr lang="en-US" altLang="en-US" sz="1200" smtClean="0">
                <a:solidFill>
                  <a:srgbClr val="000000"/>
                </a:solidFill>
              </a:rPr>
              <a:pPr>
                <a:defRPr/>
              </a:pPr>
              <a:t>3</a:t>
            </a:fld>
            <a:endParaRPr lang="en-US" altLang="en-US" sz="1200" smtClean="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smtClean="0"/>
              <a:t>Certification represents the minimum standards necessary for incorporation of RICEs into the System. </a:t>
            </a:r>
          </a:p>
          <a:p>
            <a:pPr eaLnBrk="1" fontAlgn="auto" hangingPunct="1">
              <a:spcBef>
                <a:spcPts val="0"/>
              </a:spcBef>
              <a:spcAft>
                <a:spcPts val="0"/>
              </a:spcAft>
              <a:defRPr/>
            </a:pPr>
            <a:r>
              <a:rPr lang="en-US" dirty="0" smtClean="0"/>
              <a:t>Certification is the formal process for integration into the System, and federal indemnification only applies to those RICEs that have been certified.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u="sng" dirty="0" smtClean="0"/>
              <a:t>Drafting Final Rule:</a:t>
            </a:r>
          </a:p>
          <a:p>
            <a:pPr marL="171450" indent="-171450" eaLnBrk="1" hangingPunct="1">
              <a:buFontTx/>
              <a:buChar char="•"/>
              <a:defRPr/>
            </a:pPr>
            <a:r>
              <a:rPr lang="en-US" altLang="en-US" dirty="0" smtClean="0"/>
              <a:t>Final rule must include response to comments</a:t>
            </a:r>
          </a:p>
          <a:p>
            <a:pPr marL="628650" lvl="1" indent="-171450" eaLnBrk="1" hangingPunct="1">
              <a:buFontTx/>
              <a:buChar char="•"/>
              <a:defRPr/>
            </a:pPr>
            <a:r>
              <a:rPr lang="en-US" altLang="en-US" dirty="0" smtClean="0"/>
              <a:t>NOTE - This does not mean we MUST make recommended changes, but we want to revise and clarify where it is needed and appropriate</a:t>
            </a:r>
          </a:p>
          <a:p>
            <a:pPr eaLnBrk="1" fontAlgn="auto" hangingPunct="1">
              <a:spcBef>
                <a:spcPts val="0"/>
              </a:spcBef>
              <a:spcAft>
                <a:spcPts val="0"/>
              </a:spcAft>
              <a:buFont typeface="Arial" panose="020B0604020202020204" pitchFamily="34" charset="0"/>
              <a:buNone/>
              <a:defRPr/>
            </a:pPr>
            <a:endParaRPr lang="en-US" dirty="0" smtClean="0"/>
          </a:p>
          <a:p>
            <a:pPr marL="171450" indent="-171450" eaLnBrk="1" fontAlgn="auto" hangingPunct="1">
              <a:spcBef>
                <a:spcPts val="0"/>
              </a:spcBef>
              <a:spcAft>
                <a:spcPts val="0"/>
              </a:spcAft>
              <a:buFont typeface="Arial" panose="020B0604020202020204" pitchFamily="34" charset="0"/>
              <a:buChar char="•"/>
              <a:defRPr/>
            </a:pPr>
            <a:r>
              <a:rPr lang="en-US" dirty="0" smtClean="0"/>
              <a:t>QC requirements</a:t>
            </a:r>
          </a:p>
          <a:p>
            <a:pPr marL="628650" lvl="1" indent="-171450" eaLnBrk="1" hangingPunct="1">
              <a:buFontTx/>
              <a:buChar char="•"/>
              <a:defRPr/>
            </a:pPr>
            <a:r>
              <a:rPr lang="en-US" altLang="en-US" dirty="0" smtClean="0"/>
              <a:t>The civil liability provision requires certain amount of basic requirements and practices for data management </a:t>
            </a:r>
          </a:p>
          <a:p>
            <a:pPr marL="628650" lvl="1" indent="-171450" eaLnBrk="1" hangingPunct="1">
              <a:buFontTx/>
              <a:buChar char="•"/>
              <a:defRPr/>
            </a:pPr>
            <a:r>
              <a:rPr lang="en-US" altLang="en-US" dirty="0" smtClean="0"/>
              <a:t>QC will be done on all data – not just “IOOS” funded data</a:t>
            </a:r>
          </a:p>
          <a:p>
            <a:pPr marL="628650" lvl="1" indent="-171450" eaLnBrk="1" hangingPunct="1">
              <a:buFontTx/>
              <a:buChar char="•"/>
              <a:defRPr/>
            </a:pPr>
            <a:r>
              <a:rPr lang="en-US" altLang="en-US" dirty="0" smtClean="0"/>
              <a:t>We are certifying RICEs (and their practices/procedures) – not data sets</a:t>
            </a:r>
          </a:p>
          <a:p>
            <a:pPr marL="628650" lvl="1" indent="-171450" eaLnBrk="1" hangingPunct="1">
              <a:buFontTx/>
              <a:buChar char="•"/>
              <a:defRPr/>
            </a:pPr>
            <a:r>
              <a:rPr lang="en-US" altLang="en-US" dirty="0" smtClean="0"/>
              <a:t>Must describe QC on non-federal data; don’t need to do this for federal data</a:t>
            </a:r>
            <a:endParaRPr lang="en-US" dirty="0" smtClean="0"/>
          </a:p>
          <a:p>
            <a:pPr marL="171450" indent="-171450" eaLnBrk="1" fontAlgn="auto" hangingPunct="1">
              <a:spcBef>
                <a:spcPts val="0"/>
              </a:spcBef>
              <a:spcAft>
                <a:spcPts val="0"/>
              </a:spcAft>
              <a:buFont typeface="Arial" panose="020B0604020202020204" pitchFamily="34" charset="0"/>
              <a:buChar char="•"/>
              <a:defRPr/>
            </a:pPr>
            <a:endParaRPr lang="en-US" dirty="0" smtClean="0"/>
          </a:p>
          <a:p>
            <a:pPr marL="628650" lvl="1" indent="-171450" eaLnBrk="1" fontAlgn="auto" hangingPunct="1">
              <a:spcBef>
                <a:spcPts val="0"/>
              </a:spcBef>
              <a:spcAft>
                <a:spcPts val="0"/>
              </a:spcAft>
              <a:buFont typeface="Arial" panose="020B0604020202020204" pitchFamily="34" charset="0"/>
              <a:buChar char="•"/>
              <a:defRPr/>
            </a:pPr>
            <a:r>
              <a:rPr lang="en-US" dirty="0" smtClean="0"/>
              <a:t>Additional QC talking points:</a:t>
            </a:r>
          </a:p>
          <a:p>
            <a:pPr marL="1085850" lvl="2" indent="-171450" eaLnBrk="1" fontAlgn="auto" hangingPunct="1">
              <a:spcBef>
                <a:spcPts val="0"/>
              </a:spcBef>
              <a:spcAft>
                <a:spcPts val="0"/>
              </a:spcAft>
              <a:buFont typeface="Arial" panose="020B0604020202020204" pitchFamily="34" charset="0"/>
              <a:buChar char="•"/>
              <a:defRPr/>
            </a:pPr>
            <a:r>
              <a:rPr lang="en-US" dirty="0" smtClean="0"/>
              <a:t>The RICE doesn't have to perform QC themselves; however QC must be performed on all data. The QC can be performed by the RICE or by an upstream data provider. </a:t>
            </a:r>
          </a:p>
          <a:p>
            <a:pPr marL="1085850" lvl="2" indent="-171450" eaLnBrk="1" fontAlgn="auto" hangingPunct="1">
              <a:spcBef>
                <a:spcPts val="0"/>
              </a:spcBef>
              <a:spcAft>
                <a:spcPts val="0"/>
              </a:spcAft>
              <a:buFont typeface="Arial" panose="020B0604020202020204" pitchFamily="34" charset="0"/>
              <a:buChar char="•"/>
              <a:defRPr/>
            </a:pPr>
            <a:r>
              <a:rPr lang="en-US" dirty="0" smtClean="0"/>
              <a:t>For certification, the RICE must submit a DMAC plan that describes or references the QC procedures for all data streams, including those performed upstream. While it is good practice to document the QC in the metadata associated with the data sets, the only requirement for certification is to describe these procedures in the DMAC plan. </a:t>
            </a:r>
          </a:p>
          <a:p>
            <a:pPr marL="1085850" lvl="2" indent="-171450" eaLnBrk="1" fontAlgn="auto" hangingPunct="1">
              <a:spcBef>
                <a:spcPts val="0"/>
              </a:spcBef>
              <a:spcAft>
                <a:spcPts val="0"/>
              </a:spcAft>
              <a:buFont typeface="Arial" panose="020B0604020202020204" pitchFamily="34" charset="0"/>
              <a:buChar char="•"/>
              <a:defRPr/>
            </a:pPr>
            <a:r>
              <a:rPr lang="en-US" dirty="0" smtClean="0"/>
              <a:t>Certification represents the minimum standards necessary for incorporation of RICEs into the System. and as a result the DMAC guidelines in the rule are not meant to be overly prescriptive nor are they meant to encompass the entire vision of DMAC. Other guidance, such as from the NOAA Environmental Data Management Committee (EDMC) and from the IOOS Program Office, is meant to build upon the certification guidelines and may include additional topics such as metadata standards and systems integration testing. </a:t>
            </a:r>
          </a:p>
          <a:p>
            <a:pPr marL="1085850" lvl="2" indent="-171450" eaLnBrk="1" fontAlgn="auto" hangingPunct="1">
              <a:spcBef>
                <a:spcPts val="0"/>
              </a:spcBef>
              <a:spcAft>
                <a:spcPts val="0"/>
              </a:spcAft>
              <a:buFont typeface="Arial" panose="020B0604020202020204" pitchFamily="34" charset="0"/>
              <a:buChar char="•"/>
              <a:defRPr/>
            </a:pPr>
            <a:r>
              <a:rPr lang="en-US" dirty="0" smtClean="0"/>
              <a:t>For variables without documented QARTOD procedures, the QC procedures are subject to the judgment of the RICE, but QC of some type must be performed. </a:t>
            </a:r>
          </a:p>
          <a:p>
            <a:pPr eaLnBrk="1" hangingPunct="1">
              <a:defRPr/>
            </a:pPr>
            <a:endParaRPr lang="en-US" altLang="en-US" dirty="0" smtClean="0"/>
          </a:p>
          <a:p>
            <a:pPr marL="171450" indent="-171450" eaLnBrk="1" hangingPunct="1">
              <a:buFont typeface="Arial" panose="020B0604020202020204" pitchFamily="34" charset="0"/>
              <a:buChar char="•"/>
              <a:defRPr/>
            </a:pPr>
            <a:r>
              <a:rPr lang="en-US" altLang="en-US" dirty="0" smtClean="0"/>
              <a:t>Working with the lawyers to loosen the definition of  RICE “employee” for the purposes of the civil liability provision.</a:t>
            </a:r>
          </a:p>
          <a:p>
            <a:pPr marL="628650" lvl="1" indent="-171450" eaLnBrk="1" hangingPunct="1">
              <a:buFont typeface="Arial" panose="020B0604020202020204" pitchFamily="34" charset="0"/>
              <a:buChar char="•"/>
              <a:defRPr/>
            </a:pPr>
            <a:r>
              <a:rPr lang="en-US" dirty="0" smtClean="0"/>
              <a:t>In order for the federal government to afford civil liability to an employee, there must be a relationship between the federal government and the employee characterized by responsiveness and accountability.</a:t>
            </a:r>
          </a:p>
          <a:p>
            <a:pPr marL="628650" lvl="1" indent="-171450" eaLnBrk="1" hangingPunct="1">
              <a:buFont typeface="Arial" panose="020B0604020202020204" pitchFamily="34" charset="0"/>
              <a:buChar char="•"/>
              <a:defRPr/>
            </a:pPr>
            <a:r>
              <a:rPr lang="en-US" altLang="en-US" dirty="0" smtClean="0"/>
              <a:t>“Employee” status will not extend to the RICE Board members, sub-award PI’s (unless they also have responsibility for managing data collection, data management for the </a:t>
            </a:r>
            <a:r>
              <a:rPr lang="en-US" altLang="en-US" u="sng" dirty="0" smtClean="0"/>
              <a:t>entire</a:t>
            </a:r>
            <a:r>
              <a:rPr lang="en-US" altLang="en-US" dirty="0" smtClean="0"/>
              <a:t> region.</a:t>
            </a:r>
          </a:p>
          <a:p>
            <a:pPr eaLnBrk="1" hangingPunct="1">
              <a:defRPr/>
            </a:pPr>
            <a:endParaRPr lang="en-US" altLang="en-US" dirty="0" smtClean="0"/>
          </a:p>
          <a:p>
            <a:pPr eaLnBrk="1" hangingPunct="1">
              <a:defRPr/>
            </a:pPr>
            <a:r>
              <a:rPr lang="en-US" altLang="en-US" u="sng" dirty="0" smtClean="0"/>
              <a:t>Implementation:</a:t>
            </a:r>
          </a:p>
          <a:p>
            <a:pPr marL="171450" indent="-171450" eaLnBrk="1" hangingPunct="1">
              <a:buFont typeface="Arial" panose="020B0604020202020204" pitchFamily="34" charset="0"/>
              <a:buChar char="•"/>
              <a:defRPr/>
            </a:pPr>
            <a:r>
              <a:rPr lang="en-US" altLang="en-US" dirty="0" smtClean="0"/>
              <a:t>IOOS Office is creating guidance on the requirements</a:t>
            </a:r>
          </a:p>
          <a:p>
            <a:pPr marL="628650" lvl="1" indent="-171450" eaLnBrk="1" hangingPunct="1">
              <a:buFont typeface="Arial" panose="020B0604020202020204" pitchFamily="34" charset="0"/>
              <a:buChar char="•"/>
              <a:defRPr/>
            </a:pPr>
            <a:r>
              <a:rPr lang="en-US" altLang="en-US" dirty="0" smtClean="0"/>
              <a:t>These will identify the minimum requirements for approval as a RICE</a:t>
            </a:r>
          </a:p>
          <a:p>
            <a:pPr marL="628650" lvl="1" indent="-171450" eaLnBrk="1" hangingPunct="1">
              <a:buFont typeface="Arial" panose="020B0604020202020204" pitchFamily="34" charset="0"/>
              <a:buChar char="•"/>
              <a:defRPr/>
            </a:pPr>
            <a:r>
              <a:rPr lang="en-US" altLang="en-US" dirty="0" smtClean="0"/>
              <a:t>These will be shared publically</a:t>
            </a:r>
          </a:p>
          <a:p>
            <a:pPr marL="628650" lvl="1" indent="-171450" eaLnBrk="1" hangingPunct="1">
              <a:buFont typeface="Arial" panose="020B0604020202020204" pitchFamily="34" charset="0"/>
              <a:buChar char="•"/>
              <a:defRPr/>
            </a:pPr>
            <a:r>
              <a:rPr lang="en-US" altLang="en-US" dirty="0" smtClean="0"/>
              <a:t>The Program Office is committed to working with RAs/IOOS Association on the approval process</a:t>
            </a:r>
          </a:p>
          <a:p>
            <a:pPr lvl="1" eaLnBrk="1" hangingPunct="1">
              <a:buFont typeface="Arial" panose="020B0604020202020204" pitchFamily="34" charset="0"/>
              <a:buNone/>
              <a:defRPr/>
            </a:pPr>
            <a:endParaRPr lang="en-US" altLang="en-US" dirty="0" smtClean="0"/>
          </a:p>
          <a:p>
            <a:pPr marL="171450" indent="-171450" eaLnBrk="1" fontAlgn="auto" hangingPunct="1">
              <a:spcBef>
                <a:spcPts val="0"/>
              </a:spcBef>
              <a:spcAft>
                <a:spcPts val="0"/>
              </a:spcAft>
              <a:buFont typeface="Arial" panose="020B0604020202020204" pitchFamily="34" charset="0"/>
              <a:buChar char="•"/>
              <a:defRPr/>
            </a:pPr>
            <a:r>
              <a:rPr lang="en-US" dirty="0" smtClean="0"/>
              <a:t>Certification is not tied to funding:</a:t>
            </a:r>
          </a:p>
          <a:p>
            <a:pPr marL="628650" lvl="1" indent="-171450" eaLnBrk="1" fontAlgn="auto" hangingPunct="1">
              <a:spcBef>
                <a:spcPts val="0"/>
              </a:spcBef>
              <a:spcAft>
                <a:spcPts val="0"/>
              </a:spcAft>
              <a:buFont typeface="Arial" panose="020B0604020202020204" pitchFamily="34" charset="0"/>
              <a:buChar char="•"/>
              <a:defRPr/>
            </a:pPr>
            <a:r>
              <a:rPr lang="en-US" dirty="0" smtClean="0"/>
              <a:t>Certification requirements are separate and distinct from the cooperative agreements, which are awarded through a competitive process.  A funding agreement with NOAA is not a requirement for certification.  Having a stand-alone certification process ensures that NOAA has a mechanism for working with certified RICEs.</a:t>
            </a:r>
          </a:p>
          <a:p>
            <a:pPr eaLnBrk="1" hangingPunct="1">
              <a:defRPr/>
            </a:pPr>
            <a:endParaRPr lang="en-US" altLang="en-US" dirty="0" smtClean="0"/>
          </a:p>
          <a:p>
            <a:pPr eaLnBrk="1" hangingPunct="1">
              <a:defRPr/>
            </a:pPr>
            <a:endParaRPr lang="en-US" altLang="en-US" dirty="0" smtClean="0"/>
          </a:p>
          <a:p>
            <a:pPr eaLnBrk="1" hangingPunct="1">
              <a:defRPr/>
            </a:pPr>
            <a:r>
              <a:rPr lang="en-US" altLang="en-US" u="sng" dirty="0" smtClean="0"/>
              <a:t>Timeline:</a:t>
            </a:r>
          </a:p>
          <a:p>
            <a:pPr eaLnBrk="1" hangingPunct="1">
              <a:defRPr/>
            </a:pPr>
            <a:r>
              <a:rPr lang="en-US" altLang="en-US" dirty="0" smtClean="0"/>
              <a:t>See bullets in slide</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smtClean="0"/>
          </a:p>
        </p:txBody>
      </p:sp>
      <p:sp>
        <p:nvSpPr>
          <p:cNvPr id="153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defRPr/>
            </a:pPr>
            <a:fld id="{698D1D60-F98D-428D-8ED7-CEFF8BF18474}" type="slidenum">
              <a:rPr lang="en-US" altLang="en-US" smtClean="0">
                <a:solidFill>
                  <a:prstClr val="black"/>
                </a:solidFill>
                <a:latin typeface="Arial" charset="0"/>
              </a:rPr>
              <a:pPr>
                <a:defRPr/>
              </a:pPr>
              <a:t>4</a:t>
            </a:fld>
            <a:endParaRPr lang="en-US" altLang="en-US" smtClean="0">
              <a:solidFill>
                <a:prstClr val="black"/>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June 09 title wh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June 09 title whit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2"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2077" indent="0" algn="ctr">
              <a:buNone/>
              <a:defRPr/>
            </a:lvl2pPr>
            <a:lvl3pPr marL="904153" indent="0" algn="ctr">
              <a:buNone/>
              <a:defRPr/>
            </a:lvl3pPr>
            <a:lvl4pPr marL="1356222" indent="0" algn="ctr">
              <a:buNone/>
              <a:defRPr/>
            </a:lvl4pPr>
            <a:lvl5pPr marL="1808304" indent="0" algn="ctr">
              <a:buNone/>
              <a:defRPr/>
            </a:lvl5pPr>
            <a:lvl6pPr marL="2260379" indent="0" algn="ctr">
              <a:buNone/>
              <a:defRPr/>
            </a:lvl6pPr>
            <a:lvl7pPr marL="2712451" indent="0" algn="ctr">
              <a:buNone/>
              <a:defRPr/>
            </a:lvl7pPr>
            <a:lvl8pPr marL="3164529" indent="0" algn="ctr">
              <a:buNone/>
              <a:defRPr/>
            </a:lvl8pPr>
            <a:lvl9pPr marL="3616605" indent="0" algn="ctr">
              <a:buNone/>
              <a:defRPr/>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defTabSz="897151" eaLnBrk="1" fontAlgn="auto" hangingPunct="1">
              <a:spcBef>
                <a:spcPts val="0"/>
              </a:spcBef>
              <a:spcAft>
                <a:spcPts val="0"/>
              </a:spcAft>
              <a:defRPr smtClean="0">
                <a:cs typeface="Arial" pitchFamily="34" charset="0"/>
              </a:defRPr>
            </a:lvl1pPr>
          </a:lstStyle>
          <a:p>
            <a:pPr>
              <a:defRPr/>
            </a:pPr>
            <a:fld id="{5BA13F7F-3FFA-4CAE-864C-D58696A27468}" type="datetime1">
              <a:rPr lang="en-US"/>
              <a:pPr>
                <a:defRPr/>
              </a:pPr>
              <a:t>12/3/2013</a:t>
            </a:fld>
            <a:endParaRPr lang="en-US"/>
          </a:p>
        </p:txBody>
      </p:sp>
      <p:sp>
        <p:nvSpPr>
          <p:cNvPr id="7" name="Footer Placeholder 4"/>
          <p:cNvSpPr>
            <a:spLocks noGrp="1"/>
          </p:cNvSpPr>
          <p:nvPr>
            <p:ph type="ftr" sz="quarter" idx="11"/>
          </p:nvPr>
        </p:nvSpPr>
        <p:spPr/>
        <p:txBody>
          <a:bodyPr/>
          <a:lstStyle>
            <a:lvl1pPr defTabSz="897151" eaLnBrk="1" fontAlgn="auto" hangingPunct="1">
              <a:spcBef>
                <a:spcPts val="0"/>
              </a:spcBef>
              <a:spcAft>
                <a:spcPts val="0"/>
              </a:spcAft>
              <a:defRPr>
                <a:cs typeface="Arial" pitchFamily="34" charset="0"/>
              </a:defRPr>
            </a:lvl1pPr>
          </a:lstStyle>
          <a:p>
            <a:pPr>
              <a:defRPr/>
            </a:pPr>
            <a:endParaRPr lang="en-US"/>
          </a:p>
        </p:txBody>
      </p:sp>
      <p:sp>
        <p:nvSpPr>
          <p:cNvPr id="8" name="Slide Number Placeholder 5"/>
          <p:cNvSpPr>
            <a:spLocks noGrp="1"/>
          </p:cNvSpPr>
          <p:nvPr>
            <p:ph type="sldNum" sz="quarter" idx="12"/>
          </p:nvPr>
        </p:nvSpPr>
        <p:spPr/>
        <p:txBody>
          <a:bodyPr/>
          <a:lstStyle>
            <a:lvl1pPr defTabSz="897151" eaLnBrk="1" fontAlgn="auto" hangingPunct="1">
              <a:spcBef>
                <a:spcPts val="0"/>
              </a:spcBef>
              <a:spcAft>
                <a:spcPts val="0"/>
              </a:spcAft>
              <a:defRPr>
                <a:cs typeface="Arial" pitchFamily="34" charset="0"/>
              </a:defRPr>
            </a:lvl1pPr>
          </a:lstStyle>
          <a:p>
            <a:pPr>
              <a:defRPr/>
            </a:pPr>
            <a:fld id="{B01A7E25-2F87-4D75-8C46-66DE30DEA137}" type="slidenum">
              <a:rPr lang="en-US"/>
              <a:pPr>
                <a:defRPr/>
              </a:pPr>
              <a:t>‹#›</a:t>
            </a:fld>
            <a:endParaRPr lang="en-US"/>
          </a:p>
        </p:txBody>
      </p:sp>
    </p:spTree>
    <p:extLst>
      <p:ext uri="{BB962C8B-B14F-4D97-AF65-F5344CB8AC3E}">
        <p14:creationId xmlns:p14="http://schemas.microsoft.com/office/powerpoint/2010/main" val="3330787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defTabSz="897151" eaLnBrk="1" fontAlgn="auto" hangingPunct="1">
              <a:spcBef>
                <a:spcPts val="0"/>
              </a:spcBef>
              <a:spcAft>
                <a:spcPts val="0"/>
              </a:spcAft>
              <a:defRPr smtClean="0">
                <a:cs typeface="Arial" pitchFamily="34" charset="0"/>
              </a:defRPr>
            </a:lvl1pPr>
          </a:lstStyle>
          <a:p>
            <a:pPr>
              <a:defRPr/>
            </a:pPr>
            <a:fld id="{17FDF9DB-D6CB-4CF8-9C57-0174D9B1E983}" type="datetime1">
              <a:rPr lang="en-US"/>
              <a:pPr>
                <a:defRPr/>
              </a:pPr>
              <a:t>12/3/2013</a:t>
            </a:fld>
            <a:endParaRPr lang="en-US"/>
          </a:p>
        </p:txBody>
      </p:sp>
      <p:sp>
        <p:nvSpPr>
          <p:cNvPr id="5" name="Rectangle 5"/>
          <p:cNvSpPr>
            <a:spLocks noGrp="1" noChangeArrowheads="1"/>
          </p:cNvSpPr>
          <p:nvPr>
            <p:ph type="ftr" sz="quarter" idx="11"/>
          </p:nvPr>
        </p:nvSpPr>
        <p:spPr/>
        <p:txBody>
          <a:bodyPr/>
          <a:lstStyle>
            <a:lvl1pPr defTabSz="897151" eaLnBrk="1" fontAlgn="auto" hangingPunct="1">
              <a:spcBef>
                <a:spcPts val="0"/>
              </a:spcBef>
              <a:spcAft>
                <a:spcPts val="0"/>
              </a:spcAft>
              <a:defRPr>
                <a:cs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897151" eaLnBrk="1" fontAlgn="auto" hangingPunct="1">
              <a:spcBef>
                <a:spcPts val="0"/>
              </a:spcBef>
              <a:spcAft>
                <a:spcPts val="0"/>
              </a:spcAft>
              <a:defRPr>
                <a:cs typeface="Arial" pitchFamily="34" charset="0"/>
              </a:defRPr>
            </a:lvl1pPr>
          </a:lstStyle>
          <a:p>
            <a:pPr>
              <a:defRPr/>
            </a:pPr>
            <a:fld id="{F1893A86-55DE-4F7D-8B61-4ECFE1451A3E}" type="slidenum">
              <a:rPr lang="en-US"/>
              <a:pPr>
                <a:defRPr/>
              </a:pPr>
              <a:t>‹#›</a:t>
            </a:fld>
            <a:endParaRPr lang="en-US"/>
          </a:p>
        </p:txBody>
      </p:sp>
    </p:spTree>
    <p:extLst>
      <p:ext uri="{BB962C8B-B14F-4D97-AF65-F5344CB8AC3E}">
        <p14:creationId xmlns:p14="http://schemas.microsoft.com/office/powerpoint/2010/main" val="4017781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defTabSz="897151" eaLnBrk="1" fontAlgn="auto" hangingPunct="1">
              <a:spcBef>
                <a:spcPts val="0"/>
              </a:spcBef>
              <a:spcAft>
                <a:spcPts val="0"/>
              </a:spcAft>
              <a:defRPr smtClean="0">
                <a:cs typeface="Arial" pitchFamily="34" charset="0"/>
              </a:defRPr>
            </a:lvl1pPr>
          </a:lstStyle>
          <a:p>
            <a:pPr>
              <a:defRPr/>
            </a:pPr>
            <a:fld id="{FB5F4EF8-07E2-4990-8031-7C925584D83A}" type="datetime1">
              <a:rPr lang="en-US"/>
              <a:pPr>
                <a:defRPr/>
              </a:pPr>
              <a:t>12/3/2013</a:t>
            </a:fld>
            <a:endParaRPr lang="en-US"/>
          </a:p>
        </p:txBody>
      </p:sp>
      <p:sp>
        <p:nvSpPr>
          <p:cNvPr id="5" name="Rectangle 5"/>
          <p:cNvSpPr>
            <a:spLocks noGrp="1" noChangeArrowheads="1"/>
          </p:cNvSpPr>
          <p:nvPr>
            <p:ph type="ftr" sz="quarter" idx="11"/>
          </p:nvPr>
        </p:nvSpPr>
        <p:spPr/>
        <p:txBody>
          <a:bodyPr/>
          <a:lstStyle>
            <a:lvl1pPr defTabSz="897151" eaLnBrk="1" fontAlgn="auto" hangingPunct="1">
              <a:spcBef>
                <a:spcPts val="0"/>
              </a:spcBef>
              <a:spcAft>
                <a:spcPts val="0"/>
              </a:spcAft>
              <a:defRPr>
                <a:cs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897151" eaLnBrk="1" fontAlgn="auto" hangingPunct="1">
              <a:spcBef>
                <a:spcPts val="0"/>
              </a:spcBef>
              <a:spcAft>
                <a:spcPts val="0"/>
              </a:spcAft>
              <a:defRPr>
                <a:cs typeface="Arial" pitchFamily="34" charset="0"/>
              </a:defRPr>
            </a:lvl1pPr>
          </a:lstStyle>
          <a:p>
            <a:pPr>
              <a:defRPr/>
            </a:pPr>
            <a:fld id="{48F579E9-38B8-4C74-ADB3-8CD2D9757195}" type="slidenum">
              <a:rPr lang="en-US"/>
              <a:pPr>
                <a:defRPr/>
              </a:pPr>
              <a:t>‹#›</a:t>
            </a:fld>
            <a:endParaRPr lang="en-US"/>
          </a:p>
        </p:txBody>
      </p:sp>
    </p:spTree>
    <p:extLst>
      <p:ext uri="{BB962C8B-B14F-4D97-AF65-F5344CB8AC3E}">
        <p14:creationId xmlns:p14="http://schemas.microsoft.com/office/powerpoint/2010/main" val="673716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June 09 title wh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June 09 title whit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eaLnBrk="1" hangingPunct="1">
              <a:defRPr smtClean="0">
                <a:latin typeface="Calibri" pitchFamily="34" charset="0"/>
                <a:cs typeface="Arial" charset="0"/>
              </a:defRPr>
            </a:lvl1pPr>
          </a:lstStyle>
          <a:p>
            <a:pPr>
              <a:defRPr/>
            </a:pPr>
            <a:fld id="{2666ADA4-FE42-470C-A47E-8E6EE757F956}" type="datetime1">
              <a:rPr lang="en-US"/>
              <a:pPr>
                <a:defRPr/>
              </a:pPr>
              <a:t>12/3/2013</a:t>
            </a:fld>
            <a:endParaRPr lang="en-US"/>
          </a:p>
        </p:txBody>
      </p:sp>
      <p:sp>
        <p:nvSpPr>
          <p:cNvPr id="7" name="Footer Placeholder 4"/>
          <p:cNvSpPr>
            <a:spLocks noGrp="1"/>
          </p:cNvSpPr>
          <p:nvPr>
            <p:ph type="ftr" sz="quarter" idx="11"/>
          </p:nvPr>
        </p:nvSpPr>
        <p:spPr/>
        <p:txBody>
          <a:bodyPr/>
          <a:lstStyle>
            <a:lvl1pPr eaLnBrk="1" hangingPunct="1">
              <a:defRPr>
                <a:latin typeface="Calibri" pitchFamily="34" charset="0"/>
                <a:cs typeface="Arial" charset="0"/>
              </a:defRPr>
            </a:lvl1pPr>
          </a:lstStyle>
          <a:p>
            <a:pPr>
              <a:defRPr/>
            </a:pPr>
            <a:endParaRPr lang="en-US"/>
          </a:p>
        </p:txBody>
      </p:sp>
      <p:sp>
        <p:nvSpPr>
          <p:cNvPr id="8" name="Slide Number Placeholder 5"/>
          <p:cNvSpPr>
            <a:spLocks noGrp="1"/>
          </p:cNvSpPr>
          <p:nvPr>
            <p:ph type="sldNum" sz="quarter" idx="12"/>
          </p:nvPr>
        </p:nvSpPr>
        <p:spPr/>
        <p:txBody>
          <a:bodyPr/>
          <a:lstStyle>
            <a:lvl1pPr eaLnBrk="1" hangingPunct="1">
              <a:defRPr>
                <a:latin typeface="Calibri" pitchFamily="34" charset="0"/>
                <a:cs typeface="Arial" charset="0"/>
              </a:defRPr>
            </a:lvl1pPr>
          </a:lstStyle>
          <a:p>
            <a:pPr>
              <a:defRPr/>
            </a:pPr>
            <a:fld id="{CFBF89DB-2E4C-4932-BC10-60B6C6819196}" type="slidenum">
              <a:rPr lang="en-US"/>
              <a:pPr>
                <a:defRPr/>
              </a:pPr>
              <a:t>‹#›</a:t>
            </a:fld>
            <a:endParaRPr lang="en-US"/>
          </a:p>
        </p:txBody>
      </p:sp>
    </p:spTree>
    <p:extLst>
      <p:ext uri="{BB962C8B-B14F-4D97-AF65-F5344CB8AC3E}">
        <p14:creationId xmlns:p14="http://schemas.microsoft.com/office/powerpoint/2010/main" val="2051476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1" hangingPunct="1">
              <a:defRPr smtClean="0">
                <a:latin typeface="Calibri" pitchFamily="34" charset="0"/>
                <a:cs typeface="Arial" charset="0"/>
              </a:defRPr>
            </a:lvl1pPr>
          </a:lstStyle>
          <a:p>
            <a:pPr>
              <a:defRPr/>
            </a:pPr>
            <a:fld id="{8DC74B7B-F5AE-45C2-9071-019F2691F312}" type="datetime1">
              <a:rPr lang="en-US"/>
              <a:pPr>
                <a:defRPr/>
              </a:pPr>
              <a:t>12/3/2013</a:t>
            </a:fld>
            <a:endParaRPr lang="en-US"/>
          </a:p>
        </p:txBody>
      </p:sp>
      <p:sp>
        <p:nvSpPr>
          <p:cNvPr id="5" name="Rectangle 5"/>
          <p:cNvSpPr>
            <a:spLocks noGrp="1" noChangeArrowheads="1"/>
          </p:cNvSpPr>
          <p:nvPr>
            <p:ph type="ftr" sz="quarter" idx="11"/>
          </p:nvPr>
        </p:nvSpPr>
        <p:spPr/>
        <p:txBody>
          <a:bodyPr/>
          <a:lstStyle>
            <a:lvl1pPr eaLnBrk="1" hangingPunct="1">
              <a:defRPr>
                <a:latin typeface="Calibri" pitchFamily="34" charset="0"/>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1" hangingPunct="1">
              <a:defRPr>
                <a:latin typeface="Calibri" pitchFamily="34" charset="0"/>
                <a:cs typeface="Arial" charset="0"/>
              </a:defRPr>
            </a:lvl1pPr>
          </a:lstStyle>
          <a:p>
            <a:pPr>
              <a:defRPr/>
            </a:pPr>
            <a:fld id="{0A996CA2-8B6B-4DB2-8764-FC5B6050F145}" type="slidenum">
              <a:rPr lang="en-US"/>
              <a:pPr>
                <a:defRPr/>
              </a:pPr>
              <a:t>‹#›</a:t>
            </a:fld>
            <a:endParaRPr lang="en-US"/>
          </a:p>
        </p:txBody>
      </p:sp>
    </p:spTree>
    <p:extLst>
      <p:ext uri="{BB962C8B-B14F-4D97-AF65-F5344CB8AC3E}">
        <p14:creationId xmlns:p14="http://schemas.microsoft.com/office/powerpoint/2010/main" val="751792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eaLnBrk="1" hangingPunct="1">
              <a:defRPr smtClean="0">
                <a:latin typeface="Calibri" pitchFamily="34" charset="0"/>
                <a:cs typeface="Arial" charset="0"/>
              </a:defRPr>
            </a:lvl1pPr>
          </a:lstStyle>
          <a:p>
            <a:pPr>
              <a:defRPr/>
            </a:pPr>
            <a:fld id="{5C534452-35DD-4CBA-B333-CBB7ACFF4C0C}" type="datetime1">
              <a:rPr lang="en-US"/>
              <a:pPr>
                <a:defRPr/>
              </a:pPr>
              <a:t>12/3/2013</a:t>
            </a:fld>
            <a:endParaRPr lang="en-US"/>
          </a:p>
        </p:txBody>
      </p:sp>
      <p:sp>
        <p:nvSpPr>
          <p:cNvPr id="5" name="Rectangle 5"/>
          <p:cNvSpPr>
            <a:spLocks noGrp="1" noChangeArrowheads="1"/>
          </p:cNvSpPr>
          <p:nvPr>
            <p:ph type="ftr" sz="quarter" idx="11"/>
          </p:nvPr>
        </p:nvSpPr>
        <p:spPr/>
        <p:txBody>
          <a:bodyPr/>
          <a:lstStyle>
            <a:lvl1pPr eaLnBrk="1" hangingPunct="1">
              <a:defRPr>
                <a:latin typeface="Calibri" pitchFamily="34" charset="0"/>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1" hangingPunct="1">
              <a:defRPr>
                <a:latin typeface="Calibri" pitchFamily="34" charset="0"/>
                <a:cs typeface="Arial" charset="0"/>
              </a:defRPr>
            </a:lvl1pPr>
          </a:lstStyle>
          <a:p>
            <a:pPr>
              <a:defRPr/>
            </a:pPr>
            <a:fld id="{DA22DE2E-9A31-4F67-831E-559752F68CE2}" type="slidenum">
              <a:rPr lang="en-US"/>
              <a:pPr>
                <a:defRPr/>
              </a:pPr>
              <a:t>‹#›</a:t>
            </a:fld>
            <a:endParaRPr lang="en-US"/>
          </a:p>
        </p:txBody>
      </p:sp>
    </p:spTree>
    <p:extLst>
      <p:ext uri="{BB962C8B-B14F-4D97-AF65-F5344CB8AC3E}">
        <p14:creationId xmlns:p14="http://schemas.microsoft.com/office/powerpoint/2010/main" val="34921550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eaLnBrk="1" hangingPunct="1">
              <a:defRPr smtClean="0">
                <a:latin typeface="Calibri" pitchFamily="34" charset="0"/>
                <a:cs typeface="Arial" charset="0"/>
              </a:defRPr>
            </a:lvl1pPr>
          </a:lstStyle>
          <a:p>
            <a:pPr>
              <a:defRPr/>
            </a:pPr>
            <a:fld id="{8E1B2348-C1A5-4D20-95AF-35DFED5EE0E5}" type="datetime1">
              <a:rPr lang="en-US"/>
              <a:pPr>
                <a:defRPr/>
              </a:pPr>
              <a:t>12/3/2013</a:t>
            </a:fld>
            <a:endParaRPr lang="en-US"/>
          </a:p>
        </p:txBody>
      </p:sp>
      <p:sp>
        <p:nvSpPr>
          <p:cNvPr id="6" name="Rectangle 5"/>
          <p:cNvSpPr>
            <a:spLocks noGrp="1" noChangeArrowheads="1"/>
          </p:cNvSpPr>
          <p:nvPr>
            <p:ph type="ftr" sz="quarter" idx="11"/>
          </p:nvPr>
        </p:nvSpPr>
        <p:spPr/>
        <p:txBody>
          <a:bodyPr/>
          <a:lstStyle>
            <a:lvl1pPr eaLnBrk="1" hangingPunct="1">
              <a:defRPr>
                <a:latin typeface="Calibri" pitchFamily="34" charset="0"/>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eaLnBrk="1" hangingPunct="1">
              <a:defRPr>
                <a:latin typeface="Calibri" pitchFamily="34" charset="0"/>
                <a:cs typeface="Arial" charset="0"/>
              </a:defRPr>
            </a:lvl1pPr>
          </a:lstStyle>
          <a:p>
            <a:pPr>
              <a:defRPr/>
            </a:pPr>
            <a:fld id="{C34F7682-C071-4B2B-83D5-AE60A75376C7}" type="slidenum">
              <a:rPr lang="en-US"/>
              <a:pPr>
                <a:defRPr/>
              </a:pPr>
              <a:t>‹#›</a:t>
            </a:fld>
            <a:endParaRPr lang="en-US"/>
          </a:p>
        </p:txBody>
      </p:sp>
    </p:spTree>
    <p:extLst>
      <p:ext uri="{BB962C8B-B14F-4D97-AF65-F5344CB8AC3E}">
        <p14:creationId xmlns:p14="http://schemas.microsoft.com/office/powerpoint/2010/main" val="3125151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eaLnBrk="1" hangingPunct="1">
              <a:defRPr smtClean="0">
                <a:latin typeface="Calibri" pitchFamily="34" charset="0"/>
                <a:cs typeface="Arial" charset="0"/>
              </a:defRPr>
            </a:lvl1pPr>
          </a:lstStyle>
          <a:p>
            <a:pPr>
              <a:defRPr/>
            </a:pPr>
            <a:fld id="{D3FFB653-1947-4876-A02C-60A133266788}" type="datetime1">
              <a:rPr lang="en-US"/>
              <a:pPr>
                <a:defRPr/>
              </a:pPr>
              <a:t>12/3/2013</a:t>
            </a:fld>
            <a:endParaRPr lang="en-US"/>
          </a:p>
        </p:txBody>
      </p:sp>
      <p:sp>
        <p:nvSpPr>
          <p:cNvPr id="8" name="Rectangle 5"/>
          <p:cNvSpPr>
            <a:spLocks noGrp="1" noChangeArrowheads="1"/>
          </p:cNvSpPr>
          <p:nvPr>
            <p:ph type="ftr" sz="quarter" idx="11"/>
          </p:nvPr>
        </p:nvSpPr>
        <p:spPr/>
        <p:txBody>
          <a:bodyPr/>
          <a:lstStyle>
            <a:lvl1pPr eaLnBrk="1" hangingPunct="1">
              <a:defRPr>
                <a:latin typeface="Calibri" pitchFamily="34" charset="0"/>
                <a:cs typeface="Arial" charset="0"/>
              </a:defRPr>
            </a:lvl1pPr>
          </a:lstStyle>
          <a:p>
            <a:pPr>
              <a:defRPr/>
            </a:pPr>
            <a:endParaRPr lang="en-US"/>
          </a:p>
        </p:txBody>
      </p:sp>
      <p:sp>
        <p:nvSpPr>
          <p:cNvPr id="9" name="Rectangle 6"/>
          <p:cNvSpPr>
            <a:spLocks noGrp="1" noChangeArrowheads="1"/>
          </p:cNvSpPr>
          <p:nvPr>
            <p:ph type="sldNum" sz="quarter" idx="12"/>
          </p:nvPr>
        </p:nvSpPr>
        <p:spPr/>
        <p:txBody>
          <a:bodyPr/>
          <a:lstStyle>
            <a:lvl1pPr eaLnBrk="1" hangingPunct="1">
              <a:defRPr>
                <a:latin typeface="Calibri" pitchFamily="34" charset="0"/>
                <a:cs typeface="Arial" charset="0"/>
              </a:defRPr>
            </a:lvl1pPr>
          </a:lstStyle>
          <a:p>
            <a:pPr>
              <a:defRPr/>
            </a:pPr>
            <a:fld id="{6E66A7BF-5C33-4F9D-9122-48738844A55B}" type="slidenum">
              <a:rPr lang="en-US"/>
              <a:pPr>
                <a:defRPr/>
              </a:pPr>
              <a:t>‹#›</a:t>
            </a:fld>
            <a:endParaRPr lang="en-US"/>
          </a:p>
        </p:txBody>
      </p:sp>
    </p:spTree>
    <p:extLst>
      <p:ext uri="{BB962C8B-B14F-4D97-AF65-F5344CB8AC3E}">
        <p14:creationId xmlns:p14="http://schemas.microsoft.com/office/powerpoint/2010/main" val="13753717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eaLnBrk="1" hangingPunct="1">
              <a:defRPr smtClean="0">
                <a:latin typeface="Calibri" pitchFamily="34" charset="0"/>
                <a:cs typeface="Arial" charset="0"/>
              </a:defRPr>
            </a:lvl1pPr>
          </a:lstStyle>
          <a:p>
            <a:pPr>
              <a:defRPr/>
            </a:pPr>
            <a:fld id="{DD2F061C-7A88-461F-A381-B113BAC61911}" type="datetime1">
              <a:rPr lang="en-US"/>
              <a:pPr>
                <a:defRPr/>
              </a:pPr>
              <a:t>12/3/2013</a:t>
            </a:fld>
            <a:endParaRPr lang="en-US"/>
          </a:p>
        </p:txBody>
      </p:sp>
      <p:sp>
        <p:nvSpPr>
          <p:cNvPr id="4" name="Rectangle 5"/>
          <p:cNvSpPr>
            <a:spLocks noGrp="1" noChangeArrowheads="1"/>
          </p:cNvSpPr>
          <p:nvPr>
            <p:ph type="ftr" sz="quarter" idx="11"/>
          </p:nvPr>
        </p:nvSpPr>
        <p:spPr/>
        <p:txBody>
          <a:bodyPr/>
          <a:lstStyle>
            <a:lvl1pPr eaLnBrk="1" hangingPunct="1">
              <a:defRPr>
                <a:latin typeface="Calibri" pitchFamily="34" charset="0"/>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eaLnBrk="1" hangingPunct="1">
              <a:defRPr>
                <a:latin typeface="Calibri" pitchFamily="34" charset="0"/>
                <a:cs typeface="Arial" charset="0"/>
              </a:defRPr>
            </a:lvl1pPr>
          </a:lstStyle>
          <a:p>
            <a:pPr>
              <a:defRPr/>
            </a:pPr>
            <a:fld id="{EEFDFF4C-C9E2-4580-AA1D-EED7F4FA0F8E}" type="slidenum">
              <a:rPr lang="en-US"/>
              <a:pPr>
                <a:defRPr/>
              </a:pPr>
              <a:t>‹#›</a:t>
            </a:fld>
            <a:endParaRPr lang="en-US"/>
          </a:p>
        </p:txBody>
      </p:sp>
    </p:spTree>
    <p:extLst>
      <p:ext uri="{BB962C8B-B14F-4D97-AF65-F5344CB8AC3E}">
        <p14:creationId xmlns:p14="http://schemas.microsoft.com/office/powerpoint/2010/main" val="3293852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1" hangingPunct="1">
              <a:defRPr smtClean="0">
                <a:latin typeface="Calibri" pitchFamily="34" charset="0"/>
                <a:cs typeface="Arial" charset="0"/>
              </a:defRPr>
            </a:lvl1pPr>
          </a:lstStyle>
          <a:p>
            <a:pPr>
              <a:defRPr/>
            </a:pPr>
            <a:fld id="{08CF2497-2C23-413D-802D-4FC157685D39}" type="datetime1">
              <a:rPr lang="en-US"/>
              <a:pPr>
                <a:defRPr/>
              </a:pPr>
              <a:t>12/3/2013</a:t>
            </a:fld>
            <a:endParaRPr lang="en-US"/>
          </a:p>
        </p:txBody>
      </p:sp>
      <p:sp>
        <p:nvSpPr>
          <p:cNvPr id="3" name="Rectangle 5"/>
          <p:cNvSpPr>
            <a:spLocks noGrp="1" noChangeArrowheads="1"/>
          </p:cNvSpPr>
          <p:nvPr>
            <p:ph type="ftr" sz="quarter" idx="11"/>
          </p:nvPr>
        </p:nvSpPr>
        <p:spPr/>
        <p:txBody>
          <a:bodyPr/>
          <a:lstStyle>
            <a:lvl1pPr eaLnBrk="1" hangingPunct="1">
              <a:defRPr>
                <a:latin typeface="Calibri" pitchFamily="34" charset="0"/>
                <a:cs typeface="Arial" charset="0"/>
              </a:defRPr>
            </a:lvl1pPr>
          </a:lstStyle>
          <a:p>
            <a:pPr>
              <a:defRPr/>
            </a:pPr>
            <a:endParaRPr lang="en-US"/>
          </a:p>
        </p:txBody>
      </p:sp>
      <p:sp>
        <p:nvSpPr>
          <p:cNvPr id="4" name="Rectangle 6"/>
          <p:cNvSpPr>
            <a:spLocks noGrp="1" noChangeArrowheads="1"/>
          </p:cNvSpPr>
          <p:nvPr>
            <p:ph type="sldNum" sz="quarter" idx="12"/>
          </p:nvPr>
        </p:nvSpPr>
        <p:spPr/>
        <p:txBody>
          <a:bodyPr/>
          <a:lstStyle>
            <a:lvl1pPr eaLnBrk="1" hangingPunct="1">
              <a:defRPr>
                <a:latin typeface="Calibri" pitchFamily="34" charset="0"/>
                <a:cs typeface="Arial" charset="0"/>
              </a:defRPr>
            </a:lvl1pPr>
          </a:lstStyle>
          <a:p>
            <a:pPr>
              <a:defRPr/>
            </a:pPr>
            <a:fld id="{1F973859-16C8-4717-8543-9CC9AC2B8FE3}" type="slidenum">
              <a:rPr lang="en-US"/>
              <a:pPr>
                <a:defRPr/>
              </a:pPr>
              <a:t>‹#›</a:t>
            </a:fld>
            <a:endParaRPr lang="en-US"/>
          </a:p>
        </p:txBody>
      </p:sp>
    </p:spTree>
    <p:extLst>
      <p:ext uri="{BB962C8B-B14F-4D97-AF65-F5344CB8AC3E}">
        <p14:creationId xmlns:p14="http://schemas.microsoft.com/office/powerpoint/2010/main" val="7612794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1" hangingPunct="1">
              <a:defRPr smtClean="0">
                <a:latin typeface="Calibri" pitchFamily="34" charset="0"/>
                <a:cs typeface="Arial" charset="0"/>
              </a:defRPr>
            </a:lvl1pPr>
          </a:lstStyle>
          <a:p>
            <a:pPr>
              <a:defRPr/>
            </a:pPr>
            <a:fld id="{A5873AA8-CC9F-44AA-8A30-1293218E16EC}" type="datetime1">
              <a:rPr lang="en-US"/>
              <a:pPr>
                <a:defRPr/>
              </a:pPr>
              <a:t>12/3/2013</a:t>
            </a:fld>
            <a:endParaRPr lang="en-US"/>
          </a:p>
        </p:txBody>
      </p:sp>
      <p:sp>
        <p:nvSpPr>
          <p:cNvPr id="6" name="Rectangle 5"/>
          <p:cNvSpPr>
            <a:spLocks noGrp="1" noChangeArrowheads="1"/>
          </p:cNvSpPr>
          <p:nvPr>
            <p:ph type="ftr" sz="quarter" idx="11"/>
          </p:nvPr>
        </p:nvSpPr>
        <p:spPr/>
        <p:txBody>
          <a:bodyPr/>
          <a:lstStyle>
            <a:lvl1pPr eaLnBrk="1" hangingPunct="1">
              <a:defRPr>
                <a:latin typeface="Calibri" pitchFamily="34" charset="0"/>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eaLnBrk="1" hangingPunct="1">
              <a:defRPr>
                <a:latin typeface="Calibri" pitchFamily="34" charset="0"/>
                <a:cs typeface="Arial" charset="0"/>
              </a:defRPr>
            </a:lvl1pPr>
          </a:lstStyle>
          <a:p>
            <a:pPr>
              <a:defRPr/>
            </a:pPr>
            <a:fld id="{7A5110BA-4F6B-4DF3-AF53-5FF5A407A22C}" type="slidenum">
              <a:rPr lang="en-US"/>
              <a:pPr>
                <a:defRPr/>
              </a:pPr>
              <a:t>‹#›</a:t>
            </a:fld>
            <a:endParaRPr lang="en-US"/>
          </a:p>
        </p:txBody>
      </p:sp>
    </p:spTree>
    <p:extLst>
      <p:ext uri="{BB962C8B-B14F-4D97-AF65-F5344CB8AC3E}">
        <p14:creationId xmlns:p14="http://schemas.microsoft.com/office/powerpoint/2010/main" val="1085250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defTabSz="897151" eaLnBrk="1" fontAlgn="auto" hangingPunct="1">
              <a:spcBef>
                <a:spcPts val="0"/>
              </a:spcBef>
              <a:spcAft>
                <a:spcPts val="0"/>
              </a:spcAft>
              <a:defRPr smtClean="0">
                <a:cs typeface="Arial" pitchFamily="34" charset="0"/>
              </a:defRPr>
            </a:lvl1pPr>
          </a:lstStyle>
          <a:p>
            <a:pPr>
              <a:defRPr/>
            </a:pPr>
            <a:fld id="{237A1766-E682-4DBA-B682-9C10FD3880DF}" type="datetime1">
              <a:rPr lang="en-US"/>
              <a:pPr>
                <a:defRPr/>
              </a:pPr>
              <a:t>12/3/2013</a:t>
            </a:fld>
            <a:endParaRPr lang="en-US"/>
          </a:p>
        </p:txBody>
      </p:sp>
      <p:sp>
        <p:nvSpPr>
          <p:cNvPr id="5" name="Rectangle 5"/>
          <p:cNvSpPr>
            <a:spLocks noGrp="1" noChangeArrowheads="1"/>
          </p:cNvSpPr>
          <p:nvPr>
            <p:ph type="ftr" sz="quarter" idx="11"/>
          </p:nvPr>
        </p:nvSpPr>
        <p:spPr/>
        <p:txBody>
          <a:bodyPr/>
          <a:lstStyle>
            <a:lvl1pPr defTabSz="897151" eaLnBrk="1" fontAlgn="auto" hangingPunct="1">
              <a:spcBef>
                <a:spcPts val="0"/>
              </a:spcBef>
              <a:spcAft>
                <a:spcPts val="0"/>
              </a:spcAft>
              <a:defRPr>
                <a:cs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897151" eaLnBrk="1" fontAlgn="auto" hangingPunct="1">
              <a:spcBef>
                <a:spcPts val="0"/>
              </a:spcBef>
              <a:spcAft>
                <a:spcPts val="0"/>
              </a:spcAft>
              <a:defRPr>
                <a:cs typeface="Arial" pitchFamily="34" charset="0"/>
              </a:defRPr>
            </a:lvl1pPr>
          </a:lstStyle>
          <a:p>
            <a:pPr>
              <a:defRPr/>
            </a:pPr>
            <a:fld id="{9D0EBE9A-341B-4C20-9B58-0963953A8F1C}" type="slidenum">
              <a:rPr lang="en-US"/>
              <a:pPr>
                <a:defRPr/>
              </a:pPr>
              <a:t>‹#›</a:t>
            </a:fld>
            <a:endParaRPr lang="en-US"/>
          </a:p>
        </p:txBody>
      </p:sp>
    </p:spTree>
    <p:extLst>
      <p:ext uri="{BB962C8B-B14F-4D97-AF65-F5344CB8AC3E}">
        <p14:creationId xmlns:p14="http://schemas.microsoft.com/office/powerpoint/2010/main" val="26275664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1" hangingPunct="1">
              <a:defRPr smtClean="0">
                <a:latin typeface="Calibri" pitchFamily="34" charset="0"/>
                <a:cs typeface="Arial" charset="0"/>
              </a:defRPr>
            </a:lvl1pPr>
          </a:lstStyle>
          <a:p>
            <a:pPr>
              <a:defRPr/>
            </a:pPr>
            <a:fld id="{2FE5920F-D3A4-4BE2-A7C9-1E2B822D23C6}" type="datetime1">
              <a:rPr lang="en-US"/>
              <a:pPr>
                <a:defRPr/>
              </a:pPr>
              <a:t>12/3/2013</a:t>
            </a:fld>
            <a:endParaRPr lang="en-US"/>
          </a:p>
        </p:txBody>
      </p:sp>
      <p:sp>
        <p:nvSpPr>
          <p:cNvPr id="6" name="Rectangle 5"/>
          <p:cNvSpPr>
            <a:spLocks noGrp="1" noChangeArrowheads="1"/>
          </p:cNvSpPr>
          <p:nvPr>
            <p:ph type="ftr" sz="quarter" idx="11"/>
          </p:nvPr>
        </p:nvSpPr>
        <p:spPr/>
        <p:txBody>
          <a:bodyPr/>
          <a:lstStyle>
            <a:lvl1pPr eaLnBrk="1" hangingPunct="1">
              <a:defRPr>
                <a:latin typeface="Calibri" pitchFamily="34" charset="0"/>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eaLnBrk="1" hangingPunct="1">
              <a:defRPr>
                <a:latin typeface="Calibri" pitchFamily="34" charset="0"/>
                <a:cs typeface="Arial" charset="0"/>
              </a:defRPr>
            </a:lvl1pPr>
          </a:lstStyle>
          <a:p>
            <a:pPr>
              <a:defRPr/>
            </a:pPr>
            <a:fld id="{16DD2D51-84C6-4CFF-ACBA-A59C807747CC}" type="slidenum">
              <a:rPr lang="en-US"/>
              <a:pPr>
                <a:defRPr/>
              </a:pPr>
              <a:t>‹#›</a:t>
            </a:fld>
            <a:endParaRPr lang="en-US"/>
          </a:p>
        </p:txBody>
      </p:sp>
    </p:spTree>
    <p:extLst>
      <p:ext uri="{BB962C8B-B14F-4D97-AF65-F5344CB8AC3E}">
        <p14:creationId xmlns:p14="http://schemas.microsoft.com/office/powerpoint/2010/main" val="6286628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1" hangingPunct="1">
              <a:defRPr smtClean="0">
                <a:latin typeface="Calibri" pitchFamily="34" charset="0"/>
                <a:cs typeface="Arial" charset="0"/>
              </a:defRPr>
            </a:lvl1pPr>
          </a:lstStyle>
          <a:p>
            <a:pPr>
              <a:defRPr/>
            </a:pPr>
            <a:fld id="{81490874-AE14-4AB9-B6D3-92AC9E52F41B}" type="datetime1">
              <a:rPr lang="en-US"/>
              <a:pPr>
                <a:defRPr/>
              </a:pPr>
              <a:t>12/3/2013</a:t>
            </a:fld>
            <a:endParaRPr lang="en-US"/>
          </a:p>
        </p:txBody>
      </p:sp>
      <p:sp>
        <p:nvSpPr>
          <p:cNvPr id="5" name="Rectangle 5"/>
          <p:cNvSpPr>
            <a:spLocks noGrp="1" noChangeArrowheads="1"/>
          </p:cNvSpPr>
          <p:nvPr>
            <p:ph type="ftr" sz="quarter" idx="11"/>
          </p:nvPr>
        </p:nvSpPr>
        <p:spPr/>
        <p:txBody>
          <a:bodyPr/>
          <a:lstStyle>
            <a:lvl1pPr eaLnBrk="1" hangingPunct="1">
              <a:defRPr>
                <a:latin typeface="Calibri" pitchFamily="34" charset="0"/>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1" hangingPunct="1">
              <a:defRPr>
                <a:latin typeface="Calibri" pitchFamily="34" charset="0"/>
                <a:cs typeface="Arial" charset="0"/>
              </a:defRPr>
            </a:lvl1pPr>
          </a:lstStyle>
          <a:p>
            <a:pPr>
              <a:defRPr/>
            </a:pPr>
            <a:fld id="{3B550BE5-A4D8-430C-8C6E-2526D1589EE9}" type="slidenum">
              <a:rPr lang="en-US"/>
              <a:pPr>
                <a:defRPr/>
              </a:pPr>
              <a:t>‹#›</a:t>
            </a:fld>
            <a:endParaRPr lang="en-US"/>
          </a:p>
        </p:txBody>
      </p:sp>
    </p:spTree>
    <p:extLst>
      <p:ext uri="{BB962C8B-B14F-4D97-AF65-F5344CB8AC3E}">
        <p14:creationId xmlns:p14="http://schemas.microsoft.com/office/powerpoint/2010/main" val="14994919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1" hangingPunct="1">
              <a:defRPr smtClean="0">
                <a:latin typeface="Calibri" pitchFamily="34" charset="0"/>
                <a:cs typeface="Arial" charset="0"/>
              </a:defRPr>
            </a:lvl1pPr>
          </a:lstStyle>
          <a:p>
            <a:pPr>
              <a:defRPr/>
            </a:pPr>
            <a:fld id="{1378F404-A8AE-48CE-9AF9-72AA495308C4}" type="datetime1">
              <a:rPr lang="en-US"/>
              <a:pPr>
                <a:defRPr/>
              </a:pPr>
              <a:t>12/3/2013</a:t>
            </a:fld>
            <a:endParaRPr lang="en-US"/>
          </a:p>
        </p:txBody>
      </p:sp>
      <p:sp>
        <p:nvSpPr>
          <p:cNvPr id="5" name="Rectangle 5"/>
          <p:cNvSpPr>
            <a:spLocks noGrp="1" noChangeArrowheads="1"/>
          </p:cNvSpPr>
          <p:nvPr>
            <p:ph type="ftr" sz="quarter" idx="11"/>
          </p:nvPr>
        </p:nvSpPr>
        <p:spPr/>
        <p:txBody>
          <a:bodyPr/>
          <a:lstStyle>
            <a:lvl1pPr eaLnBrk="1" hangingPunct="1">
              <a:defRPr>
                <a:latin typeface="Calibri" pitchFamily="34" charset="0"/>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1" hangingPunct="1">
              <a:defRPr>
                <a:latin typeface="Calibri" pitchFamily="34" charset="0"/>
                <a:cs typeface="Arial" charset="0"/>
              </a:defRPr>
            </a:lvl1pPr>
          </a:lstStyle>
          <a:p>
            <a:pPr>
              <a:defRPr/>
            </a:pPr>
            <a:fld id="{D6DD487A-922D-4EAE-9CE5-555612E72068}" type="slidenum">
              <a:rPr lang="en-US"/>
              <a:pPr>
                <a:defRPr/>
              </a:pPr>
              <a:t>‹#›</a:t>
            </a:fld>
            <a:endParaRPr lang="en-US"/>
          </a:p>
        </p:txBody>
      </p:sp>
    </p:spTree>
    <p:extLst>
      <p:ext uri="{BB962C8B-B14F-4D97-AF65-F5344CB8AC3E}">
        <p14:creationId xmlns:p14="http://schemas.microsoft.com/office/powerpoint/2010/main" val="33532140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June 09 title wh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June 09 title whit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2" y="2130428"/>
            <a:ext cx="7772400" cy="1470025"/>
          </a:xfrm>
        </p:spPr>
        <p:txBody>
          <a:bodyPr/>
          <a:lstStyle>
            <a:lvl1pPr>
              <a:defRPr>
                <a:solidFill>
                  <a:schemeClr val="accent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2"/>
                </a:solidFill>
              </a:defRPr>
            </a:lvl1pPr>
            <a:lvl2pPr marL="453279" indent="0" algn="ctr">
              <a:buNone/>
              <a:defRPr/>
            </a:lvl2pPr>
            <a:lvl3pPr marL="906560" indent="0" algn="ctr">
              <a:buNone/>
              <a:defRPr/>
            </a:lvl3pPr>
            <a:lvl4pPr marL="1359835" indent="0" algn="ctr">
              <a:buNone/>
              <a:defRPr/>
            </a:lvl4pPr>
            <a:lvl5pPr marL="1813120" indent="0" algn="ctr">
              <a:buNone/>
              <a:defRPr/>
            </a:lvl5pPr>
            <a:lvl6pPr marL="2266399" indent="0" algn="ctr">
              <a:buNone/>
              <a:defRPr/>
            </a:lvl6pPr>
            <a:lvl7pPr marL="2719677" indent="0" algn="ctr">
              <a:buNone/>
              <a:defRPr/>
            </a:lvl7pPr>
            <a:lvl8pPr marL="3172954" indent="0" algn="ctr">
              <a:buNone/>
              <a:defRPr/>
            </a:lvl8pPr>
            <a:lvl9pPr marL="3626238" indent="0" algn="ctr">
              <a:buNone/>
              <a:defRPr/>
            </a:lvl9pPr>
          </a:lstStyle>
          <a:p>
            <a:r>
              <a:rPr lang="en-US" dirty="0" smtClean="0"/>
              <a:t>Click to edit Master subtitle style</a:t>
            </a:r>
            <a:endParaRPr lang="en-US" dirty="0"/>
          </a:p>
        </p:txBody>
      </p:sp>
      <p:sp>
        <p:nvSpPr>
          <p:cNvPr id="6" name="Date Placeholder 3"/>
          <p:cNvSpPr>
            <a:spLocks noGrp="1"/>
          </p:cNvSpPr>
          <p:nvPr>
            <p:ph type="dt" sz="half" idx="10"/>
          </p:nvPr>
        </p:nvSpPr>
        <p:spPr/>
        <p:txBody>
          <a:bodyPr/>
          <a:lstStyle>
            <a:lvl1pPr fontAlgn="auto">
              <a:spcBef>
                <a:spcPts val="0"/>
              </a:spcBef>
              <a:spcAft>
                <a:spcPts val="0"/>
              </a:spcAft>
              <a:defRPr smtClean="0"/>
            </a:lvl1pPr>
          </a:lstStyle>
          <a:p>
            <a:pPr>
              <a:defRPr/>
            </a:pPr>
            <a:fld id="{17F40E84-CD31-48FF-ACBF-2A5BCC7AEDB1}" type="datetime1">
              <a:rPr lang="en-US"/>
              <a:pPr>
                <a:defRPr/>
              </a:pPr>
              <a:t>12/3/2013</a:t>
            </a:fld>
            <a:endParaRPr lang="en-US"/>
          </a:p>
        </p:txBody>
      </p:sp>
      <p:sp>
        <p:nvSpPr>
          <p:cNvPr id="7"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1EBC5158-E58E-4A43-B513-4178A5CD117B}" type="slidenum">
              <a:rPr lang="en-US"/>
              <a:pPr>
                <a:defRPr/>
              </a:pPr>
              <a:t>‹#›</a:t>
            </a:fld>
            <a:endParaRPr lang="en-US"/>
          </a:p>
        </p:txBody>
      </p:sp>
    </p:spTree>
    <p:extLst>
      <p:ext uri="{BB962C8B-B14F-4D97-AF65-F5344CB8AC3E}">
        <p14:creationId xmlns:p14="http://schemas.microsoft.com/office/powerpoint/2010/main" val="29735960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lstStyle>
            <a:lvl1pPr>
              <a:defRPr sz="3200" b="1">
                <a:solidFill>
                  <a:srgbClr val="00206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914400"/>
            <a:ext cx="8229600" cy="5181600"/>
          </a:xfrm>
        </p:spPr>
        <p:txBody>
          <a:bodyPr/>
          <a:lstStyle>
            <a:lvl1pPr>
              <a:defRPr sz="2400">
                <a:solidFill>
                  <a:srgbClr val="002060"/>
                </a:solidFill>
                <a:latin typeface="Calibri" pitchFamily="34" charset="0"/>
              </a:defRPr>
            </a:lvl1pPr>
            <a:lvl2pPr>
              <a:defRPr sz="2000">
                <a:solidFill>
                  <a:srgbClr val="002060"/>
                </a:solidFill>
                <a:latin typeface="Calibri" pitchFamily="34" charset="0"/>
              </a:defRPr>
            </a:lvl2pPr>
            <a:lvl3pPr>
              <a:defRPr sz="2000">
                <a:solidFill>
                  <a:srgbClr val="002060"/>
                </a:solidFill>
                <a:latin typeface="Calibri" pitchFamily="34" charset="0"/>
              </a:defRPr>
            </a:lvl3pPr>
            <a:lvl4pPr>
              <a:defRPr sz="2000">
                <a:solidFill>
                  <a:srgbClr val="002060"/>
                </a:solidFill>
                <a:latin typeface="Calibri" pitchFamily="34" charset="0"/>
              </a:defRPr>
            </a:lvl4pPr>
            <a:lvl5pPr>
              <a:defRPr sz="2000">
                <a:solidFill>
                  <a:srgbClr val="002060"/>
                </a:solidFill>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fontAlgn="auto">
              <a:spcBef>
                <a:spcPts val="0"/>
              </a:spcBef>
              <a:spcAft>
                <a:spcPts val="0"/>
              </a:spcAft>
              <a:defRPr smtClean="0"/>
            </a:lvl1pPr>
          </a:lstStyle>
          <a:p>
            <a:pPr>
              <a:defRPr/>
            </a:pPr>
            <a:fld id="{974094A0-4946-4225-89FA-2F34B6076559}" type="datetime1">
              <a:rPr lang="en-US"/>
              <a:pPr>
                <a:defRPr/>
              </a:pPr>
              <a:t>12/3/2013</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F2267B5-5CBB-44CC-B9A6-4E72523649AA}" type="slidenum">
              <a:rPr lang="en-US"/>
              <a:pPr>
                <a:defRPr/>
              </a:pPr>
              <a:t>‹#›</a:t>
            </a:fld>
            <a:endParaRPr lang="en-US"/>
          </a:p>
        </p:txBody>
      </p:sp>
    </p:spTree>
    <p:extLst>
      <p:ext uri="{BB962C8B-B14F-4D97-AF65-F5344CB8AC3E}">
        <p14:creationId xmlns:p14="http://schemas.microsoft.com/office/powerpoint/2010/main" val="35157671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4" y="2906714"/>
            <a:ext cx="7772400" cy="1500187"/>
          </a:xfrm>
        </p:spPr>
        <p:txBody>
          <a:bodyPr anchor="b"/>
          <a:lstStyle>
            <a:lvl1pPr marL="0" indent="0">
              <a:buNone/>
              <a:defRPr sz="2000"/>
            </a:lvl1pPr>
            <a:lvl2pPr marL="453279" indent="0">
              <a:buNone/>
              <a:defRPr sz="1800"/>
            </a:lvl2pPr>
            <a:lvl3pPr marL="906560" indent="0">
              <a:buNone/>
              <a:defRPr sz="1600"/>
            </a:lvl3pPr>
            <a:lvl4pPr marL="1359835" indent="0">
              <a:buNone/>
              <a:defRPr sz="1400"/>
            </a:lvl4pPr>
            <a:lvl5pPr marL="1813120" indent="0">
              <a:buNone/>
              <a:defRPr sz="1400"/>
            </a:lvl5pPr>
            <a:lvl6pPr marL="2266399" indent="0">
              <a:buNone/>
              <a:defRPr sz="1400"/>
            </a:lvl6pPr>
            <a:lvl7pPr marL="2719677" indent="0">
              <a:buNone/>
              <a:defRPr sz="1400"/>
            </a:lvl7pPr>
            <a:lvl8pPr marL="3172954" indent="0">
              <a:buNone/>
              <a:defRPr sz="1400"/>
            </a:lvl8pPr>
            <a:lvl9pPr marL="3626238"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smtClean="0"/>
            </a:lvl1pPr>
          </a:lstStyle>
          <a:p>
            <a:pPr>
              <a:defRPr/>
            </a:pPr>
            <a:fld id="{F9D9EA5E-302E-4D7E-A69D-6F24DA326765}" type="datetime1">
              <a:rPr lang="en-US"/>
              <a:pPr>
                <a:defRPr/>
              </a:pPr>
              <a:t>12/3/2013</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0678B9A-6880-4CBA-AA40-1D4DD625171C}" type="slidenum">
              <a:rPr lang="en-US"/>
              <a:pPr>
                <a:defRPr/>
              </a:pPr>
              <a:t>‹#›</a:t>
            </a:fld>
            <a:endParaRPr lang="en-US"/>
          </a:p>
        </p:txBody>
      </p:sp>
    </p:spTree>
    <p:extLst>
      <p:ext uri="{BB962C8B-B14F-4D97-AF65-F5344CB8AC3E}">
        <p14:creationId xmlns:p14="http://schemas.microsoft.com/office/powerpoint/2010/main" val="24922355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solidFill>
                  <a:srgbClr val="002060"/>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81001" y="1143000"/>
            <a:ext cx="4114800" cy="4953000"/>
          </a:xfrm>
        </p:spPr>
        <p:txBody>
          <a:bodyPr/>
          <a:lstStyle>
            <a:lvl1pPr>
              <a:defRPr sz="2400">
                <a:solidFill>
                  <a:srgbClr val="002060"/>
                </a:solidFill>
              </a:defRPr>
            </a:lvl1pPr>
            <a:lvl2pPr>
              <a:defRPr sz="2000">
                <a:solidFill>
                  <a:srgbClr val="002060"/>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2" y="1143000"/>
            <a:ext cx="4191000" cy="4953000"/>
          </a:xfrm>
        </p:spPr>
        <p:txBody>
          <a:bodyPr/>
          <a:lstStyle>
            <a:lvl1pPr>
              <a:defRPr sz="2400">
                <a:solidFill>
                  <a:srgbClr val="002060"/>
                </a:solidFill>
              </a:defRPr>
            </a:lvl1pPr>
            <a:lvl2pPr>
              <a:defRPr sz="2000">
                <a:solidFill>
                  <a:srgbClr val="002060"/>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fontAlgn="auto">
              <a:spcBef>
                <a:spcPts val="0"/>
              </a:spcBef>
              <a:spcAft>
                <a:spcPts val="0"/>
              </a:spcAft>
              <a:defRPr smtClean="0"/>
            </a:lvl1pPr>
          </a:lstStyle>
          <a:p>
            <a:pPr>
              <a:defRPr/>
            </a:pPr>
            <a:fld id="{8ADD2AD3-C117-47E2-9955-27B495416B90}" type="datetime1">
              <a:rPr lang="en-US"/>
              <a:pPr>
                <a:defRPr/>
              </a:pPr>
              <a:t>12/3/2013</a:t>
            </a:fld>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188782BA-6DC8-47C6-BBCF-3273B5C2CDEC}" type="slidenum">
              <a:rPr lang="en-US"/>
              <a:pPr>
                <a:defRPr/>
              </a:pPr>
              <a:t>‹#›</a:t>
            </a:fld>
            <a:endParaRPr lang="en-US"/>
          </a:p>
        </p:txBody>
      </p:sp>
    </p:spTree>
    <p:extLst>
      <p:ext uri="{BB962C8B-B14F-4D97-AF65-F5344CB8AC3E}">
        <p14:creationId xmlns:p14="http://schemas.microsoft.com/office/powerpoint/2010/main" val="28104379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3279" indent="0">
              <a:buNone/>
              <a:defRPr sz="2000" b="1"/>
            </a:lvl2pPr>
            <a:lvl3pPr marL="906560" indent="0">
              <a:buNone/>
              <a:defRPr sz="1800" b="1"/>
            </a:lvl3pPr>
            <a:lvl4pPr marL="1359835" indent="0">
              <a:buNone/>
              <a:defRPr sz="1600" b="1"/>
            </a:lvl4pPr>
            <a:lvl5pPr marL="1813120" indent="0">
              <a:buNone/>
              <a:defRPr sz="1600" b="1"/>
            </a:lvl5pPr>
            <a:lvl6pPr marL="2266399" indent="0">
              <a:buNone/>
              <a:defRPr sz="1600" b="1"/>
            </a:lvl6pPr>
            <a:lvl7pPr marL="2719677" indent="0">
              <a:buNone/>
              <a:defRPr sz="1600" b="1"/>
            </a:lvl7pPr>
            <a:lvl8pPr marL="3172954" indent="0">
              <a:buNone/>
              <a:defRPr sz="1600" b="1"/>
            </a:lvl8pPr>
            <a:lvl9pPr marL="362623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3279" indent="0">
              <a:buNone/>
              <a:defRPr sz="2000" b="1"/>
            </a:lvl2pPr>
            <a:lvl3pPr marL="906560" indent="0">
              <a:buNone/>
              <a:defRPr sz="1800" b="1"/>
            </a:lvl3pPr>
            <a:lvl4pPr marL="1359835" indent="0">
              <a:buNone/>
              <a:defRPr sz="1600" b="1"/>
            </a:lvl4pPr>
            <a:lvl5pPr marL="1813120" indent="0">
              <a:buNone/>
              <a:defRPr sz="1600" b="1"/>
            </a:lvl5pPr>
            <a:lvl6pPr marL="2266399" indent="0">
              <a:buNone/>
              <a:defRPr sz="1600" b="1"/>
            </a:lvl6pPr>
            <a:lvl7pPr marL="2719677" indent="0">
              <a:buNone/>
              <a:defRPr sz="1600" b="1"/>
            </a:lvl7pPr>
            <a:lvl8pPr marL="3172954" indent="0">
              <a:buNone/>
              <a:defRPr sz="1600" b="1"/>
            </a:lvl8pPr>
            <a:lvl9pPr marL="362623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smtClean="0"/>
            </a:lvl1pPr>
          </a:lstStyle>
          <a:p>
            <a:pPr>
              <a:defRPr/>
            </a:pPr>
            <a:fld id="{DA36C091-34E6-4757-A1AD-0E81EE786A0F}" type="datetime1">
              <a:rPr lang="en-US"/>
              <a:pPr>
                <a:defRPr/>
              </a:pPr>
              <a:t>12/3/2013</a:t>
            </a:fld>
            <a:endParaRPr lang="en-US"/>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D85EE00-1520-4177-9AD5-54F265F40B9B}" type="slidenum">
              <a:rPr lang="en-US"/>
              <a:pPr>
                <a:defRPr/>
              </a:pPr>
              <a:t>‹#›</a:t>
            </a:fld>
            <a:endParaRPr lang="en-US"/>
          </a:p>
        </p:txBody>
      </p:sp>
    </p:spTree>
    <p:extLst>
      <p:ext uri="{BB962C8B-B14F-4D97-AF65-F5344CB8AC3E}">
        <p14:creationId xmlns:p14="http://schemas.microsoft.com/office/powerpoint/2010/main" val="26978293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b="1">
                <a:solidFill>
                  <a:srgbClr val="002060"/>
                </a:solidFill>
              </a:defRPr>
            </a:lvl1pPr>
          </a:lstStyle>
          <a:p>
            <a:r>
              <a:rPr lang="en-US" dirty="0" smtClean="0"/>
              <a:t>Click to edit Master title style</a:t>
            </a:r>
            <a:endParaRPr lang="en-US" dirty="0"/>
          </a:p>
        </p:txBody>
      </p:sp>
      <p:sp>
        <p:nvSpPr>
          <p:cNvPr id="3" name="Rectangle 4"/>
          <p:cNvSpPr>
            <a:spLocks noGrp="1" noChangeArrowheads="1"/>
          </p:cNvSpPr>
          <p:nvPr>
            <p:ph type="dt" sz="half" idx="10"/>
          </p:nvPr>
        </p:nvSpPr>
        <p:spPr/>
        <p:txBody>
          <a:bodyPr/>
          <a:lstStyle>
            <a:lvl1pPr fontAlgn="auto">
              <a:spcBef>
                <a:spcPts val="0"/>
              </a:spcBef>
              <a:spcAft>
                <a:spcPts val="0"/>
              </a:spcAft>
              <a:defRPr smtClean="0"/>
            </a:lvl1pPr>
          </a:lstStyle>
          <a:p>
            <a:pPr>
              <a:defRPr/>
            </a:pPr>
            <a:fld id="{737D842D-E71A-4D2D-8FCE-DBD678D07F40}" type="datetime1">
              <a:rPr lang="en-US"/>
              <a:pPr>
                <a:defRPr/>
              </a:pPr>
              <a:t>12/3/2013</a:t>
            </a:fld>
            <a:endParaRPr lang="en-US"/>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14624C5E-ECF1-481C-A065-5A672742F89D}" type="slidenum">
              <a:rPr lang="en-US"/>
              <a:pPr>
                <a:defRPr/>
              </a:pPr>
              <a:t>‹#›</a:t>
            </a:fld>
            <a:endParaRPr lang="en-US"/>
          </a:p>
        </p:txBody>
      </p:sp>
    </p:spTree>
    <p:extLst>
      <p:ext uri="{BB962C8B-B14F-4D97-AF65-F5344CB8AC3E}">
        <p14:creationId xmlns:p14="http://schemas.microsoft.com/office/powerpoint/2010/main" val="8036950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smtClean="0"/>
            </a:lvl1pPr>
          </a:lstStyle>
          <a:p>
            <a:pPr>
              <a:defRPr/>
            </a:pPr>
            <a:fld id="{1F3D3CC7-89DB-4DBC-B3C3-8CEB4C6F1650}" type="datetime1">
              <a:rPr lang="en-US"/>
              <a:pPr>
                <a:defRPr/>
              </a:pPr>
              <a:t>12/3/2013</a:t>
            </a:fld>
            <a:endParaRPr lang="en-US"/>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C9F21B5-C2FD-42E3-A531-D63153AAD63E}" type="slidenum">
              <a:rPr lang="en-US"/>
              <a:pPr>
                <a:defRPr/>
              </a:pPr>
              <a:t>‹#›</a:t>
            </a:fld>
            <a:endParaRPr lang="en-US"/>
          </a:p>
        </p:txBody>
      </p:sp>
    </p:spTree>
    <p:extLst>
      <p:ext uri="{BB962C8B-B14F-4D97-AF65-F5344CB8AC3E}">
        <p14:creationId xmlns:p14="http://schemas.microsoft.com/office/powerpoint/2010/main" val="3746132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4" y="2906714"/>
            <a:ext cx="7772400" cy="1500187"/>
          </a:xfrm>
        </p:spPr>
        <p:txBody>
          <a:bodyPr anchor="b"/>
          <a:lstStyle>
            <a:lvl1pPr marL="0" indent="0">
              <a:buNone/>
              <a:defRPr sz="2000"/>
            </a:lvl1pPr>
            <a:lvl2pPr marL="452077" indent="0">
              <a:buNone/>
              <a:defRPr sz="1800"/>
            </a:lvl2pPr>
            <a:lvl3pPr marL="904153" indent="0">
              <a:buNone/>
              <a:defRPr sz="1600"/>
            </a:lvl3pPr>
            <a:lvl4pPr marL="1356222" indent="0">
              <a:buNone/>
              <a:defRPr sz="1400"/>
            </a:lvl4pPr>
            <a:lvl5pPr marL="1808304" indent="0">
              <a:buNone/>
              <a:defRPr sz="1400"/>
            </a:lvl5pPr>
            <a:lvl6pPr marL="2260379" indent="0">
              <a:buNone/>
              <a:defRPr sz="1400"/>
            </a:lvl6pPr>
            <a:lvl7pPr marL="2712451" indent="0">
              <a:buNone/>
              <a:defRPr sz="1400"/>
            </a:lvl7pPr>
            <a:lvl8pPr marL="3164529" indent="0">
              <a:buNone/>
              <a:defRPr sz="1400"/>
            </a:lvl8pPr>
            <a:lvl9pPr marL="3616605"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defTabSz="897151" eaLnBrk="1" fontAlgn="auto" hangingPunct="1">
              <a:spcBef>
                <a:spcPts val="0"/>
              </a:spcBef>
              <a:spcAft>
                <a:spcPts val="0"/>
              </a:spcAft>
              <a:defRPr smtClean="0">
                <a:cs typeface="Arial" pitchFamily="34" charset="0"/>
              </a:defRPr>
            </a:lvl1pPr>
          </a:lstStyle>
          <a:p>
            <a:pPr>
              <a:defRPr/>
            </a:pPr>
            <a:fld id="{DA924A35-CB30-4217-A591-EB22E1BE0AD2}" type="datetime1">
              <a:rPr lang="en-US"/>
              <a:pPr>
                <a:defRPr/>
              </a:pPr>
              <a:t>12/3/2013</a:t>
            </a:fld>
            <a:endParaRPr lang="en-US"/>
          </a:p>
        </p:txBody>
      </p:sp>
      <p:sp>
        <p:nvSpPr>
          <p:cNvPr id="5" name="Rectangle 5"/>
          <p:cNvSpPr>
            <a:spLocks noGrp="1" noChangeArrowheads="1"/>
          </p:cNvSpPr>
          <p:nvPr>
            <p:ph type="ftr" sz="quarter" idx="11"/>
          </p:nvPr>
        </p:nvSpPr>
        <p:spPr/>
        <p:txBody>
          <a:bodyPr/>
          <a:lstStyle>
            <a:lvl1pPr defTabSz="897151" eaLnBrk="1" fontAlgn="auto" hangingPunct="1">
              <a:spcBef>
                <a:spcPts val="0"/>
              </a:spcBef>
              <a:spcAft>
                <a:spcPts val="0"/>
              </a:spcAft>
              <a:defRPr>
                <a:cs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defTabSz="897151" eaLnBrk="1" fontAlgn="auto" hangingPunct="1">
              <a:spcBef>
                <a:spcPts val="0"/>
              </a:spcBef>
              <a:spcAft>
                <a:spcPts val="0"/>
              </a:spcAft>
              <a:defRPr>
                <a:cs typeface="Arial" pitchFamily="34" charset="0"/>
              </a:defRPr>
            </a:lvl1pPr>
          </a:lstStyle>
          <a:p>
            <a:pPr>
              <a:defRPr/>
            </a:pPr>
            <a:fld id="{BE2D5B99-F5E1-49EE-976A-03796E82CF24}" type="slidenum">
              <a:rPr lang="en-US"/>
              <a:pPr>
                <a:defRPr/>
              </a:pPr>
              <a:t>‹#›</a:t>
            </a:fld>
            <a:endParaRPr lang="en-US"/>
          </a:p>
        </p:txBody>
      </p:sp>
    </p:spTree>
    <p:extLst>
      <p:ext uri="{BB962C8B-B14F-4D97-AF65-F5344CB8AC3E}">
        <p14:creationId xmlns:p14="http://schemas.microsoft.com/office/powerpoint/2010/main" val="28491506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11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61"/>
            <a:ext cx="3008313" cy="4691063"/>
          </a:xfrm>
        </p:spPr>
        <p:txBody>
          <a:bodyPr/>
          <a:lstStyle>
            <a:lvl1pPr marL="0" indent="0">
              <a:buNone/>
              <a:defRPr sz="1400"/>
            </a:lvl1pPr>
            <a:lvl2pPr marL="453279" indent="0">
              <a:buNone/>
              <a:defRPr sz="1200"/>
            </a:lvl2pPr>
            <a:lvl3pPr marL="906560" indent="0">
              <a:buNone/>
              <a:defRPr sz="1000"/>
            </a:lvl3pPr>
            <a:lvl4pPr marL="1359835" indent="0">
              <a:buNone/>
              <a:defRPr sz="900"/>
            </a:lvl4pPr>
            <a:lvl5pPr marL="1813120" indent="0">
              <a:buNone/>
              <a:defRPr sz="900"/>
            </a:lvl5pPr>
            <a:lvl6pPr marL="2266399" indent="0">
              <a:buNone/>
              <a:defRPr sz="900"/>
            </a:lvl6pPr>
            <a:lvl7pPr marL="2719677" indent="0">
              <a:buNone/>
              <a:defRPr sz="900"/>
            </a:lvl7pPr>
            <a:lvl8pPr marL="3172954" indent="0">
              <a:buNone/>
              <a:defRPr sz="900"/>
            </a:lvl8pPr>
            <a:lvl9pPr marL="3626238"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smtClean="0"/>
            </a:lvl1pPr>
          </a:lstStyle>
          <a:p>
            <a:pPr>
              <a:defRPr/>
            </a:pPr>
            <a:fld id="{E5E99D82-C89E-4928-8F5C-4056174BC62B}" type="datetime1">
              <a:rPr lang="en-US"/>
              <a:pPr>
                <a:defRPr/>
              </a:pPr>
              <a:t>12/3/2013</a:t>
            </a:fld>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B9A6AB1-1DE0-4F21-9978-BD41A6690A44}" type="slidenum">
              <a:rPr lang="en-US"/>
              <a:pPr>
                <a:defRPr/>
              </a:pPr>
              <a:t>‹#›</a:t>
            </a:fld>
            <a:endParaRPr lang="en-US"/>
          </a:p>
        </p:txBody>
      </p:sp>
    </p:spTree>
    <p:extLst>
      <p:ext uri="{BB962C8B-B14F-4D97-AF65-F5344CB8AC3E}">
        <p14:creationId xmlns:p14="http://schemas.microsoft.com/office/powerpoint/2010/main" val="36267884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3279" indent="0">
              <a:buNone/>
              <a:defRPr sz="2800"/>
            </a:lvl2pPr>
            <a:lvl3pPr marL="906560" indent="0">
              <a:buNone/>
              <a:defRPr sz="2400"/>
            </a:lvl3pPr>
            <a:lvl4pPr marL="1359835" indent="0">
              <a:buNone/>
              <a:defRPr sz="2000"/>
            </a:lvl4pPr>
            <a:lvl5pPr marL="1813120" indent="0">
              <a:buNone/>
              <a:defRPr sz="2000"/>
            </a:lvl5pPr>
            <a:lvl6pPr marL="2266399" indent="0">
              <a:buNone/>
              <a:defRPr sz="2000"/>
            </a:lvl6pPr>
            <a:lvl7pPr marL="2719677" indent="0">
              <a:buNone/>
              <a:defRPr sz="2000"/>
            </a:lvl7pPr>
            <a:lvl8pPr marL="3172954" indent="0">
              <a:buNone/>
              <a:defRPr sz="2000"/>
            </a:lvl8pPr>
            <a:lvl9pPr marL="3626238"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3279" indent="0">
              <a:buNone/>
              <a:defRPr sz="1200"/>
            </a:lvl2pPr>
            <a:lvl3pPr marL="906560" indent="0">
              <a:buNone/>
              <a:defRPr sz="1000"/>
            </a:lvl3pPr>
            <a:lvl4pPr marL="1359835" indent="0">
              <a:buNone/>
              <a:defRPr sz="900"/>
            </a:lvl4pPr>
            <a:lvl5pPr marL="1813120" indent="0">
              <a:buNone/>
              <a:defRPr sz="900"/>
            </a:lvl5pPr>
            <a:lvl6pPr marL="2266399" indent="0">
              <a:buNone/>
              <a:defRPr sz="900"/>
            </a:lvl6pPr>
            <a:lvl7pPr marL="2719677" indent="0">
              <a:buNone/>
              <a:defRPr sz="900"/>
            </a:lvl7pPr>
            <a:lvl8pPr marL="3172954" indent="0">
              <a:buNone/>
              <a:defRPr sz="900"/>
            </a:lvl8pPr>
            <a:lvl9pPr marL="3626238"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smtClean="0"/>
            </a:lvl1pPr>
          </a:lstStyle>
          <a:p>
            <a:pPr>
              <a:defRPr/>
            </a:pPr>
            <a:fld id="{A58072B5-0746-4885-B983-F91BB5641A82}" type="datetime1">
              <a:rPr lang="en-US"/>
              <a:pPr>
                <a:defRPr/>
              </a:pPr>
              <a:t>12/3/2013</a:t>
            </a:fld>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303FFF06-FA48-4D5A-8087-C90462E2BC77}" type="slidenum">
              <a:rPr lang="en-US"/>
              <a:pPr>
                <a:defRPr/>
              </a:pPr>
              <a:t>‹#›</a:t>
            </a:fld>
            <a:endParaRPr lang="en-US"/>
          </a:p>
        </p:txBody>
      </p:sp>
    </p:spTree>
    <p:extLst>
      <p:ext uri="{BB962C8B-B14F-4D97-AF65-F5344CB8AC3E}">
        <p14:creationId xmlns:p14="http://schemas.microsoft.com/office/powerpoint/2010/main" val="2832579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b="1">
                <a:solidFill>
                  <a:srgbClr val="002060"/>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smtClean="0"/>
            </a:lvl1pPr>
          </a:lstStyle>
          <a:p>
            <a:pPr>
              <a:defRPr/>
            </a:pPr>
            <a:fld id="{393DC81B-CABB-4915-BA44-87274664470B}" type="datetime1">
              <a:rPr lang="en-US"/>
              <a:pPr>
                <a:defRPr/>
              </a:pPr>
              <a:t>12/3/2013</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248AD7D9-8714-480A-9002-2CE63C88F239}" type="slidenum">
              <a:rPr lang="en-US"/>
              <a:pPr>
                <a:defRPr/>
              </a:pPr>
              <a:t>‹#›</a:t>
            </a:fld>
            <a:endParaRPr lang="en-US"/>
          </a:p>
        </p:txBody>
      </p:sp>
    </p:spTree>
    <p:extLst>
      <p:ext uri="{BB962C8B-B14F-4D97-AF65-F5344CB8AC3E}">
        <p14:creationId xmlns:p14="http://schemas.microsoft.com/office/powerpoint/2010/main" val="37264088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smtClean="0"/>
            </a:lvl1pPr>
          </a:lstStyle>
          <a:p>
            <a:pPr>
              <a:defRPr/>
            </a:pPr>
            <a:fld id="{AE83E98A-5DC0-4349-890E-6110B41E2D47}" type="datetime1">
              <a:rPr lang="en-US"/>
              <a:pPr>
                <a:defRPr/>
              </a:pPr>
              <a:t>12/3/2013</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1288604E-19A6-43FE-AA8E-281161870E99}" type="slidenum">
              <a:rPr lang="en-US"/>
              <a:pPr>
                <a:defRPr/>
              </a:pPr>
              <a:t>‹#›</a:t>
            </a:fld>
            <a:endParaRPr lang="en-US"/>
          </a:p>
        </p:txBody>
      </p:sp>
    </p:spTree>
    <p:extLst>
      <p:ext uri="{BB962C8B-B14F-4D97-AF65-F5344CB8AC3E}">
        <p14:creationId xmlns:p14="http://schemas.microsoft.com/office/powerpoint/2010/main" val="1202000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defTabSz="897151" eaLnBrk="1" fontAlgn="auto" hangingPunct="1">
              <a:spcBef>
                <a:spcPts val="0"/>
              </a:spcBef>
              <a:spcAft>
                <a:spcPts val="0"/>
              </a:spcAft>
              <a:defRPr smtClean="0">
                <a:cs typeface="Arial" pitchFamily="34" charset="0"/>
              </a:defRPr>
            </a:lvl1pPr>
          </a:lstStyle>
          <a:p>
            <a:pPr>
              <a:defRPr/>
            </a:pPr>
            <a:fld id="{FE436078-6817-4701-99F6-BF270562C3EA}" type="datetime1">
              <a:rPr lang="en-US"/>
              <a:pPr>
                <a:defRPr/>
              </a:pPr>
              <a:t>12/3/2013</a:t>
            </a:fld>
            <a:endParaRPr lang="en-US"/>
          </a:p>
        </p:txBody>
      </p:sp>
      <p:sp>
        <p:nvSpPr>
          <p:cNvPr id="6" name="Rectangle 5"/>
          <p:cNvSpPr>
            <a:spLocks noGrp="1" noChangeArrowheads="1"/>
          </p:cNvSpPr>
          <p:nvPr>
            <p:ph type="ftr" sz="quarter" idx="11"/>
          </p:nvPr>
        </p:nvSpPr>
        <p:spPr/>
        <p:txBody>
          <a:bodyPr/>
          <a:lstStyle>
            <a:lvl1pPr defTabSz="897151" eaLnBrk="1" fontAlgn="auto" hangingPunct="1">
              <a:spcBef>
                <a:spcPts val="0"/>
              </a:spcBef>
              <a:spcAft>
                <a:spcPts val="0"/>
              </a:spcAft>
              <a:defRPr>
                <a:cs typeface="Arial" pitchFamily="34"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897151" eaLnBrk="1" fontAlgn="auto" hangingPunct="1">
              <a:spcBef>
                <a:spcPts val="0"/>
              </a:spcBef>
              <a:spcAft>
                <a:spcPts val="0"/>
              </a:spcAft>
              <a:defRPr>
                <a:cs typeface="Arial" pitchFamily="34" charset="0"/>
              </a:defRPr>
            </a:lvl1pPr>
          </a:lstStyle>
          <a:p>
            <a:pPr>
              <a:defRPr/>
            </a:pPr>
            <a:fld id="{292F250B-4EF1-447A-B7C2-A9D7757B2C2B}" type="slidenum">
              <a:rPr lang="en-US"/>
              <a:pPr>
                <a:defRPr/>
              </a:pPr>
              <a:t>‹#›</a:t>
            </a:fld>
            <a:endParaRPr lang="en-US"/>
          </a:p>
        </p:txBody>
      </p:sp>
    </p:spTree>
    <p:extLst>
      <p:ext uri="{BB962C8B-B14F-4D97-AF65-F5344CB8AC3E}">
        <p14:creationId xmlns:p14="http://schemas.microsoft.com/office/powerpoint/2010/main" val="1635557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2077" indent="0">
              <a:buNone/>
              <a:defRPr sz="2000" b="1"/>
            </a:lvl2pPr>
            <a:lvl3pPr marL="904153" indent="0">
              <a:buNone/>
              <a:defRPr sz="1800" b="1"/>
            </a:lvl3pPr>
            <a:lvl4pPr marL="1356222" indent="0">
              <a:buNone/>
              <a:defRPr sz="1600" b="1"/>
            </a:lvl4pPr>
            <a:lvl5pPr marL="1808304" indent="0">
              <a:buNone/>
              <a:defRPr sz="1600" b="1"/>
            </a:lvl5pPr>
            <a:lvl6pPr marL="2260379" indent="0">
              <a:buNone/>
              <a:defRPr sz="1600" b="1"/>
            </a:lvl6pPr>
            <a:lvl7pPr marL="2712451" indent="0">
              <a:buNone/>
              <a:defRPr sz="1600" b="1"/>
            </a:lvl7pPr>
            <a:lvl8pPr marL="3164529" indent="0">
              <a:buNone/>
              <a:defRPr sz="1600" b="1"/>
            </a:lvl8pPr>
            <a:lvl9pPr marL="3616605"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2077" indent="0">
              <a:buNone/>
              <a:defRPr sz="2000" b="1"/>
            </a:lvl2pPr>
            <a:lvl3pPr marL="904153" indent="0">
              <a:buNone/>
              <a:defRPr sz="1800" b="1"/>
            </a:lvl3pPr>
            <a:lvl4pPr marL="1356222" indent="0">
              <a:buNone/>
              <a:defRPr sz="1600" b="1"/>
            </a:lvl4pPr>
            <a:lvl5pPr marL="1808304" indent="0">
              <a:buNone/>
              <a:defRPr sz="1600" b="1"/>
            </a:lvl5pPr>
            <a:lvl6pPr marL="2260379" indent="0">
              <a:buNone/>
              <a:defRPr sz="1600" b="1"/>
            </a:lvl6pPr>
            <a:lvl7pPr marL="2712451" indent="0">
              <a:buNone/>
              <a:defRPr sz="1600" b="1"/>
            </a:lvl7pPr>
            <a:lvl8pPr marL="3164529" indent="0">
              <a:buNone/>
              <a:defRPr sz="1600" b="1"/>
            </a:lvl8pPr>
            <a:lvl9pPr marL="3616605"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defTabSz="897151" eaLnBrk="1" fontAlgn="auto" hangingPunct="1">
              <a:spcBef>
                <a:spcPts val="0"/>
              </a:spcBef>
              <a:spcAft>
                <a:spcPts val="0"/>
              </a:spcAft>
              <a:defRPr smtClean="0">
                <a:cs typeface="Arial" pitchFamily="34" charset="0"/>
              </a:defRPr>
            </a:lvl1pPr>
          </a:lstStyle>
          <a:p>
            <a:pPr>
              <a:defRPr/>
            </a:pPr>
            <a:fld id="{1B07C54E-EAAC-4FCF-8913-16591ABC66DA}" type="datetime1">
              <a:rPr lang="en-US"/>
              <a:pPr>
                <a:defRPr/>
              </a:pPr>
              <a:t>12/3/2013</a:t>
            </a:fld>
            <a:endParaRPr lang="en-US"/>
          </a:p>
        </p:txBody>
      </p:sp>
      <p:sp>
        <p:nvSpPr>
          <p:cNvPr id="8" name="Rectangle 5"/>
          <p:cNvSpPr>
            <a:spLocks noGrp="1" noChangeArrowheads="1"/>
          </p:cNvSpPr>
          <p:nvPr>
            <p:ph type="ftr" sz="quarter" idx="11"/>
          </p:nvPr>
        </p:nvSpPr>
        <p:spPr/>
        <p:txBody>
          <a:bodyPr/>
          <a:lstStyle>
            <a:lvl1pPr defTabSz="897151" eaLnBrk="1" fontAlgn="auto" hangingPunct="1">
              <a:spcBef>
                <a:spcPts val="0"/>
              </a:spcBef>
              <a:spcAft>
                <a:spcPts val="0"/>
              </a:spcAft>
              <a:defRPr>
                <a:cs typeface="Arial" pitchFamily="34" charset="0"/>
              </a:defRPr>
            </a:lvl1pPr>
          </a:lstStyle>
          <a:p>
            <a:pPr>
              <a:defRPr/>
            </a:pPr>
            <a:endParaRPr lang="en-US"/>
          </a:p>
        </p:txBody>
      </p:sp>
      <p:sp>
        <p:nvSpPr>
          <p:cNvPr id="9" name="Rectangle 6"/>
          <p:cNvSpPr>
            <a:spLocks noGrp="1" noChangeArrowheads="1"/>
          </p:cNvSpPr>
          <p:nvPr>
            <p:ph type="sldNum" sz="quarter" idx="12"/>
          </p:nvPr>
        </p:nvSpPr>
        <p:spPr/>
        <p:txBody>
          <a:bodyPr/>
          <a:lstStyle>
            <a:lvl1pPr defTabSz="897151" eaLnBrk="1" fontAlgn="auto" hangingPunct="1">
              <a:spcBef>
                <a:spcPts val="0"/>
              </a:spcBef>
              <a:spcAft>
                <a:spcPts val="0"/>
              </a:spcAft>
              <a:defRPr>
                <a:cs typeface="Arial" pitchFamily="34" charset="0"/>
              </a:defRPr>
            </a:lvl1pPr>
          </a:lstStyle>
          <a:p>
            <a:pPr>
              <a:defRPr/>
            </a:pPr>
            <a:fld id="{EC05CC20-02B1-4105-BC62-B3238C7C2D8F}" type="slidenum">
              <a:rPr lang="en-US"/>
              <a:pPr>
                <a:defRPr/>
              </a:pPr>
              <a:t>‹#›</a:t>
            </a:fld>
            <a:endParaRPr lang="en-US"/>
          </a:p>
        </p:txBody>
      </p:sp>
    </p:spTree>
    <p:extLst>
      <p:ext uri="{BB962C8B-B14F-4D97-AF65-F5344CB8AC3E}">
        <p14:creationId xmlns:p14="http://schemas.microsoft.com/office/powerpoint/2010/main" val="482934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defTabSz="897151" eaLnBrk="1" fontAlgn="auto" hangingPunct="1">
              <a:spcBef>
                <a:spcPts val="0"/>
              </a:spcBef>
              <a:spcAft>
                <a:spcPts val="0"/>
              </a:spcAft>
              <a:defRPr smtClean="0">
                <a:cs typeface="Arial" pitchFamily="34" charset="0"/>
              </a:defRPr>
            </a:lvl1pPr>
          </a:lstStyle>
          <a:p>
            <a:pPr>
              <a:defRPr/>
            </a:pPr>
            <a:fld id="{8D9F6F07-9EE6-4FF7-8307-9417D3D61B2D}" type="datetime1">
              <a:rPr lang="en-US"/>
              <a:pPr>
                <a:defRPr/>
              </a:pPr>
              <a:t>12/3/2013</a:t>
            </a:fld>
            <a:endParaRPr lang="en-US"/>
          </a:p>
        </p:txBody>
      </p:sp>
      <p:sp>
        <p:nvSpPr>
          <p:cNvPr id="4" name="Rectangle 5"/>
          <p:cNvSpPr>
            <a:spLocks noGrp="1" noChangeArrowheads="1"/>
          </p:cNvSpPr>
          <p:nvPr>
            <p:ph type="ftr" sz="quarter" idx="11"/>
          </p:nvPr>
        </p:nvSpPr>
        <p:spPr/>
        <p:txBody>
          <a:bodyPr/>
          <a:lstStyle>
            <a:lvl1pPr defTabSz="897151" eaLnBrk="1" fontAlgn="auto" hangingPunct="1">
              <a:spcBef>
                <a:spcPts val="0"/>
              </a:spcBef>
              <a:spcAft>
                <a:spcPts val="0"/>
              </a:spcAft>
              <a:defRPr>
                <a:cs typeface="Arial" pitchFamily="34" charset="0"/>
              </a:defRPr>
            </a:lvl1pPr>
          </a:lstStyle>
          <a:p>
            <a:pPr>
              <a:defRPr/>
            </a:pPr>
            <a:endParaRPr lang="en-US"/>
          </a:p>
        </p:txBody>
      </p:sp>
      <p:sp>
        <p:nvSpPr>
          <p:cNvPr id="5" name="Rectangle 6"/>
          <p:cNvSpPr>
            <a:spLocks noGrp="1" noChangeArrowheads="1"/>
          </p:cNvSpPr>
          <p:nvPr>
            <p:ph type="sldNum" sz="quarter" idx="12"/>
          </p:nvPr>
        </p:nvSpPr>
        <p:spPr/>
        <p:txBody>
          <a:bodyPr/>
          <a:lstStyle>
            <a:lvl1pPr defTabSz="897151" eaLnBrk="1" fontAlgn="auto" hangingPunct="1">
              <a:spcBef>
                <a:spcPts val="0"/>
              </a:spcBef>
              <a:spcAft>
                <a:spcPts val="0"/>
              </a:spcAft>
              <a:defRPr>
                <a:cs typeface="Arial" pitchFamily="34" charset="0"/>
              </a:defRPr>
            </a:lvl1pPr>
          </a:lstStyle>
          <a:p>
            <a:pPr>
              <a:defRPr/>
            </a:pPr>
            <a:fld id="{5225BB16-6634-4E0B-9AC7-8167D2DB5374}" type="slidenum">
              <a:rPr lang="en-US"/>
              <a:pPr>
                <a:defRPr/>
              </a:pPr>
              <a:t>‹#›</a:t>
            </a:fld>
            <a:endParaRPr lang="en-US"/>
          </a:p>
        </p:txBody>
      </p:sp>
    </p:spTree>
    <p:extLst>
      <p:ext uri="{BB962C8B-B14F-4D97-AF65-F5344CB8AC3E}">
        <p14:creationId xmlns:p14="http://schemas.microsoft.com/office/powerpoint/2010/main" val="1699265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defTabSz="897151" eaLnBrk="1" fontAlgn="auto" hangingPunct="1">
              <a:spcBef>
                <a:spcPts val="0"/>
              </a:spcBef>
              <a:spcAft>
                <a:spcPts val="0"/>
              </a:spcAft>
              <a:defRPr smtClean="0">
                <a:cs typeface="Arial" pitchFamily="34" charset="0"/>
              </a:defRPr>
            </a:lvl1pPr>
          </a:lstStyle>
          <a:p>
            <a:pPr>
              <a:defRPr/>
            </a:pPr>
            <a:fld id="{2FE6269D-B7F0-4ACD-BBF6-9D495294CC34}" type="datetime1">
              <a:rPr lang="en-US"/>
              <a:pPr>
                <a:defRPr/>
              </a:pPr>
              <a:t>12/3/2013</a:t>
            </a:fld>
            <a:endParaRPr lang="en-US"/>
          </a:p>
        </p:txBody>
      </p:sp>
      <p:sp>
        <p:nvSpPr>
          <p:cNvPr id="3" name="Rectangle 5"/>
          <p:cNvSpPr>
            <a:spLocks noGrp="1" noChangeArrowheads="1"/>
          </p:cNvSpPr>
          <p:nvPr>
            <p:ph type="ftr" sz="quarter" idx="11"/>
          </p:nvPr>
        </p:nvSpPr>
        <p:spPr/>
        <p:txBody>
          <a:bodyPr/>
          <a:lstStyle>
            <a:lvl1pPr defTabSz="897151" eaLnBrk="1" fontAlgn="auto" hangingPunct="1">
              <a:spcBef>
                <a:spcPts val="0"/>
              </a:spcBef>
              <a:spcAft>
                <a:spcPts val="0"/>
              </a:spcAft>
              <a:defRPr>
                <a:cs typeface="Arial" pitchFamily="34" charset="0"/>
              </a:defRPr>
            </a:lvl1pPr>
          </a:lstStyle>
          <a:p>
            <a:pPr>
              <a:defRPr/>
            </a:pPr>
            <a:endParaRPr lang="en-US"/>
          </a:p>
        </p:txBody>
      </p:sp>
      <p:sp>
        <p:nvSpPr>
          <p:cNvPr id="4" name="Rectangle 6"/>
          <p:cNvSpPr>
            <a:spLocks noGrp="1" noChangeArrowheads="1"/>
          </p:cNvSpPr>
          <p:nvPr>
            <p:ph type="sldNum" sz="quarter" idx="12"/>
          </p:nvPr>
        </p:nvSpPr>
        <p:spPr/>
        <p:txBody>
          <a:bodyPr/>
          <a:lstStyle>
            <a:lvl1pPr defTabSz="897151" eaLnBrk="1" fontAlgn="auto" hangingPunct="1">
              <a:spcBef>
                <a:spcPts val="0"/>
              </a:spcBef>
              <a:spcAft>
                <a:spcPts val="0"/>
              </a:spcAft>
              <a:defRPr>
                <a:cs typeface="Arial" pitchFamily="34" charset="0"/>
              </a:defRPr>
            </a:lvl1pPr>
          </a:lstStyle>
          <a:p>
            <a:pPr>
              <a:defRPr/>
            </a:pPr>
            <a:fld id="{DE43A26B-8423-4066-AEB0-53128749EE13}" type="slidenum">
              <a:rPr lang="en-US"/>
              <a:pPr>
                <a:defRPr/>
              </a:pPr>
              <a:t>‹#›</a:t>
            </a:fld>
            <a:endParaRPr lang="en-US"/>
          </a:p>
        </p:txBody>
      </p:sp>
    </p:spTree>
    <p:extLst>
      <p:ext uri="{BB962C8B-B14F-4D97-AF65-F5344CB8AC3E}">
        <p14:creationId xmlns:p14="http://schemas.microsoft.com/office/powerpoint/2010/main" val="1111955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129"/>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79"/>
            <a:ext cx="3008313" cy="4691063"/>
          </a:xfrm>
        </p:spPr>
        <p:txBody>
          <a:bodyPr/>
          <a:lstStyle>
            <a:lvl1pPr marL="0" indent="0">
              <a:buNone/>
              <a:defRPr sz="1400"/>
            </a:lvl1pPr>
            <a:lvl2pPr marL="452077" indent="0">
              <a:buNone/>
              <a:defRPr sz="1200"/>
            </a:lvl2pPr>
            <a:lvl3pPr marL="904153" indent="0">
              <a:buNone/>
              <a:defRPr sz="1000"/>
            </a:lvl3pPr>
            <a:lvl4pPr marL="1356222" indent="0">
              <a:buNone/>
              <a:defRPr sz="900"/>
            </a:lvl4pPr>
            <a:lvl5pPr marL="1808304" indent="0">
              <a:buNone/>
              <a:defRPr sz="900"/>
            </a:lvl5pPr>
            <a:lvl6pPr marL="2260379" indent="0">
              <a:buNone/>
              <a:defRPr sz="900"/>
            </a:lvl6pPr>
            <a:lvl7pPr marL="2712451" indent="0">
              <a:buNone/>
              <a:defRPr sz="900"/>
            </a:lvl7pPr>
            <a:lvl8pPr marL="3164529" indent="0">
              <a:buNone/>
              <a:defRPr sz="900"/>
            </a:lvl8pPr>
            <a:lvl9pPr marL="3616605"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897151" eaLnBrk="1" fontAlgn="auto" hangingPunct="1">
              <a:spcBef>
                <a:spcPts val="0"/>
              </a:spcBef>
              <a:spcAft>
                <a:spcPts val="0"/>
              </a:spcAft>
              <a:defRPr smtClean="0">
                <a:cs typeface="Arial" pitchFamily="34" charset="0"/>
              </a:defRPr>
            </a:lvl1pPr>
          </a:lstStyle>
          <a:p>
            <a:pPr>
              <a:defRPr/>
            </a:pPr>
            <a:fld id="{191225FB-514C-4221-BB3A-F0E4A92D5F1B}" type="datetime1">
              <a:rPr lang="en-US"/>
              <a:pPr>
                <a:defRPr/>
              </a:pPr>
              <a:t>12/3/2013</a:t>
            </a:fld>
            <a:endParaRPr lang="en-US"/>
          </a:p>
        </p:txBody>
      </p:sp>
      <p:sp>
        <p:nvSpPr>
          <p:cNvPr id="6" name="Rectangle 5"/>
          <p:cNvSpPr>
            <a:spLocks noGrp="1" noChangeArrowheads="1"/>
          </p:cNvSpPr>
          <p:nvPr>
            <p:ph type="ftr" sz="quarter" idx="11"/>
          </p:nvPr>
        </p:nvSpPr>
        <p:spPr/>
        <p:txBody>
          <a:bodyPr/>
          <a:lstStyle>
            <a:lvl1pPr defTabSz="897151" eaLnBrk="1" fontAlgn="auto" hangingPunct="1">
              <a:spcBef>
                <a:spcPts val="0"/>
              </a:spcBef>
              <a:spcAft>
                <a:spcPts val="0"/>
              </a:spcAft>
              <a:defRPr>
                <a:cs typeface="Arial" pitchFamily="34"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897151" eaLnBrk="1" fontAlgn="auto" hangingPunct="1">
              <a:spcBef>
                <a:spcPts val="0"/>
              </a:spcBef>
              <a:spcAft>
                <a:spcPts val="0"/>
              </a:spcAft>
              <a:defRPr>
                <a:cs typeface="Arial" pitchFamily="34" charset="0"/>
              </a:defRPr>
            </a:lvl1pPr>
          </a:lstStyle>
          <a:p>
            <a:pPr>
              <a:defRPr/>
            </a:pPr>
            <a:fld id="{7A03B719-19B2-4105-96F9-086659155325}" type="slidenum">
              <a:rPr lang="en-US"/>
              <a:pPr>
                <a:defRPr/>
              </a:pPr>
              <a:t>‹#›</a:t>
            </a:fld>
            <a:endParaRPr lang="en-US"/>
          </a:p>
        </p:txBody>
      </p:sp>
    </p:spTree>
    <p:extLst>
      <p:ext uri="{BB962C8B-B14F-4D97-AF65-F5344CB8AC3E}">
        <p14:creationId xmlns:p14="http://schemas.microsoft.com/office/powerpoint/2010/main" val="663721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2077" indent="0">
              <a:buNone/>
              <a:defRPr sz="2800"/>
            </a:lvl2pPr>
            <a:lvl3pPr marL="904153" indent="0">
              <a:buNone/>
              <a:defRPr sz="2400"/>
            </a:lvl3pPr>
            <a:lvl4pPr marL="1356222" indent="0">
              <a:buNone/>
              <a:defRPr sz="2000"/>
            </a:lvl4pPr>
            <a:lvl5pPr marL="1808304" indent="0">
              <a:buNone/>
              <a:defRPr sz="2000"/>
            </a:lvl5pPr>
            <a:lvl6pPr marL="2260379" indent="0">
              <a:buNone/>
              <a:defRPr sz="2000"/>
            </a:lvl6pPr>
            <a:lvl7pPr marL="2712451" indent="0">
              <a:buNone/>
              <a:defRPr sz="2000"/>
            </a:lvl7pPr>
            <a:lvl8pPr marL="3164529" indent="0">
              <a:buNone/>
              <a:defRPr sz="2000"/>
            </a:lvl8pPr>
            <a:lvl9pPr marL="3616605"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2077" indent="0">
              <a:buNone/>
              <a:defRPr sz="1200"/>
            </a:lvl2pPr>
            <a:lvl3pPr marL="904153" indent="0">
              <a:buNone/>
              <a:defRPr sz="1000"/>
            </a:lvl3pPr>
            <a:lvl4pPr marL="1356222" indent="0">
              <a:buNone/>
              <a:defRPr sz="900"/>
            </a:lvl4pPr>
            <a:lvl5pPr marL="1808304" indent="0">
              <a:buNone/>
              <a:defRPr sz="900"/>
            </a:lvl5pPr>
            <a:lvl6pPr marL="2260379" indent="0">
              <a:buNone/>
              <a:defRPr sz="900"/>
            </a:lvl6pPr>
            <a:lvl7pPr marL="2712451" indent="0">
              <a:buNone/>
              <a:defRPr sz="900"/>
            </a:lvl7pPr>
            <a:lvl8pPr marL="3164529" indent="0">
              <a:buNone/>
              <a:defRPr sz="900"/>
            </a:lvl8pPr>
            <a:lvl9pPr marL="3616605"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897151" eaLnBrk="1" fontAlgn="auto" hangingPunct="1">
              <a:spcBef>
                <a:spcPts val="0"/>
              </a:spcBef>
              <a:spcAft>
                <a:spcPts val="0"/>
              </a:spcAft>
              <a:defRPr smtClean="0">
                <a:cs typeface="Arial" pitchFamily="34" charset="0"/>
              </a:defRPr>
            </a:lvl1pPr>
          </a:lstStyle>
          <a:p>
            <a:pPr>
              <a:defRPr/>
            </a:pPr>
            <a:fld id="{2C0D5E49-0577-4C86-ADDC-A2130BA3DD02}" type="datetime1">
              <a:rPr lang="en-US"/>
              <a:pPr>
                <a:defRPr/>
              </a:pPr>
              <a:t>12/3/2013</a:t>
            </a:fld>
            <a:endParaRPr lang="en-US"/>
          </a:p>
        </p:txBody>
      </p:sp>
      <p:sp>
        <p:nvSpPr>
          <p:cNvPr id="6" name="Rectangle 5"/>
          <p:cNvSpPr>
            <a:spLocks noGrp="1" noChangeArrowheads="1"/>
          </p:cNvSpPr>
          <p:nvPr>
            <p:ph type="ftr" sz="quarter" idx="11"/>
          </p:nvPr>
        </p:nvSpPr>
        <p:spPr/>
        <p:txBody>
          <a:bodyPr/>
          <a:lstStyle>
            <a:lvl1pPr defTabSz="897151" eaLnBrk="1" fontAlgn="auto" hangingPunct="1">
              <a:spcBef>
                <a:spcPts val="0"/>
              </a:spcBef>
              <a:spcAft>
                <a:spcPts val="0"/>
              </a:spcAft>
              <a:defRPr>
                <a:cs typeface="Arial" pitchFamily="34" charset="0"/>
              </a:defRPr>
            </a:lvl1pPr>
          </a:lstStyle>
          <a:p>
            <a:pPr>
              <a:defRPr/>
            </a:pPr>
            <a:endParaRPr lang="en-US"/>
          </a:p>
        </p:txBody>
      </p:sp>
      <p:sp>
        <p:nvSpPr>
          <p:cNvPr id="7" name="Rectangle 6"/>
          <p:cNvSpPr>
            <a:spLocks noGrp="1" noChangeArrowheads="1"/>
          </p:cNvSpPr>
          <p:nvPr>
            <p:ph type="sldNum" sz="quarter" idx="12"/>
          </p:nvPr>
        </p:nvSpPr>
        <p:spPr/>
        <p:txBody>
          <a:bodyPr/>
          <a:lstStyle>
            <a:lvl1pPr defTabSz="897151" eaLnBrk="1" fontAlgn="auto" hangingPunct="1">
              <a:spcBef>
                <a:spcPts val="0"/>
              </a:spcBef>
              <a:spcAft>
                <a:spcPts val="0"/>
              </a:spcAft>
              <a:defRPr>
                <a:cs typeface="Arial" pitchFamily="34" charset="0"/>
              </a:defRPr>
            </a:lvl1pPr>
          </a:lstStyle>
          <a:p>
            <a:pPr>
              <a:defRPr/>
            </a:pPr>
            <a:fld id="{3BD7D06C-7205-4DCC-88AD-D87F48A70763}" type="slidenum">
              <a:rPr lang="en-US"/>
              <a:pPr>
                <a:defRPr/>
              </a:pPr>
              <a:t>‹#›</a:t>
            </a:fld>
            <a:endParaRPr lang="en-US"/>
          </a:p>
        </p:txBody>
      </p:sp>
    </p:spTree>
    <p:extLst>
      <p:ext uri="{BB962C8B-B14F-4D97-AF65-F5344CB8AC3E}">
        <p14:creationId xmlns:p14="http://schemas.microsoft.com/office/powerpoint/2010/main" val="2247175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 descr="June 09 text whit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762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13" tIns="45242" rIns="90413" bIns="45242"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685800" y="914400"/>
            <a:ext cx="7772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13" tIns="45242" rIns="90413" bIns="45242"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7162800" y="6324600"/>
            <a:ext cx="1143000" cy="457200"/>
          </a:xfrm>
          <a:prstGeom prst="rect">
            <a:avLst/>
          </a:prstGeom>
          <a:noFill/>
          <a:ln w="9525">
            <a:noFill/>
            <a:miter lim="800000"/>
            <a:headEnd/>
            <a:tailEnd/>
          </a:ln>
        </p:spPr>
        <p:txBody>
          <a:bodyPr vert="horz" wrap="square" lIns="90413" tIns="45242" rIns="90413" bIns="45242" numCol="1" anchor="ctr" anchorCtr="0" compatLnSpc="1">
            <a:prstTxWarp prst="textNoShape">
              <a:avLst/>
            </a:prstTxWarp>
          </a:bodyPr>
          <a:lstStyle>
            <a:lvl1pPr algn="ctr" defTabSz="678845" eaLnBrk="0" hangingPunct="0">
              <a:defRPr sz="1400" smtClean="0">
                <a:solidFill>
                  <a:srgbClr val="000000"/>
                </a:solidFill>
                <a:latin typeface="Arial" charset="0"/>
                <a:ea typeface="ＭＳ Ｐゴシック" pitchFamily="1" charset="-128"/>
                <a:cs typeface="+mn-cs"/>
              </a:defRPr>
            </a:lvl1pPr>
          </a:lstStyle>
          <a:p>
            <a:pPr>
              <a:defRPr/>
            </a:pPr>
            <a:fld id="{C927F140-4E32-42CE-B071-FC49AC549C89}" type="datetime1">
              <a:rPr lang="en-US"/>
              <a:pPr>
                <a:defRPr/>
              </a:pPr>
              <a:t>12/3/2013</a:t>
            </a:fld>
            <a:endParaRPr lang="en-US"/>
          </a:p>
        </p:txBody>
      </p:sp>
      <p:sp>
        <p:nvSpPr>
          <p:cNvPr id="1029" name="Rectangle 5"/>
          <p:cNvSpPr>
            <a:spLocks noGrp="1" noChangeArrowheads="1"/>
          </p:cNvSpPr>
          <p:nvPr>
            <p:ph type="ftr" sz="quarter" idx="3"/>
          </p:nvPr>
        </p:nvSpPr>
        <p:spPr bwMode="auto">
          <a:xfrm>
            <a:off x="2209800" y="6324600"/>
            <a:ext cx="4800600" cy="457200"/>
          </a:xfrm>
          <a:prstGeom prst="rect">
            <a:avLst/>
          </a:prstGeom>
          <a:noFill/>
          <a:ln w="9525">
            <a:noFill/>
            <a:miter lim="800000"/>
            <a:headEnd/>
            <a:tailEnd/>
          </a:ln>
        </p:spPr>
        <p:txBody>
          <a:bodyPr vert="horz" wrap="square" lIns="90413" tIns="45242" rIns="90413" bIns="45242" numCol="1" anchor="ctr" anchorCtr="0" compatLnSpc="1">
            <a:prstTxWarp prst="textNoShape">
              <a:avLst/>
            </a:prstTxWarp>
          </a:bodyPr>
          <a:lstStyle>
            <a:lvl1pPr algn="ctr" defTabSz="678845" eaLnBrk="0" hangingPunct="0">
              <a:defRPr sz="1400">
                <a:solidFill>
                  <a:srgbClr val="000000"/>
                </a:solidFill>
                <a:latin typeface="Arial" charset="0"/>
                <a:ea typeface="ＭＳ Ｐゴシック" pitchFamily="1" charset="-128"/>
                <a:cs typeface="+mn-cs"/>
              </a:defRPr>
            </a:lvl1pPr>
          </a:lstStyle>
          <a:p>
            <a:pPr>
              <a:defRPr/>
            </a:pPr>
            <a:endParaRPr lang="en-US"/>
          </a:p>
        </p:txBody>
      </p:sp>
      <p:sp>
        <p:nvSpPr>
          <p:cNvPr id="1030" name="Rectangle 6"/>
          <p:cNvSpPr>
            <a:spLocks noGrp="1" noChangeArrowheads="1"/>
          </p:cNvSpPr>
          <p:nvPr>
            <p:ph type="sldNum" sz="quarter" idx="4"/>
          </p:nvPr>
        </p:nvSpPr>
        <p:spPr bwMode="auto">
          <a:xfrm>
            <a:off x="8458200" y="6324600"/>
            <a:ext cx="609600" cy="457200"/>
          </a:xfrm>
          <a:prstGeom prst="rect">
            <a:avLst/>
          </a:prstGeom>
          <a:noFill/>
          <a:ln w="9525">
            <a:noFill/>
            <a:miter lim="800000"/>
            <a:headEnd/>
            <a:tailEnd/>
          </a:ln>
        </p:spPr>
        <p:txBody>
          <a:bodyPr vert="horz" wrap="square" lIns="90413" tIns="45242" rIns="90413" bIns="45242" numCol="1" anchor="ctr" anchorCtr="0" compatLnSpc="1">
            <a:prstTxWarp prst="textNoShape">
              <a:avLst/>
            </a:prstTxWarp>
          </a:bodyPr>
          <a:lstStyle>
            <a:lvl1pPr algn="ctr" defTabSz="678845" eaLnBrk="0" hangingPunct="0">
              <a:defRPr sz="1400">
                <a:solidFill>
                  <a:srgbClr val="000000"/>
                </a:solidFill>
                <a:latin typeface="Arial" charset="0"/>
                <a:ea typeface="ＭＳ Ｐゴシック" pitchFamily="1" charset="-128"/>
                <a:cs typeface="+mn-cs"/>
              </a:defRPr>
            </a:lvl1pPr>
          </a:lstStyle>
          <a:p>
            <a:pPr>
              <a:defRPr/>
            </a:pPr>
            <a:fld id="{03C52792-B5CB-49D8-96C4-19BFA298E598}" type="slidenum">
              <a:rPr lang="en-US"/>
              <a:pPr>
                <a:defRPr/>
              </a:pPr>
              <a:t>‹#›</a:t>
            </a:fld>
            <a:endParaRPr lang="en-US"/>
          </a:p>
        </p:txBody>
      </p:sp>
      <p:cxnSp>
        <p:nvCxnSpPr>
          <p:cNvPr id="9" name="Straight Connector 8"/>
          <p:cNvCxnSpPr/>
          <p:nvPr/>
        </p:nvCxnSpPr>
        <p:spPr bwMode="auto">
          <a:xfrm>
            <a:off x="0" y="762000"/>
            <a:ext cx="9144000"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1033" name="Picture 4" descr="June 09 text white"/>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userDrawn="1"/>
        </p:nvCxnSpPr>
        <p:spPr bwMode="auto">
          <a:xfrm>
            <a:off x="0" y="762000"/>
            <a:ext cx="9144000"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 charset="-128"/>
        </a:defRPr>
      </a:lvl2pPr>
      <a:lvl3pPr algn="ctr" rtl="0" eaLnBrk="0" fontAlgn="base" hangingPunct="0">
        <a:spcBef>
          <a:spcPct val="0"/>
        </a:spcBef>
        <a:spcAft>
          <a:spcPct val="0"/>
        </a:spcAft>
        <a:defRPr sz="4400">
          <a:solidFill>
            <a:schemeClr val="tx2"/>
          </a:solidFill>
          <a:latin typeface="Arial" charset="0"/>
          <a:ea typeface="ＭＳ Ｐゴシック" pitchFamily="1" charset="-128"/>
        </a:defRPr>
      </a:lvl3pPr>
      <a:lvl4pPr algn="ctr" rtl="0" eaLnBrk="0" fontAlgn="base" hangingPunct="0">
        <a:spcBef>
          <a:spcPct val="0"/>
        </a:spcBef>
        <a:spcAft>
          <a:spcPct val="0"/>
        </a:spcAft>
        <a:defRPr sz="4400">
          <a:solidFill>
            <a:schemeClr val="tx2"/>
          </a:solidFill>
          <a:latin typeface="Arial" charset="0"/>
          <a:ea typeface="ＭＳ Ｐゴシック" pitchFamily="1" charset="-128"/>
        </a:defRPr>
      </a:lvl4pPr>
      <a:lvl5pPr algn="ctr" rtl="0" eaLnBrk="0" fontAlgn="base" hangingPunct="0">
        <a:spcBef>
          <a:spcPct val="0"/>
        </a:spcBef>
        <a:spcAft>
          <a:spcPct val="0"/>
        </a:spcAft>
        <a:defRPr sz="4400">
          <a:solidFill>
            <a:schemeClr val="tx2"/>
          </a:solidFill>
          <a:latin typeface="Arial" charset="0"/>
          <a:ea typeface="ＭＳ Ｐゴシック" pitchFamily="1" charset="-128"/>
        </a:defRPr>
      </a:lvl5pPr>
      <a:lvl6pPr marL="452077" algn="ctr" rtl="0" eaLnBrk="1" fontAlgn="base" hangingPunct="1">
        <a:spcBef>
          <a:spcPct val="0"/>
        </a:spcBef>
        <a:spcAft>
          <a:spcPct val="0"/>
        </a:spcAft>
        <a:defRPr sz="4400">
          <a:solidFill>
            <a:schemeClr val="tx2"/>
          </a:solidFill>
          <a:latin typeface="Arial" charset="0"/>
          <a:ea typeface="ＭＳ Ｐゴシック" pitchFamily="1" charset="-128"/>
        </a:defRPr>
      </a:lvl6pPr>
      <a:lvl7pPr marL="904153" algn="ctr" rtl="0" eaLnBrk="1" fontAlgn="base" hangingPunct="1">
        <a:spcBef>
          <a:spcPct val="0"/>
        </a:spcBef>
        <a:spcAft>
          <a:spcPct val="0"/>
        </a:spcAft>
        <a:defRPr sz="4400">
          <a:solidFill>
            <a:schemeClr val="tx2"/>
          </a:solidFill>
          <a:latin typeface="Arial" charset="0"/>
          <a:ea typeface="ＭＳ Ｐゴシック" pitchFamily="1" charset="-128"/>
        </a:defRPr>
      </a:lvl7pPr>
      <a:lvl8pPr marL="1356222" algn="ctr" rtl="0" eaLnBrk="1" fontAlgn="base" hangingPunct="1">
        <a:spcBef>
          <a:spcPct val="0"/>
        </a:spcBef>
        <a:spcAft>
          <a:spcPct val="0"/>
        </a:spcAft>
        <a:defRPr sz="4400">
          <a:solidFill>
            <a:schemeClr val="tx2"/>
          </a:solidFill>
          <a:latin typeface="Arial" charset="0"/>
          <a:ea typeface="ＭＳ Ｐゴシック" pitchFamily="1" charset="-128"/>
        </a:defRPr>
      </a:lvl8pPr>
      <a:lvl9pPr marL="1808304" algn="ctr" rtl="0" eaLnBrk="1" fontAlgn="base" hangingPunct="1">
        <a:spcBef>
          <a:spcPct val="0"/>
        </a:spcBef>
        <a:spcAft>
          <a:spcPct val="0"/>
        </a:spcAft>
        <a:defRPr sz="4400">
          <a:solidFill>
            <a:schemeClr val="tx2"/>
          </a:solidFill>
          <a:latin typeface="Arial" charset="0"/>
          <a:ea typeface="ＭＳ Ｐゴシック" pitchFamily="1" charset="-128"/>
        </a:defRPr>
      </a:lvl9pPr>
    </p:titleStyle>
    <p:bodyStyle>
      <a:lvl1pPr marL="336550" indent="-336550" algn="l" rtl="0" eaLnBrk="0" fontAlgn="base" hangingPunct="0">
        <a:spcBef>
          <a:spcPct val="20000"/>
        </a:spcBef>
        <a:spcAft>
          <a:spcPct val="0"/>
        </a:spcAft>
        <a:buChar char="•"/>
        <a:defRPr sz="3200">
          <a:solidFill>
            <a:schemeClr val="tx1"/>
          </a:solidFill>
          <a:latin typeface="+mn-lt"/>
          <a:ea typeface="+mn-ea"/>
          <a:cs typeface="+mn-cs"/>
        </a:defRPr>
      </a:lvl1pPr>
      <a:lvl2pPr marL="733425" indent="-280988" algn="l" rtl="0" eaLnBrk="0" fontAlgn="base" hangingPunct="0">
        <a:spcBef>
          <a:spcPct val="20000"/>
        </a:spcBef>
        <a:spcAft>
          <a:spcPct val="0"/>
        </a:spcAft>
        <a:buChar char="–"/>
        <a:defRPr sz="2800">
          <a:solidFill>
            <a:schemeClr val="tx1"/>
          </a:solidFill>
          <a:latin typeface="+mn-lt"/>
          <a:ea typeface="+mn-ea"/>
        </a:defRPr>
      </a:lvl2pPr>
      <a:lvl3pPr marL="1127125" indent="-223838" algn="l" rtl="0" eaLnBrk="0" fontAlgn="base" hangingPunct="0">
        <a:spcBef>
          <a:spcPct val="20000"/>
        </a:spcBef>
        <a:spcAft>
          <a:spcPct val="0"/>
        </a:spcAft>
        <a:buChar char="•"/>
        <a:defRPr sz="2400">
          <a:solidFill>
            <a:schemeClr val="tx1"/>
          </a:solidFill>
          <a:latin typeface="+mn-lt"/>
          <a:ea typeface="+mn-ea"/>
        </a:defRPr>
      </a:lvl3pPr>
      <a:lvl4pPr marL="1579563" indent="-223838" algn="l" rtl="0" eaLnBrk="0" fontAlgn="base" hangingPunct="0">
        <a:spcBef>
          <a:spcPct val="20000"/>
        </a:spcBef>
        <a:spcAft>
          <a:spcPct val="0"/>
        </a:spcAft>
        <a:buChar char="–"/>
        <a:defRPr sz="2000">
          <a:solidFill>
            <a:schemeClr val="tx1"/>
          </a:solidFill>
          <a:latin typeface="+mn-lt"/>
          <a:ea typeface="+mn-ea"/>
        </a:defRPr>
      </a:lvl4pPr>
      <a:lvl5pPr marL="2032000" indent="-223838" algn="l" rtl="0" eaLnBrk="0" fontAlgn="base" hangingPunct="0">
        <a:spcBef>
          <a:spcPct val="20000"/>
        </a:spcBef>
        <a:spcAft>
          <a:spcPct val="0"/>
        </a:spcAft>
        <a:buChar char="»"/>
        <a:defRPr sz="2000">
          <a:solidFill>
            <a:schemeClr val="tx1"/>
          </a:solidFill>
          <a:latin typeface="+mn-lt"/>
          <a:ea typeface="+mn-ea"/>
        </a:defRPr>
      </a:lvl5pPr>
      <a:lvl6pPr marL="2486417" indent="-226014" algn="l" rtl="0" eaLnBrk="1" fontAlgn="base" hangingPunct="1">
        <a:spcBef>
          <a:spcPct val="20000"/>
        </a:spcBef>
        <a:spcAft>
          <a:spcPct val="0"/>
        </a:spcAft>
        <a:buChar char="»"/>
        <a:defRPr sz="2000">
          <a:solidFill>
            <a:schemeClr val="tx1"/>
          </a:solidFill>
          <a:latin typeface="+mn-lt"/>
          <a:ea typeface="+mn-ea"/>
        </a:defRPr>
      </a:lvl6pPr>
      <a:lvl7pPr marL="2938492" indent="-226014" algn="l" rtl="0" eaLnBrk="1" fontAlgn="base" hangingPunct="1">
        <a:spcBef>
          <a:spcPct val="20000"/>
        </a:spcBef>
        <a:spcAft>
          <a:spcPct val="0"/>
        </a:spcAft>
        <a:buChar char="»"/>
        <a:defRPr sz="2000">
          <a:solidFill>
            <a:schemeClr val="tx1"/>
          </a:solidFill>
          <a:latin typeface="+mn-lt"/>
          <a:ea typeface="+mn-ea"/>
        </a:defRPr>
      </a:lvl7pPr>
      <a:lvl8pPr marL="3390563" indent="-226014" algn="l" rtl="0" eaLnBrk="1" fontAlgn="base" hangingPunct="1">
        <a:spcBef>
          <a:spcPct val="20000"/>
        </a:spcBef>
        <a:spcAft>
          <a:spcPct val="0"/>
        </a:spcAft>
        <a:buChar char="»"/>
        <a:defRPr sz="2000">
          <a:solidFill>
            <a:schemeClr val="tx1"/>
          </a:solidFill>
          <a:latin typeface="+mn-lt"/>
          <a:ea typeface="+mn-ea"/>
        </a:defRPr>
      </a:lvl8pPr>
      <a:lvl9pPr marL="3842643" indent="-226014"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04153" rtl="0" eaLnBrk="1" latinLnBrk="0" hangingPunct="1">
        <a:defRPr sz="1800" kern="1200">
          <a:solidFill>
            <a:schemeClr val="tx1"/>
          </a:solidFill>
          <a:latin typeface="+mn-lt"/>
          <a:ea typeface="+mn-ea"/>
          <a:cs typeface="+mn-cs"/>
        </a:defRPr>
      </a:lvl1pPr>
      <a:lvl2pPr marL="452077" algn="l" defTabSz="904153" rtl="0" eaLnBrk="1" latinLnBrk="0" hangingPunct="1">
        <a:defRPr sz="1800" kern="1200">
          <a:solidFill>
            <a:schemeClr val="tx1"/>
          </a:solidFill>
          <a:latin typeface="+mn-lt"/>
          <a:ea typeface="+mn-ea"/>
          <a:cs typeface="+mn-cs"/>
        </a:defRPr>
      </a:lvl2pPr>
      <a:lvl3pPr marL="904153" algn="l" defTabSz="904153" rtl="0" eaLnBrk="1" latinLnBrk="0" hangingPunct="1">
        <a:defRPr sz="1800" kern="1200">
          <a:solidFill>
            <a:schemeClr val="tx1"/>
          </a:solidFill>
          <a:latin typeface="+mn-lt"/>
          <a:ea typeface="+mn-ea"/>
          <a:cs typeface="+mn-cs"/>
        </a:defRPr>
      </a:lvl3pPr>
      <a:lvl4pPr marL="1356222" algn="l" defTabSz="904153" rtl="0" eaLnBrk="1" latinLnBrk="0" hangingPunct="1">
        <a:defRPr sz="1800" kern="1200">
          <a:solidFill>
            <a:schemeClr val="tx1"/>
          </a:solidFill>
          <a:latin typeface="+mn-lt"/>
          <a:ea typeface="+mn-ea"/>
          <a:cs typeface="+mn-cs"/>
        </a:defRPr>
      </a:lvl4pPr>
      <a:lvl5pPr marL="1808304" algn="l" defTabSz="904153" rtl="0" eaLnBrk="1" latinLnBrk="0" hangingPunct="1">
        <a:defRPr sz="1800" kern="1200">
          <a:solidFill>
            <a:schemeClr val="tx1"/>
          </a:solidFill>
          <a:latin typeface="+mn-lt"/>
          <a:ea typeface="+mn-ea"/>
          <a:cs typeface="+mn-cs"/>
        </a:defRPr>
      </a:lvl5pPr>
      <a:lvl6pPr marL="2260379" algn="l" defTabSz="904153" rtl="0" eaLnBrk="1" latinLnBrk="0" hangingPunct="1">
        <a:defRPr sz="1800" kern="1200">
          <a:solidFill>
            <a:schemeClr val="tx1"/>
          </a:solidFill>
          <a:latin typeface="+mn-lt"/>
          <a:ea typeface="+mn-ea"/>
          <a:cs typeface="+mn-cs"/>
        </a:defRPr>
      </a:lvl6pPr>
      <a:lvl7pPr marL="2712451" algn="l" defTabSz="904153" rtl="0" eaLnBrk="1" latinLnBrk="0" hangingPunct="1">
        <a:defRPr sz="1800" kern="1200">
          <a:solidFill>
            <a:schemeClr val="tx1"/>
          </a:solidFill>
          <a:latin typeface="+mn-lt"/>
          <a:ea typeface="+mn-ea"/>
          <a:cs typeface="+mn-cs"/>
        </a:defRPr>
      </a:lvl7pPr>
      <a:lvl8pPr marL="3164529" algn="l" defTabSz="904153" rtl="0" eaLnBrk="1" latinLnBrk="0" hangingPunct="1">
        <a:defRPr sz="1800" kern="1200">
          <a:solidFill>
            <a:schemeClr val="tx1"/>
          </a:solidFill>
          <a:latin typeface="+mn-lt"/>
          <a:ea typeface="+mn-ea"/>
          <a:cs typeface="+mn-cs"/>
        </a:defRPr>
      </a:lvl8pPr>
      <a:lvl9pPr marL="3616605" algn="l" defTabSz="90415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4" descr="June 09 text whit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685800" y="762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2" name="Rectangle 3"/>
          <p:cNvSpPr>
            <a:spLocks noGrp="1" noChangeArrowheads="1"/>
          </p:cNvSpPr>
          <p:nvPr>
            <p:ph type="body" idx="1"/>
          </p:nvPr>
        </p:nvSpPr>
        <p:spPr bwMode="auto">
          <a:xfrm>
            <a:off x="685800" y="914400"/>
            <a:ext cx="7772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7162800" y="6324600"/>
            <a:ext cx="11430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eaLnBrk="0" hangingPunct="0">
              <a:defRPr sz="1400" smtClean="0">
                <a:solidFill>
                  <a:srgbClr val="000000"/>
                </a:solidFill>
                <a:latin typeface="Arial" charset="0"/>
                <a:ea typeface="ＭＳ Ｐゴシック" pitchFamily="1" charset="-128"/>
                <a:cs typeface="+mn-cs"/>
              </a:defRPr>
            </a:lvl1pPr>
          </a:lstStyle>
          <a:p>
            <a:pPr>
              <a:defRPr/>
            </a:pPr>
            <a:fld id="{71A07DD7-7C57-496C-A938-3EEA76F8193D}" type="datetime1">
              <a:rPr lang="en-US"/>
              <a:pPr>
                <a:defRPr/>
              </a:pPr>
              <a:t>12/3/2013</a:t>
            </a:fld>
            <a:endParaRPr lang="en-US"/>
          </a:p>
        </p:txBody>
      </p:sp>
      <p:sp>
        <p:nvSpPr>
          <p:cNvPr id="1029" name="Rectangle 5"/>
          <p:cNvSpPr>
            <a:spLocks noGrp="1" noChangeArrowheads="1"/>
          </p:cNvSpPr>
          <p:nvPr>
            <p:ph type="ftr" sz="quarter" idx="3"/>
          </p:nvPr>
        </p:nvSpPr>
        <p:spPr bwMode="auto">
          <a:xfrm>
            <a:off x="2209800" y="6324600"/>
            <a:ext cx="48006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eaLnBrk="0" hangingPunct="0">
              <a:defRPr sz="1400">
                <a:solidFill>
                  <a:srgbClr val="000000"/>
                </a:solidFill>
                <a:latin typeface="Arial" charset="0"/>
                <a:ea typeface="ＭＳ Ｐゴシック" pitchFamily="1" charset="-128"/>
                <a:cs typeface="+mn-cs"/>
              </a:defRPr>
            </a:lvl1pPr>
          </a:lstStyle>
          <a:p>
            <a:pPr>
              <a:defRPr/>
            </a:pPr>
            <a:endParaRPr lang="en-US"/>
          </a:p>
        </p:txBody>
      </p:sp>
      <p:sp>
        <p:nvSpPr>
          <p:cNvPr id="1030" name="Rectangle 6"/>
          <p:cNvSpPr>
            <a:spLocks noGrp="1" noChangeArrowheads="1"/>
          </p:cNvSpPr>
          <p:nvPr>
            <p:ph type="sldNum" sz="quarter" idx="4"/>
          </p:nvPr>
        </p:nvSpPr>
        <p:spPr bwMode="auto">
          <a:xfrm>
            <a:off x="8458200" y="6324600"/>
            <a:ext cx="6096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eaLnBrk="0" hangingPunct="0">
              <a:defRPr sz="1400">
                <a:solidFill>
                  <a:srgbClr val="000000"/>
                </a:solidFill>
                <a:latin typeface="Arial" charset="0"/>
                <a:ea typeface="ＭＳ Ｐゴシック" pitchFamily="1" charset="-128"/>
                <a:cs typeface="+mn-cs"/>
              </a:defRPr>
            </a:lvl1pPr>
          </a:lstStyle>
          <a:p>
            <a:pPr>
              <a:defRPr/>
            </a:pPr>
            <a:fld id="{CF530454-8024-4545-822B-CD67BC5A894E}" type="slidenum">
              <a:rPr lang="en-US"/>
              <a:pPr>
                <a:defRPr/>
              </a:pPr>
              <a:t>‹#›</a:t>
            </a:fld>
            <a:endParaRPr lang="en-US"/>
          </a:p>
        </p:txBody>
      </p:sp>
      <p:cxnSp>
        <p:nvCxnSpPr>
          <p:cNvPr id="9" name="Straight Connector 8"/>
          <p:cNvCxnSpPr/>
          <p:nvPr/>
        </p:nvCxnSpPr>
        <p:spPr bwMode="auto">
          <a:xfrm>
            <a:off x="0" y="762000"/>
            <a:ext cx="9144000"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2057" name="Picture 4" descr="June 09 text white"/>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userDrawn="1"/>
        </p:nvCxnSpPr>
        <p:spPr bwMode="auto">
          <a:xfrm>
            <a:off x="0" y="762000"/>
            <a:ext cx="9144000"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Lst>
  <p:hf hdr="0" ftr="0" dt="0"/>
  <p:txStyles>
    <p:titleStyle>
      <a:lvl1pPr algn="ctr" rtl="0" eaLnBrk="0" fontAlgn="base" hangingPunct="0">
        <a:spcBef>
          <a:spcPct val="0"/>
        </a:spcBef>
        <a:spcAft>
          <a:spcPct val="0"/>
        </a:spcAft>
        <a:defRPr sz="4400">
          <a:solidFill>
            <a:schemeClr val="tx2"/>
          </a:solidFill>
          <a:latin typeface="+mj-lt"/>
          <a:ea typeface="ＭＳ Ｐゴシック" pitchFamily="34" charset="-128"/>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34" charset="-128"/>
        </a:defRPr>
      </a:lvl2pPr>
      <a:lvl3pPr algn="ctr" rtl="0" eaLnBrk="0" fontAlgn="base" hangingPunct="0">
        <a:spcBef>
          <a:spcPct val="0"/>
        </a:spcBef>
        <a:spcAft>
          <a:spcPct val="0"/>
        </a:spcAft>
        <a:defRPr sz="4400">
          <a:solidFill>
            <a:schemeClr val="tx2"/>
          </a:solidFill>
          <a:latin typeface="Arial" charset="0"/>
          <a:ea typeface="ＭＳ Ｐゴシック" pitchFamily="34" charset="-128"/>
        </a:defRPr>
      </a:lvl3pPr>
      <a:lvl4pPr algn="ctr" rtl="0" eaLnBrk="0" fontAlgn="base" hangingPunct="0">
        <a:spcBef>
          <a:spcPct val="0"/>
        </a:spcBef>
        <a:spcAft>
          <a:spcPct val="0"/>
        </a:spcAft>
        <a:defRPr sz="4400">
          <a:solidFill>
            <a:schemeClr val="tx2"/>
          </a:solidFill>
          <a:latin typeface="Arial" charset="0"/>
          <a:ea typeface="ＭＳ Ｐゴシック" pitchFamily="34" charset="-128"/>
        </a:defRPr>
      </a:lvl4pPr>
      <a:lvl5pPr algn="ctr" rtl="0" eaLnBrk="0" fontAlgn="base" hangingPunct="0">
        <a:spcBef>
          <a:spcPct val="0"/>
        </a:spcBef>
        <a:spcAft>
          <a:spcPct val="0"/>
        </a:spcAft>
        <a:defRPr sz="4400">
          <a:solidFill>
            <a:schemeClr val="tx2"/>
          </a:solidFill>
          <a:latin typeface="Arial" charset="0"/>
          <a:ea typeface="ＭＳ Ｐゴシック" pitchFamily="34" charset="-128"/>
        </a:defRPr>
      </a:lvl5pPr>
      <a:lvl6pPr marL="457200" algn="ctr" rtl="0" eaLnBrk="1" fontAlgn="base" hangingPunct="1">
        <a:spcBef>
          <a:spcPct val="0"/>
        </a:spcBef>
        <a:spcAft>
          <a:spcPct val="0"/>
        </a:spcAft>
        <a:defRPr sz="4400">
          <a:solidFill>
            <a:schemeClr val="tx2"/>
          </a:solidFill>
          <a:latin typeface="Arial" charset="0"/>
          <a:ea typeface="ＭＳ Ｐゴシック" pitchFamily="1"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1"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1"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34" charset="-128"/>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4" descr="June 09 text whit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Grp="1" noChangeArrowheads="1"/>
          </p:cNvSpPr>
          <p:nvPr>
            <p:ph type="title"/>
          </p:nvPr>
        </p:nvSpPr>
        <p:spPr bwMode="auto">
          <a:xfrm>
            <a:off x="685800" y="762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55" tIns="45357" rIns="90655" bIns="45357" numCol="1" anchor="ctr" anchorCtr="0" compatLnSpc="1">
            <a:prstTxWarp prst="textNoShape">
              <a:avLst/>
            </a:prstTxWarp>
          </a:bodyPr>
          <a:lstStyle/>
          <a:p>
            <a:pPr lvl="0"/>
            <a:r>
              <a:rPr lang="en-US" altLang="en-US" smtClean="0"/>
              <a:t>Click to edit Master title style</a:t>
            </a:r>
          </a:p>
        </p:txBody>
      </p:sp>
      <p:sp>
        <p:nvSpPr>
          <p:cNvPr id="3076" name="Rectangle 3"/>
          <p:cNvSpPr>
            <a:spLocks noGrp="1" noChangeArrowheads="1"/>
          </p:cNvSpPr>
          <p:nvPr>
            <p:ph type="body" idx="1"/>
          </p:nvPr>
        </p:nvSpPr>
        <p:spPr bwMode="auto">
          <a:xfrm>
            <a:off x="685800" y="914400"/>
            <a:ext cx="7772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55" tIns="45357" rIns="90655" bIns="45357"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7162800" y="6324600"/>
            <a:ext cx="1143000" cy="457200"/>
          </a:xfrm>
          <a:prstGeom prst="rect">
            <a:avLst/>
          </a:prstGeom>
          <a:noFill/>
          <a:ln w="9525">
            <a:noFill/>
            <a:miter lim="800000"/>
            <a:headEnd/>
            <a:tailEnd/>
          </a:ln>
        </p:spPr>
        <p:txBody>
          <a:bodyPr vert="horz" wrap="square" lIns="90655" tIns="45357" rIns="90655" bIns="45357" numCol="1" anchor="ctr" anchorCtr="0" compatLnSpc="1">
            <a:prstTxWarp prst="textNoShape">
              <a:avLst/>
            </a:prstTxWarp>
          </a:bodyPr>
          <a:lstStyle>
            <a:lvl1pPr algn="ctr" defTabSz="680688" eaLnBrk="0" hangingPunct="0">
              <a:defRPr sz="1400" smtClean="0">
                <a:solidFill>
                  <a:srgbClr val="000000"/>
                </a:solidFill>
                <a:latin typeface="Arial" charset="0"/>
                <a:ea typeface="ＭＳ Ｐゴシック" pitchFamily="1" charset="-128"/>
                <a:cs typeface="+mn-cs"/>
              </a:defRPr>
            </a:lvl1pPr>
          </a:lstStyle>
          <a:p>
            <a:pPr>
              <a:defRPr/>
            </a:pPr>
            <a:fld id="{A87554FC-831E-4812-B44C-E136C9CE5F15}" type="datetime1">
              <a:rPr lang="en-US"/>
              <a:pPr>
                <a:defRPr/>
              </a:pPr>
              <a:t>12/3/2013</a:t>
            </a:fld>
            <a:endParaRPr lang="en-US"/>
          </a:p>
        </p:txBody>
      </p:sp>
      <p:sp>
        <p:nvSpPr>
          <p:cNvPr id="1029" name="Rectangle 5"/>
          <p:cNvSpPr>
            <a:spLocks noGrp="1" noChangeArrowheads="1"/>
          </p:cNvSpPr>
          <p:nvPr>
            <p:ph type="ftr" sz="quarter" idx="3"/>
          </p:nvPr>
        </p:nvSpPr>
        <p:spPr bwMode="auto">
          <a:xfrm>
            <a:off x="2209800" y="6324600"/>
            <a:ext cx="4800600" cy="457200"/>
          </a:xfrm>
          <a:prstGeom prst="rect">
            <a:avLst/>
          </a:prstGeom>
          <a:noFill/>
          <a:ln w="9525">
            <a:noFill/>
            <a:miter lim="800000"/>
            <a:headEnd/>
            <a:tailEnd/>
          </a:ln>
        </p:spPr>
        <p:txBody>
          <a:bodyPr vert="horz" wrap="square" lIns="90655" tIns="45357" rIns="90655" bIns="45357" numCol="1" anchor="ctr" anchorCtr="0" compatLnSpc="1">
            <a:prstTxWarp prst="textNoShape">
              <a:avLst/>
            </a:prstTxWarp>
          </a:bodyPr>
          <a:lstStyle>
            <a:lvl1pPr algn="ctr" defTabSz="680688" eaLnBrk="0" hangingPunct="0">
              <a:defRPr sz="1400">
                <a:solidFill>
                  <a:srgbClr val="000000"/>
                </a:solidFill>
                <a:latin typeface="Arial" charset="0"/>
                <a:ea typeface="ＭＳ Ｐゴシック" pitchFamily="1" charset="-128"/>
                <a:cs typeface="+mn-cs"/>
              </a:defRPr>
            </a:lvl1pPr>
          </a:lstStyle>
          <a:p>
            <a:pPr>
              <a:defRPr/>
            </a:pPr>
            <a:endParaRPr lang="en-US"/>
          </a:p>
        </p:txBody>
      </p:sp>
      <p:sp>
        <p:nvSpPr>
          <p:cNvPr id="1030" name="Rectangle 6"/>
          <p:cNvSpPr>
            <a:spLocks noGrp="1" noChangeArrowheads="1"/>
          </p:cNvSpPr>
          <p:nvPr>
            <p:ph type="sldNum" sz="quarter" idx="4"/>
          </p:nvPr>
        </p:nvSpPr>
        <p:spPr bwMode="auto">
          <a:xfrm>
            <a:off x="8458200" y="6324600"/>
            <a:ext cx="609600" cy="457200"/>
          </a:xfrm>
          <a:prstGeom prst="rect">
            <a:avLst/>
          </a:prstGeom>
          <a:noFill/>
          <a:ln w="9525">
            <a:noFill/>
            <a:miter lim="800000"/>
            <a:headEnd/>
            <a:tailEnd/>
          </a:ln>
        </p:spPr>
        <p:txBody>
          <a:bodyPr vert="horz" wrap="square" lIns="90655" tIns="45357" rIns="90655" bIns="45357" numCol="1" anchor="ctr" anchorCtr="0" compatLnSpc="1">
            <a:prstTxWarp prst="textNoShape">
              <a:avLst/>
            </a:prstTxWarp>
          </a:bodyPr>
          <a:lstStyle>
            <a:lvl1pPr algn="ctr" defTabSz="680688" eaLnBrk="0" hangingPunct="0">
              <a:defRPr sz="1400">
                <a:solidFill>
                  <a:srgbClr val="000000"/>
                </a:solidFill>
                <a:latin typeface="Arial" charset="0"/>
                <a:ea typeface="ＭＳ Ｐゴシック" pitchFamily="1" charset="-128"/>
                <a:cs typeface="+mn-cs"/>
              </a:defRPr>
            </a:lvl1pPr>
          </a:lstStyle>
          <a:p>
            <a:pPr>
              <a:defRPr/>
            </a:pPr>
            <a:fld id="{D48B2B41-5A66-44C3-B9A2-AAAB693247AD}" type="slidenum">
              <a:rPr lang="en-US"/>
              <a:pPr>
                <a:defRPr/>
              </a:pPr>
              <a:t>‹#›</a:t>
            </a:fld>
            <a:endParaRPr lang="en-US" dirty="0"/>
          </a:p>
        </p:txBody>
      </p:sp>
      <p:cxnSp>
        <p:nvCxnSpPr>
          <p:cNvPr id="9" name="Straight Connector 8"/>
          <p:cNvCxnSpPr/>
          <p:nvPr/>
        </p:nvCxnSpPr>
        <p:spPr bwMode="auto">
          <a:xfrm>
            <a:off x="0" y="762000"/>
            <a:ext cx="9144000"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3081" name="Picture 4" descr="June 09 text white"/>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userDrawn="1"/>
        </p:nvCxnSpPr>
        <p:spPr bwMode="auto">
          <a:xfrm>
            <a:off x="0" y="762000"/>
            <a:ext cx="9144000"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ＭＳ Ｐゴシック"/>
        </a:defRPr>
      </a:lvl1pPr>
      <a:lvl2pPr algn="ctr" rtl="0" eaLnBrk="0" fontAlgn="base" hangingPunct="0">
        <a:spcBef>
          <a:spcPct val="0"/>
        </a:spcBef>
        <a:spcAft>
          <a:spcPct val="0"/>
        </a:spcAft>
        <a:defRPr sz="4400">
          <a:solidFill>
            <a:schemeClr val="tx2"/>
          </a:solidFill>
          <a:latin typeface="Arial" charset="0"/>
          <a:ea typeface="ＭＳ Ｐゴシック" pitchFamily="1" charset="-128"/>
          <a:cs typeface="ＭＳ Ｐゴシック"/>
        </a:defRPr>
      </a:lvl2pPr>
      <a:lvl3pPr algn="ctr" rtl="0" eaLnBrk="0" fontAlgn="base" hangingPunct="0">
        <a:spcBef>
          <a:spcPct val="0"/>
        </a:spcBef>
        <a:spcAft>
          <a:spcPct val="0"/>
        </a:spcAft>
        <a:defRPr sz="4400">
          <a:solidFill>
            <a:schemeClr val="tx2"/>
          </a:solidFill>
          <a:latin typeface="Arial" charset="0"/>
          <a:ea typeface="ＭＳ Ｐゴシック" pitchFamily="1" charset="-128"/>
          <a:cs typeface="ＭＳ Ｐゴシック"/>
        </a:defRPr>
      </a:lvl3pPr>
      <a:lvl4pPr algn="ctr" rtl="0" eaLnBrk="0" fontAlgn="base" hangingPunct="0">
        <a:spcBef>
          <a:spcPct val="0"/>
        </a:spcBef>
        <a:spcAft>
          <a:spcPct val="0"/>
        </a:spcAft>
        <a:defRPr sz="4400">
          <a:solidFill>
            <a:schemeClr val="tx2"/>
          </a:solidFill>
          <a:latin typeface="Arial" charset="0"/>
          <a:ea typeface="ＭＳ Ｐゴシック" pitchFamily="1" charset="-128"/>
          <a:cs typeface="ＭＳ Ｐゴシック"/>
        </a:defRPr>
      </a:lvl4pPr>
      <a:lvl5pPr algn="ctr" rtl="0" eaLnBrk="0" fontAlgn="base" hangingPunct="0">
        <a:spcBef>
          <a:spcPct val="0"/>
        </a:spcBef>
        <a:spcAft>
          <a:spcPct val="0"/>
        </a:spcAft>
        <a:defRPr sz="4400">
          <a:solidFill>
            <a:schemeClr val="tx2"/>
          </a:solidFill>
          <a:latin typeface="Arial" charset="0"/>
          <a:ea typeface="ＭＳ Ｐゴシック" pitchFamily="1" charset="-128"/>
          <a:cs typeface="ＭＳ Ｐゴシック"/>
        </a:defRPr>
      </a:lvl5pPr>
      <a:lvl6pPr marL="453279" algn="ctr" rtl="0" eaLnBrk="1" fontAlgn="base" hangingPunct="1">
        <a:spcBef>
          <a:spcPct val="0"/>
        </a:spcBef>
        <a:spcAft>
          <a:spcPct val="0"/>
        </a:spcAft>
        <a:defRPr sz="4400">
          <a:solidFill>
            <a:schemeClr val="tx2"/>
          </a:solidFill>
          <a:latin typeface="Arial" charset="0"/>
          <a:ea typeface="ＭＳ Ｐゴシック" pitchFamily="1" charset="-128"/>
        </a:defRPr>
      </a:lvl6pPr>
      <a:lvl7pPr marL="906560" algn="ctr" rtl="0" eaLnBrk="1" fontAlgn="base" hangingPunct="1">
        <a:spcBef>
          <a:spcPct val="0"/>
        </a:spcBef>
        <a:spcAft>
          <a:spcPct val="0"/>
        </a:spcAft>
        <a:defRPr sz="4400">
          <a:solidFill>
            <a:schemeClr val="tx2"/>
          </a:solidFill>
          <a:latin typeface="Arial" charset="0"/>
          <a:ea typeface="ＭＳ Ｐゴシック" pitchFamily="1" charset="-128"/>
        </a:defRPr>
      </a:lvl7pPr>
      <a:lvl8pPr marL="1359835" algn="ctr" rtl="0" eaLnBrk="1" fontAlgn="base" hangingPunct="1">
        <a:spcBef>
          <a:spcPct val="0"/>
        </a:spcBef>
        <a:spcAft>
          <a:spcPct val="0"/>
        </a:spcAft>
        <a:defRPr sz="4400">
          <a:solidFill>
            <a:schemeClr val="tx2"/>
          </a:solidFill>
          <a:latin typeface="Arial" charset="0"/>
          <a:ea typeface="ＭＳ Ｐゴシック" pitchFamily="1" charset="-128"/>
        </a:defRPr>
      </a:lvl8pPr>
      <a:lvl9pPr marL="1813120" algn="ctr" rtl="0" eaLnBrk="1" fontAlgn="base" hangingPunct="1">
        <a:spcBef>
          <a:spcPct val="0"/>
        </a:spcBef>
        <a:spcAft>
          <a:spcPct val="0"/>
        </a:spcAft>
        <a:defRPr sz="4400">
          <a:solidFill>
            <a:schemeClr val="tx2"/>
          </a:solidFill>
          <a:latin typeface="Arial" charset="0"/>
          <a:ea typeface="ＭＳ Ｐゴシック" pitchFamily="1" charset="-128"/>
        </a:defRPr>
      </a:lvl9pPr>
    </p:titleStyle>
    <p:bodyStyle>
      <a:lvl1pPr marL="336550" indent="-336550" algn="l" rtl="0" eaLnBrk="0" fontAlgn="base" hangingPunct="0">
        <a:spcBef>
          <a:spcPct val="20000"/>
        </a:spcBef>
        <a:spcAft>
          <a:spcPct val="0"/>
        </a:spcAft>
        <a:buChar char="•"/>
        <a:defRPr sz="3200">
          <a:solidFill>
            <a:schemeClr val="tx1"/>
          </a:solidFill>
          <a:latin typeface="+mn-lt"/>
          <a:ea typeface="+mn-ea"/>
          <a:cs typeface="ＭＳ Ｐゴシック"/>
        </a:defRPr>
      </a:lvl1pPr>
      <a:lvl2pPr marL="733425" indent="-280988" algn="l" rtl="0" eaLnBrk="0" fontAlgn="base" hangingPunct="0">
        <a:spcBef>
          <a:spcPct val="20000"/>
        </a:spcBef>
        <a:spcAft>
          <a:spcPct val="0"/>
        </a:spcAft>
        <a:buChar char="–"/>
        <a:defRPr sz="2800">
          <a:solidFill>
            <a:schemeClr val="tx1"/>
          </a:solidFill>
          <a:latin typeface="+mn-lt"/>
          <a:ea typeface="+mn-ea"/>
          <a:cs typeface="ＭＳ Ｐゴシック"/>
        </a:defRPr>
      </a:lvl2pPr>
      <a:lvl3pPr marL="1130300" indent="-223838" algn="l" rtl="0" eaLnBrk="0" fontAlgn="base" hangingPunct="0">
        <a:spcBef>
          <a:spcPct val="20000"/>
        </a:spcBef>
        <a:spcAft>
          <a:spcPct val="0"/>
        </a:spcAft>
        <a:buChar char="•"/>
        <a:defRPr sz="2400">
          <a:solidFill>
            <a:schemeClr val="tx1"/>
          </a:solidFill>
          <a:latin typeface="+mn-lt"/>
          <a:ea typeface="+mn-ea"/>
          <a:cs typeface="ＭＳ Ｐゴシック"/>
        </a:defRPr>
      </a:lvl3pPr>
      <a:lvl4pPr marL="1582738" indent="-223838" algn="l" rtl="0" eaLnBrk="0" fontAlgn="base" hangingPunct="0">
        <a:spcBef>
          <a:spcPct val="20000"/>
        </a:spcBef>
        <a:spcAft>
          <a:spcPct val="0"/>
        </a:spcAft>
        <a:buChar char="–"/>
        <a:defRPr sz="2000">
          <a:solidFill>
            <a:schemeClr val="tx1"/>
          </a:solidFill>
          <a:latin typeface="+mn-lt"/>
          <a:ea typeface="+mn-ea"/>
          <a:cs typeface="ＭＳ Ｐゴシック"/>
        </a:defRPr>
      </a:lvl4pPr>
      <a:lvl5pPr marL="2035175" indent="-223838" algn="l" rtl="0" eaLnBrk="0" fontAlgn="base" hangingPunct="0">
        <a:spcBef>
          <a:spcPct val="20000"/>
        </a:spcBef>
        <a:spcAft>
          <a:spcPct val="0"/>
        </a:spcAft>
        <a:buChar char="»"/>
        <a:defRPr sz="2000">
          <a:solidFill>
            <a:schemeClr val="tx1"/>
          </a:solidFill>
          <a:latin typeface="+mn-lt"/>
          <a:ea typeface="+mn-ea"/>
          <a:cs typeface="ＭＳ Ｐゴシック"/>
        </a:defRPr>
      </a:lvl5pPr>
      <a:lvl6pPr marL="2493038" indent="-226621" algn="l" rtl="0" eaLnBrk="1" fontAlgn="base" hangingPunct="1">
        <a:spcBef>
          <a:spcPct val="20000"/>
        </a:spcBef>
        <a:spcAft>
          <a:spcPct val="0"/>
        </a:spcAft>
        <a:buChar char="»"/>
        <a:defRPr sz="2000">
          <a:solidFill>
            <a:schemeClr val="tx1"/>
          </a:solidFill>
          <a:latin typeface="+mn-lt"/>
          <a:ea typeface="+mn-ea"/>
        </a:defRPr>
      </a:lvl6pPr>
      <a:lvl7pPr marL="2946317" indent="-226621" algn="l" rtl="0" eaLnBrk="1" fontAlgn="base" hangingPunct="1">
        <a:spcBef>
          <a:spcPct val="20000"/>
        </a:spcBef>
        <a:spcAft>
          <a:spcPct val="0"/>
        </a:spcAft>
        <a:buChar char="»"/>
        <a:defRPr sz="2000">
          <a:solidFill>
            <a:schemeClr val="tx1"/>
          </a:solidFill>
          <a:latin typeface="+mn-lt"/>
          <a:ea typeface="+mn-ea"/>
        </a:defRPr>
      </a:lvl7pPr>
      <a:lvl8pPr marL="3399602" indent="-226621" algn="l" rtl="0" eaLnBrk="1" fontAlgn="base" hangingPunct="1">
        <a:spcBef>
          <a:spcPct val="20000"/>
        </a:spcBef>
        <a:spcAft>
          <a:spcPct val="0"/>
        </a:spcAft>
        <a:buChar char="»"/>
        <a:defRPr sz="2000">
          <a:solidFill>
            <a:schemeClr val="tx1"/>
          </a:solidFill>
          <a:latin typeface="+mn-lt"/>
          <a:ea typeface="+mn-ea"/>
        </a:defRPr>
      </a:lvl8pPr>
      <a:lvl9pPr marL="3852874" indent="-226621"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06560" rtl="0" eaLnBrk="1" latinLnBrk="0" hangingPunct="1">
        <a:defRPr sz="1800" kern="1200">
          <a:solidFill>
            <a:schemeClr val="tx1"/>
          </a:solidFill>
          <a:latin typeface="+mn-lt"/>
          <a:ea typeface="+mn-ea"/>
          <a:cs typeface="+mn-cs"/>
        </a:defRPr>
      </a:lvl1pPr>
      <a:lvl2pPr marL="453279" algn="l" defTabSz="906560" rtl="0" eaLnBrk="1" latinLnBrk="0" hangingPunct="1">
        <a:defRPr sz="1800" kern="1200">
          <a:solidFill>
            <a:schemeClr val="tx1"/>
          </a:solidFill>
          <a:latin typeface="+mn-lt"/>
          <a:ea typeface="+mn-ea"/>
          <a:cs typeface="+mn-cs"/>
        </a:defRPr>
      </a:lvl2pPr>
      <a:lvl3pPr marL="906560" algn="l" defTabSz="906560" rtl="0" eaLnBrk="1" latinLnBrk="0" hangingPunct="1">
        <a:defRPr sz="1800" kern="1200">
          <a:solidFill>
            <a:schemeClr val="tx1"/>
          </a:solidFill>
          <a:latin typeface="+mn-lt"/>
          <a:ea typeface="+mn-ea"/>
          <a:cs typeface="+mn-cs"/>
        </a:defRPr>
      </a:lvl3pPr>
      <a:lvl4pPr marL="1359835" algn="l" defTabSz="906560" rtl="0" eaLnBrk="1" latinLnBrk="0" hangingPunct="1">
        <a:defRPr sz="1800" kern="1200">
          <a:solidFill>
            <a:schemeClr val="tx1"/>
          </a:solidFill>
          <a:latin typeface="+mn-lt"/>
          <a:ea typeface="+mn-ea"/>
          <a:cs typeface="+mn-cs"/>
        </a:defRPr>
      </a:lvl4pPr>
      <a:lvl5pPr marL="1813120" algn="l" defTabSz="906560" rtl="0" eaLnBrk="1" latinLnBrk="0" hangingPunct="1">
        <a:defRPr sz="1800" kern="1200">
          <a:solidFill>
            <a:schemeClr val="tx1"/>
          </a:solidFill>
          <a:latin typeface="+mn-lt"/>
          <a:ea typeface="+mn-ea"/>
          <a:cs typeface="+mn-cs"/>
        </a:defRPr>
      </a:lvl5pPr>
      <a:lvl6pPr marL="2266399" algn="l" defTabSz="906560" rtl="0" eaLnBrk="1" latinLnBrk="0" hangingPunct="1">
        <a:defRPr sz="1800" kern="1200">
          <a:solidFill>
            <a:schemeClr val="tx1"/>
          </a:solidFill>
          <a:latin typeface="+mn-lt"/>
          <a:ea typeface="+mn-ea"/>
          <a:cs typeface="+mn-cs"/>
        </a:defRPr>
      </a:lvl6pPr>
      <a:lvl7pPr marL="2719677" algn="l" defTabSz="906560" rtl="0" eaLnBrk="1" latinLnBrk="0" hangingPunct="1">
        <a:defRPr sz="1800" kern="1200">
          <a:solidFill>
            <a:schemeClr val="tx1"/>
          </a:solidFill>
          <a:latin typeface="+mn-lt"/>
          <a:ea typeface="+mn-ea"/>
          <a:cs typeface="+mn-cs"/>
        </a:defRPr>
      </a:lvl7pPr>
      <a:lvl8pPr marL="3172954" algn="l" defTabSz="906560" rtl="0" eaLnBrk="1" latinLnBrk="0" hangingPunct="1">
        <a:defRPr sz="1800" kern="1200">
          <a:solidFill>
            <a:schemeClr val="tx1"/>
          </a:solidFill>
          <a:latin typeface="+mn-lt"/>
          <a:ea typeface="+mn-ea"/>
          <a:cs typeface="+mn-cs"/>
        </a:defRPr>
      </a:lvl8pPr>
      <a:lvl9pPr marL="3626238" algn="l" defTabSz="90656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ctrTitle"/>
          </p:nvPr>
        </p:nvSpPr>
        <p:spPr>
          <a:xfrm>
            <a:off x="685800" y="2130425"/>
            <a:ext cx="7772400" cy="1470025"/>
          </a:xfrm>
        </p:spPr>
        <p:txBody>
          <a:bodyPr/>
          <a:lstStyle/>
          <a:p>
            <a:r>
              <a:rPr lang="en-US" altLang="en-US" b="1" smtClean="0">
                <a:solidFill>
                  <a:srgbClr val="002060"/>
                </a:solidFill>
              </a:rPr>
              <a:t>IOOS Program Office Update</a:t>
            </a:r>
            <a:endParaRPr lang="en-US" altLang="en-US" smtClean="0"/>
          </a:p>
        </p:txBody>
      </p:sp>
      <p:sp>
        <p:nvSpPr>
          <p:cNvPr id="37891" name="Subtitle 2"/>
          <p:cNvSpPr>
            <a:spLocks noGrp="1"/>
          </p:cNvSpPr>
          <p:nvPr>
            <p:ph type="subTitle" idx="1"/>
          </p:nvPr>
        </p:nvSpPr>
        <p:spPr/>
        <p:txBody>
          <a:bodyPr/>
          <a:lstStyle/>
          <a:p>
            <a:pPr eaLnBrk="1" hangingPunct="1"/>
            <a:r>
              <a:rPr lang="en-US" altLang="en-US" sz="2800" smtClean="0"/>
              <a:t>NERACOOS Board Meeting</a:t>
            </a:r>
          </a:p>
          <a:p>
            <a:pPr eaLnBrk="1" hangingPunct="1"/>
            <a:r>
              <a:rPr lang="en-US" altLang="en-US" sz="2800" smtClean="0"/>
              <a:t>December 4</a:t>
            </a:r>
            <a:r>
              <a:rPr lang="en-US" altLang="en-US" sz="2800" baseline="30000" smtClean="0"/>
              <a:t>th</a:t>
            </a:r>
            <a:r>
              <a:rPr lang="en-US" altLang="en-US" sz="2800" smtClean="0"/>
              <a:t>, 2013</a:t>
            </a:r>
          </a:p>
          <a:p>
            <a:endParaRPr lang="en-US" altLang="en-US" smtClean="0"/>
          </a:p>
        </p:txBody>
      </p:sp>
      <p:sp>
        <p:nvSpPr>
          <p:cNvPr id="378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eaLnBrk="0" hangingPunct="0">
              <a:defRPr>
                <a:solidFill>
                  <a:schemeClr val="tx1"/>
                </a:solidFill>
                <a:latin typeface="Calibri" pitchFamily="34" charset="0"/>
                <a:ea typeface="ＭＳ Ｐゴシック" pitchFamily="34" charset="-128"/>
              </a:defRPr>
            </a:lvl1pPr>
            <a:lvl2pPr marL="742950" indent="-285750" defTabSz="896938" eaLnBrk="0" hangingPunct="0">
              <a:defRPr>
                <a:solidFill>
                  <a:schemeClr val="tx1"/>
                </a:solidFill>
                <a:latin typeface="Calibri" pitchFamily="34" charset="0"/>
                <a:ea typeface="ＭＳ Ｐゴシック" pitchFamily="34" charset="-128"/>
              </a:defRPr>
            </a:lvl2pPr>
            <a:lvl3pPr marL="1143000" indent="-228600" defTabSz="896938" eaLnBrk="0" hangingPunct="0">
              <a:defRPr>
                <a:solidFill>
                  <a:schemeClr val="tx1"/>
                </a:solidFill>
                <a:latin typeface="Calibri" pitchFamily="34" charset="0"/>
                <a:ea typeface="ＭＳ Ｐゴシック" pitchFamily="34" charset="-128"/>
              </a:defRPr>
            </a:lvl3pPr>
            <a:lvl4pPr marL="1600200" indent="-228600" defTabSz="896938" eaLnBrk="0" hangingPunct="0">
              <a:defRPr>
                <a:solidFill>
                  <a:schemeClr val="tx1"/>
                </a:solidFill>
                <a:latin typeface="Calibri" pitchFamily="34" charset="0"/>
                <a:ea typeface="ＭＳ Ｐゴシック" pitchFamily="34" charset="-128"/>
              </a:defRPr>
            </a:lvl4pPr>
            <a:lvl5pPr marL="2057400" indent="-228600" defTabSz="896938" eaLnBrk="0" hangingPunct="0">
              <a:defRPr>
                <a:solidFill>
                  <a:schemeClr val="tx1"/>
                </a:solidFill>
                <a:latin typeface="Calibri" pitchFamily="34" charset="0"/>
                <a:ea typeface="ＭＳ Ｐゴシック" pitchFamily="34" charset="-128"/>
              </a:defRPr>
            </a:lvl5pPr>
            <a:lvl6pPr marL="2514600" indent="-228600" defTabSz="896938"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defTabSz="896938"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defTabSz="896938"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defTabSz="896938"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fontAlgn="base" hangingPunct="1">
              <a:spcBef>
                <a:spcPct val="0"/>
              </a:spcBef>
              <a:spcAft>
                <a:spcPct val="0"/>
              </a:spcAft>
            </a:pPr>
            <a:fld id="{120F7ABE-AD9D-44AC-88CD-26F2AC8250EE}" type="slidenum">
              <a:rPr lang="en-US" altLang="en-US" smtClean="0">
                <a:solidFill>
                  <a:srgbClr val="000000"/>
                </a:solidFill>
                <a:latin typeface="Arial" charset="0"/>
              </a:rPr>
              <a:pPr eaLnBrk="1" fontAlgn="base" hangingPunct="1">
                <a:spcBef>
                  <a:spcPct val="0"/>
                </a:spcBef>
                <a:spcAft>
                  <a:spcPct val="0"/>
                </a:spcAft>
              </a:pPr>
              <a:t>1</a:t>
            </a:fld>
            <a:endParaRPr lang="en-US" altLang="en-US" smtClean="0">
              <a:solidFill>
                <a:srgbClr val="000000"/>
              </a:solidFill>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z="3600" b="1" smtClean="0">
                <a:solidFill>
                  <a:srgbClr val="002060"/>
                </a:solidFill>
                <a:latin typeface="Calibri" pitchFamily="34" charset="0"/>
              </a:rPr>
              <a:t>Funding – FY13 Overview</a:t>
            </a:r>
          </a:p>
        </p:txBody>
      </p:sp>
      <p:sp>
        <p:nvSpPr>
          <p:cNvPr id="131075" name="Content Placeholder 2"/>
          <p:cNvSpPr>
            <a:spLocks noGrp="1"/>
          </p:cNvSpPr>
          <p:nvPr>
            <p:ph idx="1"/>
          </p:nvPr>
        </p:nvSpPr>
        <p:spPr/>
        <p:txBody>
          <a:bodyPr/>
          <a:lstStyle/>
          <a:p>
            <a:pPr marL="238125" indent="-177800">
              <a:buFont typeface="Arial" charset="0"/>
              <a:buChar char="•"/>
              <a:defRPr/>
            </a:pPr>
            <a:r>
              <a:rPr lang="en-US" altLang="en-US" sz="2400" dirty="0" smtClean="0">
                <a:solidFill>
                  <a:srgbClr val="000000"/>
                </a:solidFill>
                <a:latin typeface="Calibri" pitchFamily="34" charset="0"/>
              </a:rPr>
              <a:t>FY2013 </a:t>
            </a:r>
            <a:r>
              <a:rPr lang="en-US" altLang="en-US" sz="2400" dirty="0">
                <a:solidFill>
                  <a:srgbClr val="000000"/>
                </a:solidFill>
                <a:latin typeface="Calibri" pitchFamily="34" charset="0"/>
              </a:rPr>
              <a:t>Appropriation $</a:t>
            </a:r>
            <a:r>
              <a:rPr lang="en-US" altLang="en-US" sz="2400" dirty="0" smtClean="0">
                <a:solidFill>
                  <a:srgbClr val="000000"/>
                </a:solidFill>
                <a:latin typeface="Calibri" pitchFamily="34" charset="0"/>
              </a:rPr>
              <a:t>32,345,981 (</a:t>
            </a:r>
            <a:r>
              <a:rPr lang="en-US" altLang="en-US" sz="2400" dirty="0">
                <a:solidFill>
                  <a:srgbClr val="000000"/>
                </a:solidFill>
                <a:latin typeface="Calibri" pitchFamily="34" charset="0"/>
              </a:rPr>
              <a:t>after rescissions &amp; </a:t>
            </a:r>
            <a:r>
              <a:rPr lang="en-US" altLang="en-US" sz="2400" dirty="0" smtClean="0">
                <a:solidFill>
                  <a:srgbClr val="000000"/>
                </a:solidFill>
                <a:latin typeface="Calibri" pitchFamily="34" charset="0"/>
              </a:rPr>
              <a:t>sequester)</a:t>
            </a:r>
            <a:endParaRPr lang="en-US" altLang="en-US" sz="2400" dirty="0">
              <a:solidFill>
                <a:srgbClr val="000000"/>
              </a:solidFill>
              <a:latin typeface="Calibri" pitchFamily="34" charset="0"/>
            </a:endParaRPr>
          </a:p>
          <a:p>
            <a:pPr marL="811212" lvl="1" indent="-285750">
              <a:buFont typeface="Wingdings" pitchFamily="2" charset="2"/>
              <a:buChar char="Ø"/>
              <a:defRPr/>
            </a:pPr>
            <a:r>
              <a:rPr lang="en-US" altLang="en-US" sz="2100" dirty="0">
                <a:solidFill>
                  <a:srgbClr val="000000"/>
                </a:solidFill>
                <a:latin typeface="Calibri" pitchFamily="34" charset="0"/>
              </a:rPr>
              <a:t>IOOS National – $5,953,040 </a:t>
            </a:r>
          </a:p>
          <a:p>
            <a:pPr marL="811212" lvl="1" indent="-285750">
              <a:buFont typeface="Wingdings" pitchFamily="2" charset="2"/>
              <a:buChar char="Ø"/>
              <a:defRPr/>
            </a:pPr>
            <a:r>
              <a:rPr lang="en-US" altLang="en-US" sz="2100" dirty="0">
                <a:solidFill>
                  <a:srgbClr val="000000"/>
                </a:solidFill>
                <a:latin typeface="Calibri" pitchFamily="34" charset="0"/>
              </a:rPr>
              <a:t>IOOS Regional – $</a:t>
            </a:r>
            <a:r>
              <a:rPr lang="en-US" altLang="en-US" sz="2100" dirty="0" smtClean="0">
                <a:solidFill>
                  <a:srgbClr val="000000"/>
                </a:solidFill>
                <a:latin typeface="Calibri" pitchFamily="34" charset="0"/>
              </a:rPr>
              <a:t>26,392,941</a:t>
            </a:r>
            <a:endParaRPr lang="en-US" sz="2100" dirty="0" smtClean="0">
              <a:latin typeface="Calibri" pitchFamily="34" charset="0"/>
            </a:endParaRPr>
          </a:p>
          <a:p>
            <a:pPr marL="338006" indent="-338006">
              <a:defRPr/>
            </a:pPr>
            <a:r>
              <a:rPr lang="en-US" sz="2400" dirty="0" smtClean="0">
                <a:latin typeface="Calibri" pitchFamily="34" charset="0"/>
              </a:rPr>
              <a:t>Regional </a:t>
            </a:r>
            <a:r>
              <a:rPr lang="en-US" sz="2400" dirty="0">
                <a:latin typeface="Calibri" pitchFamily="34" charset="0"/>
              </a:rPr>
              <a:t>Observing Systems ($18.4M) and Surface Currents ($5M)</a:t>
            </a:r>
          </a:p>
          <a:p>
            <a:pPr marL="338006" lvl="1" indent="-338006">
              <a:buFontTx/>
              <a:buChar char="•"/>
              <a:defRPr/>
            </a:pPr>
            <a:r>
              <a:rPr lang="en-US" sz="2400" dirty="0">
                <a:latin typeface="Calibri" pitchFamily="34" charset="0"/>
              </a:rPr>
              <a:t>Marine Sensor Innovation Project	($3.996M)</a:t>
            </a:r>
          </a:p>
          <a:p>
            <a:pPr marL="734116" lvl="1" indent="-282261">
              <a:buFont typeface="Wingdings" pitchFamily="2" charset="2"/>
              <a:buChar char="Ø"/>
              <a:defRPr/>
            </a:pPr>
            <a:r>
              <a:rPr lang="en-US" sz="2100" dirty="0">
                <a:latin typeface="Calibri" pitchFamily="34" charset="0"/>
              </a:rPr>
              <a:t>Alliance for Coastal Technologies (</a:t>
            </a:r>
            <a:r>
              <a:rPr lang="en-US" sz="2100" dirty="0" smtClean="0">
                <a:latin typeface="Calibri" pitchFamily="34" charset="0"/>
              </a:rPr>
              <a:t>ACT)</a:t>
            </a:r>
            <a:endParaRPr lang="en-US" sz="2100" dirty="0">
              <a:latin typeface="Calibri" pitchFamily="34" charset="0"/>
            </a:endParaRPr>
          </a:p>
          <a:p>
            <a:pPr marL="734116" lvl="1" indent="-282261">
              <a:buFont typeface="Wingdings" pitchFamily="2" charset="2"/>
              <a:buChar char="Ø"/>
              <a:defRPr/>
            </a:pPr>
            <a:r>
              <a:rPr lang="en-US" sz="2100" dirty="0">
                <a:latin typeface="Calibri" pitchFamily="34" charset="0"/>
              </a:rPr>
              <a:t>U.S. IOOS Coastal Ocean Modeling </a:t>
            </a:r>
            <a:r>
              <a:rPr lang="en-US" sz="2100" dirty="0" err="1">
                <a:latin typeface="Calibri" pitchFamily="34" charset="0"/>
              </a:rPr>
              <a:t>Testbed</a:t>
            </a:r>
            <a:r>
              <a:rPr lang="en-US" sz="2100" dirty="0">
                <a:latin typeface="Calibri" pitchFamily="34" charset="0"/>
              </a:rPr>
              <a:t> (</a:t>
            </a:r>
            <a:r>
              <a:rPr lang="en-US" sz="2100" dirty="0" smtClean="0">
                <a:latin typeface="Calibri" pitchFamily="34" charset="0"/>
              </a:rPr>
              <a:t>COMT)</a:t>
            </a:r>
          </a:p>
          <a:p>
            <a:pPr marL="734116" lvl="1" indent="-282261">
              <a:buFont typeface="Wingdings" pitchFamily="2" charset="2"/>
              <a:buChar char="Ø"/>
              <a:defRPr/>
            </a:pPr>
            <a:r>
              <a:rPr lang="en-US" sz="2100" dirty="0" smtClean="0">
                <a:latin typeface="Calibri" pitchFamily="34" charset="0"/>
              </a:rPr>
              <a:t>Marine </a:t>
            </a:r>
            <a:r>
              <a:rPr lang="en-US" sz="2100" dirty="0">
                <a:latin typeface="Calibri" pitchFamily="34" charset="0"/>
              </a:rPr>
              <a:t>sensor and other advanced observing technologies</a:t>
            </a:r>
          </a:p>
          <a:p>
            <a:pPr marL="1129042" lvl="2" indent="-225332">
              <a:defRPr/>
            </a:pPr>
            <a:r>
              <a:rPr lang="en-US" sz="2100" dirty="0">
                <a:latin typeface="Calibri" pitchFamily="34" charset="0"/>
              </a:rPr>
              <a:t>Transition to Operations: Environmental Sample Processor</a:t>
            </a:r>
          </a:p>
          <a:p>
            <a:pPr marL="1129042" lvl="2" indent="-225332">
              <a:defRPr/>
            </a:pPr>
            <a:r>
              <a:rPr lang="en-US" sz="2100" dirty="0">
                <a:latin typeface="Calibri" pitchFamily="34" charset="0"/>
              </a:rPr>
              <a:t>Ocean Acidification: Support for West Coast Shellfish Industry</a:t>
            </a:r>
          </a:p>
          <a:p>
            <a:pPr marL="338006" indent="-338006">
              <a:defRPr/>
            </a:pPr>
            <a:endParaRPr lang="en-US" sz="2800" dirty="0">
              <a:latin typeface="Calibri" pitchFamily="34" charset="0"/>
            </a:endParaRPr>
          </a:p>
        </p:txBody>
      </p:sp>
      <p:sp>
        <p:nvSpPr>
          <p:cNvPr id="3891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eaLnBrk="0" hangingPunct="0">
              <a:defRPr>
                <a:solidFill>
                  <a:schemeClr val="tx1"/>
                </a:solidFill>
                <a:latin typeface="Calibri" pitchFamily="34" charset="0"/>
                <a:ea typeface="ＭＳ Ｐゴシック" pitchFamily="34" charset="-128"/>
              </a:defRPr>
            </a:lvl1pPr>
            <a:lvl2pPr marL="742950" indent="-285750" defTabSz="896938" eaLnBrk="0" hangingPunct="0">
              <a:defRPr>
                <a:solidFill>
                  <a:schemeClr val="tx1"/>
                </a:solidFill>
                <a:latin typeface="Calibri" pitchFamily="34" charset="0"/>
                <a:ea typeface="ＭＳ Ｐゴシック" pitchFamily="34" charset="-128"/>
              </a:defRPr>
            </a:lvl2pPr>
            <a:lvl3pPr marL="1143000" indent="-228600" defTabSz="896938" eaLnBrk="0" hangingPunct="0">
              <a:defRPr>
                <a:solidFill>
                  <a:schemeClr val="tx1"/>
                </a:solidFill>
                <a:latin typeface="Calibri" pitchFamily="34" charset="0"/>
                <a:ea typeface="ＭＳ Ｐゴシック" pitchFamily="34" charset="-128"/>
              </a:defRPr>
            </a:lvl3pPr>
            <a:lvl4pPr marL="1600200" indent="-228600" defTabSz="896938" eaLnBrk="0" hangingPunct="0">
              <a:defRPr>
                <a:solidFill>
                  <a:schemeClr val="tx1"/>
                </a:solidFill>
                <a:latin typeface="Calibri" pitchFamily="34" charset="0"/>
                <a:ea typeface="ＭＳ Ｐゴシック" pitchFamily="34" charset="-128"/>
              </a:defRPr>
            </a:lvl4pPr>
            <a:lvl5pPr marL="2057400" indent="-228600" defTabSz="896938" eaLnBrk="0" hangingPunct="0">
              <a:defRPr>
                <a:solidFill>
                  <a:schemeClr val="tx1"/>
                </a:solidFill>
                <a:latin typeface="Calibri" pitchFamily="34" charset="0"/>
                <a:ea typeface="ＭＳ Ｐゴシック" pitchFamily="34" charset="-128"/>
              </a:defRPr>
            </a:lvl5pPr>
            <a:lvl6pPr marL="2514600" indent="-228600" defTabSz="896938"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defTabSz="896938"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defTabSz="896938"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defTabSz="896938"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fontAlgn="base" hangingPunct="1">
              <a:spcBef>
                <a:spcPct val="0"/>
              </a:spcBef>
              <a:spcAft>
                <a:spcPct val="0"/>
              </a:spcAft>
            </a:pPr>
            <a:fld id="{ABBFE7F7-172A-4B74-B922-4E88D8BBCF28}" type="slidenum">
              <a:rPr lang="en-US" altLang="en-US" smtClean="0">
                <a:solidFill>
                  <a:schemeClr val="bg1"/>
                </a:solidFill>
                <a:latin typeface="Arial" charset="0"/>
              </a:rPr>
              <a:pPr eaLnBrk="1" fontAlgn="base" hangingPunct="1">
                <a:spcBef>
                  <a:spcPct val="0"/>
                </a:spcBef>
                <a:spcAft>
                  <a:spcPct val="0"/>
                </a:spcAft>
              </a:pPr>
              <a:t>2</a:t>
            </a:fld>
            <a:endParaRPr lang="en-US" altLang="en-US" smtClean="0">
              <a:solidFill>
                <a:schemeClr val="bg1"/>
              </a:solidFill>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6"/>
          <p:cNvSpPr>
            <a:spLocks noGrp="1"/>
          </p:cNvSpPr>
          <p:nvPr>
            <p:ph type="title"/>
          </p:nvPr>
        </p:nvSpPr>
        <p:spPr>
          <a:xfrm>
            <a:off x="228600" y="28575"/>
            <a:ext cx="8839200" cy="609600"/>
          </a:xfrm>
        </p:spPr>
        <p:txBody>
          <a:bodyPr/>
          <a:lstStyle/>
          <a:p>
            <a:pPr eaLnBrk="1" hangingPunct="1"/>
            <a:r>
              <a:rPr lang="en-US" altLang="en-US" sz="3600" b="1" smtClean="0">
                <a:solidFill>
                  <a:srgbClr val="002060"/>
                </a:solidFill>
                <a:latin typeface="Calibri" pitchFamily="34" charset="0"/>
              </a:rPr>
              <a:t>FY14 Outlook</a:t>
            </a:r>
          </a:p>
        </p:txBody>
      </p:sp>
      <p:sp>
        <p:nvSpPr>
          <p:cNvPr id="39939"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fld id="{ECC0C33A-DEF2-44EC-817A-08E7BF48BF93}" type="slidenum">
              <a:rPr lang="en-US" altLang="en-US" sz="1400" smtClean="0">
                <a:solidFill>
                  <a:srgbClr val="F2F2F2"/>
                </a:solidFill>
                <a:latin typeface="Calibri" pitchFamily="34" charset="0"/>
              </a:rPr>
              <a:pPr eaLnBrk="1" hangingPunct="1">
                <a:spcBef>
                  <a:spcPct val="0"/>
                </a:spcBef>
                <a:buFontTx/>
                <a:buNone/>
              </a:pPr>
              <a:t>3</a:t>
            </a:fld>
            <a:endParaRPr lang="en-US" altLang="en-US" sz="1400" smtClean="0">
              <a:solidFill>
                <a:srgbClr val="F2F2F2"/>
              </a:solidFill>
              <a:latin typeface="Calibri" pitchFamily="34" charset="0"/>
            </a:endParaRPr>
          </a:p>
        </p:txBody>
      </p:sp>
      <p:sp>
        <p:nvSpPr>
          <p:cNvPr id="20485" name="Rectangle 6"/>
          <p:cNvSpPr>
            <a:spLocks noChangeArrowheads="1"/>
          </p:cNvSpPr>
          <p:nvPr/>
        </p:nvSpPr>
        <p:spPr bwMode="auto">
          <a:xfrm>
            <a:off x="457200" y="1066800"/>
            <a:ext cx="8153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defRPr/>
            </a:pPr>
            <a:r>
              <a:rPr lang="en-US" altLang="en-US" sz="2100" b="1">
                <a:solidFill>
                  <a:srgbClr val="000000"/>
                </a:solidFill>
                <a:latin typeface="Arial" charset="0"/>
                <a:ea typeface="+mn-ea"/>
              </a:rPr>
              <a:t>FY14 Budget Update</a:t>
            </a:r>
          </a:p>
          <a:p>
            <a:pPr marL="635000" lvl="1" indent="-177800" eaLnBrk="0" hangingPunct="0">
              <a:buFont typeface="Arial" charset="0"/>
              <a:buChar char="•"/>
              <a:defRPr/>
            </a:pPr>
            <a:r>
              <a:rPr lang="en-US" altLang="en-US" sz="2100">
                <a:solidFill>
                  <a:srgbClr val="000000"/>
                </a:solidFill>
                <a:latin typeface="Arial" charset="0"/>
                <a:ea typeface="+mn-ea"/>
              </a:rPr>
              <a:t>Continuing Resolution through January 15, 2013</a:t>
            </a:r>
          </a:p>
          <a:p>
            <a:pPr marL="635000" lvl="1" indent="-177800" eaLnBrk="0" hangingPunct="0">
              <a:buFont typeface="Arial" charset="0"/>
              <a:buChar char="•"/>
              <a:defRPr/>
            </a:pPr>
            <a:r>
              <a:rPr lang="en-US" altLang="en-US" sz="2100">
                <a:solidFill>
                  <a:srgbClr val="000000"/>
                </a:solidFill>
                <a:latin typeface="Arial" charset="0"/>
                <a:ea typeface="+mn-ea"/>
              </a:rPr>
              <a:t>Scenarios for Appropriation</a:t>
            </a:r>
          </a:p>
          <a:p>
            <a:pPr marL="635000" lvl="1" indent="-177800" eaLnBrk="0" hangingPunct="0">
              <a:buFont typeface="Arial" charset="0"/>
              <a:buChar char="•"/>
              <a:defRPr/>
            </a:pPr>
            <a:endParaRPr lang="en-US" altLang="en-US" sz="2100">
              <a:solidFill>
                <a:srgbClr val="000000"/>
              </a:solidFill>
              <a:latin typeface="Arial" charset="0"/>
              <a:ea typeface="+mn-ea"/>
            </a:endParaRPr>
          </a:p>
          <a:p>
            <a:pPr marL="635000" lvl="1" indent="-177800" eaLnBrk="0" hangingPunct="0">
              <a:buFont typeface="Arial" charset="0"/>
              <a:buChar char="•"/>
              <a:defRPr/>
            </a:pPr>
            <a:endParaRPr lang="en-US" altLang="en-US" sz="2100">
              <a:solidFill>
                <a:srgbClr val="000000"/>
              </a:solidFill>
              <a:latin typeface="Arial" charset="0"/>
              <a:ea typeface="+mn-ea"/>
            </a:endParaRPr>
          </a:p>
        </p:txBody>
      </p:sp>
      <p:graphicFrame>
        <p:nvGraphicFramePr>
          <p:cNvPr id="6" name="Table 5"/>
          <p:cNvGraphicFramePr>
            <a:graphicFrameLocks noGrp="1"/>
          </p:cNvGraphicFramePr>
          <p:nvPr/>
        </p:nvGraphicFramePr>
        <p:xfrm>
          <a:off x="685800" y="3581400"/>
          <a:ext cx="7391400" cy="1676400"/>
        </p:xfrm>
        <a:graphic>
          <a:graphicData uri="http://schemas.openxmlformats.org/drawingml/2006/table">
            <a:tbl>
              <a:tblPr>
                <a:tableStyleId>{5C22544A-7EE6-4342-B048-85BDC9FD1C3A}</a:tableStyleId>
              </a:tblPr>
              <a:tblGrid>
                <a:gridCol w="3051933"/>
                <a:gridCol w="1446489"/>
                <a:gridCol w="1446489"/>
                <a:gridCol w="1446489"/>
              </a:tblGrid>
              <a:tr h="1029368">
                <a:tc>
                  <a:txBody>
                    <a:bodyPr/>
                    <a:lstStyle/>
                    <a:p>
                      <a:pPr algn="l" fontAlgn="b"/>
                      <a:r>
                        <a:rPr lang="en-US" sz="1100" b="1" u="none" strike="noStrike" dirty="0">
                          <a:effectLst/>
                        </a:rPr>
                        <a:t>FY </a:t>
                      </a:r>
                      <a:r>
                        <a:rPr lang="en-US" sz="1100" b="1" u="none" strike="noStrike" dirty="0" smtClean="0">
                          <a:effectLst/>
                        </a:rPr>
                        <a:t>2014 </a:t>
                      </a:r>
                      <a:r>
                        <a:rPr lang="en-US" sz="1100" b="1" u="none" strike="noStrike" dirty="0">
                          <a:effectLst/>
                        </a:rPr>
                        <a:t>Regional IOOS (After Hollings)</a:t>
                      </a:r>
                      <a:endParaRPr lang="en-US" sz="1100" b="1" i="0" u="none" strike="noStrike" dirty="0">
                        <a:solidFill>
                          <a:srgbClr val="000000"/>
                        </a:solidFill>
                        <a:effectLst/>
                        <a:latin typeface="Calibri"/>
                      </a:endParaRPr>
                    </a:p>
                  </a:txBody>
                  <a:tcPr marL="0" marR="0" marT="0" marB="0" anchor="b"/>
                </a:tc>
                <a:tc>
                  <a:txBody>
                    <a:bodyPr/>
                    <a:lstStyle/>
                    <a:p>
                      <a:pPr algn="ctr" fontAlgn="b"/>
                      <a:r>
                        <a:rPr lang="en-US" sz="1100" b="1" u="none" strike="noStrike" dirty="0" err="1">
                          <a:effectLst/>
                        </a:rPr>
                        <a:t>Pres</a:t>
                      </a:r>
                      <a:r>
                        <a:rPr lang="en-US" sz="1100" b="1" u="none" strike="noStrike" dirty="0">
                          <a:effectLst/>
                        </a:rPr>
                        <a:t> Budget</a:t>
                      </a:r>
                      <a:br>
                        <a:rPr lang="en-US" sz="1100" b="1" u="none" strike="noStrike" dirty="0">
                          <a:effectLst/>
                        </a:rPr>
                      </a:br>
                      <a:r>
                        <a:rPr lang="en-US" sz="1100" b="1" u="none" strike="noStrike" dirty="0">
                          <a:effectLst/>
                        </a:rPr>
                        <a:t>($29,520M)</a:t>
                      </a:r>
                      <a:endParaRPr lang="en-US" sz="1100" b="1" i="0" u="none" strike="noStrike" dirty="0">
                        <a:solidFill>
                          <a:srgbClr val="000000"/>
                        </a:solidFill>
                        <a:effectLst/>
                        <a:latin typeface="Calibri"/>
                      </a:endParaRPr>
                    </a:p>
                  </a:txBody>
                  <a:tcPr marL="0" marR="0" marT="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1" u="none" strike="noStrike" dirty="0" smtClean="0">
                          <a:effectLst/>
                        </a:rPr>
                        <a:t>FY13 CR</a:t>
                      </a:r>
                      <a:r>
                        <a:rPr lang="en-US" sz="1100" b="1" u="none" strike="noStrike" baseline="0" dirty="0" smtClean="0">
                          <a:effectLst/>
                        </a:rPr>
                        <a:t> level </a:t>
                      </a:r>
                      <a:r>
                        <a:rPr lang="en-US" sz="1100" b="1" u="none" strike="noStrike" dirty="0" smtClean="0">
                          <a:effectLst/>
                        </a:rPr>
                        <a:t>less 5% w/ Sequester</a:t>
                      </a:r>
                      <a:endParaRPr lang="en-US" sz="1100" b="1" i="0" u="none" strike="noStrike" dirty="0" smtClean="0">
                        <a:solidFill>
                          <a:srgbClr val="000000"/>
                        </a:solidFill>
                        <a:effectLst/>
                        <a:latin typeface="Calibri"/>
                      </a:endParaRPr>
                    </a:p>
                  </a:txBody>
                  <a:tcPr marL="0" marR="0" marT="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1" i="0" u="none" strike="noStrike" dirty="0" smtClean="0">
                          <a:solidFill>
                            <a:srgbClr val="000000"/>
                          </a:solidFill>
                          <a:effectLst/>
                          <a:latin typeface="+mj-lt"/>
                        </a:rPr>
                        <a:t>Delta</a:t>
                      </a:r>
                    </a:p>
                  </a:txBody>
                  <a:tcPr marL="0" marR="0" marT="0" marB="0" anchor="b"/>
                </a:tc>
              </a:tr>
              <a:tr h="647032">
                <a:tc>
                  <a:txBody>
                    <a:bodyPr/>
                    <a:lstStyle/>
                    <a:p>
                      <a:pPr algn="l" fontAlgn="b"/>
                      <a:r>
                        <a:rPr lang="en-US" sz="1100" b="1" u="none" strike="noStrike" dirty="0">
                          <a:effectLst/>
                        </a:rPr>
                        <a:t> </a:t>
                      </a:r>
                      <a:endParaRPr lang="en-US" sz="1100" b="1" i="0" u="none" strike="noStrike" dirty="0">
                        <a:solidFill>
                          <a:srgbClr val="000000"/>
                        </a:solidFill>
                        <a:effectLst/>
                        <a:latin typeface="Calibri"/>
                      </a:endParaRPr>
                    </a:p>
                  </a:txBody>
                  <a:tcPr marL="0" marR="0" marT="0" marB="0" anchor="b">
                    <a:solidFill>
                      <a:schemeClr val="accent2">
                        <a:lumMod val="20000"/>
                        <a:lumOff val="80000"/>
                      </a:schemeClr>
                    </a:solidFill>
                  </a:tcPr>
                </a:tc>
                <a:tc>
                  <a:txBody>
                    <a:bodyPr/>
                    <a:lstStyle/>
                    <a:p>
                      <a:pPr algn="ctr" fontAlgn="b"/>
                      <a:r>
                        <a:rPr lang="en-US" sz="1100" b="1" u="none" strike="noStrike" dirty="0">
                          <a:effectLst/>
                        </a:rPr>
                        <a:t>                29,490,480 </a:t>
                      </a:r>
                      <a:endParaRPr lang="en-US" sz="1100" b="1" i="0" u="none" strike="noStrike" dirty="0">
                        <a:solidFill>
                          <a:srgbClr val="000000"/>
                        </a:solidFill>
                        <a:effectLst/>
                        <a:latin typeface="Calibri"/>
                      </a:endParaRPr>
                    </a:p>
                  </a:txBody>
                  <a:tcPr marL="0" marR="0" marT="0" marB="0" anchor="b">
                    <a:solidFill>
                      <a:schemeClr val="accent2">
                        <a:lumMod val="20000"/>
                        <a:lumOff val="80000"/>
                      </a:schemeClr>
                    </a:solidFill>
                  </a:tcPr>
                </a:tc>
                <a:tc>
                  <a:txBody>
                    <a:bodyPr/>
                    <a:lstStyle/>
                    <a:p>
                      <a:pPr algn="ctr" fontAlgn="b"/>
                      <a:r>
                        <a:rPr lang="en-US" sz="1100" b="1" u="none" strike="noStrike" dirty="0">
                          <a:effectLst/>
                        </a:rPr>
                        <a:t>                </a:t>
                      </a:r>
                      <a:r>
                        <a:rPr lang="en-US" sz="1100" b="1" u="none" strike="noStrike" dirty="0" smtClean="0">
                          <a:effectLst/>
                        </a:rPr>
                        <a:t>25,064,787 </a:t>
                      </a:r>
                      <a:endParaRPr lang="en-US" sz="1100" b="1" i="0" u="none" strike="noStrike" dirty="0">
                        <a:solidFill>
                          <a:srgbClr val="000000"/>
                        </a:solidFill>
                        <a:effectLst/>
                        <a:latin typeface="Calibri"/>
                      </a:endParaRPr>
                    </a:p>
                  </a:txBody>
                  <a:tcPr marL="0" marR="0" marT="0" marB="0" anchor="b">
                    <a:solidFill>
                      <a:schemeClr val="accent2">
                        <a:lumMod val="20000"/>
                        <a:lumOff val="80000"/>
                      </a:schemeClr>
                    </a:solidFill>
                  </a:tcPr>
                </a:tc>
                <a:tc>
                  <a:txBody>
                    <a:bodyPr/>
                    <a:lstStyle/>
                    <a:p>
                      <a:pPr algn="ctr" fontAlgn="b"/>
                      <a:r>
                        <a:rPr lang="en-US" sz="1100" b="1" i="0" u="none" strike="noStrike" dirty="0" smtClean="0">
                          <a:solidFill>
                            <a:srgbClr val="000000"/>
                          </a:solidFill>
                          <a:effectLst/>
                          <a:latin typeface="+mn-lt"/>
                        </a:rPr>
                        <a:t>4,425,693</a:t>
                      </a:r>
                      <a:endParaRPr lang="en-US" sz="1100" b="1" i="0" u="none" strike="noStrike" dirty="0">
                        <a:solidFill>
                          <a:srgbClr val="000000"/>
                        </a:solidFill>
                        <a:effectLst/>
                        <a:latin typeface="+mn-lt"/>
                      </a:endParaRPr>
                    </a:p>
                  </a:txBody>
                  <a:tcPr marL="0" marR="0" marT="0" marB="0" anchor="b">
                    <a:solidFill>
                      <a:schemeClr val="accent2">
                        <a:lumMod val="20000"/>
                        <a:lumOff val="80000"/>
                      </a:schemeClr>
                    </a:solidFill>
                  </a:tcPr>
                </a:tc>
              </a:tr>
            </a:tbl>
          </a:graphicData>
        </a:graphic>
      </p:graphicFrame>
      <p:graphicFrame>
        <p:nvGraphicFramePr>
          <p:cNvPr id="7" name="Table 6"/>
          <p:cNvGraphicFramePr>
            <a:graphicFrameLocks noGrp="1"/>
          </p:cNvGraphicFramePr>
          <p:nvPr/>
        </p:nvGraphicFramePr>
        <p:xfrm>
          <a:off x="685800" y="2362200"/>
          <a:ext cx="7391400" cy="1263650"/>
        </p:xfrm>
        <a:graphic>
          <a:graphicData uri="http://schemas.openxmlformats.org/drawingml/2006/table">
            <a:tbl>
              <a:tblPr>
                <a:tableStyleId>{5C22544A-7EE6-4342-B048-85BDC9FD1C3A}</a:tableStyleId>
              </a:tblPr>
              <a:tblGrid>
                <a:gridCol w="3045383"/>
                <a:gridCol w="1427523"/>
                <a:gridCol w="1459247"/>
                <a:gridCol w="1459247"/>
              </a:tblGrid>
              <a:tr h="796254">
                <a:tc>
                  <a:txBody>
                    <a:bodyPr/>
                    <a:lstStyle/>
                    <a:p>
                      <a:pPr algn="l" fontAlgn="b"/>
                      <a:r>
                        <a:rPr lang="en-US" sz="1100" b="1" u="none" strike="noStrike" dirty="0" smtClean="0">
                          <a:effectLst/>
                        </a:rPr>
                        <a:t>FY14 </a:t>
                      </a:r>
                      <a:r>
                        <a:rPr lang="en-US" sz="1100" b="1" u="none" strike="noStrike" dirty="0">
                          <a:effectLst/>
                        </a:rPr>
                        <a:t>NOAA IOOS (After Hollings)</a:t>
                      </a:r>
                      <a:endParaRPr lang="en-US" sz="1100" b="1" i="0" u="none" strike="noStrike" dirty="0">
                        <a:solidFill>
                          <a:srgbClr val="000000"/>
                        </a:solidFill>
                        <a:effectLst/>
                        <a:latin typeface="Calibri"/>
                      </a:endParaRPr>
                    </a:p>
                  </a:txBody>
                  <a:tcPr marL="0" marR="0" marT="0" marB="0" anchor="b"/>
                </a:tc>
                <a:tc>
                  <a:txBody>
                    <a:bodyPr/>
                    <a:lstStyle/>
                    <a:p>
                      <a:pPr algn="ctr" fontAlgn="b"/>
                      <a:r>
                        <a:rPr lang="en-US" sz="1100" b="1" u="none" strike="noStrike" dirty="0" smtClean="0">
                          <a:effectLst/>
                        </a:rPr>
                        <a:t>President’s Budget</a:t>
                      </a:r>
                      <a:br>
                        <a:rPr lang="en-US" sz="1100" b="1" u="none" strike="noStrike" dirty="0" smtClean="0">
                          <a:effectLst/>
                        </a:rPr>
                      </a:br>
                      <a:r>
                        <a:rPr lang="en-US" sz="1100" b="1" u="none" strike="noStrike" dirty="0" smtClean="0">
                          <a:effectLst/>
                        </a:rPr>
                        <a:t>($6,593M)</a:t>
                      </a:r>
                      <a:endParaRPr lang="en-US" sz="1100" b="1" i="0" u="none" strike="noStrike" dirty="0">
                        <a:solidFill>
                          <a:srgbClr val="000000"/>
                        </a:solidFill>
                        <a:effectLst/>
                        <a:latin typeface="Calibri"/>
                      </a:endParaRPr>
                    </a:p>
                  </a:txBody>
                  <a:tcPr marL="0" marR="0" marT="0" marB="0" anchor="b"/>
                </a:tc>
                <a:tc>
                  <a:txBody>
                    <a:bodyPr/>
                    <a:lstStyle/>
                    <a:p>
                      <a:pPr algn="ctr" fontAlgn="b"/>
                      <a:r>
                        <a:rPr lang="en-US" sz="1100" b="1" u="none" strike="noStrike" dirty="0" smtClean="0">
                          <a:effectLst/>
                        </a:rPr>
                        <a:t>FY13 CR</a:t>
                      </a:r>
                      <a:r>
                        <a:rPr lang="en-US" sz="1100" b="1" u="none" strike="noStrike" baseline="0" dirty="0" smtClean="0">
                          <a:effectLst/>
                        </a:rPr>
                        <a:t> level </a:t>
                      </a:r>
                      <a:r>
                        <a:rPr lang="en-US" sz="1100" b="1" u="none" strike="noStrike" dirty="0" smtClean="0">
                          <a:effectLst/>
                        </a:rPr>
                        <a:t>less 5% w/ </a:t>
                      </a:r>
                      <a:r>
                        <a:rPr lang="en-US" sz="1100" b="1" u="none" strike="noStrike" dirty="0" err="1" smtClean="0">
                          <a:effectLst/>
                        </a:rPr>
                        <a:t>Sequestor</a:t>
                      </a:r>
                      <a:endParaRPr lang="en-US" sz="1100" b="1" i="0" u="none" strike="noStrike" dirty="0">
                        <a:solidFill>
                          <a:srgbClr val="000000"/>
                        </a:solidFill>
                        <a:effectLst/>
                        <a:latin typeface="Calibri"/>
                      </a:endParaRPr>
                    </a:p>
                  </a:txBody>
                  <a:tcPr marL="0" marR="0" marT="0" marB="0" anchor="b"/>
                </a:tc>
                <a:tc>
                  <a:txBody>
                    <a:bodyPr/>
                    <a:lstStyle/>
                    <a:p>
                      <a:pPr algn="ctr" fontAlgn="b"/>
                      <a:r>
                        <a:rPr lang="en-US" sz="1100" b="1" i="0" u="none" strike="noStrike" dirty="0" smtClean="0">
                          <a:solidFill>
                            <a:srgbClr val="000000"/>
                          </a:solidFill>
                          <a:effectLst/>
                          <a:latin typeface="+mj-lt"/>
                        </a:rPr>
                        <a:t>Delta</a:t>
                      </a:r>
                      <a:endParaRPr lang="en-US" sz="1100" b="1" i="0" u="none" strike="noStrike" dirty="0">
                        <a:solidFill>
                          <a:srgbClr val="000000"/>
                        </a:solidFill>
                        <a:effectLst/>
                        <a:latin typeface="+mj-lt"/>
                      </a:endParaRPr>
                    </a:p>
                  </a:txBody>
                  <a:tcPr marL="0" marR="0" marT="0" marB="0" anchor="b"/>
                </a:tc>
              </a:tr>
              <a:tr h="467396">
                <a:tc>
                  <a:txBody>
                    <a:bodyPr/>
                    <a:lstStyle/>
                    <a:p>
                      <a:pPr algn="l" fontAlgn="b"/>
                      <a:r>
                        <a:rPr lang="en-US" sz="1100" b="1" u="none" strike="noStrike" dirty="0">
                          <a:effectLst/>
                        </a:rPr>
                        <a:t> </a:t>
                      </a:r>
                      <a:endParaRPr lang="en-US" sz="1100" b="1" i="0" u="none" strike="noStrike" dirty="0">
                        <a:solidFill>
                          <a:srgbClr val="000000"/>
                        </a:solidFill>
                        <a:effectLst/>
                        <a:latin typeface="Calibri"/>
                      </a:endParaRPr>
                    </a:p>
                  </a:txBody>
                  <a:tcPr marL="0" marR="0" marT="0" marB="0" anchor="b">
                    <a:solidFill>
                      <a:schemeClr val="accent2">
                        <a:lumMod val="20000"/>
                        <a:lumOff val="80000"/>
                      </a:schemeClr>
                    </a:solidFill>
                  </a:tcPr>
                </a:tc>
                <a:tc>
                  <a:txBody>
                    <a:bodyPr/>
                    <a:lstStyle/>
                    <a:p>
                      <a:pPr algn="ctr" fontAlgn="b"/>
                      <a:r>
                        <a:rPr lang="en-US" sz="1100" b="1" u="none" strike="noStrike" dirty="0">
                          <a:effectLst/>
                        </a:rPr>
                        <a:t>                  </a:t>
                      </a:r>
                      <a:r>
                        <a:rPr lang="en-US" sz="1100" b="1" u="none" strike="noStrike" dirty="0" smtClean="0">
                          <a:effectLst/>
                        </a:rPr>
                        <a:t>6,593,000 </a:t>
                      </a:r>
                      <a:endParaRPr lang="en-US" sz="1100" b="1" i="0" u="none" strike="noStrike" dirty="0">
                        <a:solidFill>
                          <a:srgbClr val="000000"/>
                        </a:solidFill>
                        <a:effectLst/>
                        <a:latin typeface="Calibri"/>
                      </a:endParaRPr>
                    </a:p>
                  </a:txBody>
                  <a:tcPr marL="0" marR="0" marT="0" marB="0" anchor="b">
                    <a:solidFill>
                      <a:schemeClr val="accent2">
                        <a:lumMod val="20000"/>
                        <a:lumOff val="80000"/>
                      </a:schemeClr>
                    </a:solidFill>
                  </a:tcPr>
                </a:tc>
                <a:tc>
                  <a:txBody>
                    <a:bodyPr/>
                    <a:lstStyle/>
                    <a:p>
                      <a:pPr algn="ctr" fontAlgn="b"/>
                      <a:r>
                        <a:rPr lang="en-US" sz="1100" b="1" i="0" u="none" strike="noStrike" dirty="0">
                          <a:solidFill>
                            <a:srgbClr val="000000"/>
                          </a:solidFill>
                          <a:effectLst/>
                          <a:latin typeface="+mn-lt"/>
                        </a:rPr>
                        <a:t>                 5,656,727 </a:t>
                      </a:r>
                    </a:p>
                  </a:txBody>
                  <a:tcPr marL="0" marR="0" marT="0" marB="0" anchor="b">
                    <a:solidFill>
                      <a:schemeClr val="accent2">
                        <a:lumMod val="20000"/>
                        <a:lumOff val="80000"/>
                      </a:schemeClr>
                    </a:solidFill>
                  </a:tcPr>
                </a:tc>
                <a:tc>
                  <a:txBody>
                    <a:bodyPr/>
                    <a:lstStyle/>
                    <a:p>
                      <a:pPr algn="ctr" fontAlgn="b"/>
                      <a:r>
                        <a:rPr lang="en-US" sz="1100" b="1" i="0" u="none" strike="noStrike" dirty="0" smtClean="0">
                          <a:solidFill>
                            <a:srgbClr val="000000"/>
                          </a:solidFill>
                          <a:effectLst/>
                          <a:latin typeface="+mj-lt"/>
                        </a:rPr>
                        <a:t>936,273</a:t>
                      </a:r>
                      <a:endParaRPr lang="en-US" sz="1100" b="1" i="0" u="none" strike="noStrike" dirty="0">
                        <a:solidFill>
                          <a:srgbClr val="000000"/>
                        </a:solidFill>
                        <a:effectLst/>
                        <a:latin typeface="+mj-lt"/>
                      </a:endParaRPr>
                    </a:p>
                  </a:txBody>
                  <a:tcPr marL="0" marR="0" marT="0" marB="0" anchor="b">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z="3600" smtClean="0">
                <a:latin typeface="Calibri" pitchFamily="34" charset="0"/>
              </a:rPr>
              <a:t>Certification Update</a:t>
            </a:r>
          </a:p>
        </p:txBody>
      </p:sp>
      <p:sp>
        <p:nvSpPr>
          <p:cNvPr id="13315" name="Content Placeholder 2"/>
          <p:cNvSpPr>
            <a:spLocks noGrp="1"/>
          </p:cNvSpPr>
          <p:nvPr>
            <p:ph idx="1"/>
          </p:nvPr>
        </p:nvSpPr>
        <p:spPr/>
        <p:txBody>
          <a:bodyPr/>
          <a:lstStyle/>
          <a:p>
            <a:pPr marL="0" indent="0">
              <a:buFontTx/>
              <a:buNone/>
              <a:defRPr/>
            </a:pPr>
            <a:r>
              <a:rPr lang="en-US" altLang="en-US" sz="2800" dirty="0" smtClean="0"/>
              <a:t>Drafting Final Rule</a:t>
            </a:r>
          </a:p>
          <a:p>
            <a:pPr>
              <a:defRPr/>
            </a:pPr>
            <a:r>
              <a:rPr lang="en-US" altLang="en-US" dirty="0" smtClean="0"/>
              <a:t>Clarifying QC requirements</a:t>
            </a:r>
          </a:p>
          <a:p>
            <a:pPr>
              <a:defRPr/>
            </a:pPr>
            <a:r>
              <a:rPr lang="en-US" altLang="en-US" dirty="0" smtClean="0"/>
              <a:t>Defining “employee” for liability purposes</a:t>
            </a:r>
          </a:p>
          <a:p>
            <a:pPr marL="0" indent="0">
              <a:buFontTx/>
              <a:buNone/>
              <a:defRPr/>
            </a:pPr>
            <a:endParaRPr lang="en-US" altLang="en-US" sz="1400" dirty="0"/>
          </a:p>
          <a:p>
            <a:pPr marL="0" indent="0">
              <a:buFontTx/>
              <a:buNone/>
              <a:defRPr/>
            </a:pPr>
            <a:r>
              <a:rPr lang="en-US" altLang="en-US" sz="2800" dirty="0" smtClean="0"/>
              <a:t>Implementation</a:t>
            </a:r>
          </a:p>
          <a:p>
            <a:pPr>
              <a:defRPr/>
            </a:pPr>
            <a:r>
              <a:rPr lang="en-US" altLang="en-US" dirty="0" smtClean="0"/>
              <a:t>IOOS Office creating guidance on requirements</a:t>
            </a:r>
          </a:p>
          <a:p>
            <a:pPr>
              <a:defRPr/>
            </a:pPr>
            <a:r>
              <a:rPr lang="en-US" altLang="en-US" dirty="0" smtClean="0"/>
              <a:t>Certification </a:t>
            </a:r>
            <a:r>
              <a:rPr lang="en-US" altLang="en-US" dirty="0"/>
              <a:t>is </a:t>
            </a:r>
            <a:r>
              <a:rPr lang="en-US" altLang="en-US" u="sng" dirty="0"/>
              <a:t>not</a:t>
            </a:r>
            <a:r>
              <a:rPr lang="en-US" altLang="en-US" dirty="0"/>
              <a:t> tied to funding</a:t>
            </a:r>
          </a:p>
          <a:p>
            <a:pPr marL="0" indent="0">
              <a:buFontTx/>
              <a:buNone/>
              <a:defRPr/>
            </a:pPr>
            <a:endParaRPr lang="en-US" altLang="en-US" sz="1400" dirty="0" smtClean="0"/>
          </a:p>
          <a:p>
            <a:pPr marL="0" indent="0">
              <a:buFontTx/>
              <a:buNone/>
              <a:defRPr/>
            </a:pPr>
            <a:r>
              <a:rPr lang="en-US" altLang="en-US" sz="2800" dirty="0" smtClean="0"/>
              <a:t>Timeline</a:t>
            </a:r>
          </a:p>
          <a:p>
            <a:pPr>
              <a:defRPr/>
            </a:pPr>
            <a:r>
              <a:rPr lang="en-US" altLang="en-US" dirty="0" smtClean="0"/>
              <a:t>Final Rule to be published late Dec. 2013 or early Jan 2014</a:t>
            </a:r>
          </a:p>
          <a:p>
            <a:pPr>
              <a:defRPr/>
            </a:pPr>
            <a:r>
              <a:rPr lang="en-US" altLang="en-US" dirty="0" smtClean="0"/>
              <a:t>No comments requested</a:t>
            </a:r>
          </a:p>
          <a:p>
            <a:pPr>
              <a:defRPr/>
            </a:pPr>
            <a:r>
              <a:rPr lang="en-US" altLang="en-US" dirty="0" smtClean="0"/>
              <a:t>Ready to accept applications 30 days after rule published</a:t>
            </a:r>
          </a:p>
          <a:p>
            <a:pPr>
              <a:defRPr/>
            </a:pPr>
            <a:endParaRPr lang="en-US" altLang="en-US" dirty="0" smtClean="0"/>
          </a:p>
        </p:txBody>
      </p:sp>
      <p:sp>
        <p:nvSpPr>
          <p:cNvPr id="13316"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79450" eaLnBrk="0" hangingPunct="0">
              <a:defRPr>
                <a:solidFill>
                  <a:schemeClr val="tx1"/>
                </a:solidFill>
                <a:latin typeface="Arial" charset="0"/>
                <a:ea typeface="ＭＳ Ｐゴシック" pitchFamily="34" charset="-128"/>
              </a:defRPr>
            </a:lvl1pPr>
            <a:lvl2pPr marL="742950" indent="-285750" defTabSz="679450" eaLnBrk="0" hangingPunct="0">
              <a:defRPr>
                <a:solidFill>
                  <a:schemeClr val="tx1"/>
                </a:solidFill>
                <a:latin typeface="Arial" charset="0"/>
                <a:ea typeface="ＭＳ Ｐゴシック" pitchFamily="34" charset="-128"/>
              </a:defRPr>
            </a:lvl2pPr>
            <a:lvl3pPr marL="1143000" indent="-228600" defTabSz="679450" eaLnBrk="0" hangingPunct="0">
              <a:defRPr>
                <a:solidFill>
                  <a:schemeClr val="tx1"/>
                </a:solidFill>
                <a:latin typeface="Arial" charset="0"/>
                <a:ea typeface="ＭＳ Ｐゴシック" pitchFamily="34" charset="-128"/>
              </a:defRPr>
            </a:lvl3pPr>
            <a:lvl4pPr marL="1600200" indent="-228600" defTabSz="679450" eaLnBrk="0" hangingPunct="0">
              <a:defRPr>
                <a:solidFill>
                  <a:schemeClr val="tx1"/>
                </a:solidFill>
                <a:latin typeface="Arial" charset="0"/>
                <a:ea typeface="ＭＳ Ｐゴシック" pitchFamily="34" charset="-128"/>
              </a:defRPr>
            </a:lvl4pPr>
            <a:lvl5pPr marL="2057400" indent="-228600" defTabSz="679450" eaLnBrk="0" hangingPunct="0">
              <a:defRPr>
                <a:solidFill>
                  <a:schemeClr val="tx1"/>
                </a:solidFill>
                <a:latin typeface="Arial" charset="0"/>
                <a:ea typeface="ＭＳ Ｐゴシック" pitchFamily="34" charset="-128"/>
              </a:defRPr>
            </a:lvl5pPr>
            <a:lvl6pPr marL="2514600" indent="-228600" defTabSz="67945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67945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67945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679450" eaLnBrk="0" fontAlgn="base" hangingPunct="0">
              <a:spcBef>
                <a:spcPct val="0"/>
              </a:spcBef>
              <a:spcAft>
                <a:spcPct val="0"/>
              </a:spcAft>
              <a:defRPr>
                <a:solidFill>
                  <a:schemeClr val="tx1"/>
                </a:solidFill>
                <a:latin typeface="Arial" charset="0"/>
                <a:ea typeface="ＭＳ Ｐゴシック" pitchFamily="34" charset="-128"/>
              </a:defRPr>
            </a:lvl9pPr>
          </a:lstStyle>
          <a:p>
            <a:pPr fontAlgn="base">
              <a:spcBef>
                <a:spcPct val="0"/>
              </a:spcBef>
              <a:spcAft>
                <a:spcPct val="0"/>
              </a:spcAft>
              <a:defRPr/>
            </a:pPr>
            <a:fld id="{62319B3F-0E31-4609-9288-534F16BBD9E5}" type="slidenum">
              <a:rPr lang="en-US" altLang="en-US" smtClean="0">
                <a:solidFill>
                  <a:schemeClr val="bg1"/>
                </a:solidFill>
              </a:rPr>
              <a:pPr fontAlgn="base">
                <a:spcBef>
                  <a:spcPct val="0"/>
                </a:spcBef>
                <a:spcAft>
                  <a:spcPct val="0"/>
                </a:spcAft>
                <a:defRPr/>
              </a:pPr>
              <a:t>4</a:t>
            </a:fld>
            <a:endParaRPr lang="en-US" altLang="en-US" dirty="0" smtClean="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z="3600" b="1" smtClean="0">
                <a:solidFill>
                  <a:srgbClr val="002060"/>
                </a:solidFill>
                <a:latin typeface="Calibri" pitchFamily="34" charset="0"/>
              </a:rPr>
              <a:t>NEPA PEA</a:t>
            </a:r>
          </a:p>
        </p:txBody>
      </p:sp>
      <p:sp>
        <p:nvSpPr>
          <p:cNvPr id="41987" name="Content Placeholder 2"/>
          <p:cNvSpPr>
            <a:spLocks noGrp="1"/>
          </p:cNvSpPr>
          <p:nvPr>
            <p:ph idx="1"/>
          </p:nvPr>
        </p:nvSpPr>
        <p:spPr/>
        <p:txBody>
          <a:bodyPr/>
          <a:lstStyle/>
          <a:p>
            <a:r>
              <a:rPr lang="en-US" altLang="en-US" smtClean="0"/>
              <a:t>General counsel’s comments are being incorporated into the draft. </a:t>
            </a:r>
          </a:p>
          <a:p>
            <a:r>
              <a:rPr lang="en-US" altLang="en-US" smtClean="0"/>
              <a:t>On November 13 we received instructions for formally submitting the draft and accompanying draft documents (FRN, FONSI) to PPI</a:t>
            </a:r>
          </a:p>
          <a:p>
            <a:r>
              <a:rPr lang="en-US" altLang="en-US" smtClean="0"/>
              <a:t>Draft supporting documents are in progress</a:t>
            </a:r>
          </a:p>
          <a:p>
            <a:endParaRPr lang="en-US" altLang="en-US" smtClean="0"/>
          </a:p>
        </p:txBody>
      </p:sp>
      <p:sp>
        <p:nvSpPr>
          <p:cNvPr id="419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eaLnBrk="0" hangingPunct="0">
              <a:spcBef>
                <a:spcPct val="20000"/>
              </a:spcBef>
              <a:buChar char="•"/>
              <a:defRPr sz="3200">
                <a:solidFill>
                  <a:schemeClr val="tx1"/>
                </a:solidFill>
                <a:latin typeface="Arial" charset="0"/>
                <a:ea typeface="ＭＳ Ｐゴシック" pitchFamily="34" charset="-128"/>
              </a:defRPr>
            </a:lvl1pPr>
            <a:lvl2pPr marL="742950" indent="-285750" defTabSz="896938" eaLnBrk="0" hangingPunct="0">
              <a:spcBef>
                <a:spcPct val="20000"/>
              </a:spcBef>
              <a:buChar char="–"/>
              <a:defRPr sz="2800">
                <a:solidFill>
                  <a:schemeClr val="tx1"/>
                </a:solidFill>
                <a:latin typeface="Arial" charset="0"/>
                <a:ea typeface="ＭＳ Ｐゴシック" pitchFamily="34" charset="-128"/>
              </a:defRPr>
            </a:lvl2pPr>
            <a:lvl3pPr marL="1143000" indent="-228600" defTabSz="896938" eaLnBrk="0" hangingPunct="0">
              <a:spcBef>
                <a:spcPct val="20000"/>
              </a:spcBef>
              <a:buChar char="•"/>
              <a:defRPr sz="2400">
                <a:solidFill>
                  <a:schemeClr val="tx1"/>
                </a:solidFill>
                <a:latin typeface="Arial" charset="0"/>
                <a:ea typeface="ＭＳ Ｐゴシック" pitchFamily="34" charset="-128"/>
              </a:defRPr>
            </a:lvl3pPr>
            <a:lvl4pPr marL="1600200" indent="-228600" defTabSz="896938" eaLnBrk="0" hangingPunct="0">
              <a:spcBef>
                <a:spcPct val="20000"/>
              </a:spcBef>
              <a:buChar char="–"/>
              <a:defRPr sz="2000">
                <a:solidFill>
                  <a:schemeClr val="tx1"/>
                </a:solidFill>
                <a:latin typeface="Arial" charset="0"/>
                <a:ea typeface="ＭＳ Ｐゴシック" pitchFamily="34" charset="-128"/>
              </a:defRPr>
            </a:lvl4pPr>
            <a:lvl5pPr marL="2057400" indent="-228600" defTabSz="896938" eaLnBrk="0" hangingPunct="0">
              <a:spcBef>
                <a:spcPct val="20000"/>
              </a:spcBef>
              <a:buChar char="»"/>
              <a:defRPr sz="2000">
                <a:solidFill>
                  <a:schemeClr val="tx1"/>
                </a:solidFill>
                <a:latin typeface="Arial" charset="0"/>
                <a:ea typeface="ＭＳ Ｐゴシック" pitchFamily="34" charset="-128"/>
              </a:defRPr>
            </a:lvl5pPr>
            <a:lvl6pPr marL="2514600" indent="-228600" defTabSz="896938"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defTabSz="896938"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defTabSz="896938"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defTabSz="896938"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fontAlgn="base" hangingPunct="1">
              <a:spcBef>
                <a:spcPct val="0"/>
              </a:spcBef>
              <a:spcAft>
                <a:spcPct val="0"/>
              </a:spcAft>
              <a:buFontTx/>
              <a:buNone/>
            </a:pPr>
            <a:fld id="{C6F9CF3B-A008-454D-8356-58F0F70C75EF}" type="slidenum">
              <a:rPr lang="en-US" altLang="en-US" sz="1400" smtClean="0">
                <a:solidFill>
                  <a:schemeClr val="bg1"/>
                </a:solidFill>
                <a:cs typeface="Arial" charset="0"/>
              </a:rPr>
              <a:pPr eaLnBrk="1" fontAlgn="base" hangingPunct="1">
                <a:spcBef>
                  <a:spcPct val="0"/>
                </a:spcBef>
                <a:spcAft>
                  <a:spcPct val="0"/>
                </a:spcAft>
                <a:buFontTx/>
                <a:buNone/>
              </a:pPr>
              <a:t>5</a:t>
            </a:fld>
            <a:endParaRPr lang="en-US" altLang="en-US" sz="1400" smtClean="0">
              <a:solidFill>
                <a:schemeClr val="bg1"/>
              </a:solidFill>
              <a:cs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sz="3600" b="1" smtClean="0">
                <a:solidFill>
                  <a:srgbClr val="002060"/>
                </a:solidFill>
                <a:latin typeface="Calibri" pitchFamily="34" charset="0"/>
              </a:rPr>
              <a:t>Update from NOS</a:t>
            </a:r>
          </a:p>
        </p:txBody>
      </p:sp>
      <p:sp>
        <p:nvSpPr>
          <p:cNvPr id="43011" name="Content Placeholder 2"/>
          <p:cNvSpPr>
            <a:spLocks noGrp="1"/>
          </p:cNvSpPr>
          <p:nvPr>
            <p:ph idx="1"/>
          </p:nvPr>
        </p:nvSpPr>
        <p:spPr/>
        <p:txBody>
          <a:bodyPr/>
          <a:lstStyle/>
          <a:p>
            <a:r>
              <a:rPr lang="en-US" altLang="en-US" sz="2400" smtClean="0"/>
              <a:t>NOS Priorities</a:t>
            </a:r>
          </a:p>
          <a:p>
            <a:pPr lvl="1">
              <a:buFont typeface="Wingdings" pitchFamily="2" charset="2"/>
              <a:buChar char="Ø"/>
            </a:pPr>
            <a:r>
              <a:rPr lang="en-US" altLang="en-US" sz="2100" smtClean="0"/>
              <a:t>Coastal preparedness, response, recovery, and resiliency</a:t>
            </a:r>
          </a:p>
          <a:p>
            <a:pPr lvl="1">
              <a:buFont typeface="Wingdings" pitchFamily="2" charset="2"/>
              <a:buChar char="Ø"/>
            </a:pPr>
            <a:r>
              <a:rPr lang="en-US" altLang="en-US" sz="2100" smtClean="0"/>
              <a:t>Coastal intelligence network</a:t>
            </a:r>
          </a:p>
          <a:p>
            <a:pPr lvl="1">
              <a:buFont typeface="Wingdings" pitchFamily="2" charset="2"/>
              <a:buChar char="Ø"/>
            </a:pPr>
            <a:r>
              <a:rPr lang="en-US" altLang="en-US" sz="2100" smtClean="0"/>
              <a:t>Place-based conservation</a:t>
            </a:r>
          </a:p>
          <a:p>
            <a:r>
              <a:rPr lang="en-US" altLang="en-US" sz="2400" smtClean="0"/>
              <a:t>Budget</a:t>
            </a:r>
          </a:p>
          <a:p>
            <a:pPr lvl="1">
              <a:buFont typeface="Wingdings" pitchFamily="2" charset="2"/>
              <a:buChar char="Ø"/>
            </a:pPr>
            <a:r>
              <a:rPr lang="en-US" altLang="en-US" sz="2400" smtClean="0"/>
              <a:t> </a:t>
            </a:r>
            <a:r>
              <a:rPr lang="en-US" altLang="en-US" sz="2100" smtClean="0"/>
              <a:t>National line – Combined PPA</a:t>
            </a:r>
          </a:p>
          <a:p>
            <a:pPr lvl="1">
              <a:buFont typeface="Wingdings" pitchFamily="2" charset="2"/>
              <a:buChar char="Ø"/>
            </a:pPr>
            <a:r>
              <a:rPr lang="en-US" altLang="en-US" sz="2100" smtClean="0"/>
              <a:t> Regional line still separate</a:t>
            </a:r>
          </a:p>
          <a:p>
            <a:r>
              <a:rPr lang="en-US" altLang="en-US" sz="2400" smtClean="0"/>
              <a:t>Coastal partner roundtables</a:t>
            </a:r>
          </a:p>
          <a:p>
            <a:pPr lvl="1">
              <a:buFont typeface="Wingdings" pitchFamily="2" charset="2"/>
              <a:buChar char="Ø"/>
            </a:pPr>
            <a:r>
              <a:rPr lang="en-US" altLang="en-US" sz="2000" smtClean="0"/>
              <a:t>NOS hosted a Coastal Partners Roundtable in September to explore opportunities for improved partnering, leveraging and communications </a:t>
            </a:r>
          </a:p>
          <a:p>
            <a:pPr lvl="1">
              <a:buFont typeface="Wingdings" pitchFamily="2" charset="2"/>
              <a:buChar char="Ø"/>
            </a:pPr>
            <a:r>
              <a:rPr lang="en-US" altLang="en-US" sz="2000" smtClean="0"/>
              <a:t>Outcomes included long-term commitment among all parties to routine coordination</a:t>
            </a:r>
          </a:p>
        </p:txBody>
      </p:sp>
      <p:sp>
        <p:nvSpPr>
          <p:cNvPr id="4301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eaLnBrk="0" hangingPunct="0">
              <a:spcBef>
                <a:spcPct val="20000"/>
              </a:spcBef>
              <a:buChar char="•"/>
              <a:defRPr sz="3200">
                <a:solidFill>
                  <a:schemeClr val="tx1"/>
                </a:solidFill>
                <a:latin typeface="Arial" charset="0"/>
                <a:ea typeface="ＭＳ Ｐゴシック" pitchFamily="34" charset="-128"/>
              </a:defRPr>
            </a:lvl1pPr>
            <a:lvl2pPr marL="742950" indent="-285750" defTabSz="896938" eaLnBrk="0" hangingPunct="0">
              <a:spcBef>
                <a:spcPct val="20000"/>
              </a:spcBef>
              <a:buChar char="–"/>
              <a:defRPr sz="2800">
                <a:solidFill>
                  <a:schemeClr val="tx1"/>
                </a:solidFill>
                <a:latin typeface="Arial" charset="0"/>
                <a:ea typeface="ＭＳ Ｐゴシック" pitchFamily="34" charset="-128"/>
              </a:defRPr>
            </a:lvl2pPr>
            <a:lvl3pPr marL="1143000" indent="-228600" defTabSz="896938" eaLnBrk="0" hangingPunct="0">
              <a:spcBef>
                <a:spcPct val="20000"/>
              </a:spcBef>
              <a:buChar char="•"/>
              <a:defRPr sz="2400">
                <a:solidFill>
                  <a:schemeClr val="tx1"/>
                </a:solidFill>
                <a:latin typeface="Arial" charset="0"/>
                <a:ea typeface="ＭＳ Ｐゴシック" pitchFamily="34" charset="-128"/>
              </a:defRPr>
            </a:lvl3pPr>
            <a:lvl4pPr marL="1600200" indent="-228600" defTabSz="896938" eaLnBrk="0" hangingPunct="0">
              <a:spcBef>
                <a:spcPct val="20000"/>
              </a:spcBef>
              <a:buChar char="–"/>
              <a:defRPr sz="2000">
                <a:solidFill>
                  <a:schemeClr val="tx1"/>
                </a:solidFill>
                <a:latin typeface="Arial" charset="0"/>
                <a:ea typeface="ＭＳ Ｐゴシック" pitchFamily="34" charset="-128"/>
              </a:defRPr>
            </a:lvl4pPr>
            <a:lvl5pPr marL="2057400" indent="-228600" defTabSz="896938" eaLnBrk="0" hangingPunct="0">
              <a:spcBef>
                <a:spcPct val="20000"/>
              </a:spcBef>
              <a:buChar char="»"/>
              <a:defRPr sz="2000">
                <a:solidFill>
                  <a:schemeClr val="tx1"/>
                </a:solidFill>
                <a:latin typeface="Arial" charset="0"/>
                <a:ea typeface="ＭＳ Ｐゴシック" pitchFamily="34" charset="-128"/>
              </a:defRPr>
            </a:lvl5pPr>
            <a:lvl6pPr marL="2514600" indent="-228600" defTabSz="896938"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defTabSz="896938"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defTabSz="896938"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defTabSz="896938"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fontAlgn="base" hangingPunct="1">
              <a:spcBef>
                <a:spcPct val="0"/>
              </a:spcBef>
              <a:spcAft>
                <a:spcPct val="0"/>
              </a:spcAft>
              <a:buFontTx/>
              <a:buNone/>
            </a:pPr>
            <a:fld id="{BBB1EA15-CA24-4518-AAED-C29E1A56E843}" type="slidenum">
              <a:rPr lang="en-US" altLang="en-US" sz="1400" smtClean="0">
                <a:solidFill>
                  <a:schemeClr val="bg1"/>
                </a:solidFill>
                <a:cs typeface="Arial" charset="0"/>
              </a:rPr>
              <a:pPr eaLnBrk="1" fontAlgn="base" hangingPunct="1">
                <a:spcBef>
                  <a:spcPct val="0"/>
                </a:spcBef>
                <a:spcAft>
                  <a:spcPct val="0"/>
                </a:spcAft>
                <a:buFontTx/>
                <a:buNone/>
              </a:pPr>
              <a:t>6</a:t>
            </a:fld>
            <a:endParaRPr lang="en-US" altLang="en-US" sz="1400" smtClean="0">
              <a:solidFill>
                <a:schemeClr val="bg1"/>
              </a:solidFill>
              <a:cs typeface="Arial" charset="0"/>
            </a:endParaRPr>
          </a:p>
        </p:txBody>
      </p:sp>
    </p:spTree>
  </p:cSld>
  <p:clrMapOvr>
    <a:masterClrMapping/>
  </p:clrMapOvr>
</p:sld>
</file>

<file path=ppt/theme/theme1.xml><?xml version="1.0" encoding="utf-8"?>
<a:theme xmlns:a="http://schemas.openxmlformats.org/drawingml/2006/main" name="2_ioos_white_2010">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oos_white_2010">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9_ioos_white_2010">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815</Words>
  <Application>Microsoft Office PowerPoint</Application>
  <PresentationFormat>On-screen Show (4:3)</PresentationFormat>
  <Paragraphs>106</Paragraphs>
  <Slides>6</Slides>
  <Notes>3</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6</vt:i4>
      </vt:variant>
    </vt:vector>
  </HeadingPairs>
  <TitlesOfParts>
    <vt:vector size="13" baseType="lpstr">
      <vt:lpstr>Calibri</vt:lpstr>
      <vt:lpstr>ＭＳ Ｐゴシック</vt:lpstr>
      <vt:lpstr>Arial</vt:lpstr>
      <vt:lpstr>Wingdings</vt:lpstr>
      <vt:lpstr>2_ioos_white_2010</vt:lpstr>
      <vt:lpstr>ioos_white_2010</vt:lpstr>
      <vt:lpstr>9_ioos_white_2010</vt:lpstr>
      <vt:lpstr>IOOS Program Office Update</vt:lpstr>
      <vt:lpstr>Funding – FY13 Overview</vt:lpstr>
      <vt:lpstr>FY14 Outlook</vt:lpstr>
      <vt:lpstr>Certification Update</vt:lpstr>
      <vt:lpstr>NEPA PEA</vt:lpstr>
      <vt:lpstr>Update from NOS</vt:lpstr>
    </vt:vector>
  </TitlesOfParts>
  <Company>NOS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IOOS Program Office Update</dc:title>
  <dc:creator>Laura Griesbauer</dc:creator>
  <cp:lastModifiedBy>NOSTEMP</cp:lastModifiedBy>
  <cp:revision>12</cp:revision>
  <dcterms:created xsi:type="dcterms:W3CDTF">2013-11-27T16:33:07Z</dcterms:created>
  <dcterms:modified xsi:type="dcterms:W3CDTF">2013-12-04T03:06:51Z</dcterms:modified>
</cp:coreProperties>
</file>