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911" r:id="rId3"/>
    <p:sldMasterId id="2147483923" r:id="rId4"/>
    <p:sldMasterId id="2147483935" r:id="rId5"/>
    <p:sldMasterId id="2147483947" r:id="rId6"/>
    <p:sldMasterId id="2147483959" r:id="rId7"/>
    <p:sldMasterId id="2147483971" r:id="rId8"/>
    <p:sldMasterId id="2147483985" r:id="rId9"/>
  </p:sldMasterIdLst>
  <p:notesMasterIdLst>
    <p:notesMasterId r:id="rId38"/>
  </p:notesMasterIdLst>
  <p:handoutMasterIdLst>
    <p:handoutMasterId r:id="rId39"/>
  </p:handoutMasterIdLst>
  <p:sldIdLst>
    <p:sldId id="424" r:id="rId10"/>
    <p:sldId id="414" r:id="rId11"/>
    <p:sldId id="418" r:id="rId12"/>
    <p:sldId id="419" r:id="rId13"/>
    <p:sldId id="372" r:id="rId14"/>
    <p:sldId id="375" r:id="rId15"/>
    <p:sldId id="412" r:id="rId16"/>
    <p:sldId id="376" r:id="rId17"/>
    <p:sldId id="385" r:id="rId18"/>
    <p:sldId id="378" r:id="rId19"/>
    <p:sldId id="380" r:id="rId20"/>
    <p:sldId id="405" r:id="rId21"/>
    <p:sldId id="388" r:id="rId22"/>
    <p:sldId id="390" r:id="rId23"/>
    <p:sldId id="392" r:id="rId24"/>
    <p:sldId id="406" r:id="rId25"/>
    <p:sldId id="395" r:id="rId26"/>
    <p:sldId id="383" r:id="rId27"/>
    <p:sldId id="396" r:id="rId28"/>
    <p:sldId id="377" r:id="rId29"/>
    <p:sldId id="384" r:id="rId30"/>
    <p:sldId id="420" r:id="rId31"/>
    <p:sldId id="421" r:id="rId32"/>
    <p:sldId id="401" r:id="rId33"/>
    <p:sldId id="404" r:id="rId34"/>
    <p:sldId id="422" r:id="rId35"/>
    <p:sldId id="423" r:id="rId36"/>
    <p:sldId id="368" r:id="rId37"/>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Times New Roman" pitchFamily="18"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Times New Roman" pitchFamily="18"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Times New Roman" pitchFamily="18"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Times New Roman" pitchFamily="18" charset="0"/>
        <a:ea typeface="ヒラギノ角ゴ Pro W3"/>
        <a:cs typeface="ヒラギノ角ゴ Pro W3"/>
      </a:defRPr>
    </a:lvl5pPr>
    <a:lvl6pPr marL="2286000" algn="l" defTabSz="914400" rtl="0" eaLnBrk="1" latinLnBrk="0" hangingPunct="1">
      <a:defRPr sz="2400" kern="1200">
        <a:solidFill>
          <a:schemeClr val="tx1"/>
        </a:solidFill>
        <a:latin typeface="Times New Roman" pitchFamily="18" charset="0"/>
        <a:ea typeface="ヒラギノ角ゴ Pro W3"/>
        <a:cs typeface="ヒラギノ角ゴ Pro W3"/>
      </a:defRPr>
    </a:lvl6pPr>
    <a:lvl7pPr marL="2743200" algn="l" defTabSz="914400" rtl="0" eaLnBrk="1" latinLnBrk="0" hangingPunct="1">
      <a:defRPr sz="2400" kern="1200">
        <a:solidFill>
          <a:schemeClr val="tx1"/>
        </a:solidFill>
        <a:latin typeface="Times New Roman" pitchFamily="18" charset="0"/>
        <a:ea typeface="ヒラギノ角ゴ Pro W3"/>
        <a:cs typeface="ヒラギノ角ゴ Pro W3"/>
      </a:defRPr>
    </a:lvl7pPr>
    <a:lvl8pPr marL="3200400" algn="l" defTabSz="914400" rtl="0" eaLnBrk="1" latinLnBrk="0" hangingPunct="1">
      <a:defRPr sz="2400" kern="1200">
        <a:solidFill>
          <a:schemeClr val="tx1"/>
        </a:solidFill>
        <a:latin typeface="Times New Roman" pitchFamily="18" charset="0"/>
        <a:ea typeface="ヒラギノ角ゴ Pro W3"/>
        <a:cs typeface="ヒラギノ角ゴ Pro W3"/>
      </a:defRPr>
    </a:lvl8pPr>
    <a:lvl9pPr marL="3657600" algn="l" defTabSz="914400" rtl="0" eaLnBrk="1" latinLnBrk="0" hangingPunct="1">
      <a:defRPr sz="2400" kern="1200">
        <a:solidFill>
          <a:schemeClr val="tx1"/>
        </a:solidFill>
        <a:latin typeface="Times New Roman" pitchFamily="18" charset="0"/>
        <a:ea typeface="ヒラギノ角ゴ Pro W3"/>
        <a:cs typeface="ヒラギノ角ゴ Pro W3"/>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000000"/>
    <a:srgbClr val="B88C00"/>
    <a:srgbClr val="2FF162"/>
    <a:srgbClr val="C7F5F7"/>
    <a:srgbClr val="3333FF"/>
    <a:srgbClr val="1451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21" autoAdjust="0"/>
    <p:restoredTop sz="82746" autoAdjust="0"/>
  </p:normalViewPr>
  <p:slideViewPr>
    <p:cSldViewPr>
      <p:cViewPr varScale="1">
        <p:scale>
          <a:sx n="70" d="100"/>
          <a:sy n="70" d="100"/>
        </p:scale>
        <p:origin x="-132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408"/>
    </p:cViewPr>
  </p:sorterViewPr>
  <p:notesViewPr>
    <p:cSldViewPr>
      <p:cViewPr>
        <p:scale>
          <a:sx n="100" d="100"/>
          <a:sy n="100" d="100"/>
        </p:scale>
        <p:origin x="-74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ea typeface="+mn-ea"/>
                <a:cs typeface="+mn-cs"/>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ea typeface="+mn-ea"/>
                <a:cs typeface="+mn-cs"/>
              </a:defRPr>
            </a:lvl1pPr>
          </a:lstStyle>
          <a:p>
            <a:pPr>
              <a:defRPr/>
            </a:pPr>
            <a:fld id="{C108DEF3-DE5C-4E37-86F3-31F0A99762FC}" type="datetimeFigureOut">
              <a:rPr lang="en-US"/>
              <a:pPr>
                <a:defRPr/>
              </a:pPr>
              <a:t>4/28/2014</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ea typeface="+mn-ea"/>
                <a:cs typeface="+mn-cs"/>
              </a:defRPr>
            </a:lvl1pPr>
          </a:lstStyle>
          <a:p>
            <a:pPr>
              <a:defRPr/>
            </a:pPr>
            <a:fld id="{C0954175-E581-4640-955A-EA710316B39F}" type="slidenum">
              <a:rPr lang="en-US"/>
              <a:pPr>
                <a:defRPr/>
              </a:pPr>
              <a:t>‹#›</a:t>
            </a:fld>
            <a:endParaRPr lang="en-US" dirty="0"/>
          </a:p>
        </p:txBody>
      </p:sp>
    </p:spTree>
    <p:extLst>
      <p:ext uri="{BB962C8B-B14F-4D97-AF65-F5344CB8AC3E}">
        <p14:creationId xmlns:p14="http://schemas.microsoft.com/office/powerpoint/2010/main" val="2205673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ea typeface="+mn-ea"/>
                <a:cs typeface="+mn-cs"/>
              </a:defRPr>
            </a:lvl1pPr>
          </a:lstStyle>
          <a:p>
            <a:pPr>
              <a:defRPr/>
            </a:pPr>
            <a:endParaRPr lang="en-US" dirty="0"/>
          </a:p>
        </p:txBody>
      </p:sp>
      <p:sp>
        <p:nvSpPr>
          <p:cNvPr id="13315"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ea typeface="+mn-ea"/>
                <a:cs typeface="+mn-cs"/>
              </a:defRPr>
            </a:lvl1pPr>
          </a:lstStyle>
          <a:p>
            <a:pPr>
              <a:defRPr/>
            </a:pPr>
            <a:endParaRPr lang="en-US" dirty="0"/>
          </a:p>
        </p:txBody>
      </p:sp>
      <p:sp>
        <p:nvSpPr>
          <p:cNvPr id="573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ea typeface="+mn-ea"/>
                <a:cs typeface="+mn-cs"/>
              </a:defRPr>
            </a:lvl1pPr>
          </a:lstStyle>
          <a:p>
            <a:pPr>
              <a:defRPr/>
            </a:pPr>
            <a:endParaRPr lang="en-US" dirty="0"/>
          </a:p>
        </p:txBody>
      </p:sp>
      <p:sp>
        <p:nvSpPr>
          <p:cNvPr id="13319"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ea typeface="+mn-ea"/>
                <a:cs typeface="+mn-cs"/>
              </a:defRPr>
            </a:lvl1pPr>
          </a:lstStyle>
          <a:p>
            <a:pPr>
              <a:defRPr/>
            </a:pPr>
            <a:fld id="{D9D74BD8-A527-42A3-A98E-CFE4AB90E7C6}" type="slidenum">
              <a:rPr lang="en-US"/>
              <a:pPr>
                <a:defRPr/>
              </a:pPr>
              <a:t>‹#›</a:t>
            </a:fld>
            <a:endParaRPr lang="en-US" dirty="0"/>
          </a:p>
        </p:txBody>
      </p:sp>
    </p:spTree>
    <p:extLst>
      <p:ext uri="{BB962C8B-B14F-4D97-AF65-F5344CB8AC3E}">
        <p14:creationId xmlns:p14="http://schemas.microsoft.com/office/powerpoint/2010/main" val="10561411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05ADEC-BDA1-4169-88C5-6C827C13370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pitchFamily="34" charset="0"/>
              <a:buNone/>
            </a:pPr>
            <a:endParaRPr lang="en-US" sz="1600" dirty="0" smtClean="0"/>
          </a:p>
          <a:p>
            <a:pPr>
              <a:buFont typeface="Arial" pitchFamily="34" charset="0"/>
              <a:buChar char="•"/>
            </a:pPr>
            <a:endParaRPr lang="en-US" sz="1600" dirty="0" smtClean="0"/>
          </a:p>
          <a:p>
            <a:pPr>
              <a:buFont typeface="Arial" pitchFamily="34" charset="0"/>
              <a:buChar char="•"/>
            </a:pPr>
            <a:endParaRPr lang="en-US" sz="1600" dirty="0" smtClean="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rtl="0" fontAlgn="base">
              <a:spcBef>
                <a:spcPct val="0"/>
              </a:spcBef>
              <a:spcAft>
                <a:spcPct val="0"/>
              </a:spcAft>
            </a:pPr>
            <a:fld id="{BA03F2EF-BE74-4FCE-B21C-2BF45754A3FC}" type="slidenum">
              <a:rPr lang="en-US" sz="1200" kern="1200">
                <a:solidFill>
                  <a:srgbClr val="000000"/>
                </a:solidFill>
                <a:latin typeface="Times New Roman" pitchFamily="18" charset="0"/>
                <a:cs typeface="+mn-cs"/>
              </a:rPr>
              <a:pPr algn="r" rtl="0" fontAlgn="base">
                <a:spcBef>
                  <a:spcPct val="0"/>
                </a:spcBef>
                <a:spcAft>
                  <a:spcPct val="0"/>
                </a:spcAft>
              </a:pPr>
              <a:t>2</a:t>
            </a:fld>
            <a:endParaRPr lang="en-US" sz="1200" kern="1200" dirty="0">
              <a:solidFill>
                <a:srgbClr val="000000"/>
              </a:solidFill>
              <a:latin typeface="Times New Roman" pitchFamily="18" charset="0"/>
              <a:cs typeface="+mn-cs"/>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endParaRPr lang="en-US" sz="1600" baseline="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1"/>
            <a:ext cx="5622925" cy="4256088"/>
          </a:xfrm>
        </p:spPr>
        <p:txBody>
          <a:bodyPr>
            <a:noAutofit/>
          </a:bodyPr>
          <a:lstStyle/>
          <a:p>
            <a:endParaRPr lang="en-US" sz="900" kern="1200" dirty="0" smtClean="0">
              <a:solidFill>
                <a:schemeClr val="tx1"/>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sz="1400"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sz="1800" dirty="0" smtClean="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sz="5600"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sz="5600"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u="none" dirty="0" smtClean="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u="none" dirty="0" smtClean="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u="none" dirty="0" smtClean="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28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90000"/>
              </a:lnSpc>
              <a:spcBef>
                <a:spcPct val="50000"/>
              </a:spcBef>
              <a:spcAft>
                <a:spcPct val="0"/>
              </a:spcAft>
              <a:buClrTx/>
              <a:buSzTx/>
              <a:buFont typeface="Arial" pitchFamily="34" charset="0"/>
              <a:buNone/>
              <a:tabLst/>
              <a:defRPr/>
            </a:pPr>
            <a:endParaRPr lang="en-US"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6E525CED-2ADD-491D-81DE-5BC259985273}"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sz="1400"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9D74BD8-A527-42A3-A98E-CFE4AB90E7C6}"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ns.gif"/>
          <p:cNvPicPr>
            <a:picLocks noChangeAspect="1"/>
          </p:cNvPicPr>
          <p:nvPr userDrawn="1"/>
        </p:nvPicPr>
        <p:blipFill>
          <a:blip r:embed="rId2" cstate="print"/>
          <a:srcRect/>
          <a:stretch>
            <a:fillRect/>
          </a:stretch>
        </p:blipFill>
        <p:spPr bwMode="auto">
          <a:xfrm>
            <a:off x="7724775" y="0"/>
            <a:ext cx="1419225" cy="381000"/>
          </a:xfrm>
          <a:prstGeom prst="rect">
            <a:avLst/>
          </a:prstGeom>
          <a:noFill/>
          <a:ln w="9525">
            <a:noFill/>
            <a:miter lim="800000"/>
            <a:headEnd/>
            <a:tailEnd/>
          </a:ln>
        </p:spPr>
      </p:pic>
      <p:pic>
        <p:nvPicPr>
          <p:cNvPr id="6" name="Picture 7" descr="NYSA_logo.jpg"/>
          <p:cNvPicPr>
            <a:picLocks noChangeAspect="1"/>
          </p:cNvPicPr>
          <p:nvPr userDrawn="1"/>
        </p:nvPicPr>
        <p:blipFill>
          <a:blip r:embed="rId3" cstate="print"/>
          <a:srcRect/>
          <a:stretch>
            <a:fillRect/>
          </a:stretch>
        </p:blipFill>
        <p:spPr bwMode="auto">
          <a:xfrm>
            <a:off x="6664325" y="0"/>
            <a:ext cx="1057275" cy="990600"/>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eaLnBrk="1" hangingPunct="1">
              <a:defRPr>
                <a:latin typeface="Times New Roman" pitchFamily="18" charset="0"/>
              </a:defRPr>
            </a:lvl1pPr>
          </a:lstStyle>
          <a:p>
            <a:pPr>
              <a:defRPr/>
            </a:pPr>
            <a:endParaRPr lang="en-US" dirty="0"/>
          </a:p>
        </p:txBody>
      </p:sp>
      <p:sp>
        <p:nvSpPr>
          <p:cNvPr id="8" name="Footer Placeholder 5"/>
          <p:cNvSpPr>
            <a:spLocks noGrp="1"/>
          </p:cNvSpPr>
          <p:nvPr>
            <p:ph type="ftr" sz="quarter" idx="11"/>
          </p:nvPr>
        </p:nvSpPr>
        <p:spPr/>
        <p:txBody>
          <a:bodyPr/>
          <a:lstStyle>
            <a:lvl1pPr eaLnBrk="1" hangingPunct="1">
              <a:defRPr>
                <a:latin typeface="Times New Roman" pitchFamily="18" charset="0"/>
              </a:defRPr>
            </a:lvl1pPr>
          </a:lstStyle>
          <a:p>
            <a:pPr>
              <a:defRPr/>
            </a:pPr>
            <a:endParaRPr lang="en-US" dirty="0"/>
          </a:p>
        </p:txBody>
      </p:sp>
      <p:sp>
        <p:nvSpPr>
          <p:cNvPr id="9" name="Slide Number Placeholder 6"/>
          <p:cNvSpPr>
            <a:spLocks noGrp="1"/>
          </p:cNvSpPr>
          <p:nvPr>
            <p:ph type="sldNum" sz="quarter" idx="12"/>
          </p:nvPr>
        </p:nvSpPr>
        <p:spPr/>
        <p:txBody>
          <a:bodyPr/>
          <a:lstStyle>
            <a:lvl1pPr eaLnBrk="1" hangingPunct="1">
              <a:defRPr>
                <a:latin typeface="Times New Roman" pitchFamily="18" charset="0"/>
              </a:defRPr>
            </a:lvl1pPr>
          </a:lstStyle>
          <a:p>
            <a:pPr>
              <a:defRPr/>
            </a:pPr>
            <a:fld id="{183AD0AC-56BE-4F38-864D-09F0BECBB9F7}" type="slidenum">
              <a:rPr lang="en-US"/>
              <a:pPr>
                <a:defRPr/>
              </a:pPr>
              <a:t>‹#›</a:t>
            </a:fld>
            <a:endParaRPr 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Times New Roman" pitchFamily="18" charset="0"/>
              </a:defRPr>
            </a:lvl1pPr>
          </a:lstStyle>
          <a:p>
            <a:pPr>
              <a:defRPr/>
            </a:pPr>
            <a:endParaRPr lang="en-US" dirty="0"/>
          </a:p>
        </p:txBody>
      </p:sp>
      <p:sp>
        <p:nvSpPr>
          <p:cNvPr id="5" name="Footer Placeholder 4"/>
          <p:cNvSpPr>
            <a:spLocks noGrp="1"/>
          </p:cNvSpPr>
          <p:nvPr>
            <p:ph type="ftr" sz="quarter" idx="11"/>
          </p:nvPr>
        </p:nvSpPr>
        <p:spPr/>
        <p:txBody>
          <a:bodyPr/>
          <a:lstStyle>
            <a:lvl1pPr eaLnBrk="1" hangingPunct="1">
              <a:defRPr>
                <a:latin typeface="Times New Roman" pitchFamily="18"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hangingPunct="1">
              <a:defRPr>
                <a:latin typeface="Times New Roman" pitchFamily="18" charset="0"/>
              </a:defRPr>
            </a:lvl1pPr>
          </a:lstStyle>
          <a:p>
            <a:pPr>
              <a:defRPr/>
            </a:pPr>
            <a:fld id="{33C3B13B-96E2-4970-BD8F-F980EBA1A292}" type="slidenum">
              <a:rPr lang="en-US"/>
              <a:pPr>
                <a:defRPr/>
              </a:pPr>
              <a:t>‹#›</a:t>
            </a:fld>
            <a:endParaRPr 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74638"/>
            <a:ext cx="21145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1912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Times New Roman" pitchFamily="18" charset="0"/>
              </a:defRPr>
            </a:lvl1pPr>
          </a:lstStyle>
          <a:p>
            <a:pPr>
              <a:defRPr/>
            </a:pPr>
            <a:endParaRPr lang="en-US" dirty="0"/>
          </a:p>
        </p:txBody>
      </p:sp>
      <p:sp>
        <p:nvSpPr>
          <p:cNvPr id="5" name="Footer Placeholder 4"/>
          <p:cNvSpPr>
            <a:spLocks noGrp="1"/>
          </p:cNvSpPr>
          <p:nvPr>
            <p:ph type="ftr" sz="quarter" idx="11"/>
          </p:nvPr>
        </p:nvSpPr>
        <p:spPr/>
        <p:txBody>
          <a:bodyPr/>
          <a:lstStyle>
            <a:lvl1pPr eaLnBrk="1" hangingPunct="1">
              <a:defRPr>
                <a:latin typeface="Times New Roman" pitchFamily="18"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hangingPunct="1">
              <a:defRPr>
                <a:latin typeface="Times New Roman" pitchFamily="18" charset="0"/>
              </a:defRPr>
            </a:lvl1pPr>
          </a:lstStyle>
          <a:p>
            <a:pPr>
              <a:defRPr/>
            </a:pPr>
            <a:fld id="{9128F2C8-BDFB-44CE-A614-049058849080}" type="slidenum">
              <a:rPr lang="en-US"/>
              <a:pPr>
                <a:defRPr/>
              </a:pPr>
              <a:t>‹#›</a:t>
            </a:fld>
            <a:endParaRPr lang="en-US"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2050" name="Picture 2" descr="M:\Port Authority NYNJ\Port Commerce Group\Projects\2013_Conect NECS Half Page Ad\Image\3J73820_POR_a1_w.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17321"/>
          <a:stretch/>
        </p:blipFill>
        <p:spPr bwMode="auto">
          <a:xfrm>
            <a:off x="0" y="3629"/>
            <a:ext cx="9144000" cy="63246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hasCustomPrompt="1"/>
          </p:nvPr>
        </p:nvSpPr>
        <p:spPr>
          <a:xfrm>
            <a:off x="1371600" y="381000"/>
            <a:ext cx="6400800" cy="457200"/>
          </a:xfrm>
        </p:spPr>
        <p:txBody>
          <a:bodyPr>
            <a:normAutofit/>
          </a:bodyP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The Port of New York and New Jersey</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267200" y="6431192"/>
            <a:ext cx="533400" cy="365125"/>
          </a:xfrm>
          <a:prstGeom prst="rect">
            <a:avLst/>
          </a:prstGeom>
        </p:spPr>
        <p:txBody>
          <a:bodyPr/>
          <a:lstStyle/>
          <a:p>
            <a:fld id="{400C5BB3-AF4A-49CE-B143-B3EEA4881034}" type="slidenum">
              <a:rPr lang="en-US" smtClean="0"/>
              <a:pPr/>
              <a:t>‹#›</a:t>
            </a:fld>
            <a:endParaRPr lang="en-US"/>
          </a:p>
        </p:txBody>
      </p:sp>
      <p:sp>
        <p:nvSpPr>
          <p:cNvPr id="2" name="Title 1"/>
          <p:cNvSpPr>
            <a:spLocks noGrp="1"/>
          </p:cNvSpPr>
          <p:nvPr>
            <p:ph type="ctrTitle"/>
          </p:nvPr>
        </p:nvSpPr>
        <p:spPr>
          <a:xfrm>
            <a:off x="685800" y="457200"/>
            <a:ext cx="7772400" cy="2604239"/>
          </a:xfrm>
          <a:prstGeom prst="rect">
            <a:avLst/>
          </a:prstGeom>
        </p:spPr>
        <p:txBody>
          <a:bodyPr>
            <a:noAutofit/>
          </a:bodyPr>
          <a:lstStyle>
            <a:lvl1pPr algn="ctr">
              <a:lnSpc>
                <a:spcPct val="70000"/>
              </a:lnSpc>
              <a:defRPr sz="6600" b="0" baseline="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endParaRPr lang="en-US" dirty="0"/>
          </a:p>
        </p:txBody>
      </p:sp>
    </p:spTree>
    <p:extLst>
      <p:ext uri="{BB962C8B-B14F-4D97-AF65-F5344CB8AC3E}">
        <p14:creationId xmlns:p14="http://schemas.microsoft.com/office/powerpoint/2010/main" val="41526029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8438" y="0"/>
            <a:ext cx="2047875" cy="63103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1638" y="0"/>
            <a:ext cx="5994400" cy="63103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1638" y="0"/>
            <a:ext cx="8194675" cy="6310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1638" y="1228725"/>
            <a:ext cx="4021137" cy="5081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5175" y="1228725"/>
            <a:ext cx="4021138" cy="5081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685800" y="6248400"/>
            <a:ext cx="1905000" cy="457200"/>
          </a:xfrm>
          <a:prstGeom prst="rect">
            <a:avLst/>
          </a:prstGeom>
        </p:spPr>
        <p:txBody>
          <a:bodyPr/>
          <a:lstStyle>
            <a:lvl1pPr>
              <a:defRPr>
                <a:ea typeface="ヒラギノ角ゴ Pro W3" pitchFamily="48" charset="-128"/>
                <a:cs typeface="+mn-cs"/>
              </a:defRPr>
            </a:lvl1pPr>
          </a:lstStyle>
          <a:p>
            <a:pPr>
              <a:defRPr/>
            </a:pPr>
            <a:endParaRPr lang="en-US" dirty="0"/>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ea typeface="ヒラギノ角ゴ Pro W3" pitchFamily="48" charset="-128"/>
                <a:cs typeface="+mn-cs"/>
              </a:defRPr>
            </a:lvl1pPr>
          </a:lstStyle>
          <a:p>
            <a:pPr>
              <a:defRPr/>
            </a:pPr>
            <a:endParaRPr lang="en-US" dirty="0"/>
          </a:p>
        </p:txBody>
      </p:sp>
      <p:sp>
        <p:nvSpPr>
          <p:cNvPr id="6" name="Slide Number Placeholder 5"/>
          <p:cNvSpPr>
            <a:spLocks noGrp="1" noChangeArrowheads="1"/>
          </p:cNvSpPr>
          <p:nvPr>
            <p:ph type="sldNum" sz="quarter" idx="12"/>
          </p:nvPr>
        </p:nvSpPr>
        <p:spPr>
          <a:xfrm>
            <a:off x="6553200" y="6248400"/>
            <a:ext cx="1905000" cy="457200"/>
          </a:xfrm>
          <a:prstGeom prst="rect">
            <a:avLst/>
          </a:prstGeom>
        </p:spPr>
        <p:txBody>
          <a:bodyPr/>
          <a:lstStyle>
            <a:lvl1pPr>
              <a:defRPr>
                <a:ea typeface="ヒラギノ角ゴ Pro W3" pitchFamily="48" charset="-128"/>
                <a:cs typeface="+mn-cs"/>
              </a:defRPr>
            </a:lvl1pPr>
          </a:lstStyle>
          <a:p>
            <a:pPr>
              <a:defRPr/>
            </a:pPr>
            <a:fld id="{C63B3042-DA21-4FB5-9CA1-DAD5810329CC}"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8438" y="0"/>
            <a:ext cx="2047875" cy="63103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1638" y="0"/>
            <a:ext cx="5994400" cy="63103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subTitle" idx="1"/>
          </p:nvPr>
        </p:nvSpPr>
        <p:spPr>
          <a:xfrm>
            <a:off x="1371600" y="3886200"/>
            <a:ext cx="6400800" cy="1752600"/>
          </a:xfrm>
        </p:spPr>
        <p:txBody>
          <a:bodyPr/>
          <a:lstStyle>
            <a:lvl1pPr marL="0" indent="0" algn="ctr">
              <a:defRPr/>
            </a:lvl1pPr>
          </a:lstStyle>
          <a:p>
            <a:pPr lvl="0"/>
            <a:r>
              <a:rPr lang="en-US" noProof="0" smtClean="0"/>
              <a:t>Click to edit Master subtitle style</a:t>
            </a:r>
          </a:p>
        </p:txBody>
      </p:sp>
      <p:sp>
        <p:nvSpPr>
          <p:cNvPr id="3" name="Rectangle 3"/>
          <p:cNvSpPr>
            <a:spLocks noGrp="1" noChangeArrowheads="1"/>
          </p:cNvSpPr>
          <p:nvPr>
            <p:ph type="dt" sz="half" idx="10"/>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4" name="Rectangle 4"/>
          <p:cNvSpPr>
            <a:spLocks noGrp="1" noChangeArrowheads="1"/>
          </p:cNvSpPr>
          <p:nvPr>
            <p:ph type="ftr" sz="quarter" idx="11"/>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5" name="Rectangle 5"/>
          <p:cNvSpPr>
            <a:spLocks noGrp="1" noChangeArrowheads="1"/>
          </p:cNvSpPr>
          <p:nvPr>
            <p:ph type="sldNum" sz="quarter" idx="12"/>
          </p:nvPr>
        </p:nvSpPr>
        <p:spPr/>
        <p:txBody>
          <a:bodyPr/>
          <a:lstStyle>
            <a:lvl1pPr eaLnBrk="1" hangingPunct="1">
              <a:defRPr>
                <a:latin typeface="Times New Roman" pitchFamily="18" charset="0"/>
                <a:ea typeface="ヒラギノ角ゴ Pro W3" pitchFamily="48" charset="-128"/>
              </a:defRPr>
            </a:lvl1pPr>
          </a:lstStyle>
          <a:p>
            <a:pPr>
              <a:defRPr/>
            </a:pPr>
            <a:fld id="{17ED0343-446A-4A7D-9960-FED70A3F952C}"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5" name="Footer Placeholder 4"/>
          <p:cNvSpPr>
            <a:spLocks noGrp="1"/>
          </p:cNvSpPr>
          <p:nvPr>
            <p:ph type="ftr" sz="quarter" idx="11"/>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hangingPunct="1">
              <a:defRPr>
                <a:latin typeface="Times New Roman" pitchFamily="18" charset="0"/>
                <a:ea typeface="ヒラギノ角ゴ Pro W3" pitchFamily="48" charset="-128"/>
              </a:defRPr>
            </a:lvl1pPr>
          </a:lstStyle>
          <a:p>
            <a:pPr>
              <a:defRPr/>
            </a:pPr>
            <a:fld id="{A1EF72FA-A708-4FF0-809C-F69514EA46DA}"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5" name="Footer Placeholder 4"/>
          <p:cNvSpPr>
            <a:spLocks noGrp="1"/>
          </p:cNvSpPr>
          <p:nvPr>
            <p:ph type="ftr" sz="quarter" idx="11"/>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hangingPunct="1">
              <a:defRPr>
                <a:latin typeface="Times New Roman" pitchFamily="18" charset="0"/>
                <a:ea typeface="ヒラギノ角ゴ Pro W3" pitchFamily="48" charset="-128"/>
              </a:defRPr>
            </a:lvl1pPr>
          </a:lstStyle>
          <a:p>
            <a:pPr>
              <a:defRPr/>
            </a:pPr>
            <a:fld id="{2E874B6F-8AFE-4182-988B-28D7D63EDA1F}"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4213" y="1214438"/>
            <a:ext cx="4038600" cy="5338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5213" y="1214438"/>
            <a:ext cx="4040187" cy="5338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6" name="Footer Placeholder 5"/>
          <p:cNvSpPr>
            <a:spLocks noGrp="1"/>
          </p:cNvSpPr>
          <p:nvPr>
            <p:ph type="ftr" sz="quarter" idx="11"/>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7" name="Slide Number Placeholder 6"/>
          <p:cNvSpPr>
            <a:spLocks noGrp="1"/>
          </p:cNvSpPr>
          <p:nvPr>
            <p:ph type="sldNum" sz="quarter" idx="12"/>
          </p:nvPr>
        </p:nvSpPr>
        <p:spPr/>
        <p:txBody>
          <a:bodyPr/>
          <a:lstStyle>
            <a:lvl1pPr eaLnBrk="1" hangingPunct="1">
              <a:defRPr>
                <a:latin typeface="Times New Roman" pitchFamily="18" charset="0"/>
                <a:ea typeface="ヒラギノ角ゴ Pro W3" pitchFamily="48" charset="-128"/>
              </a:defRPr>
            </a:lvl1pPr>
          </a:lstStyle>
          <a:p>
            <a:pPr>
              <a:defRPr/>
            </a:pPr>
            <a:fld id="{C023C748-0514-4052-B74E-3D0504976C61}"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8" name="Footer Placeholder 7"/>
          <p:cNvSpPr>
            <a:spLocks noGrp="1"/>
          </p:cNvSpPr>
          <p:nvPr>
            <p:ph type="ftr" sz="quarter" idx="11"/>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9" name="Slide Number Placeholder 8"/>
          <p:cNvSpPr>
            <a:spLocks noGrp="1"/>
          </p:cNvSpPr>
          <p:nvPr>
            <p:ph type="sldNum" sz="quarter" idx="12"/>
          </p:nvPr>
        </p:nvSpPr>
        <p:spPr/>
        <p:txBody>
          <a:bodyPr/>
          <a:lstStyle>
            <a:lvl1pPr eaLnBrk="1" hangingPunct="1">
              <a:defRPr>
                <a:latin typeface="Times New Roman" pitchFamily="18" charset="0"/>
                <a:ea typeface="ヒラギノ角ゴ Pro W3" pitchFamily="48" charset="-128"/>
              </a:defRPr>
            </a:lvl1pPr>
          </a:lstStyle>
          <a:p>
            <a:pPr>
              <a:defRPr/>
            </a:pPr>
            <a:fld id="{C0D53E5B-B360-44D0-882C-8D3A145D26F2}"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4" name="Footer Placeholder 3"/>
          <p:cNvSpPr>
            <a:spLocks noGrp="1"/>
          </p:cNvSpPr>
          <p:nvPr>
            <p:ph type="ftr" sz="quarter" idx="11"/>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5" name="Slide Number Placeholder 4"/>
          <p:cNvSpPr>
            <a:spLocks noGrp="1"/>
          </p:cNvSpPr>
          <p:nvPr>
            <p:ph type="sldNum" sz="quarter" idx="12"/>
          </p:nvPr>
        </p:nvSpPr>
        <p:spPr/>
        <p:txBody>
          <a:bodyPr/>
          <a:lstStyle>
            <a:lvl1pPr eaLnBrk="1" hangingPunct="1">
              <a:defRPr>
                <a:latin typeface="Times New Roman" pitchFamily="18" charset="0"/>
                <a:ea typeface="ヒラギノ角ゴ Pro W3" pitchFamily="48" charset="-128"/>
              </a:defRPr>
            </a:lvl1pPr>
          </a:lstStyle>
          <a:p>
            <a:pPr>
              <a:defRPr/>
            </a:pPr>
            <a:fld id="{6388ADDA-8864-4099-BAC1-1432188BE7C1}"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3" name="Footer Placeholder 2"/>
          <p:cNvSpPr>
            <a:spLocks noGrp="1"/>
          </p:cNvSpPr>
          <p:nvPr>
            <p:ph type="ftr" sz="quarter" idx="11"/>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4" name="Slide Number Placeholder 3"/>
          <p:cNvSpPr>
            <a:spLocks noGrp="1"/>
          </p:cNvSpPr>
          <p:nvPr>
            <p:ph type="sldNum" sz="quarter" idx="12"/>
          </p:nvPr>
        </p:nvSpPr>
        <p:spPr/>
        <p:txBody>
          <a:bodyPr/>
          <a:lstStyle>
            <a:lvl1pPr eaLnBrk="1" hangingPunct="1">
              <a:defRPr>
                <a:latin typeface="Times New Roman" pitchFamily="18" charset="0"/>
                <a:ea typeface="ヒラギノ角ゴ Pro W3" pitchFamily="48" charset="-128"/>
              </a:defRPr>
            </a:lvl1pPr>
          </a:lstStyle>
          <a:p>
            <a:pPr>
              <a:defRPr/>
            </a:pPr>
            <a:fld id="{5D794FBE-AB59-4DF0-9F8A-7EC897665EBD}"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6" name="Footer Placeholder 5"/>
          <p:cNvSpPr>
            <a:spLocks noGrp="1"/>
          </p:cNvSpPr>
          <p:nvPr>
            <p:ph type="ftr" sz="quarter" idx="11"/>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7" name="Slide Number Placeholder 6"/>
          <p:cNvSpPr>
            <a:spLocks noGrp="1"/>
          </p:cNvSpPr>
          <p:nvPr>
            <p:ph type="sldNum" sz="quarter" idx="12"/>
          </p:nvPr>
        </p:nvSpPr>
        <p:spPr/>
        <p:txBody>
          <a:bodyPr/>
          <a:lstStyle>
            <a:lvl1pPr eaLnBrk="1" hangingPunct="1">
              <a:defRPr>
                <a:latin typeface="Times New Roman" pitchFamily="18" charset="0"/>
                <a:ea typeface="ヒラギノ角ゴ Pro W3" pitchFamily="48" charset="-128"/>
              </a:defRPr>
            </a:lvl1pPr>
          </a:lstStyle>
          <a:p>
            <a:pPr>
              <a:defRPr/>
            </a:pPr>
            <a:fld id="{815E64CA-DB35-43CA-91DD-721DAE843037}"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6" name="Footer Placeholder 5"/>
          <p:cNvSpPr>
            <a:spLocks noGrp="1"/>
          </p:cNvSpPr>
          <p:nvPr>
            <p:ph type="ftr" sz="quarter" idx="11"/>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7" name="Slide Number Placeholder 6"/>
          <p:cNvSpPr>
            <a:spLocks noGrp="1"/>
          </p:cNvSpPr>
          <p:nvPr>
            <p:ph type="sldNum" sz="quarter" idx="12"/>
          </p:nvPr>
        </p:nvSpPr>
        <p:spPr/>
        <p:txBody>
          <a:bodyPr/>
          <a:lstStyle>
            <a:lvl1pPr eaLnBrk="1" hangingPunct="1">
              <a:defRPr>
                <a:latin typeface="Times New Roman" pitchFamily="18" charset="0"/>
                <a:ea typeface="ヒラギノ角ゴ Pro W3" pitchFamily="48" charset="-128"/>
              </a:defRPr>
            </a:lvl1pPr>
          </a:lstStyle>
          <a:p>
            <a:pPr>
              <a:defRPr/>
            </a:pPr>
            <a:fld id="{C2CA8DA7-F6C9-4F31-A462-8D130E7A79F7}"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5" name="Footer Placeholder 4"/>
          <p:cNvSpPr>
            <a:spLocks noGrp="1"/>
          </p:cNvSpPr>
          <p:nvPr>
            <p:ph type="ftr" sz="quarter" idx="11"/>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hangingPunct="1">
              <a:defRPr>
                <a:latin typeface="Times New Roman" pitchFamily="18" charset="0"/>
                <a:ea typeface="ヒラギノ角ゴ Pro W3" pitchFamily="48" charset="-128"/>
              </a:defRPr>
            </a:lvl1pPr>
          </a:lstStyle>
          <a:p>
            <a:pPr>
              <a:defRPr/>
            </a:pPr>
            <a:fld id="{F185B787-CC57-4F81-B8B8-86147D1D33FC}"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 1"/>
          <p:cNvSpPr>
            <a:spLocks noGrp="1"/>
          </p:cNvSpPr>
          <p:nvPr>
            <p:ph type="title" orient="vert"/>
          </p:nvPr>
        </p:nvSpPr>
        <p:spPr>
          <a:xfrm>
            <a:off x="6800850" y="274638"/>
            <a:ext cx="2114550" cy="62785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191250" cy="6278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5" name="Footer Placeholder 4"/>
          <p:cNvSpPr>
            <a:spLocks noGrp="1"/>
          </p:cNvSpPr>
          <p:nvPr>
            <p:ph type="ftr" sz="quarter" idx="11"/>
          </p:nvPr>
        </p:nvSpPr>
        <p:spPr/>
        <p:txBody>
          <a:bodyPr/>
          <a:lstStyle>
            <a:lvl1pPr eaLnBrk="1" hangingPunct="1">
              <a:defRPr>
                <a:latin typeface="Times New Roman" pitchFamily="18" charset="0"/>
                <a:ea typeface="ヒラギノ角ゴ Pro W3" pitchFamily="48" charset="-128"/>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hangingPunct="1">
              <a:defRPr>
                <a:latin typeface="Times New Roman" pitchFamily="18" charset="0"/>
                <a:ea typeface="ヒラギノ角ゴ Pro W3" pitchFamily="48" charset="-128"/>
              </a:defRPr>
            </a:lvl1pPr>
          </a:lstStyle>
          <a:p>
            <a:pPr>
              <a:defRPr/>
            </a:pPr>
            <a:fld id="{E8EE8E0B-5EDC-44EA-92F9-58A67C15A620}"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9795BB2-3403-44DD-8A1A-0FE24A472A59}"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9B81C26-1663-498D-9CE5-31BB627F5607}"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3CDD40-B8CF-4023-8C72-B9C4455098C2}"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29B3486-38CD-4DDA-8E43-5683D61F89DA}"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51C7E85-8C49-4A55-9A95-83CB39407A12}"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969CD82-B341-4EB2-80BD-DF74308E6939}" type="slidenum">
              <a:rPr lang="en-US"/>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495B3B0-E664-4292-99EF-C642A37DF8BD}" type="datetimeFigureOut">
              <a:rPr lang="en-US"/>
              <a:pPr>
                <a:defRPr/>
              </a:pPr>
              <a:t>4/28/2014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A005158-555E-4A22-968A-3AEAE54BDD3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9D91596-8606-42F7-B910-84A16B8C11B6}" type="datetimeFigureOut">
              <a:rPr lang="en-US"/>
              <a:pPr>
                <a:defRPr/>
              </a:pPr>
              <a:t>4/28/2014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DE99E4FF-E158-405F-82D1-85F4A7D09743}" type="slidenum">
              <a:rPr lang="en-US"/>
              <a:pPr>
                <a:defRPr/>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2212B96-BA4A-40DF-B7FE-31E54F22F96D}" type="datetimeFigureOut">
              <a:rPr lang="en-US"/>
              <a:pPr>
                <a:defRPr/>
              </a:pPr>
              <a:t>4/28/2014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070C71F-4299-4452-8EC3-11B822CA0F9B}" type="slidenum">
              <a:rPr lang="en-US"/>
              <a:pPr>
                <a:defRPr/>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EEFC3E1-463A-4BD1-B88D-F1EEC92308C2}" type="datetimeFigureOut">
              <a:rPr lang="en-US"/>
              <a:pPr>
                <a:defRPr/>
              </a:pPr>
              <a:t>4/28/2014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6E0CD4CD-4F58-4C99-9C9D-EDBB1C94DB56}" type="slidenum">
              <a:rPr lang="en-US"/>
              <a:pPr>
                <a:defRPr/>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C490FA-EE6A-4A65-BFCA-FB44BE815B78}" type="datetimeFigureOut">
              <a:rPr lang="en-US"/>
              <a:pPr>
                <a:defRPr/>
              </a:pPr>
              <a:t>4/28/2014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AFC81E7-F227-428D-87B1-F519D2DCADCA}" type="slidenum">
              <a:rPr lang="en-US"/>
              <a:pPr>
                <a:defRPr/>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FE16BF-D9C6-4824-8A5B-DEDC433CBE0A}" type="datetimeFigureOut">
              <a:rPr lang="en-US"/>
              <a:pPr>
                <a:defRPr/>
              </a:pPr>
              <a:t>4/28/2014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4752BCF-0A7E-4066-9686-0C33D66413B1}" type="slidenum">
              <a:rPr lang="en-US"/>
              <a:pPr>
                <a:defRPr/>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5BF34A-20F7-4A83-AD37-CB548B58DAC5}"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50BFE2B-A3A2-41D8-A244-FBA1FC4AB903}" type="slidenum">
              <a:rPr lang="en-US"/>
              <a:pPr>
                <a:defRPr/>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ECED317-3649-4FF8-8C05-DFF7467635E3}"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DA4A141-3F88-4740-BCF5-49B4C386683D}" type="slidenum">
              <a:rPr lang="en-US"/>
              <a:pPr>
                <a:defRPr/>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8B5C5DD-9701-4CEB-9CA7-B6D0387E75F2}"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E2FC08E-9D54-4070-9E3F-2923DEDF4DDD}" type="slidenum">
              <a:rPr lang="en-US"/>
              <a:pPr>
                <a:defRPr/>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B1BB623-D7B3-4A16-A603-A2A83624DAC7}"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E78339A-74F7-4CDB-A9F1-3FD1FB2FA0EC}" type="slidenum">
              <a:rPr lang="en-US"/>
              <a:pPr>
                <a:defRPr/>
              </a:pPr>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CFBB75E-7B74-45DE-8A10-DF8EF8C05126}"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4F956DC-FFBE-47E0-B576-DDE607627C8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1638" y="1228725"/>
            <a:ext cx="4021137" cy="5081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5175" y="1228725"/>
            <a:ext cx="4021138" cy="5081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E2F0854-16FC-415B-A253-E2E877FBC482}" type="datetimeFigureOut">
              <a:rPr lang="en-US"/>
              <a:pPr>
                <a:defRPr/>
              </a:pPr>
              <a:t>4/28/2014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AFF535E-212F-458F-AF32-C3EFF3A9FD5C}" type="slidenum">
              <a:rPr lang="en-US"/>
              <a:pPr>
                <a:defRPr/>
              </a:pPr>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06B69C6-FFF5-4569-809C-6E511FAE519E}" type="datetimeFigureOut">
              <a:rPr lang="en-US"/>
              <a:pPr>
                <a:defRPr/>
              </a:pPr>
              <a:t>4/28/2014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1A1EFB60-3337-41AE-9C5C-68DF05E3E79A}" type="slidenum">
              <a:rPr lang="en-US"/>
              <a:pPr>
                <a:defRPr/>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20F01DB-71C9-40CB-99C7-16512A608C1B}" type="datetimeFigureOut">
              <a:rPr lang="en-US"/>
              <a:pPr>
                <a:defRPr/>
              </a:pPr>
              <a:t>4/28/2014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9BE24D58-03EF-4D65-84B5-D48CAD03978D}" type="slidenum">
              <a:rPr lang="en-US"/>
              <a:pPr>
                <a:defRPr/>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50594A-F215-4DCF-B5D7-BD82177C38D0}" type="datetimeFigureOut">
              <a:rPr lang="en-US"/>
              <a:pPr>
                <a:defRPr/>
              </a:pPr>
              <a:t>4/28/2014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A26E0CF8-41FD-46A1-90E1-A622D898B76C}" type="slidenum">
              <a:rPr lang="en-US"/>
              <a:pPr>
                <a:defRPr/>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C81F3D2-230C-4F96-BD87-E3E3FEFE226D}" type="datetimeFigureOut">
              <a:rPr lang="en-US"/>
              <a:pPr>
                <a:defRPr/>
              </a:pPr>
              <a:t>4/28/2014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2B72095-F6E2-45BF-9607-F97AB8D79CBB}" type="slidenum">
              <a:rPr lang="en-US"/>
              <a:pPr>
                <a:defRPr/>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FCC92E-66CA-4176-9F47-149D7E49BC40}" type="datetimeFigureOut">
              <a:rPr lang="en-US"/>
              <a:pPr>
                <a:defRPr/>
              </a:pPr>
              <a:t>4/28/2014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94BDAFC-3F8D-4CA6-ADFC-8F5B8A5DBD82}" type="slidenum">
              <a:rPr lang="en-US"/>
              <a:pPr>
                <a:defRPr/>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2B7279-19F8-43F4-BFB2-AC5EF7D99F89}"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09B0B12-7035-4499-A55E-7E21C5B5CBAB}" type="slidenum">
              <a:rPr lang="en-US"/>
              <a:pPr>
                <a:defRPr/>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99C40F-52CB-44BC-8BCE-11714C82F96F}"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1A758C5-4C84-403B-9A3A-1A692A89178F}" type="slidenum">
              <a:rPr lang="en-US"/>
              <a:pPr>
                <a:defRPr/>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AC044E8-78C1-409C-9BE8-BF029B957EA8}"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93375F6-2BF1-4CCD-88E0-C25D83E821E3}" type="slidenum">
              <a:rPr lang="en-US"/>
              <a:pPr>
                <a:defRPr/>
              </a:pPr>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C3A416-77E3-45A6-9941-49E490AF3050}"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4C09ABF-9D4D-416E-A27E-6C14EF8C04D5}"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96887F-9E04-420A-93C5-4CEC34500EA5}"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2B08815-0D79-4BEB-B503-96BB5E61A1AD}" type="slidenum">
              <a:rPr lang="en-US"/>
              <a:pPr>
                <a:defRPr/>
              </a:pPr>
              <a:t>‹#›</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8A5E584-94E2-4036-A32F-8A8229ECB224}" type="datetimeFigureOut">
              <a:rPr lang="en-US"/>
              <a:pPr>
                <a:defRPr/>
              </a:pPr>
              <a:t>4/28/2014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BE29976-83F6-44D8-9890-08CA3401B4D3}" type="slidenum">
              <a:rPr lang="en-US"/>
              <a:pPr>
                <a:defRPr/>
              </a:pPr>
              <a:t>‹#›</a:t>
            </a:fld>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610E7BD-161B-4915-BF59-FBA66BBC7DDA}" type="datetimeFigureOut">
              <a:rPr lang="en-US"/>
              <a:pPr>
                <a:defRPr/>
              </a:pPr>
              <a:t>4/28/2014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AEEF6901-094D-4977-A011-229F0E18A525}" type="slidenum">
              <a:rPr lang="en-US"/>
              <a:pPr>
                <a:defRPr/>
              </a:pPr>
              <a:t>‹#›</a:t>
            </a:fld>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1E0A7B2-51AA-427C-9072-518F75A9565B}" type="datetimeFigureOut">
              <a:rPr lang="en-US"/>
              <a:pPr>
                <a:defRPr/>
              </a:pPr>
              <a:t>4/28/2014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909D8B9-8882-4F57-B1D1-E9AE81320413}" type="slidenum">
              <a:rPr lang="en-US"/>
              <a:pPr>
                <a:defRPr/>
              </a:pPr>
              <a:t>‹#›</a:t>
            </a:fld>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090F9B2-D2CA-45BE-8F19-B3A8CF639D6E}" type="datetimeFigureOut">
              <a:rPr lang="en-US"/>
              <a:pPr>
                <a:defRPr/>
              </a:pPr>
              <a:t>4/28/2014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C16126E6-2E5C-48B3-9929-26FC9D23FCB7}" type="slidenum">
              <a:rPr lang="en-US"/>
              <a:pPr>
                <a:defRPr/>
              </a:pPr>
              <a:t>‹#›</a:t>
            </a:fld>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732476D-D957-459A-8B96-A4B1E295D33E}" type="datetimeFigureOut">
              <a:rPr lang="en-US"/>
              <a:pPr>
                <a:defRPr/>
              </a:pPr>
              <a:t>4/28/2014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8C5BC59-E4A9-47B2-A5E1-3614E0735F1B}" type="slidenum">
              <a:rPr lang="en-US"/>
              <a:pPr>
                <a:defRPr/>
              </a:pPr>
              <a:t>‹#›</a:t>
            </a:fld>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B48B810-651A-4981-B9E9-B3646DEE1949}" type="datetimeFigureOut">
              <a:rPr lang="en-US"/>
              <a:pPr>
                <a:defRPr/>
              </a:pPr>
              <a:t>4/28/2014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C83F3BD-B253-4D45-BD62-0286F4D9BEDF}" type="slidenum">
              <a:rPr lang="en-US"/>
              <a:pPr>
                <a:defRPr/>
              </a:pPr>
              <a:t>‹#›</a:t>
            </a:fld>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C4DC70-EC80-49DE-98BD-1679095B24CE}"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EF61B99-58A3-4242-B934-E12445A1D0DF}" type="slidenum">
              <a:rPr lang="en-US"/>
              <a:pPr>
                <a:defRPr/>
              </a:pPr>
              <a:t>‹#›</a:t>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45232B-F078-49DD-A824-E47EF08AD595}"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4EB51EE-60F4-4467-873C-9CFF7B73807E}" type="slidenum">
              <a:rPr lang="en-US"/>
              <a:pPr>
                <a:defRPr/>
              </a:pPr>
              <a:t>‹#›</a:t>
            </a:fld>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50D7496-25BE-485E-9094-F309A0D8A867}"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72A85F8-9251-4184-8461-547CD3D89B5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04BDD53-DC8C-4F6B-B325-088BCAC7FA99}"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3BF5E6F-25F6-4119-94FE-C7C6347C0CAB}" type="slidenum">
              <a:rPr lang="en-US"/>
              <a:pPr>
                <a:defRPr/>
              </a:pPr>
              <a:t>‹#›</a:t>
            </a:fld>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EFC2E12-89F9-4F73-A75F-9906029F14FA}"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DBDA270-947F-4E9C-9539-28797B7C5DF4}" type="slidenum">
              <a:rPr lang="en-US"/>
              <a:pPr>
                <a:defRPr/>
              </a:pPr>
              <a:t>‹#›</a:t>
            </a:fld>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F5FE7BE-2673-47A2-8A76-6F69108160A0}" type="datetimeFigureOut">
              <a:rPr lang="en-US"/>
              <a:pPr>
                <a:defRPr/>
              </a:pPr>
              <a:t>4/28/2014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D715938-EBB6-4666-AC3B-DE9D76CF7DC7}" type="slidenum">
              <a:rPr lang="en-US"/>
              <a:pPr>
                <a:defRPr/>
              </a:pPr>
              <a:t>‹#›</a:t>
            </a:fld>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CA2EFB9-FD64-47AE-AD73-98795F79A267}" type="datetimeFigureOut">
              <a:rPr lang="en-US"/>
              <a:pPr>
                <a:defRPr/>
              </a:pPr>
              <a:t>4/28/2014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C83D1F3-DDA8-4D39-9AE1-EA4D9B19D6CD}" type="slidenum">
              <a:rPr lang="en-US"/>
              <a:pPr>
                <a:defRPr/>
              </a:pPr>
              <a:t>‹#›</a:t>
            </a:fld>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405E9FD-18C2-41BE-AF13-E1F06B705AB2}" type="datetimeFigureOut">
              <a:rPr lang="en-US"/>
              <a:pPr>
                <a:defRPr/>
              </a:pPr>
              <a:t>4/28/2014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4A52D35C-2A17-47F0-B393-807EF1FE9BDD}" type="slidenum">
              <a:rPr lang="en-US"/>
              <a:pPr>
                <a:defRPr/>
              </a:pPr>
              <a:t>‹#›</a:t>
            </a:fld>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D5A81A-4B30-4646-A14E-FD0D56ACE93B}" type="datetimeFigureOut">
              <a:rPr lang="en-US"/>
              <a:pPr>
                <a:defRPr/>
              </a:pPr>
              <a:t>4/28/2014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76F3B6FC-F978-4845-B5D3-240E92C116D4}" type="slidenum">
              <a:rPr lang="en-US"/>
              <a:pPr>
                <a:defRPr/>
              </a:pPr>
              <a:t>‹#›</a:t>
            </a:fld>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2E17FD-53F9-4186-834A-F18139A8377D}" type="datetimeFigureOut">
              <a:rPr lang="en-US"/>
              <a:pPr>
                <a:defRPr/>
              </a:pPr>
              <a:t>4/28/2014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5FD6B3B-E3A3-476C-914E-36CB37DFA498}" type="slidenum">
              <a:rPr lang="en-US"/>
              <a:pPr>
                <a:defRPr/>
              </a:pPr>
              <a:t>‹#›</a:t>
            </a:fld>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D3AB6D7-CA94-46B9-A688-EC612CFB2BCC}" type="datetimeFigureOut">
              <a:rPr lang="en-US"/>
              <a:pPr>
                <a:defRPr/>
              </a:pPr>
              <a:t>4/28/2014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E994216-CDE2-4356-942A-5F882A36126E}" type="slidenum">
              <a:rPr lang="en-US"/>
              <a:pPr>
                <a:defRPr/>
              </a:pPr>
              <a:t>‹#›</a:t>
            </a:fld>
            <a:endParaRPr 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514A2F-BD59-4044-AE03-00FE75D77042}"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18365B5-AAFD-467D-8A3A-26B325EFCD8A}" type="slidenum">
              <a:rPr lang="en-US"/>
              <a:pPr>
                <a:defRPr/>
              </a:pPr>
              <a:t>‹#›</a:t>
            </a:fld>
            <a:endParaRPr 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EF4A117-BBFE-473B-BE0B-8D14C02893BE}"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730FDFA-B2AD-4BF6-A091-F97E5878A3B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EF1FB5-D534-4518-8BD1-B46618CF3AFF}"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5CC5D42-3728-4D31-8A2B-128DA558F4AA}" type="slidenum">
              <a:rPr lang="en-US"/>
              <a:pPr>
                <a:defRPr/>
              </a:pPr>
              <a:t>‹#›</a:t>
            </a:fld>
            <a:endParaRPr 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D5BE5F-333C-4C0D-A4EC-89C6EBC30994}"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F96067D-29BC-4D0E-BD12-098E9AF210C7}" type="slidenum">
              <a:rPr lang="en-US"/>
              <a:pPr>
                <a:defRPr/>
              </a:pPr>
              <a:t>‹#›</a:t>
            </a:fld>
            <a:endParaRPr 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53DD539-D29D-4469-8122-595B945EAA45}"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D79CDC1-1BDB-4812-827D-225007C1EBF4}" type="slidenum">
              <a:rPr lang="en-US"/>
              <a:pPr>
                <a:defRPr/>
              </a:pPr>
              <a:t>‹#›</a:t>
            </a:fld>
            <a:endParaRPr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835B2AB-A320-45B7-B5D3-8F801430A74A}" type="datetimeFigureOut">
              <a:rPr lang="en-US"/>
              <a:pPr>
                <a:defRPr/>
              </a:pPr>
              <a:t>4/28/2014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23976C6-4CB3-4174-BB14-B7A8392A6DDD}" type="slidenum">
              <a:rPr lang="en-US"/>
              <a:pPr>
                <a:defRPr/>
              </a:pPr>
              <a:t>‹#›</a:t>
            </a:fld>
            <a:endParaRPr 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0CC884-7AF9-420A-8488-A3EA94867676}" type="datetimeFigureOut">
              <a:rPr lang="en-US"/>
              <a:pPr>
                <a:defRPr/>
              </a:pPr>
              <a:t>4/28/2014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8D3853A9-485C-4500-AF5C-4DCC3CC27ED4}" type="slidenum">
              <a:rPr lang="en-US"/>
              <a:pPr>
                <a:defRPr/>
              </a:pPr>
              <a:t>‹#›</a:t>
            </a:fld>
            <a:endParaRPr 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5542184-BF99-40A3-B146-8A98B1072ECB}" type="datetimeFigureOut">
              <a:rPr lang="en-US"/>
              <a:pPr>
                <a:defRPr/>
              </a:pPr>
              <a:t>4/28/2014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3873C0B-22F5-40E6-8576-F02C61E0C080}" type="slidenum">
              <a:rPr lang="en-US"/>
              <a:pPr>
                <a:defRPr/>
              </a:pPr>
              <a:t>‹#›</a:t>
            </a:fld>
            <a:endParaRPr 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264CB3-8C59-41B4-851D-64029173314D}" type="datetimeFigureOut">
              <a:rPr lang="en-US"/>
              <a:pPr>
                <a:defRPr/>
              </a:pPr>
              <a:t>4/28/2014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AE8E5324-A3D3-4E19-8325-288AC4147CDF}" type="slidenum">
              <a:rPr lang="en-US"/>
              <a:pPr>
                <a:defRPr/>
              </a:pPr>
              <a:t>‹#›</a:t>
            </a:fld>
            <a:endParaRPr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0CD7E85-6EAB-49C1-AD62-0F12B83E4849}" type="datetimeFigureOut">
              <a:rPr lang="en-US"/>
              <a:pPr>
                <a:defRPr/>
              </a:pPr>
              <a:t>4/28/2014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9086070-4F14-4682-BA5D-D9B50E60E629}" type="slidenum">
              <a:rPr lang="en-US"/>
              <a:pPr>
                <a:defRPr/>
              </a:pPr>
              <a:t>‹#›</a:t>
            </a:fld>
            <a:endParaRPr 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A67B2C-E3EC-4E66-9152-7AB141E3D40D}" type="datetimeFigureOut">
              <a:rPr lang="en-US"/>
              <a:pPr>
                <a:defRPr/>
              </a:pPr>
              <a:t>4/28/2014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03E4FA2-105E-49F2-AD2B-A4ADFB777469}" type="slidenum">
              <a:rPr lang="en-US"/>
              <a:pPr>
                <a:defRPr/>
              </a:pPr>
              <a:t>‹#›</a:t>
            </a:fld>
            <a:endParaRPr 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AEB5A6-B969-43C9-AB6F-3EE8D13B6750}"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B78A934-87F5-401D-810A-12EA2B2DA873}"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C0C0C0-36D0-4BC2-AB8C-76F195F087FA}" type="datetimeFigureOut">
              <a:rPr lang="en-US"/>
              <a:pPr>
                <a:defRPr/>
              </a:pPr>
              <a:t>4/28/2014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AAAED69-8ECE-4645-A980-1ECFB221740E}" type="slidenum">
              <a:rPr lang="en-US"/>
              <a:pPr>
                <a:defRPr/>
              </a:pPr>
              <a:t>‹#›</a:t>
            </a:fld>
            <a:endParaRPr 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885FAC2-8D85-42E3-9B8D-F4BF321EB0B6}" type="datetimeFigureOut">
              <a:rPr lang="en-US"/>
              <a:pPr>
                <a:defRPr/>
              </a:pPr>
              <a:t>4/28/2014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171B0125-3AEE-4B90-9805-550145F1B110}" type="slidenum">
              <a:rPr lang="en-US"/>
              <a:pPr>
                <a:defRPr/>
              </a:pPr>
              <a:t>‹#›</a:t>
            </a:fld>
            <a:endParaRPr 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subTitle" idx="1"/>
          </p:nvPr>
        </p:nvSpPr>
        <p:spPr>
          <a:xfrm>
            <a:off x="1371600" y="3886200"/>
            <a:ext cx="6400800" cy="1752600"/>
          </a:xfrm>
        </p:spPr>
        <p:txBody>
          <a:bodyPr/>
          <a:lstStyle>
            <a:lvl1pPr marL="0" indent="0" algn="ctr">
              <a:defRPr/>
            </a:lvl1pPr>
          </a:lstStyle>
          <a:p>
            <a:pPr lvl="0"/>
            <a:r>
              <a:rPr lang="en-US" noProof="0" smtClean="0"/>
              <a:t>Click to edit Master subtitle style</a:t>
            </a:r>
          </a:p>
        </p:txBody>
      </p:sp>
      <p:sp>
        <p:nvSpPr>
          <p:cNvPr id="3" name="Rectangle 3"/>
          <p:cNvSpPr>
            <a:spLocks noGrp="1" noChangeArrowheads="1"/>
          </p:cNvSpPr>
          <p:nvPr>
            <p:ph type="dt" sz="half" idx="10"/>
          </p:nvPr>
        </p:nvSpPr>
        <p:spPr/>
        <p:txBody>
          <a:bodyPr/>
          <a:lstStyle>
            <a:lvl1pPr eaLnBrk="1" hangingPunct="1">
              <a:defRPr>
                <a:latin typeface="Times New Roman" pitchFamily="18" charset="0"/>
              </a:defRPr>
            </a:lvl1pPr>
          </a:lstStyle>
          <a:p>
            <a:pPr>
              <a:defRPr/>
            </a:pPr>
            <a:endParaRPr lang="en-US" dirty="0"/>
          </a:p>
        </p:txBody>
      </p:sp>
      <p:sp>
        <p:nvSpPr>
          <p:cNvPr id="4" name="Rectangle 4"/>
          <p:cNvSpPr>
            <a:spLocks noGrp="1" noChangeArrowheads="1"/>
          </p:cNvSpPr>
          <p:nvPr>
            <p:ph type="ftr" sz="quarter" idx="11"/>
          </p:nvPr>
        </p:nvSpPr>
        <p:spPr/>
        <p:txBody>
          <a:bodyPr/>
          <a:lstStyle>
            <a:lvl1pPr eaLnBrk="1" hangingPunct="1">
              <a:defRPr>
                <a:latin typeface="Times New Roman" pitchFamily="18" charset="0"/>
              </a:defRPr>
            </a:lvl1pPr>
          </a:lstStyle>
          <a:p>
            <a:pPr>
              <a:defRPr/>
            </a:pPr>
            <a:endParaRPr lang="en-US" dirty="0"/>
          </a:p>
        </p:txBody>
      </p:sp>
      <p:sp>
        <p:nvSpPr>
          <p:cNvPr id="5" name="Rectangle 5"/>
          <p:cNvSpPr>
            <a:spLocks noGrp="1" noChangeArrowheads="1"/>
          </p:cNvSpPr>
          <p:nvPr>
            <p:ph type="sldNum" sz="quarter" idx="12"/>
          </p:nvPr>
        </p:nvSpPr>
        <p:spPr/>
        <p:txBody>
          <a:bodyPr/>
          <a:lstStyle>
            <a:lvl1pPr eaLnBrk="1" hangingPunct="1">
              <a:defRPr>
                <a:latin typeface="Times New Roman" pitchFamily="18" charset="0"/>
              </a:defRPr>
            </a:lvl1pPr>
          </a:lstStyle>
          <a:p>
            <a:pPr>
              <a:defRPr/>
            </a:pPr>
            <a:fld id="{C45703AB-B79D-4F11-A5A1-9E06A3023852}" type="slidenum">
              <a:rPr lang="en-US"/>
              <a:pPr>
                <a:defRPr/>
              </a:pPr>
              <a:t>‹#›</a:t>
            </a:fld>
            <a:endParaRPr lang="en-US"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Times New Roman" pitchFamily="18" charset="0"/>
              </a:defRPr>
            </a:lvl1pPr>
          </a:lstStyle>
          <a:p>
            <a:pPr>
              <a:defRPr/>
            </a:pPr>
            <a:endParaRPr lang="en-US" dirty="0"/>
          </a:p>
        </p:txBody>
      </p:sp>
      <p:sp>
        <p:nvSpPr>
          <p:cNvPr id="5" name="Footer Placeholder 4"/>
          <p:cNvSpPr>
            <a:spLocks noGrp="1"/>
          </p:cNvSpPr>
          <p:nvPr>
            <p:ph type="ftr" sz="quarter" idx="11"/>
          </p:nvPr>
        </p:nvSpPr>
        <p:spPr/>
        <p:txBody>
          <a:bodyPr/>
          <a:lstStyle>
            <a:lvl1pPr eaLnBrk="1" hangingPunct="1">
              <a:defRPr>
                <a:latin typeface="Times New Roman" pitchFamily="18"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hangingPunct="1">
              <a:defRPr>
                <a:latin typeface="Times New Roman" pitchFamily="18" charset="0"/>
              </a:defRPr>
            </a:lvl1pPr>
          </a:lstStyle>
          <a:p>
            <a:pPr>
              <a:defRPr/>
            </a:pPr>
            <a:fld id="{2541E560-BC7F-45EC-BBF9-EB30096E0745}" type="slidenum">
              <a:rPr lang="en-US"/>
              <a:pPr>
                <a:defRPr/>
              </a:pPr>
              <a:t>‹#›</a:t>
            </a:fld>
            <a:endParaRPr 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pitchFamily="18" charset="0"/>
              </a:defRPr>
            </a:lvl1pPr>
          </a:lstStyle>
          <a:p>
            <a:pPr>
              <a:defRPr/>
            </a:pPr>
            <a:endParaRPr lang="en-US" dirty="0"/>
          </a:p>
        </p:txBody>
      </p:sp>
      <p:sp>
        <p:nvSpPr>
          <p:cNvPr id="5" name="Footer Placeholder 4"/>
          <p:cNvSpPr>
            <a:spLocks noGrp="1"/>
          </p:cNvSpPr>
          <p:nvPr>
            <p:ph type="ftr" sz="quarter" idx="11"/>
          </p:nvPr>
        </p:nvSpPr>
        <p:spPr/>
        <p:txBody>
          <a:bodyPr/>
          <a:lstStyle>
            <a:lvl1pPr eaLnBrk="1" hangingPunct="1">
              <a:defRPr>
                <a:latin typeface="Times New Roman" pitchFamily="18"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hangingPunct="1">
              <a:defRPr>
                <a:latin typeface="Times New Roman" pitchFamily="18" charset="0"/>
              </a:defRPr>
            </a:lvl1pPr>
          </a:lstStyle>
          <a:p>
            <a:pPr>
              <a:defRPr/>
            </a:pPr>
            <a:fld id="{B813F673-8FBD-472A-89B8-D86575D71AE1}" type="slidenum">
              <a:rPr lang="en-US"/>
              <a:pPr>
                <a:defRPr/>
              </a:pPr>
              <a:t>‹#›</a:t>
            </a:fld>
            <a:endParaRPr 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1214438"/>
            <a:ext cx="4038600" cy="5338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5213" y="1214438"/>
            <a:ext cx="4040187" cy="5338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Times New Roman" pitchFamily="18" charset="0"/>
              </a:defRPr>
            </a:lvl1pPr>
          </a:lstStyle>
          <a:p>
            <a:pPr>
              <a:defRPr/>
            </a:pPr>
            <a:endParaRPr lang="en-US" dirty="0"/>
          </a:p>
        </p:txBody>
      </p:sp>
      <p:sp>
        <p:nvSpPr>
          <p:cNvPr id="6" name="Footer Placeholder 5"/>
          <p:cNvSpPr>
            <a:spLocks noGrp="1"/>
          </p:cNvSpPr>
          <p:nvPr>
            <p:ph type="ftr" sz="quarter" idx="11"/>
          </p:nvPr>
        </p:nvSpPr>
        <p:spPr/>
        <p:txBody>
          <a:bodyPr/>
          <a:lstStyle>
            <a:lvl1pPr eaLnBrk="1" hangingPunct="1">
              <a:defRPr>
                <a:latin typeface="Times New Roman" pitchFamily="18"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1" hangingPunct="1">
              <a:defRPr>
                <a:latin typeface="Times New Roman" pitchFamily="18" charset="0"/>
              </a:defRPr>
            </a:lvl1pPr>
          </a:lstStyle>
          <a:p>
            <a:pPr>
              <a:defRPr/>
            </a:pPr>
            <a:fld id="{1A44E0BE-ABE5-402A-8A27-F34D53BF2F95}" type="slidenum">
              <a:rPr lang="en-US"/>
              <a:pPr>
                <a:defRPr/>
              </a:pPr>
              <a:t>‹#›</a:t>
            </a:fld>
            <a:endParaRPr lang="en-US"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Times New Roman" pitchFamily="18" charset="0"/>
              </a:defRPr>
            </a:lvl1pPr>
          </a:lstStyle>
          <a:p>
            <a:pPr>
              <a:defRPr/>
            </a:pPr>
            <a:endParaRPr lang="en-US" dirty="0"/>
          </a:p>
        </p:txBody>
      </p:sp>
      <p:sp>
        <p:nvSpPr>
          <p:cNvPr id="8" name="Footer Placeholder 7"/>
          <p:cNvSpPr>
            <a:spLocks noGrp="1"/>
          </p:cNvSpPr>
          <p:nvPr>
            <p:ph type="ftr" sz="quarter" idx="11"/>
          </p:nvPr>
        </p:nvSpPr>
        <p:spPr/>
        <p:txBody>
          <a:bodyPr/>
          <a:lstStyle>
            <a:lvl1pPr eaLnBrk="1" hangingPunct="1">
              <a:defRPr>
                <a:latin typeface="Times New Roman" pitchFamily="18"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eaLnBrk="1" hangingPunct="1">
              <a:defRPr>
                <a:latin typeface="Times New Roman" pitchFamily="18" charset="0"/>
              </a:defRPr>
            </a:lvl1pPr>
          </a:lstStyle>
          <a:p>
            <a:pPr>
              <a:defRPr/>
            </a:pPr>
            <a:fld id="{888D4E46-D19B-498E-BFEA-A36336E5342E}" type="slidenum">
              <a:rPr lang="en-US"/>
              <a:pPr>
                <a:defRPr/>
              </a:pPr>
              <a:t>‹#›</a:t>
            </a:fld>
            <a:endParaRPr 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Times New Roman" pitchFamily="18" charset="0"/>
              </a:defRPr>
            </a:lvl1pPr>
          </a:lstStyle>
          <a:p>
            <a:pPr>
              <a:defRPr/>
            </a:pPr>
            <a:endParaRPr lang="en-US" dirty="0"/>
          </a:p>
        </p:txBody>
      </p:sp>
      <p:sp>
        <p:nvSpPr>
          <p:cNvPr id="4" name="Footer Placeholder 3"/>
          <p:cNvSpPr>
            <a:spLocks noGrp="1"/>
          </p:cNvSpPr>
          <p:nvPr>
            <p:ph type="ftr" sz="quarter" idx="11"/>
          </p:nvPr>
        </p:nvSpPr>
        <p:spPr/>
        <p:txBody>
          <a:bodyPr/>
          <a:lstStyle>
            <a:lvl1pPr eaLnBrk="1" hangingPunct="1">
              <a:defRPr>
                <a:latin typeface="Times New Roman" pitchFamily="18"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eaLnBrk="1" hangingPunct="1">
              <a:defRPr>
                <a:latin typeface="Times New Roman" pitchFamily="18" charset="0"/>
              </a:defRPr>
            </a:lvl1pPr>
          </a:lstStyle>
          <a:p>
            <a:pPr>
              <a:defRPr/>
            </a:pPr>
            <a:fld id="{FD383A2C-2A9B-4085-A06F-1E25E56A29BB}" type="slidenum">
              <a:rPr lang="en-US"/>
              <a:pPr>
                <a:defRPr/>
              </a:pPr>
              <a:t>‹#›</a:t>
            </a:fld>
            <a:endParaRPr 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pitchFamily="18" charset="0"/>
              </a:defRPr>
            </a:lvl1pPr>
          </a:lstStyle>
          <a:p>
            <a:pPr>
              <a:defRPr/>
            </a:pPr>
            <a:endParaRPr lang="en-US" dirty="0"/>
          </a:p>
        </p:txBody>
      </p:sp>
      <p:sp>
        <p:nvSpPr>
          <p:cNvPr id="3" name="Footer Placeholder 2"/>
          <p:cNvSpPr>
            <a:spLocks noGrp="1"/>
          </p:cNvSpPr>
          <p:nvPr>
            <p:ph type="ftr" sz="quarter" idx="11"/>
          </p:nvPr>
        </p:nvSpPr>
        <p:spPr/>
        <p:txBody>
          <a:bodyPr/>
          <a:lstStyle>
            <a:lvl1pPr eaLnBrk="1" hangingPunct="1">
              <a:defRPr>
                <a:latin typeface="Times New Roman" pitchFamily="18"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eaLnBrk="1" hangingPunct="1">
              <a:defRPr>
                <a:latin typeface="Times New Roman" pitchFamily="18" charset="0"/>
              </a:defRPr>
            </a:lvl1pPr>
          </a:lstStyle>
          <a:p>
            <a:pPr>
              <a:defRPr/>
            </a:pPr>
            <a:fld id="{C6ED12A8-7CA4-4D3D-BD5C-53271366C49A}" type="slidenum">
              <a:rPr lang="en-US"/>
              <a:pPr>
                <a:defRPr/>
              </a:pPr>
              <a:t>‹#›</a:t>
            </a:fld>
            <a:endParaRPr lang="en-U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pitchFamily="18" charset="0"/>
              </a:defRPr>
            </a:lvl1pPr>
          </a:lstStyle>
          <a:p>
            <a:pPr>
              <a:defRPr/>
            </a:pPr>
            <a:endParaRPr lang="en-US" dirty="0"/>
          </a:p>
        </p:txBody>
      </p:sp>
      <p:sp>
        <p:nvSpPr>
          <p:cNvPr id="6" name="Footer Placeholder 5"/>
          <p:cNvSpPr>
            <a:spLocks noGrp="1"/>
          </p:cNvSpPr>
          <p:nvPr>
            <p:ph type="ftr" sz="quarter" idx="11"/>
          </p:nvPr>
        </p:nvSpPr>
        <p:spPr/>
        <p:txBody>
          <a:bodyPr/>
          <a:lstStyle>
            <a:lvl1pPr eaLnBrk="1" hangingPunct="1">
              <a:defRPr>
                <a:latin typeface="Times New Roman" pitchFamily="18"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1" hangingPunct="1">
              <a:defRPr>
                <a:latin typeface="Times New Roman" pitchFamily="18" charset="0"/>
              </a:defRPr>
            </a:lvl1pPr>
          </a:lstStyle>
          <a:p>
            <a:pPr>
              <a:defRPr/>
            </a:pPr>
            <a:fld id="{00C5BC65-5C76-4D23-BDB1-E3BCFFCD7A40}"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BM1:CLIENTS%20I-P:LJS:Port%20Authority:Port%20Commerce:PA%20Port%20of%20NY%20and%20NJ%20PowerPoint:Background%20Images:Background%20Images%20Team:Body%20Header%20and%20Footer.png" TargetMode="Externa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8" descr="C:\Documents and Settings\DMcGrath\Desktop\Work\Brand-Issues\BoardPresentationRevise\newband.jpg"/>
          <p:cNvPicPr>
            <a:picLocks noChangeAspect="1" noChangeArrowheads="1"/>
          </p:cNvPicPr>
          <p:nvPr/>
        </p:nvPicPr>
        <p:blipFill>
          <a:blip r:embed="rId15" cstate="print"/>
          <a:srcRect/>
          <a:stretch>
            <a:fillRect/>
          </a:stretch>
        </p:blipFill>
        <p:spPr bwMode="auto">
          <a:xfrm>
            <a:off x="0" y="6453188"/>
            <a:ext cx="9144000" cy="404812"/>
          </a:xfrm>
          <a:prstGeom prst="rect">
            <a:avLst/>
          </a:prstGeom>
          <a:noFill/>
          <a:ln w="9525">
            <a:noFill/>
            <a:miter lim="800000"/>
            <a:headEnd/>
            <a:tailEnd/>
          </a:ln>
        </p:spPr>
      </p:pic>
      <p:sp>
        <p:nvSpPr>
          <p:cNvPr id="1027" name="Rectangle 2"/>
          <p:cNvSpPr>
            <a:spLocks noGrp="1" noChangeArrowheads="1"/>
          </p:cNvSpPr>
          <p:nvPr>
            <p:ph type="title"/>
          </p:nvPr>
        </p:nvSpPr>
        <p:spPr bwMode="auto">
          <a:xfrm>
            <a:off x="401638" y="0"/>
            <a:ext cx="7772400" cy="9890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1638" y="1228725"/>
            <a:ext cx="8194675" cy="5081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785" r:id="rId1"/>
    <p:sldLayoutId id="2147484864" r:id="rId2"/>
    <p:sldLayoutId id="2147484786" r:id="rId3"/>
    <p:sldLayoutId id="2147484787" r:id="rId4"/>
    <p:sldLayoutId id="2147484788" r:id="rId5"/>
    <p:sldLayoutId id="2147484789" r:id="rId6"/>
    <p:sldLayoutId id="2147484790" r:id="rId7"/>
    <p:sldLayoutId id="2147484791" r:id="rId8"/>
    <p:sldLayoutId id="2147484792" r:id="rId9"/>
    <p:sldLayoutId id="2147484793" r:id="rId10"/>
    <p:sldLayoutId id="2147484794" r:id="rId11"/>
    <p:sldLayoutId id="2147484795" r:id="rId12"/>
    <p:sldLayoutId id="2147484796" r:id="rId13"/>
  </p:sldLayoutIdLst>
  <p:txStyles>
    <p:titleStyle>
      <a:lvl1pPr algn="l" rtl="0" eaLnBrk="0" fontAlgn="base" hangingPunct="0">
        <a:spcBef>
          <a:spcPct val="0"/>
        </a:spcBef>
        <a:spcAft>
          <a:spcPct val="0"/>
        </a:spcAft>
        <a:defRPr sz="2600" b="1" i="1">
          <a:solidFill>
            <a:schemeClr val="bg2"/>
          </a:solidFill>
          <a:latin typeface="+mj-lt"/>
          <a:ea typeface="+mj-ea"/>
          <a:cs typeface="ヒラギノ角ゴ Pro W3"/>
        </a:defRPr>
      </a:lvl1pPr>
      <a:lvl2pPr algn="l" rtl="0" eaLnBrk="0" fontAlgn="base" hangingPunct="0">
        <a:spcBef>
          <a:spcPct val="0"/>
        </a:spcBef>
        <a:spcAft>
          <a:spcPct val="0"/>
        </a:spcAft>
        <a:defRPr sz="2600" b="1" i="1">
          <a:solidFill>
            <a:schemeClr val="bg2"/>
          </a:solidFill>
          <a:latin typeface="Arial" charset="0"/>
          <a:ea typeface="ヒラギノ角ゴ Pro W3" pitchFamily="48" charset="-128"/>
          <a:cs typeface="ヒラギノ角ゴ Pro W3"/>
        </a:defRPr>
      </a:lvl2pPr>
      <a:lvl3pPr algn="l" rtl="0" eaLnBrk="0" fontAlgn="base" hangingPunct="0">
        <a:spcBef>
          <a:spcPct val="0"/>
        </a:spcBef>
        <a:spcAft>
          <a:spcPct val="0"/>
        </a:spcAft>
        <a:defRPr sz="2600" b="1" i="1">
          <a:solidFill>
            <a:schemeClr val="bg2"/>
          </a:solidFill>
          <a:latin typeface="Arial" charset="0"/>
          <a:ea typeface="ヒラギノ角ゴ Pro W3" pitchFamily="48" charset="-128"/>
          <a:cs typeface="ヒラギノ角ゴ Pro W3"/>
        </a:defRPr>
      </a:lvl3pPr>
      <a:lvl4pPr algn="l" rtl="0" eaLnBrk="0" fontAlgn="base" hangingPunct="0">
        <a:spcBef>
          <a:spcPct val="0"/>
        </a:spcBef>
        <a:spcAft>
          <a:spcPct val="0"/>
        </a:spcAft>
        <a:defRPr sz="2600" b="1" i="1">
          <a:solidFill>
            <a:schemeClr val="bg2"/>
          </a:solidFill>
          <a:latin typeface="Arial" charset="0"/>
          <a:ea typeface="ヒラギノ角ゴ Pro W3" pitchFamily="48" charset="-128"/>
          <a:cs typeface="ヒラギノ角ゴ Pro W3"/>
        </a:defRPr>
      </a:lvl4pPr>
      <a:lvl5pPr algn="l" rtl="0" eaLnBrk="0" fontAlgn="base" hangingPunct="0">
        <a:spcBef>
          <a:spcPct val="0"/>
        </a:spcBef>
        <a:spcAft>
          <a:spcPct val="0"/>
        </a:spcAft>
        <a:defRPr sz="2600" b="1" i="1">
          <a:solidFill>
            <a:schemeClr val="bg2"/>
          </a:solidFill>
          <a:latin typeface="Arial" charset="0"/>
          <a:ea typeface="ヒラギノ角ゴ Pro W3" pitchFamily="48" charset="-128"/>
          <a:cs typeface="ヒラギノ角ゴ Pro W3"/>
        </a:defRPr>
      </a:lvl5pPr>
      <a:lvl6pPr marL="457200" algn="l" rtl="0" eaLnBrk="0" fontAlgn="base" hangingPunct="0">
        <a:spcBef>
          <a:spcPct val="0"/>
        </a:spcBef>
        <a:spcAft>
          <a:spcPct val="0"/>
        </a:spcAft>
        <a:defRPr sz="2600" b="1" i="1">
          <a:solidFill>
            <a:schemeClr val="bg2"/>
          </a:solidFill>
          <a:latin typeface="Arial" charset="0"/>
        </a:defRPr>
      </a:lvl6pPr>
      <a:lvl7pPr marL="914400" algn="l" rtl="0" eaLnBrk="0" fontAlgn="base" hangingPunct="0">
        <a:spcBef>
          <a:spcPct val="0"/>
        </a:spcBef>
        <a:spcAft>
          <a:spcPct val="0"/>
        </a:spcAft>
        <a:defRPr sz="2600" b="1" i="1">
          <a:solidFill>
            <a:schemeClr val="bg2"/>
          </a:solidFill>
          <a:latin typeface="Arial" charset="0"/>
        </a:defRPr>
      </a:lvl7pPr>
      <a:lvl8pPr marL="1371600" algn="l" rtl="0" eaLnBrk="0" fontAlgn="base" hangingPunct="0">
        <a:spcBef>
          <a:spcPct val="0"/>
        </a:spcBef>
        <a:spcAft>
          <a:spcPct val="0"/>
        </a:spcAft>
        <a:defRPr sz="2600" b="1" i="1">
          <a:solidFill>
            <a:schemeClr val="bg2"/>
          </a:solidFill>
          <a:latin typeface="Arial" charset="0"/>
        </a:defRPr>
      </a:lvl8pPr>
      <a:lvl9pPr marL="1828800" algn="l" rtl="0" eaLnBrk="0" fontAlgn="base" hangingPunct="0">
        <a:spcBef>
          <a:spcPct val="0"/>
        </a:spcBef>
        <a:spcAft>
          <a:spcPct val="0"/>
        </a:spcAft>
        <a:defRPr sz="2600" b="1" i="1">
          <a:solidFill>
            <a:schemeClr val="bg2"/>
          </a:solidFill>
          <a:latin typeface="Arial" charset="0"/>
        </a:defRPr>
      </a:lvl9pPr>
    </p:titleStyle>
    <p:bodyStyle>
      <a:lvl1pPr marL="342900" indent="-342900" algn="l" rtl="0" eaLnBrk="0" fontAlgn="base" hangingPunct="0">
        <a:spcBef>
          <a:spcPct val="75000"/>
        </a:spcBef>
        <a:spcAft>
          <a:spcPct val="0"/>
        </a:spcAft>
        <a:buChar char="•"/>
        <a:defRPr sz="2300">
          <a:solidFill>
            <a:schemeClr val="bg1"/>
          </a:solidFill>
          <a:latin typeface="+mn-lt"/>
          <a:ea typeface="+mn-ea"/>
          <a:cs typeface="ヒラギノ角ゴ Pro W3"/>
        </a:defRPr>
      </a:lvl1pPr>
      <a:lvl2pPr marL="344488" indent="-230188" algn="l" rtl="0" eaLnBrk="0" fontAlgn="base" hangingPunct="0">
        <a:spcBef>
          <a:spcPct val="20000"/>
        </a:spcBef>
        <a:spcAft>
          <a:spcPct val="0"/>
        </a:spcAft>
        <a:buChar char="•"/>
        <a:defRPr sz="2200">
          <a:solidFill>
            <a:schemeClr val="bg1"/>
          </a:solidFill>
          <a:latin typeface="+mn-lt"/>
          <a:ea typeface="ヒラギノ角ゴ Pro W3" pitchFamily="48" charset="-128"/>
          <a:cs typeface="ヒラギノ角ゴ Pro W3"/>
        </a:defRPr>
      </a:lvl2pPr>
      <a:lvl3pPr marL="687388" indent="-228600" algn="l" rtl="0" eaLnBrk="0" fontAlgn="base" hangingPunct="0">
        <a:spcBef>
          <a:spcPct val="20000"/>
        </a:spcBef>
        <a:spcAft>
          <a:spcPct val="0"/>
        </a:spcAft>
        <a:buChar char="•"/>
        <a:defRPr sz="2400">
          <a:solidFill>
            <a:schemeClr val="bg1"/>
          </a:solidFill>
          <a:latin typeface="+mn-lt"/>
          <a:ea typeface="ヒラギノ角ゴ Pro W3" pitchFamily="48" charset="-128"/>
          <a:cs typeface="ヒラギノ角ゴ Pro W3"/>
        </a:defRPr>
      </a:lvl3pPr>
      <a:lvl4pPr marL="1031875" indent="-230188" algn="l" rtl="0" eaLnBrk="0" fontAlgn="base" hangingPunct="0">
        <a:spcBef>
          <a:spcPct val="20000"/>
        </a:spcBef>
        <a:spcAft>
          <a:spcPct val="0"/>
        </a:spcAft>
        <a:buChar char="–"/>
        <a:defRPr sz="1600">
          <a:solidFill>
            <a:schemeClr val="bg1"/>
          </a:solidFill>
          <a:latin typeface="+mn-lt"/>
          <a:ea typeface="ヒラギノ角ゴ Pro W3" pitchFamily="48" charset="-128"/>
          <a:cs typeface="ヒラギノ角ゴ Pro W3"/>
        </a:defRPr>
      </a:lvl4pPr>
      <a:lvl5pPr marL="1374775" indent="-228600" algn="l" rtl="0" eaLnBrk="0" fontAlgn="base" hangingPunct="0">
        <a:spcBef>
          <a:spcPct val="20000"/>
        </a:spcBef>
        <a:spcAft>
          <a:spcPct val="0"/>
        </a:spcAft>
        <a:buChar char="»"/>
        <a:defRPr sz="1600">
          <a:solidFill>
            <a:schemeClr val="bg1"/>
          </a:solidFill>
          <a:latin typeface="+mn-lt"/>
          <a:ea typeface="ヒラギノ角ゴ Pro W3" pitchFamily="48" charset="-128"/>
          <a:cs typeface="ヒラギノ角ゴ Pro W3"/>
        </a:defRPr>
      </a:lvl5pPr>
      <a:lvl6pPr marL="1831975" indent="-228600" algn="l" rtl="0" eaLnBrk="0" fontAlgn="base" hangingPunct="0">
        <a:spcBef>
          <a:spcPct val="20000"/>
        </a:spcBef>
        <a:spcAft>
          <a:spcPct val="0"/>
        </a:spcAft>
        <a:buChar char="»"/>
        <a:defRPr sz="1600">
          <a:solidFill>
            <a:schemeClr val="bg1"/>
          </a:solidFill>
          <a:latin typeface="+mn-lt"/>
        </a:defRPr>
      </a:lvl6pPr>
      <a:lvl7pPr marL="2289175" indent="-228600" algn="l" rtl="0" eaLnBrk="0" fontAlgn="base" hangingPunct="0">
        <a:spcBef>
          <a:spcPct val="20000"/>
        </a:spcBef>
        <a:spcAft>
          <a:spcPct val="0"/>
        </a:spcAft>
        <a:buChar char="»"/>
        <a:defRPr sz="1600">
          <a:solidFill>
            <a:schemeClr val="bg1"/>
          </a:solidFill>
          <a:latin typeface="+mn-lt"/>
        </a:defRPr>
      </a:lvl7pPr>
      <a:lvl8pPr marL="2746375" indent="-228600" algn="l" rtl="0" eaLnBrk="0" fontAlgn="base" hangingPunct="0">
        <a:spcBef>
          <a:spcPct val="20000"/>
        </a:spcBef>
        <a:spcAft>
          <a:spcPct val="0"/>
        </a:spcAft>
        <a:buChar char="»"/>
        <a:defRPr sz="1600">
          <a:solidFill>
            <a:schemeClr val="bg1"/>
          </a:solidFill>
          <a:latin typeface="+mn-lt"/>
        </a:defRPr>
      </a:lvl8pPr>
      <a:lvl9pPr marL="3203575" indent="-228600" algn="l" rtl="0" eaLnBrk="0" fontAlgn="base" hangingPunct="0">
        <a:spcBef>
          <a:spcPct val="20000"/>
        </a:spcBef>
        <a:spcAft>
          <a:spcPct val="0"/>
        </a:spcAft>
        <a:buChar char="»"/>
        <a:defRPr sz="16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01638" y="0"/>
            <a:ext cx="7772400" cy="9890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01638" y="1228725"/>
            <a:ext cx="8194675" cy="5081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Line 21"/>
          <p:cNvSpPr>
            <a:spLocks noChangeShapeType="1"/>
          </p:cNvSpPr>
          <p:nvPr/>
        </p:nvSpPr>
        <p:spPr bwMode="auto">
          <a:xfrm>
            <a:off x="0" y="965200"/>
            <a:ext cx="9144000" cy="0"/>
          </a:xfrm>
          <a:prstGeom prst="line">
            <a:avLst/>
          </a:prstGeom>
          <a:noFill/>
          <a:ln w="19050">
            <a:solidFill>
              <a:schemeClr val="bg2"/>
            </a:solidFill>
            <a:round/>
            <a:headEnd/>
            <a:tailEnd/>
          </a:ln>
        </p:spPr>
        <p:txBody>
          <a:bodyPr/>
          <a:lstStyle/>
          <a:p>
            <a:pPr>
              <a:defRPr/>
            </a:pPr>
            <a:endParaRPr lang="en-US" dirty="0">
              <a:ea typeface="ヒラギノ角ゴ Pro W3" pitchFamily="48" charset="-128"/>
              <a:cs typeface="+mn-cs"/>
            </a:endParaRPr>
          </a:p>
        </p:txBody>
      </p:sp>
      <p:pic>
        <p:nvPicPr>
          <p:cNvPr id="2053" name="Picture 24" descr="C:\Documents and Settings\DMcGrath\Desktop\Work\Brand-Issues\BoardPresentationRevise\newband.jpg"/>
          <p:cNvPicPr>
            <a:picLocks noChangeAspect="1" noChangeArrowheads="1"/>
          </p:cNvPicPr>
          <p:nvPr/>
        </p:nvPicPr>
        <p:blipFill>
          <a:blip r:embed="rId13" cstate="print"/>
          <a:srcRect/>
          <a:stretch>
            <a:fillRect/>
          </a:stretch>
        </p:blipFill>
        <p:spPr bwMode="auto">
          <a:xfrm>
            <a:off x="0" y="6453188"/>
            <a:ext cx="9144000" cy="4048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Lst>
  <p:txStyles>
    <p:titleStyle>
      <a:lvl1pPr algn="l" rtl="0" eaLnBrk="0" fontAlgn="base" hangingPunct="0">
        <a:spcBef>
          <a:spcPct val="0"/>
        </a:spcBef>
        <a:spcAft>
          <a:spcPct val="0"/>
        </a:spcAft>
        <a:defRPr sz="2600" b="1" i="1">
          <a:solidFill>
            <a:schemeClr val="bg2"/>
          </a:solidFill>
          <a:latin typeface="+mj-lt"/>
          <a:ea typeface="+mj-ea"/>
          <a:cs typeface="+mj-cs"/>
        </a:defRPr>
      </a:lvl1pPr>
      <a:lvl2pPr algn="l" rtl="0" eaLnBrk="0" fontAlgn="base" hangingPunct="0">
        <a:spcBef>
          <a:spcPct val="0"/>
        </a:spcBef>
        <a:spcAft>
          <a:spcPct val="0"/>
        </a:spcAft>
        <a:defRPr sz="2600" b="1" i="1">
          <a:solidFill>
            <a:schemeClr val="bg2"/>
          </a:solidFill>
          <a:latin typeface="Arial" charset="0"/>
        </a:defRPr>
      </a:lvl2pPr>
      <a:lvl3pPr algn="l" rtl="0" eaLnBrk="0" fontAlgn="base" hangingPunct="0">
        <a:spcBef>
          <a:spcPct val="0"/>
        </a:spcBef>
        <a:spcAft>
          <a:spcPct val="0"/>
        </a:spcAft>
        <a:defRPr sz="2600" b="1" i="1">
          <a:solidFill>
            <a:schemeClr val="bg2"/>
          </a:solidFill>
          <a:latin typeface="Arial" charset="0"/>
        </a:defRPr>
      </a:lvl3pPr>
      <a:lvl4pPr algn="l" rtl="0" eaLnBrk="0" fontAlgn="base" hangingPunct="0">
        <a:spcBef>
          <a:spcPct val="0"/>
        </a:spcBef>
        <a:spcAft>
          <a:spcPct val="0"/>
        </a:spcAft>
        <a:defRPr sz="2600" b="1" i="1">
          <a:solidFill>
            <a:schemeClr val="bg2"/>
          </a:solidFill>
          <a:latin typeface="Arial" charset="0"/>
        </a:defRPr>
      </a:lvl4pPr>
      <a:lvl5pPr algn="l" rtl="0" eaLnBrk="0" fontAlgn="base" hangingPunct="0">
        <a:spcBef>
          <a:spcPct val="0"/>
        </a:spcBef>
        <a:spcAft>
          <a:spcPct val="0"/>
        </a:spcAft>
        <a:defRPr sz="2600" b="1" i="1">
          <a:solidFill>
            <a:schemeClr val="bg2"/>
          </a:solidFill>
          <a:latin typeface="Arial" charset="0"/>
        </a:defRPr>
      </a:lvl5pPr>
      <a:lvl6pPr marL="457200" algn="l" rtl="0" eaLnBrk="0" fontAlgn="base" hangingPunct="0">
        <a:spcBef>
          <a:spcPct val="0"/>
        </a:spcBef>
        <a:spcAft>
          <a:spcPct val="0"/>
        </a:spcAft>
        <a:defRPr sz="2600" b="1" i="1">
          <a:solidFill>
            <a:schemeClr val="bg2"/>
          </a:solidFill>
          <a:latin typeface="Arial" charset="0"/>
        </a:defRPr>
      </a:lvl6pPr>
      <a:lvl7pPr marL="914400" algn="l" rtl="0" eaLnBrk="0" fontAlgn="base" hangingPunct="0">
        <a:spcBef>
          <a:spcPct val="0"/>
        </a:spcBef>
        <a:spcAft>
          <a:spcPct val="0"/>
        </a:spcAft>
        <a:defRPr sz="2600" b="1" i="1">
          <a:solidFill>
            <a:schemeClr val="bg2"/>
          </a:solidFill>
          <a:latin typeface="Arial" charset="0"/>
        </a:defRPr>
      </a:lvl7pPr>
      <a:lvl8pPr marL="1371600" algn="l" rtl="0" eaLnBrk="0" fontAlgn="base" hangingPunct="0">
        <a:spcBef>
          <a:spcPct val="0"/>
        </a:spcBef>
        <a:spcAft>
          <a:spcPct val="0"/>
        </a:spcAft>
        <a:defRPr sz="2600" b="1" i="1">
          <a:solidFill>
            <a:schemeClr val="bg2"/>
          </a:solidFill>
          <a:latin typeface="Arial" charset="0"/>
        </a:defRPr>
      </a:lvl8pPr>
      <a:lvl9pPr marL="1828800" algn="l" rtl="0" eaLnBrk="0" fontAlgn="base" hangingPunct="0">
        <a:spcBef>
          <a:spcPct val="0"/>
        </a:spcBef>
        <a:spcAft>
          <a:spcPct val="0"/>
        </a:spcAft>
        <a:defRPr sz="2600" b="1" i="1">
          <a:solidFill>
            <a:schemeClr val="bg2"/>
          </a:solidFill>
          <a:latin typeface="Arial" charset="0"/>
        </a:defRPr>
      </a:lvl9pPr>
    </p:titleStyle>
    <p:bodyStyle>
      <a:lvl1pPr marL="342900" indent="-342900" algn="l" rtl="0" eaLnBrk="0" fontAlgn="base" hangingPunct="0">
        <a:spcBef>
          <a:spcPct val="75000"/>
        </a:spcBef>
        <a:spcAft>
          <a:spcPct val="0"/>
        </a:spcAft>
        <a:buChar char="•"/>
        <a:defRPr sz="2300">
          <a:solidFill>
            <a:schemeClr val="bg1"/>
          </a:solidFill>
          <a:latin typeface="+mn-lt"/>
          <a:ea typeface="+mn-ea"/>
          <a:cs typeface="+mn-cs"/>
        </a:defRPr>
      </a:lvl1pPr>
      <a:lvl2pPr marL="344488" indent="-230188" algn="l" rtl="0" eaLnBrk="0" fontAlgn="base" hangingPunct="0">
        <a:spcBef>
          <a:spcPct val="20000"/>
        </a:spcBef>
        <a:spcAft>
          <a:spcPct val="0"/>
        </a:spcAft>
        <a:buChar char="•"/>
        <a:defRPr sz="2200">
          <a:solidFill>
            <a:schemeClr val="bg1"/>
          </a:solidFill>
          <a:latin typeface="+mn-lt"/>
        </a:defRPr>
      </a:lvl2pPr>
      <a:lvl3pPr marL="687388" indent="-228600" algn="l" rtl="0" eaLnBrk="0" fontAlgn="base" hangingPunct="0">
        <a:spcBef>
          <a:spcPct val="20000"/>
        </a:spcBef>
        <a:spcAft>
          <a:spcPct val="0"/>
        </a:spcAft>
        <a:buChar char="•"/>
        <a:defRPr sz="2400">
          <a:solidFill>
            <a:schemeClr val="bg1"/>
          </a:solidFill>
          <a:latin typeface="+mn-lt"/>
        </a:defRPr>
      </a:lvl3pPr>
      <a:lvl4pPr marL="1031875" indent="-230188" algn="l" rtl="0" eaLnBrk="0" fontAlgn="base" hangingPunct="0">
        <a:spcBef>
          <a:spcPct val="20000"/>
        </a:spcBef>
        <a:spcAft>
          <a:spcPct val="0"/>
        </a:spcAft>
        <a:buChar char="–"/>
        <a:defRPr sz="1600">
          <a:solidFill>
            <a:schemeClr val="bg1"/>
          </a:solidFill>
          <a:latin typeface="+mn-lt"/>
        </a:defRPr>
      </a:lvl4pPr>
      <a:lvl5pPr marL="1374775" indent="-228600" algn="l" rtl="0" eaLnBrk="0" fontAlgn="base" hangingPunct="0">
        <a:spcBef>
          <a:spcPct val="20000"/>
        </a:spcBef>
        <a:spcAft>
          <a:spcPct val="0"/>
        </a:spcAft>
        <a:buChar char="»"/>
        <a:defRPr sz="1600">
          <a:solidFill>
            <a:schemeClr val="bg1"/>
          </a:solidFill>
          <a:latin typeface="+mn-lt"/>
        </a:defRPr>
      </a:lvl5pPr>
      <a:lvl6pPr marL="1831975" indent="-228600" algn="l" rtl="0" eaLnBrk="0" fontAlgn="base" hangingPunct="0">
        <a:spcBef>
          <a:spcPct val="20000"/>
        </a:spcBef>
        <a:spcAft>
          <a:spcPct val="0"/>
        </a:spcAft>
        <a:buChar char="»"/>
        <a:defRPr sz="1600">
          <a:solidFill>
            <a:schemeClr val="bg1"/>
          </a:solidFill>
          <a:latin typeface="+mn-lt"/>
        </a:defRPr>
      </a:lvl6pPr>
      <a:lvl7pPr marL="2289175" indent="-228600" algn="l" rtl="0" eaLnBrk="0" fontAlgn="base" hangingPunct="0">
        <a:spcBef>
          <a:spcPct val="20000"/>
        </a:spcBef>
        <a:spcAft>
          <a:spcPct val="0"/>
        </a:spcAft>
        <a:buChar char="»"/>
        <a:defRPr sz="1600">
          <a:solidFill>
            <a:schemeClr val="bg1"/>
          </a:solidFill>
          <a:latin typeface="+mn-lt"/>
        </a:defRPr>
      </a:lvl7pPr>
      <a:lvl8pPr marL="2746375" indent="-228600" algn="l" rtl="0" eaLnBrk="0" fontAlgn="base" hangingPunct="0">
        <a:spcBef>
          <a:spcPct val="20000"/>
        </a:spcBef>
        <a:spcAft>
          <a:spcPct val="0"/>
        </a:spcAft>
        <a:buChar char="»"/>
        <a:defRPr sz="1600">
          <a:solidFill>
            <a:schemeClr val="bg1"/>
          </a:solidFill>
          <a:latin typeface="+mn-lt"/>
        </a:defRPr>
      </a:lvl8pPr>
      <a:lvl9pPr marL="3203575" indent="-228600" algn="l" rtl="0" eaLnBrk="0" fontAlgn="base" hangingPunct="0">
        <a:spcBef>
          <a:spcPct val="20000"/>
        </a:spcBef>
        <a:spcAft>
          <a:spcPct val="0"/>
        </a:spcAft>
        <a:buChar char="»"/>
        <a:defRPr sz="16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bwMode="auto">
          <a:xfrm>
            <a:off x="684213" y="1214438"/>
            <a:ext cx="8231187" cy="5338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400">
                <a:solidFill>
                  <a:srgbClr val="12508A"/>
                </a:solidFill>
                <a:latin typeface="Arial" charset="0"/>
                <a:ea typeface="ヒラギノ角ゴ Pro W3" pitchFamily="112" charset="-128"/>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hangingPunct="0">
              <a:defRPr sz="1400">
                <a:solidFill>
                  <a:srgbClr val="12508A"/>
                </a:solidFill>
                <a:latin typeface="Arial" charset="0"/>
                <a:ea typeface="ヒラギノ角ゴ Pro W3" pitchFamily="112" charset="-128"/>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400">
                <a:solidFill>
                  <a:srgbClr val="12508A"/>
                </a:solidFill>
                <a:latin typeface="Arial" charset="0"/>
                <a:ea typeface="ヒラギノ角ゴ Pro W3" pitchFamily="112" charset="-128"/>
                <a:cs typeface="+mn-cs"/>
              </a:defRPr>
            </a:lvl1pPr>
          </a:lstStyle>
          <a:p>
            <a:pPr>
              <a:defRPr/>
            </a:pPr>
            <a:fld id="{F2D911F5-82DE-4B03-A987-FB4BE3E15873}" type="slidenum">
              <a:rPr lang="en-US"/>
              <a:pPr>
                <a:defRPr/>
              </a:pPr>
              <a:t>‹#›</a:t>
            </a:fld>
            <a:endParaRPr lang="en-US" dirty="0"/>
          </a:p>
        </p:txBody>
      </p:sp>
      <p:pic>
        <p:nvPicPr>
          <p:cNvPr id="3078" name="Picture 9"/>
          <p:cNvPicPr>
            <a:picLocks noChangeArrowheads="1"/>
          </p:cNvPicPr>
          <p:nvPr userDrawn="1"/>
        </p:nvPicPr>
        <p:blipFill>
          <a:blip r:embed="rId13" cstate="print"/>
          <a:srcRect/>
          <a:stretch>
            <a:fillRect/>
          </a:stretch>
        </p:blipFill>
        <p:spPr bwMode="auto">
          <a:xfrm>
            <a:off x="-12700" y="-15875"/>
            <a:ext cx="9209088" cy="6883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865" r:id="rId1"/>
    <p:sldLayoutId id="2147484866" r:id="rId2"/>
    <p:sldLayoutId id="2147484867" r:id="rId3"/>
    <p:sldLayoutId id="2147484868" r:id="rId4"/>
    <p:sldLayoutId id="2147484869" r:id="rId5"/>
    <p:sldLayoutId id="2147484870" r:id="rId6"/>
    <p:sldLayoutId id="2147484871" r:id="rId7"/>
    <p:sldLayoutId id="2147484872" r:id="rId8"/>
    <p:sldLayoutId id="2147484873" r:id="rId9"/>
    <p:sldLayoutId id="2147484874" r:id="rId10"/>
    <p:sldLayoutId id="21474848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pitchFamily="112" charset="-128"/>
        </a:defRPr>
      </a:lvl2pPr>
      <a:lvl3pPr algn="ctr" rtl="0" eaLnBrk="0" fontAlgn="base" hangingPunct="0">
        <a:spcBef>
          <a:spcPct val="0"/>
        </a:spcBef>
        <a:spcAft>
          <a:spcPct val="0"/>
        </a:spcAft>
        <a:defRPr sz="4400">
          <a:solidFill>
            <a:schemeClr val="tx2"/>
          </a:solidFill>
          <a:latin typeface="Arial" charset="0"/>
          <a:ea typeface="ヒラギノ角ゴ Pro W3" pitchFamily="112" charset="-128"/>
        </a:defRPr>
      </a:lvl3pPr>
      <a:lvl4pPr algn="ctr" rtl="0" eaLnBrk="0" fontAlgn="base" hangingPunct="0">
        <a:spcBef>
          <a:spcPct val="0"/>
        </a:spcBef>
        <a:spcAft>
          <a:spcPct val="0"/>
        </a:spcAft>
        <a:defRPr sz="4400">
          <a:solidFill>
            <a:schemeClr val="tx2"/>
          </a:solidFill>
          <a:latin typeface="Arial" charset="0"/>
          <a:ea typeface="ヒラギノ角ゴ Pro W3" pitchFamily="112" charset="-128"/>
        </a:defRPr>
      </a:lvl4pPr>
      <a:lvl5pPr algn="ctr" rtl="0" eaLnBrk="0" fontAlgn="base" hangingPunct="0">
        <a:spcBef>
          <a:spcPct val="0"/>
        </a:spcBef>
        <a:spcAft>
          <a:spcPct val="0"/>
        </a:spcAft>
        <a:defRPr sz="4400">
          <a:solidFill>
            <a:schemeClr val="tx2"/>
          </a:solidFill>
          <a:latin typeface="Arial" charset="0"/>
          <a:ea typeface="ヒラギノ角ゴ Pro W3" pitchFamily="112" charset="-128"/>
        </a:defRPr>
      </a:lvl5pPr>
      <a:lvl6pPr marL="457200" algn="ctr" rtl="0" fontAlgn="base">
        <a:spcBef>
          <a:spcPct val="0"/>
        </a:spcBef>
        <a:spcAft>
          <a:spcPct val="0"/>
        </a:spcAft>
        <a:defRPr sz="4400">
          <a:solidFill>
            <a:schemeClr val="tx2"/>
          </a:solidFill>
          <a:latin typeface="Arial" charset="0"/>
          <a:ea typeface="ヒラギノ角ゴ Pro W3" pitchFamily="112" charset="-128"/>
        </a:defRPr>
      </a:lvl6pPr>
      <a:lvl7pPr marL="914400" algn="ctr" rtl="0" fontAlgn="base">
        <a:spcBef>
          <a:spcPct val="0"/>
        </a:spcBef>
        <a:spcAft>
          <a:spcPct val="0"/>
        </a:spcAft>
        <a:defRPr sz="4400">
          <a:solidFill>
            <a:schemeClr val="tx2"/>
          </a:solidFill>
          <a:latin typeface="Arial" charset="0"/>
          <a:ea typeface="ヒラギノ角ゴ Pro W3" pitchFamily="112" charset="-128"/>
        </a:defRPr>
      </a:lvl7pPr>
      <a:lvl8pPr marL="1371600" algn="ctr" rtl="0" fontAlgn="base">
        <a:spcBef>
          <a:spcPct val="0"/>
        </a:spcBef>
        <a:spcAft>
          <a:spcPct val="0"/>
        </a:spcAft>
        <a:defRPr sz="4400">
          <a:solidFill>
            <a:schemeClr val="tx2"/>
          </a:solidFill>
          <a:latin typeface="Arial" charset="0"/>
          <a:ea typeface="ヒラギノ角ゴ Pro W3" pitchFamily="112" charset="-128"/>
        </a:defRPr>
      </a:lvl8pPr>
      <a:lvl9pPr marL="1828800" algn="ctr" rtl="0" fontAlgn="base">
        <a:spcBef>
          <a:spcPct val="0"/>
        </a:spcBef>
        <a:spcAft>
          <a:spcPct val="0"/>
        </a:spcAft>
        <a:defRPr sz="4400">
          <a:solidFill>
            <a:schemeClr val="tx2"/>
          </a:solidFill>
          <a:latin typeface="Arial" charset="0"/>
          <a:ea typeface="ヒラギノ角ゴ Pro W3" pitchFamily="112" charset="-128"/>
        </a:defRPr>
      </a:lvl9pPr>
    </p:titleStyle>
    <p:bodyStyle>
      <a:lvl1pPr marL="115888" indent="-115888" algn="l" rtl="0" eaLnBrk="0" fontAlgn="base" hangingPunct="0">
        <a:lnSpc>
          <a:spcPct val="90000"/>
        </a:lnSpc>
        <a:spcBef>
          <a:spcPct val="0"/>
        </a:spcBef>
        <a:spcAft>
          <a:spcPct val="40000"/>
        </a:spcAft>
        <a:buChar char="•"/>
        <a:defRPr sz="2400" b="1">
          <a:solidFill>
            <a:schemeClr val="tx1"/>
          </a:solidFill>
          <a:latin typeface="+mn-lt"/>
          <a:ea typeface="+mn-ea"/>
          <a:cs typeface="+mn-cs"/>
        </a:defRPr>
      </a:lvl1pPr>
      <a:lvl2pPr marL="396875" indent="-166688" algn="l" rtl="0" eaLnBrk="0" fontAlgn="base" hangingPunct="0">
        <a:lnSpc>
          <a:spcPct val="90000"/>
        </a:lnSpc>
        <a:spcBef>
          <a:spcPct val="0"/>
        </a:spcBef>
        <a:spcAft>
          <a:spcPct val="40000"/>
        </a:spcAft>
        <a:buClr>
          <a:schemeClr val="folHlink"/>
        </a:buClr>
        <a:buFont typeface="Wingdings" pitchFamily="2" charset="2"/>
        <a:buChar char="§"/>
        <a:defRPr sz="2000">
          <a:solidFill>
            <a:schemeClr val="tx1"/>
          </a:solidFill>
          <a:latin typeface="+mn-lt"/>
          <a:ea typeface="+mn-ea"/>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ヒラギノ角ゴ Pro W3" pitchFamily="48" charset="-128"/>
                <a:cs typeface="+mn-cs"/>
              </a:defRPr>
            </a:lvl1pPr>
          </a:lstStyle>
          <a:p>
            <a:pPr>
              <a:defRPr/>
            </a:pPr>
            <a:fld id="{0C690A35-B3CE-477E-A9F7-238556E020E8}" type="datetimeFigureOut">
              <a:rPr lang="en-US"/>
              <a:pPr>
                <a:defRPr/>
              </a:pPr>
              <a:t>4/28/2014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ヒラギノ角ゴ Pro W3" pitchFamily="48" charset="-128"/>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ヒラギノ角ゴ Pro W3" pitchFamily="48" charset="-128"/>
                <a:cs typeface="+mn-cs"/>
              </a:defRPr>
            </a:lvl1pPr>
          </a:lstStyle>
          <a:p>
            <a:pPr>
              <a:defRPr/>
            </a:pPr>
            <a:fld id="{F5AB77BB-FE92-41E4-B48F-10324A3B7F8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ヒラギノ角ゴ Pro W3" pitchFamily="48" charset="-128"/>
                <a:cs typeface="+mn-cs"/>
              </a:defRPr>
            </a:lvl1pPr>
          </a:lstStyle>
          <a:p>
            <a:pPr>
              <a:defRPr/>
            </a:pPr>
            <a:fld id="{762D05C4-DA2A-49BB-87C4-D973240F2975}" type="datetimeFigureOut">
              <a:rPr lang="en-US"/>
              <a:pPr>
                <a:defRPr/>
              </a:pPr>
              <a:t>4/28/2014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ヒラギノ角ゴ Pro W3" pitchFamily="48" charset="-128"/>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ヒラギノ角ゴ Pro W3" pitchFamily="48" charset="-128"/>
                <a:cs typeface="+mn-cs"/>
              </a:defRPr>
            </a:lvl1pPr>
          </a:lstStyle>
          <a:p>
            <a:pPr>
              <a:defRPr/>
            </a:pPr>
            <a:fld id="{814B26AD-539F-49C3-8665-ABB4AFDCA50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819" r:id="rId1"/>
    <p:sldLayoutId id="2147484820" r:id="rId2"/>
    <p:sldLayoutId id="2147484821" r:id="rId3"/>
    <p:sldLayoutId id="2147484822" r:id="rId4"/>
    <p:sldLayoutId id="2147484823" r:id="rId5"/>
    <p:sldLayoutId id="2147484824" r:id="rId6"/>
    <p:sldLayoutId id="2147484825" r:id="rId7"/>
    <p:sldLayoutId id="2147484826" r:id="rId8"/>
    <p:sldLayoutId id="2147484827" r:id="rId9"/>
    <p:sldLayoutId id="2147484828" r:id="rId10"/>
    <p:sldLayoutId id="214748482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ヒラギノ角ゴ Pro W3" pitchFamily="48" charset="-128"/>
                <a:cs typeface="+mn-cs"/>
              </a:defRPr>
            </a:lvl1pPr>
          </a:lstStyle>
          <a:p>
            <a:pPr>
              <a:defRPr/>
            </a:pPr>
            <a:fld id="{EE0A173B-F9A0-4A42-AFAC-104605677E98}" type="datetimeFigureOut">
              <a:rPr lang="en-US"/>
              <a:pPr>
                <a:defRPr/>
              </a:pPr>
              <a:t>4/28/2014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ヒラギノ角ゴ Pro W3" pitchFamily="48" charset="-128"/>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ヒラギノ角ゴ Pro W3" pitchFamily="48" charset="-128"/>
                <a:cs typeface="+mn-cs"/>
              </a:defRPr>
            </a:lvl1pPr>
          </a:lstStyle>
          <a:p>
            <a:pPr>
              <a:defRPr/>
            </a:pPr>
            <a:fld id="{7A86EFBC-590A-455C-81F6-D53A2F954D3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830" r:id="rId1"/>
    <p:sldLayoutId id="2147484831" r:id="rId2"/>
    <p:sldLayoutId id="2147484832" r:id="rId3"/>
    <p:sldLayoutId id="2147484833" r:id="rId4"/>
    <p:sldLayoutId id="2147484834" r:id="rId5"/>
    <p:sldLayoutId id="2147484835" r:id="rId6"/>
    <p:sldLayoutId id="2147484836" r:id="rId7"/>
    <p:sldLayoutId id="2147484837" r:id="rId8"/>
    <p:sldLayoutId id="2147484838" r:id="rId9"/>
    <p:sldLayoutId id="2147484839" r:id="rId10"/>
    <p:sldLayoutId id="21474848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ヒラギノ角ゴ Pro W3" pitchFamily="48" charset="-128"/>
                <a:cs typeface="+mn-cs"/>
              </a:defRPr>
            </a:lvl1pPr>
          </a:lstStyle>
          <a:p>
            <a:pPr>
              <a:defRPr/>
            </a:pPr>
            <a:fld id="{B181DED1-190C-42C6-99E3-03380165C370}" type="datetimeFigureOut">
              <a:rPr lang="en-US"/>
              <a:pPr>
                <a:defRPr/>
              </a:pPr>
              <a:t>4/28/2014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ヒラギノ角ゴ Pro W3" pitchFamily="48" charset="-128"/>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ヒラギノ角ゴ Pro W3" pitchFamily="48" charset="-128"/>
                <a:cs typeface="+mn-cs"/>
              </a:defRPr>
            </a:lvl1pPr>
          </a:lstStyle>
          <a:p>
            <a:pPr>
              <a:defRPr/>
            </a:pPr>
            <a:fld id="{34041CC1-74ED-4819-884D-CE6FE235519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5" r:id="rId5"/>
    <p:sldLayoutId id="2147484846" r:id="rId6"/>
    <p:sldLayoutId id="2147484847" r:id="rId7"/>
    <p:sldLayoutId id="2147484848" r:id="rId8"/>
    <p:sldLayoutId id="2147484849" r:id="rId9"/>
    <p:sldLayoutId id="2147484850" r:id="rId10"/>
    <p:sldLayoutId id="21474848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ヒラギノ角ゴ Pro W3" pitchFamily="48" charset="-128"/>
                <a:cs typeface="+mn-cs"/>
              </a:defRPr>
            </a:lvl1pPr>
          </a:lstStyle>
          <a:p>
            <a:pPr>
              <a:defRPr/>
            </a:pPr>
            <a:fld id="{1FD431D1-EEF0-4E75-9A06-0C5C3C453906}" type="datetimeFigureOut">
              <a:rPr lang="en-US"/>
              <a:pPr>
                <a:defRPr/>
              </a:pPr>
              <a:t>4/28/2014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ヒラギノ角ゴ Pro W3" pitchFamily="48" charset="-128"/>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ヒラギノ角ゴ Pro W3" pitchFamily="48" charset="-128"/>
                <a:cs typeface="+mn-cs"/>
              </a:defRPr>
            </a:lvl1pPr>
          </a:lstStyle>
          <a:p>
            <a:pPr>
              <a:defRPr/>
            </a:pPr>
            <a:fld id="{B107F51A-D58F-403A-999D-EFF85110F29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 id="214748486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bwMode="auto">
          <a:xfrm>
            <a:off x="684213" y="1214438"/>
            <a:ext cx="8231187" cy="5338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400">
                <a:solidFill>
                  <a:srgbClr val="12508A"/>
                </a:solidFill>
                <a:latin typeface="Arial" charset="0"/>
                <a:ea typeface="ヒラギノ角ゴ Pro W3" pitchFamily="48" charset="-128"/>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hangingPunct="0">
              <a:defRPr sz="1400">
                <a:solidFill>
                  <a:srgbClr val="12508A"/>
                </a:solidFill>
                <a:latin typeface="Arial" charset="0"/>
                <a:ea typeface="ヒラギノ角ゴ Pro W3" pitchFamily="48" charset="-128"/>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400">
                <a:solidFill>
                  <a:srgbClr val="12508A"/>
                </a:solidFill>
                <a:latin typeface="Arial" charset="0"/>
                <a:ea typeface="ヒラギノ角ゴ Pro W3" pitchFamily="48" charset="-128"/>
                <a:cs typeface="+mn-cs"/>
              </a:defRPr>
            </a:lvl1pPr>
          </a:lstStyle>
          <a:p>
            <a:pPr>
              <a:defRPr/>
            </a:pPr>
            <a:fld id="{029910EC-427E-41E3-9394-49413B7F5C3B}" type="slidenum">
              <a:rPr lang="en-US"/>
              <a:pPr>
                <a:defRPr/>
              </a:pPr>
              <a:t>‹#›</a:t>
            </a:fld>
            <a:endParaRPr lang="en-US" dirty="0"/>
          </a:p>
        </p:txBody>
      </p:sp>
      <p:pic>
        <p:nvPicPr>
          <p:cNvPr id="9222" name="Picture 9" descr="BM1:CLIENTS I-P:LJS:Port Authority:Port Commerce:PA Port of NY and NJ PowerPoint:Background Images:Background Images Team:Body Header and Footer.png"/>
          <p:cNvPicPr>
            <a:picLocks noChangeArrowheads="1"/>
          </p:cNvPicPr>
          <p:nvPr userDrawn="1"/>
        </p:nvPicPr>
        <p:blipFill>
          <a:blip r:embed="rId14" r:link="rId15" cstate="print"/>
          <a:srcRect/>
          <a:stretch>
            <a:fillRect/>
          </a:stretch>
        </p:blipFill>
        <p:spPr bwMode="auto">
          <a:xfrm>
            <a:off x="-12700" y="-15875"/>
            <a:ext cx="9209088" cy="6883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877" r:id="rId1"/>
    <p:sldLayoutId id="2147484878" r:id="rId2"/>
    <p:sldLayoutId id="2147484879" r:id="rId3"/>
    <p:sldLayoutId id="2147484880" r:id="rId4"/>
    <p:sldLayoutId id="2147484881" r:id="rId5"/>
    <p:sldLayoutId id="2147484882" r:id="rId6"/>
    <p:sldLayoutId id="2147484883" r:id="rId7"/>
    <p:sldLayoutId id="2147484884" r:id="rId8"/>
    <p:sldLayoutId id="2147484885" r:id="rId9"/>
    <p:sldLayoutId id="2147484886" r:id="rId10"/>
    <p:sldLayoutId id="2147484887" r:id="rId11"/>
    <p:sldLayoutId id="2147484888" r:id="rId12"/>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Arial" charset="0"/>
          <a:ea typeface="ヒラギノ角ゴ Pro W3" pitchFamily="48" charset="-128"/>
          <a:cs typeface="ヒラギノ角ゴ Pro W3"/>
        </a:defRPr>
      </a:lvl2pPr>
      <a:lvl3pPr algn="ctr" rtl="0" eaLnBrk="0" fontAlgn="base" hangingPunct="0">
        <a:spcBef>
          <a:spcPct val="0"/>
        </a:spcBef>
        <a:spcAft>
          <a:spcPct val="0"/>
        </a:spcAft>
        <a:defRPr sz="4400">
          <a:solidFill>
            <a:schemeClr val="tx2"/>
          </a:solidFill>
          <a:latin typeface="Arial" charset="0"/>
          <a:ea typeface="ヒラギノ角ゴ Pro W3" pitchFamily="48" charset="-128"/>
          <a:cs typeface="ヒラギノ角ゴ Pro W3"/>
        </a:defRPr>
      </a:lvl3pPr>
      <a:lvl4pPr algn="ctr" rtl="0" eaLnBrk="0" fontAlgn="base" hangingPunct="0">
        <a:spcBef>
          <a:spcPct val="0"/>
        </a:spcBef>
        <a:spcAft>
          <a:spcPct val="0"/>
        </a:spcAft>
        <a:defRPr sz="4400">
          <a:solidFill>
            <a:schemeClr val="tx2"/>
          </a:solidFill>
          <a:latin typeface="Arial" charset="0"/>
          <a:ea typeface="ヒラギノ角ゴ Pro W3" pitchFamily="48" charset="-128"/>
          <a:cs typeface="ヒラギノ角ゴ Pro W3"/>
        </a:defRPr>
      </a:lvl4pPr>
      <a:lvl5pPr algn="ctr" rtl="0" eaLnBrk="0" fontAlgn="base" hangingPunct="0">
        <a:spcBef>
          <a:spcPct val="0"/>
        </a:spcBef>
        <a:spcAft>
          <a:spcPct val="0"/>
        </a:spcAft>
        <a:defRPr sz="4400">
          <a:solidFill>
            <a:schemeClr val="tx2"/>
          </a:solidFill>
          <a:latin typeface="Arial" charset="0"/>
          <a:ea typeface="ヒラギノ角ゴ Pro W3" pitchFamily="48" charset="-128"/>
          <a:cs typeface="ヒラギノ角ゴ Pro W3"/>
        </a:defRPr>
      </a:lvl5pPr>
      <a:lvl6pPr marL="457200" algn="ctr" rtl="0" fontAlgn="base">
        <a:spcBef>
          <a:spcPct val="0"/>
        </a:spcBef>
        <a:spcAft>
          <a:spcPct val="0"/>
        </a:spcAft>
        <a:defRPr sz="4400">
          <a:solidFill>
            <a:schemeClr val="tx2"/>
          </a:solidFill>
          <a:latin typeface="Arial" charset="0"/>
          <a:ea typeface="ヒラギノ角ゴ Pro W3" pitchFamily="48" charset="-128"/>
        </a:defRPr>
      </a:lvl6pPr>
      <a:lvl7pPr marL="914400" algn="ctr" rtl="0" fontAlgn="base">
        <a:spcBef>
          <a:spcPct val="0"/>
        </a:spcBef>
        <a:spcAft>
          <a:spcPct val="0"/>
        </a:spcAft>
        <a:defRPr sz="4400">
          <a:solidFill>
            <a:schemeClr val="tx2"/>
          </a:solidFill>
          <a:latin typeface="Arial" charset="0"/>
          <a:ea typeface="ヒラギノ角ゴ Pro W3" pitchFamily="48" charset="-128"/>
        </a:defRPr>
      </a:lvl7pPr>
      <a:lvl8pPr marL="1371600" algn="ctr" rtl="0" fontAlgn="base">
        <a:spcBef>
          <a:spcPct val="0"/>
        </a:spcBef>
        <a:spcAft>
          <a:spcPct val="0"/>
        </a:spcAft>
        <a:defRPr sz="4400">
          <a:solidFill>
            <a:schemeClr val="tx2"/>
          </a:solidFill>
          <a:latin typeface="Arial" charset="0"/>
          <a:ea typeface="ヒラギノ角ゴ Pro W3" pitchFamily="48" charset="-128"/>
        </a:defRPr>
      </a:lvl8pPr>
      <a:lvl9pPr marL="1828800" algn="ctr" rtl="0" fontAlgn="base">
        <a:spcBef>
          <a:spcPct val="0"/>
        </a:spcBef>
        <a:spcAft>
          <a:spcPct val="0"/>
        </a:spcAft>
        <a:defRPr sz="4400">
          <a:solidFill>
            <a:schemeClr val="tx2"/>
          </a:solidFill>
          <a:latin typeface="Arial" charset="0"/>
          <a:ea typeface="ヒラギノ角ゴ Pro W3" pitchFamily="48" charset="-128"/>
        </a:defRPr>
      </a:lvl9pPr>
    </p:titleStyle>
    <p:bodyStyle>
      <a:lvl1pPr marL="115888" indent="-115888" algn="l" rtl="0" eaLnBrk="0" fontAlgn="base" hangingPunct="0">
        <a:lnSpc>
          <a:spcPct val="90000"/>
        </a:lnSpc>
        <a:spcBef>
          <a:spcPct val="0"/>
        </a:spcBef>
        <a:spcAft>
          <a:spcPct val="40000"/>
        </a:spcAft>
        <a:buChar char="•"/>
        <a:defRPr sz="2400" b="1">
          <a:solidFill>
            <a:schemeClr val="tx1"/>
          </a:solidFill>
          <a:latin typeface="+mn-lt"/>
          <a:ea typeface="+mn-ea"/>
          <a:cs typeface="ヒラギノ角ゴ Pro W3"/>
        </a:defRPr>
      </a:lvl1pPr>
      <a:lvl2pPr marL="396875" indent="-166688" algn="l" rtl="0" eaLnBrk="0" fontAlgn="base" hangingPunct="0">
        <a:lnSpc>
          <a:spcPct val="90000"/>
        </a:lnSpc>
        <a:spcBef>
          <a:spcPct val="0"/>
        </a:spcBef>
        <a:spcAft>
          <a:spcPct val="40000"/>
        </a:spcAft>
        <a:buClr>
          <a:schemeClr val="folHlink"/>
        </a:buClr>
        <a:buFont typeface="Wingdings" pitchFamily="2" charset="2"/>
        <a:buChar char="§"/>
        <a:defRPr sz="20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ヒラギノ角ゴ Pro W3"/>
        </a:defRPr>
      </a:lvl5pPr>
      <a:lvl6pPr marL="2514600" indent="-228600" algn="l" rtl="0" fontAlgn="base">
        <a:spcBef>
          <a:spcPct val="20000"/>
        </a:spcBef>
        <a:spcAft>
          <a:spcPct val="0"/>
        </a:spcAft>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2"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http://www.tmgstudio.net/mockup/panynj/2k70938_openbusiness/images/libertystatue.jpg" TargetMode="External"/><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5181600"/>
            <a:ext cx="8839200" cy="1066800"/>
          </a:xfrm>
        </p:spPr>
        <p:txBody>
          <a:bodyPr>
            <a:normAutofit fontScale="92500"/>
          </a:bodyPr>
          <a:lstStyle/>
          <a:p>
            <a:pPr algn="l"/>
            <a:r>
              <a:rPr lang="en-US" dirty="0" smtClean="0"/>
              <a:t>April 22, 2014</a:t>
            </a:r>
          </a:p>
          <a:p>
            <a:pPr algn="l"/>
            <a:r>
              <a:rPr lang="en-US" dirty="0" smtClean="0"/>
              <a:t>Dennis Lombardi, Deputy Director, Port Commerce Department </a:t>
            </a:r>
          </a:p>
          <a:p>
            <a:pPr algn="l"/>
            <a:endParaRPr lang="en-US" dirty="0"/>
          </a:p>
        </p:txBody>
      </p:sp>
      <p:sp>
        <p:nvSpPr>
          <p:cNvPr id="4" name="Title 3"/>
          <p:cNvSpPr>
            <a:spLocks noGrp="1"/>
          </p:cNvSpPr>
          <p:nvPr>
            <p:ph type="ctrTitle"/>
          </p:nvPr>
        </p:nvSpPr>
        <p:spPr>
          <a:xfrm>
            <a:off x="0" y="2286000"/>
            <a:ext cx="8915400" cy="914400"/>
          </a:xfrm>
        </p:spPr>
        <p:txBody>
          <a:bodyPr/>
          <a:lstStyle/>
          <a:p>
            <a:pPr>
              <a:lnSpc>
                <a:spcPct val="150000"/>
              </a:lnSpc>
            </a:pPr>
            <a:r>
              <a:rPr lang="en-US" sz="3200" dirty="0" smtClean="0"/>
              <a:t>Port of NY &amp; NJ Sandy 2012 </a:t>
            </a:r>
            <a:br>
              <a:rPr lang="en-US" sz="3200" dirty="0" smtClean="0"/>
            </a:br>
            <a:r>
              <a:rPr lang="en-US" sz="3200" dirty="0" smtClean="0"/>
              <a:t> </a:t>
            </a:r>
            <a:br>
              <a:rPr lang="en-US" sz="3200" dirty="0" smtClean="0"/>
            </a:br>
            <a:r>
              <a:rPr lang="en-US" sz="3200" dirty="0" smtClean="0"/>
              <a:t/>
            </a:r>
            <a:br>
              <a:rPr lang="en-US" sz="3200" dirty="0" smtClean="0"/>
            </a:br>
            <a:endParaRPr lang="en-US" sz="3200" dirty="0"/>
          </a:p>
        </p:txBody>
      </p:sp>
      <p:sp>
        <p:nvSpPr>
          <p:cNvPr id="5" name="TextBox 4"/>
          <p:cNvSpPr txBox="1"/>
          <p:nvPr/>
        </p:nvSpPr>
        <p:spPr>
          <a:xfrm>
            <a:off x="457200" y="914400"/>
            <a:ext cx="8153400" cy="707886"/>
          </a:xfrm>
          <a:prstGeom prst="rect">
            <a:avLst/>
          </a:prstGeom>
          <a:noFill/>
        </p:spPr>
        <p:txBody>
          <a:bodyPr wrap="square" rtlCol="0">
            <a:spAutoFit/>
          </a:bodyPr>
          <a:lstStyle/>
          <a:p>
            <a:r>
              <a:rPr lang="en-US" sz="4000" dirty="0" smtClean="0">
                <a:solidFill>
                  <a:schemeClr val="bg1"/>
                </a:solidFill>
                <a:latin typeface="Arial Narrow" pitchFamily="34" charset="0"/>
              </a:rPr>
              <a:t>Small Sea Changes: Big Coastal Impacts</a:t>
            </a:r>
            <a:r>
              <a:rPr lang="en-US" sz="4000" dirty="0" smtClean="0">
                <a:solidFill>
                  <a:schemeClr val="bg1"/>
                </a:solidFill>
              </a:rPr>
              <a:t> </a:t>
            </a:r>
            <a:endParaRPr lang="en-US" sz="4000" dirty="0">
              <a:solidFill>
                <a:schemeClr val="bg1"/>
              </a:solidFill>
            </a:endParaRPr>
          </a:p>
        </p:txBody>
      </p:sp>
    </p:spTree>
    <p:extLst>
      <p:ext uri="{BB962C8B-B14F-4D97-AF65-F5344CB8AC3E}">
        <p14:creationId xmlns:p14="http://schemas.microsoft.com/office/powerpoint/2010/main" val="23476848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38200"/>
            <a:ext cx="8229600" cy="762000"/>
          </a:xfrm>
        </p:spPr>
        <p:txBody>
          <a:bodyPr/>
          <a:lstStyle/>
          <a:p>
            <a:r>
              <a:rPr lang="en-US" dirty="0" smtClean="0"/>
              <a:t>Crane Wheel Motor Housings</a:t>
            </a:r>
            <a:endParaRPr lang="en-US" dirty="0"/>
          </a:p>
        </p:txBody>
      </p:sp>
      <p:pic>
        <p:nvPicPr>
          <p:cNvPr id="4" name="Picture 2" descr="G:\THANNAN\Hurricane Sandy Aerial Photos\NAPA Briefing\NYCT Crane 4 Clean out of Motors.jpg"/>
          <p:cNvPicPr>
            <a:picLocks noGrp="1" noChangeAspect="1" noChangeArrowheads="1"/>
          </p:cNvPicPr>
          <p:nvPr>
            <p:ph idx="1"/>
          </p:nvPr>
        </p:nvPicPr>
        <p:blipFill>
          <a:blip r:embed="rId3" cstate="print"/>
          <a:srcRect/>
          <a:stretch>
            <a:fillRect/>
          </a:stretch>
        </p:blipFill>
        <p:spPr bwMode="auto">
          <a:xfrm>
            <a:off x="1240632" y="1828800"/>
            <a:ext cx="7118349" cy="41148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smtClean="0"/>
              <a:t>Typical Fence Line Damage</a:t>
            </a:r>
            <a:br>
              <a:rPr lang="en-US" dirty="0" smtClean="0"/>
            </a:br>
            <a:endParaRPr lang="en-US" dirty="0"/>
          </a:p>
        </p:txBody>
      </p:sp>
      <p:pic>
        <p:nvPicPr>
          <p:cNvPr id="4" name="Picture 2" descr="G:\THANNAN\Hurricane Sandy Aerial Photos\NAPA Briefing\NorthPN-Survey10-31-12 091.jpg"/>
          <p:cNvPicPr>
            <a:picLocks noGrp="1" noChangeAspect="1" noChangeArrowheads="1"/>
          </p:cNvPicPr>
          <p:nvPr>
            <p:ph idx="1"/>
          </p:nvPr>
        </p:nvPicPr>
        <p:blipFill>
          <a:blip r:embed="rId3" cstate="print"/>
          <a:srcRect/>
          <a:stretch>
            <a:fillRect/>
          </a:stretch>
        </p:blipFill>
        <p:spPr bwMode="auto">
          <a:xfrm>
            <a:off x="533400" y="1765039"/>
            <a:ext cx="7772400" cy="4409677"/>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325562"/>
          </a:xfrm>
        </p:spPr>
        <p:txBody>
          <a:bodyPr/>
          <a:lstStyle/>
          <a:p>
            <a:r>
              <a:rPr lang="en-US" sz="3600" dirty="0" smtClean="0"/>
              <a:t>Red Hook Barge “New York” </a:t>
            </a:r>
            <a:br>
              <a:rPr lang="en-US" sz="3600" dirty="0" smtClean="0"/>
            </a:br>
            <a:r>
              <a:rPr lang="en-US" sz="3600" dirty="0" smtClean="0"/>
              <a:t>Sitting on Berth 6</a:t>
            </a:r>
            <a:endParaRPr lang="en-US" sz="3600" dirty="0"/>
          </a:p>
        </p:txBody>
      </p:sp>
      <p:pic>
        <p:nvPicPr>
          <p:cNvPr id="4" name="Content Placeholder 3"/>
          <p:cNvPicPr>
            <a:picLocks noGrp="1"/>
          </p:cNvPicPr>
          <p:nvPr>
            <p:ph idx="1"/>
          </p:nvPr>
        </p:nvPicPr>
        <p:blipFill>
          <a:blip r:embed="rId3" cstate="print"/>
          <a:srcRect/>
          <a:stretch>
            <a:fillRect/>
          </a:stretch>
        </p:blipFill>
        <p:spPr bwMode="auto">
          <a:xfrm>
            <a:off x="914400" y="2133600"/>
            <a:ext cx="76200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9144000" cy="1143000"/>
          </a:xfrm>
        </p:spPr>
        <p:txBody>
          <a:bodyPr/>
          <a:lstStyle/>
          <a:p>
            <a:r>
              <a:rPr lang="en-US" dirty="0" smtClean="0"/>
              <a:t>Fence / Rail Damage</a:t>
            </a:r>
            <a:br>
              <a:rPr lang="en-US" dirty="0" smtClean="0"/>
            </a:br>
            <a:r>
              <a:rPr lang="en-US" dirty="0" smtClean="0"/>
              <a:t>Port Newark</a:t>
            </a:r>
            <a:br>
              <a:rPr lang="en-US" dirty="0" smtClean="0"/>
            </a:br>
            <a:endParaRPr lang="en-US" dirty="0"/>
          </a:p>
        </p:txBody>
      </p:sp>
      <p:pic>
        <p:nvPicPr>
          <p:cNvPr id="4" name="Picture 2" descr="G:\THANNAN\Hurricane Sandy Aerial Photos\NAPA Briefing\NorthPN-Survey10-31-12 025.jpg"/>
          <p:cNvPicPr>
            <a:picLocks noGrp="1" noChangeAspect="1" noChangeArrowheads="1"/>
          </p:cNvPicPr>
          <p:nvPr>
            <p:ph idx="1"/>
          </p:nvPr>
        </p:nvPicPr>
        <p:blipFill>
          <a:blip r:embed="rId3" cstate="print"/>
          <a:srcRect/>
          <a:stretch>
            <a:fillRect/>
          </a:stretch>
        </p:blipFill>
        <p:spPr bwMode="auto">
          <a:xfrm>
            <a:off x="1066800" y="2362200"/>
            <a:ext cx="7118349" cy="3810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762000"/>
          </a:xfrm>
        </p:spPr>
        <p:txBody>
          <a:bodyPr/>
          <a:lstStyle/>
          <a:p>
            <a:r>
              <a:rPr lang="en-US" dirty="0" smtClean="0"/>
              <a:t>Chassis Took a Huge Hit</a:t>
            </a:r>
            <a:endParaRPr lang="en-US" dirty="0"/>
          </a:p>
        </p:txBody>
      </p:sp>
      <p:pic>
        <p:nvPicPr>
          <p:cNvPr id="4" name="Picture 2" descr="G:\THANNAN\Hurricane Sandy Aerial Photos\NAPA Briefing\Picture 458.jpg"/>
          <p:cNvPicPr>
            <a:picLocks noGrp="1" noChangeAspect="1" noChangeArrowheads="1"/>
          </p:cNvPicPr>
          <p:nvPr>
            <p:ph idx="1"/>
          </p:nvPr>
        </p:nvPicPr>
        <p:blipFill>
          <a:blip r:embed="rId3" cstate="print"/>
          <a:srcRect/>
          <a:stretch>
            <a:fillRect/>
          </a:stretch>
        </p:blipFill>
        <p:spPr bwMode="auto">
          <a:xfrm>
            <a:off x="381000" y="1669942"/>
            <a:ext cx="8389143" cy="465465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lstStyle/>
          <a:p>
            <a:r>
              <a:rPr lang="en-US" dirty="0" smtClean="0"/>
              <a:t>Port Drayage Trucks</a:t>
            </a:r>
            <a:endParaRPr lang="en-US" dirty="0"/>
          </a:p>
        </p:txBody>
      </p:sp>
      <p:pic>
        <p:nvPicPr>
          <p:cNvPr id="4" name="Picture 2" descr="G:\THANNAN\Hurricane Sandy Aerial Photos\NAPA Briefing\Hurricane Sandy (92).jpg"/>
          <p:cNvPicPr>
            <a:picLocks noGrp="1" noChangeAspect="1" noChangeArrowheads="1"/>
          </p:cNvPicPr>
          <p:nvPr>
            <p:ph idx="1"/>
          </p:nvPr>
        </p:nvPicPr>
        <p:blipFill>
          <a:blip r:embed="rId3" cstate="print"/>
          <a:srcRect/>
          <a:stretch>
            <a:fillRect/>
          </a:stretch>
        </p:blipFill>
        <p:spPr bwMode="auto">
          <a:xfrm>
            <a:off x="609600" y="1350935"/>
            <a:ext cx="7924800" cy="483547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55638"/>
          </a:xfrm>
        </p:spPr>
        <p:txBody>
          <a:bodyPr/>
          <a:lstStyle/>
          <a:p>
            <a:r>
              <a:rPr lang="en-US" dirty="0" smtClean="0"/>
              <a:t>Auto Damage</a:t>
            </a:r>
            <a:endParaRPr lang="en-US" dirty="0"/>
          </a:p>
        </p:txBody>
      </p:sp>
      <p:pic>
        <p:nvPicPr>
          <p:cNvPr id="4" name="Picture 5"/>
          <p:cNvPicPr>
            <a:picLocks noGrp="1" noChangeAspect="1" noChangeArrowheads="1"/>
          </p:cNvPicPr>
          <p:nvPr>
            <p:ph idx="1"/>
          </p:nvPr>
        </p:nvPicPr>
        <p:blipFill>
          <a:blip r:embed="rId3" cstate="print"/>
          <a:srcRect/>
          <a:stretch>
            <a:fillRect/>
          </a:stretch>
        </p:blipFill>
        <p:spPr bwMode="auto">
          <a:xfrm>
            <a:off x="609600" y="1447800"/>
            <a:ext cx="7543800" cy="48758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1219200"/>
          </a:xfrm>
        </p:spPr>
        <p:txBody>
          <a:bodyPr/>
          <a:lstStyle/>
          <a:p>
            <a:r>
              <a:rPr lang="en-US" dirty="0" smtClean="0"/>
              <a:t>The Access Road at Port Jersey </a:t>
            </a:r>
            <a:r>
              <a:rPr lang="en-US" sz="3600" dirty="0" smtClean="0"/>
              <a:t/>
            </a:r>
            <a:br>
              <a:rPr lang="en-US" sz="3600" dirty="0" smtClean="0"/>
            </a:br>
            <a:endParaRPr lang="en-US" sz="3600" dirty="0"/>
          </a:p>
        </p:txBody>
      </p:sp>
      <p:pic>
        <p:nvPicPr>
          <p:cNvPr id="16386" name="Picture 2" descr="G:\THANNAN\Hurricane Sandy Aerial Photos\NAPA Briefing\IMG_3211.JPG"/>
          <p:cNvPicPr>
            <a:picLocks noGrp="1" noChangeAspect="1" noChangeArrowheads="1"/>
          </p:cNvPicPr>
          <p:nvPr>
            <p:ph idx="1"/>
          </p:nvPr>
        </p:nvPicPr>
        <p:blipFill>
          <a:blip r:embed="rId3" cstate="print"/>
          <a:srcRect/>
          <a:stretch>
            <a:fillRect/>
          </a:stretch>
        </p:blipFill>
        <p:spPr bwMode="auto">
          <a:xfrm>
            <a:off x="1371600" y="2286000"/>
            <a:ext cx="6553200" cy="367665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685800"/>
          </a:xfrm>
        </p:spPr>
        <p:txBody>
          <a:bodyPr/>
          <a:lstStyle/>
          <a:p>
            <a:r>
              <a:rPr lang="en-US" dirty="0" smtClean="0"/>
              <a:t>Greenville Yards Jersey City</a:t>
            </a:r>
            <a:br>
              <a:rPr lang="en-US" dirty="0" smtClean="0"/>
            </a:br>
            <a:endParaRPr lang="en-US" dirty="0"/>
          </a:p>
        </p:txBody>
      </p:sp>
      <p:pic>
        <p:nvPicPr>
          <p:cNvPr id="4" name="Picture 2" descr="G:\THANNAN\Hurricane Sandy Aerial Photos\NAPA Briefing\IMG_3170.JPG"/>
          <p:cNvPicPr>
            <a:picLocks noGrp="1" noChangeAspect="1" noChangeArrowheads="1"/>
          </p:cNvPicPr>
          <p:nvPr>
            <p:ph idx="1"/>
          </p:nvPr>
        </p:nvPicPr>
        <p:blipFill>
          <a:blip r:embed="rId3" cstate="print"/>
          <a:srcRect/>
          <a:stretch>
            <a:fillRect/>
          </a:stretch>
        </p:blipFill>
        <p:spPr bwMode="auto">
          <a:xfrm>
            <a:off x="762000" y="1828800"/>
            <a:ext cx="7543800" cy="4191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6800"/>
            <a:ext cx="8229600" cy="731838"/>
          </a:xfrm>
        </p:spPr>
        <p:txBody>
          <a:bodyPr/>
          <a:lstStyle/>
          <a:p>
            <a:r>
              <a:rPr lang="en-US" dirty="0" smtClean="0"/>
              <a:t>Rail Car Float Broken in Half</a:t>
            </a:r>
            <a:endParaRPr lang="en-US" dirty="0"/>
          </a:p>
        </p:txBody>
      </p:sp>
      <p:pic>
        <p:nvPicPr>
          <p:cNvPr id="253954" name="Picture 2"/>
          <p:cNvPicPr>
            <a:picLocks noGrp="1" noChangeAspect="1" noChangeArrowheads="1"/>
          </p:cNvPicPr>
          <p:nvPr>
            <p:ph idx="1"/>
          </p:nvPr>
        </p:nvPicPr>
        <p:blipFill>
          <a:blip r:embed="rId3" cstate="print"/>
          <a:srcRect/>
          <a:stretch>
            <a:fillRect/>
          </a:stretch>
        </p:blipFill>
        <p:spPr bwMode="auto">
          <a:xfrm>
            <a:off x="1066800" y="2209800"/>
            <a:ext cx="7131135" cy="3967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1"/>
          <p:cNvSpPr>
            <a:spLocks noGrp="1" noChangeArrowheads="1"/>
          </p:cNvSpPr>
          <p:nvPr>
            <p:ph type="body" idx="4294967295"/>
          </p:nvPr>
        </p:nvSpPr>
        <p:spPr>
          <a:xfrm>
            <a:off x="0" y="1752600"/>
            <a:ext cx="2514600" cy="4419600"/>
          </a:xfrm>
        </p:spPr>
        <p:txBody>
          <a:bodyPr/>
          <a:lstStyle/>
          <a:p>
            <a:pPr>
              <a:lnSpc>
                <a:spcPct val="80000"/>
              </a:lnSpc>
              <a:spcAft>
                <a:spcPct val="0"/>
              </a:spcAft>
              <a:defRPr/>
            </a:pPr>
            <a:r>
              <a:rPr lang="en-US" sz="2000" dirty="0" smtClean="0">
                <a:solidFill>
                  <a:srgbClr val="000000"/>
                </a:solidFill>
              </a:rPr>
              <a:t>Bi-State Agency created through a compact between the States of New York and New Jersey and approved by an Act of the US Congress on April 20, 1921. </a:t>
            </a:r>
          </a:p>
          <a:p>
            <a:pPr>
              <a:lnSpc>
                <a:spcPct val="80000"/>
              </a:lnSpc>
              <a:spcAft>
                <a:spcPct val="0"/>
              </a:spcAft>
              <a:defRPr/>
            </a:pPr>
            <a:endParaRPr lang="en-US" sz="2000" dirty="0" smtClean="0">
              <a:solidFill>
                <a:srgbClr val="000000"/>
              </a:solidFill>
            </a:endParaRPr>
          </a:p>
          <a:p>
            <a:pPr>
              <a:lnSpc>
                <a:spcPct val="80000"/>
              </a:lnSpc>
              <a:spcAft>
                <a:spcPct val="0"/>
              </a:spcAft>
              <a:defRPr/>
            </a:pPr>
            <a:r>
              <a:rPr lang="en-US" sz="2000" dirty="0" smtClean="0">
                <a:solidFill>
                  <a:srgbClr val="000000"/>
                </a:solidFill>
              </a:rPr>
              <a:t>The First and only State Agency of its kind in the country.</a:t>
            </a:r>
          </a:p>
          <a:p>
            <a:pPr marL="0" indent="0">
              <a:lnSpc>
                <a:spcPct val="80000"/>
              </a:lnSpc>
              <a:spcBef>
                <a:spcPct val="0"/>
              </a:spcBef>
            </a:pPr>
            <a:endParaRPr lang="en-US" sz="2000" b="0" dirty="0" smtClean="0">
              <a:solidFill>
                <a:schemeClr val="tx1"/>
              </a:solidFill>
            </a:endParaRPr>
          </a:p>
        </p:txBody>
      </p:sp>
      <p:sp>
        <p:nvSpPr>
          <p:cNvPr id="30723" name="TextBox 9"/>
          <p:cNvSpPr txBox="1">
            <a:spLocks noChangeArrowheads="1"/>
          </p:cNvSpPr>
          <p:nvPr/>
        </p:nvSpPr>
        <p:spPr bwMode="auto">
          <a:xfrm>
            <a:off x="1905000" y="533400"/>
            <a:ext cx="7239000" cy="584775"/>
          </a:xfrm>
          <a:prstGeom prst="rect">
            <a:avLst/>
          </a:prstGeom>
          <a:noFill/>
          <a:ln w="9525">
            <a:noFill/>
            <a:miter lim="800000"/>
            <a:headEnd/>
            <a:tailEnd/>
          </a:ln>
        </p:spPr>
        <p:txBody>
          <a:bodyPr>
            <a:spAutoFit/>
          </a:bodyPr>
          <a:lstStyle/>
          <a:p>
            <a:pPr algn="ctr" rtl="0" fontAlgn="base">
              <a:spcBef>
                <a:spcPct val="0"/>
              </a:spcBef>
              <a:spcAft>
                <a:spcPct val="0"/>
              </a:spcAft>
            </a:pPr>
            <a:r>
              <a:rPr lang="en-US" sz="3200" u="sng" kern="1200" dirty="0">
                <a:solidFill>
                  <a:srgbClr val="005195"/>
                </a:solidFill>
                <a:latin typeface="Arial Black" pitchFamily="34" charset="0"/>
                <a:cs typeface="Arial" charset="0"/>
              </a:rPr>
              <a:t>The Port Authority of NY &amp; NJ</a:t>
            </a:r>
          </a:p>
        </p:txBody>
      </p:sp>
      <p:pic>
        <p:nvPicPr>
          <p:cNvPr id="30724" name="Picture 5" descr="U:\PANYNJ\Presentations\marketing pics &amp; ect\Port_map_photo.jpg"/>
          <p:cNvPicPr>
            <a:picLocks noChangeAspect="1" noChangeArrowheads="1"/>
          </p:cNvPicPr>
          <p:nvPr/>
        </p:nvPicPr>
        <p:blipFill>
          <a:blip r:embed="rId3" cstate="print"/>
          <a:srcRect l="1695" r="1193"/>
          <a:stretch>
            <a:fillRect/>
          </a:stretch>
        </p:blipFill>
        <p:spPr bwMode="auto">
          <a:xfrm>
            <a:off x="2514600" y="1752600"/>
            <a:ext cx="6629400" cy="4724400"/>
          </a:xfrm>
          <a:prstGeom prst="rect">
            <a:avLst/>
          </a:prstGeom>
          <a:noFill/>
          <a:ln w="9525">
            <a:noFill/>
            <a:miter lim="800000"/>
            <a:headEnd/>
            <a:tailEnd/>
          </a:ln>
        </p:spPr>
      </p:pic>
      <p:sp>
        <p:nvSpPr>
          <p:cNvPr id="14" name="Rectangle 11"/>
          <p:cNvSpPr txBox="1">
            <a:spLocks noChangeArrowheads="1"/>
          </p:cNvSpPr>
          <p:nvPr/>
        </p:nvSpPr>
        <p:spPr bwMode="auto">
          <a:xfrm>
            <a:off x="457200" y="1066800"/>
            <a:ext cx="8686800" cy="762000"/>
          </a:xfrm>
          <a:prstGeom prst="rect">
            <a:avLst/>
          </a:prstGeom>
          <a:noFill/>
          <a:ln w="9525">
            <a:noFill/>
            <a:miter lim="800000"/>
            <a:headEnd/>
            <a:tailEnd/>
          </a:ln>
        </p:spPr>
        <p:txBody>
          <a:bodyPr/>
          <a:lstStyle/>
          <a:p>
            <a:pPr algn="l" rtl="0" eaLnBrk="0" fontAlgn="base" hangingPunct="0">
              <a:lnSpc>
                <a:spcPct val="80000"/>
              </a:lnSpc>
              <a:spcBef>
                <a:spcPct val="0"/>
              </a:spcBef>
              <a:spcAft>
                <a:spcPct val="0"/>
              </a:spcAft>
              <a:defRPr/>
            </a:pPr>
            <a:endParaRPr lang="en-US" sz="1600" dirty="0">
              <a:solidFill>
                <a:srgbClr val="000000"/>
              </a:solidFill>
              <a:latin typeface="Arial"/>
              <a:cs typeface="+mn-cs"/>
            </a:endParaRP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lstStyle/>
          <a:p>
            <a:r>
              <a:rPr lang="en-US" dirty="0" smtClean="0"/>
              <a:t>Recovery Timeline</a:t>
            </a:r>
            <a:endParaRPr lang="en-US" dirty="0"/>
          </a:p>
        </p:txBody>
      </p:sp>
      <p:sp>
        <p:nvSpPr>
          <p:cNvPr id="4" name="Content Placeholder 2"/>
          <p:cNvSpPr>
            <a:spLocks noGrp="1"/>
          </p:cNvSpPr>
          <p:nvPr>
            <p:ph idx="1"/>
          </p:nvPr>
        </p:nvSpPr>
        <p:spPr/>
        <p:txBody>
          <a:bodyPr>
            <a:normAutofit/>
          </a:bodyPr>
          <a:lstStyle/>
          <a:p>
            <a:r>
              <a:rPr lang="en-US" dirty="0" smtClean="0"/>
              <a:t>Tues, Oct. 30 - Assessment, response, recovery and restoration begins</a:t>
            </a:r>
          </a:p>
          <a:p>
            <a:r>
              <a:rPr lang="en-US" baseline="0" dirty="0" smtClean="0"/>
              <a:t>Friday, Nov. 2 – USCG re-opens Port to deep draft commercial traffic</a:t>
            </a:r>
          </a:p>
          <a:p>
            <a:r>
              <a:rPr lang="en-US" baseline="0" dirty="0" smtClean="0"/>
              <a:t>Friday, Nov. 2 - First vessel arrival at PA facilities = </a:t>
            </a:r>
            <a:r>
              <a:rPr lang="en-US" i="1" baseline="0" dirty="0" smtClean="0"/>
              <a:t>Brilliance of the Seas at Cape Liberty</a:t>
            </a:r>
            <a:endParaRPr lang="en-US" i="1" dirty="0" smtClean="0"/>
          </a:p>
          <a:p>
            <a:r>
              <a:rPr lang="en-US" dirty="0" smtClean="0"/>
              <a:t>Sat. Nov. 3 - Power restored at Elizabeth</a:t>
            </a:r>
          </a:p>
          <a:p>
            <a:r>
              <a:rPr lang="en-US" dirty="0" smtClean="0"/>
              <a:t>Sun. Nov. 4 – Maher / APM work 5 vessels</a:t>
            </a:r>
          </a:p>
          <a:p>
            <a:r>
              <a:rPr lang="en-US" dirty="0" smtClean="0"/>
              <a:t>Mon. Nov. 5 – Truck gates at all container terminals opened for business</a:t>
            </a:r>
          </a:p>
          <a:p>
            <a:r>
              <a:rPr lang="en-US" dirty="0" smtClean="0"/>
              <a:t>Mon./Tues. Nov. 5 &amp; 6 – All remaining container terminals work their first vessels</a:t>
            </a:r>
          </a:p>
          <a:p>
            <a:endParaRPr lang="en-US" dirty="0" smtClean="0"/>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457200"/>
            <a:ext cx="8229600" cy="1143000"/>
          </a:xfrm>
        </p:spPr>
        <p:txBody>
          <a:bodyPr/>
          <a:lstStyle/>
          <a:p>
            <a:r>
              <a:rPr lang="en-US" dirty="0" smtClean="0"/>
              <a:t>Estimated Diversions</a:t>
            </a:r>
            <a:endParaRPr lang="en-US" dirty="0"/>
          </a:p>
        </p:txBody>
      </p:sp>
      <p:sp>
        <p:nvSpPr>
          <p:cNvPr id="5" name="Content Placeholder 2"/>
          <p:cNvSpPr>
            <a:spLocks noGrp="1"/>
          </p:cNvSpPr>
          <p:nvPr>
            <p:ph idx="1"/>
          </p:nvPr>
        </p:nvSpPr>
        <p:spPr>
          <a:xfrm>
            <a:off x="685800" y="1600200"/>
            <a:ext cx="8231187" cy="4957762"/>
          </a:xfrm>
        </p:spPr>
        <p:txBody>
          <a:bodyPr/>
          <a:lstStyle/>
          <a:p>
            <a:r>
              <a:rPr lang="en-US" dirty="0" smtClean="0">
                <a:latin typeface="+mj-lt"/>
              </a:rPr>
              <a:t> </a:t>
            </a:r>
            <a:r>
              <a:rPr lang="en-US" sz="3000" b="0" dirty="0" smtClean="0">
                <a:latin typeface="+mj-lt"/>
              </a:rPr>
              <a:t>57 vessels diverted to other US East Coast ports</a:t>
            </a:r>
          </a:p>
          <a:p>
            <a:r>
              <a:rPr lang="en-US" sz="3000" b="0" dirty="0" smtClean="0">
                <a:latin typeface="+mj-lt"/>
              </a:rPr>
              <a:t> Estimated Cargo lost:</a:t>
            </a:r>
          </a:p>
          <a:p>
            <a:pPr lvl="1"/>
            <a:r>
              <a:rPr lang="en-US" sz="3000" dirty="0" smtClean="0">
                <a:latin typeface="+mj-lt"/>
              </a:rPr>
              <a:t>Containers = 	25,000</a:t>
            </a:r>
          </a:p>
          <a:p>
            <a:pPr lvl="1"/>
            <a:r>
              <a:rPr lang="en-US" sz="3000" dirty="0" smtClean="0">
                <a:latin typeface="+mj-lt"/>
              </a:rPr>
              <a:t>Autos = 		  9,000</a:t>
            </a:r>
          </a:p>
          <a:p>
            <a:r>
              <a:rPr lang="en-US" sz="3000" b="0" dirty="0">
                <a:latin typeface="+mj-lt"/>
              </a:rPr>
              <a:t> </a:t>
            </a:r>
            <a:r>
              <a:rPr lang="en-US" sz="3000" b="0" dirty="0" smtClean="0">
                <a:latin typeface="+mj-lt"/>
              </a:rPr>
              <a:t>1 cruise ship diverted from PA’s Brooklyn Cruise Terminal to the Manhattan Cruise Terminal</a:t>
            </a:r>
            <a:r>
              <a:rPr lang="en-US" sz="2800" b="0" dirty="0" smtClean="0">
                <a:latin typeface="+mj-lt"/>
              </a:rPr>
              <a:t>.</a:t>
            </a:r>
            <a:endParaRPr lang="en-US" sz="2800" b="0" dirty="0">
              <a:latin typeface="+mj-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772400" cy="960438"/>
          </a:xfrm>
        </p:spPr>
        <p:txBody>
          <a:bodyPr/>
          <a:lstStyle/>
          <a:p>
            <a:r>
              <a:rPr lang="en-US" dirty="0" smtClean="0"/>
              <a:t>November 7 Nor’easter</a:t>
            </a:r>
            <a:endParaRPr lang="en-US" dirty="0"/>
          </a:p>
        </p:txBody>
      </p:sp>
      <p:pic>
        <p:nvPicPr>
          <p:cNvPr id="6" name="Picture 6"/>
          <p:cNvPicPr>
            <a:picLocks noGrp="1" noChangeAspect="1" noChangeArrowheads="1"/>
          </p:cNvPicPr>
          <p:nvPr>
            <p:ph idx="1"/>
          </p:nvPr>
        </p:nvPicPr>
        <p:blipFill>
          <a:blip r:embed="rId3" cstate="print"/>
          <a:srcRect/>
          <a:stretch>
            <a:fillRect/>
          </a:stretch>
        </p:blipFill>
        <p:spPr bwMode="auto">
          <a:xfrm>
            <a:off x="1347814" y="1295400"/>
            <a:ext cx="6605465" cy="4953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239000" cy="1143000"/>
          </a:xfrm>
        </p:spPr>
        <p:txBody>
          <a:bodyPr/>
          <a:lstStyle/>
          <a:p>
            <a:r>
              <a:rPr lang="en-US" sz="3600" dirty="0" smtClean="0"/>
              <a:t>What We Learned</a:t>
            </a:r>
            <a:endParaRPr lang="en-US" sz="3600" dirty="0"/>
          </a:p>
        </p:txBody>
      </p:sp>
      <p:sp>
        <p:nvSpPr>
          <p:cNvPr id="3" name="Content Placeholder 2"/>
          <p:cNvSpPr>
            <a:spLocks noGrp="1"/>
          </p:cNvSpPr>
          <p:nvPr>
            <p:ph idx="1"/>
          </p:nvPr>
        </p:nvSpPr>
        <p:spPr/>
        <p:txBody>
          <a:bodyPr/>
          <a:lstStyle/>
          <a:p>
            <a:pPr>
              <a:buNone/>
            </a:pPr>
            <a:endParaRPr lang="en-US" dirty="0" smtClean="0"/>
          </a:p>
          <a:p>
            <a:r>
              <a:rPr lang="en-US" sz="2200" b="0" dirty="0" smtClean="0"/>
              <a:t>We can do a better job protecting some critical infrastructure  but will not be able to prevent all threats</a:t>
            </a:r>
          </a:p>
          <a:p>
            <a:r>
              <a:rPr lang="en-US" sz="2200" b="0" dirty="0" smtClean="0"/>
              <a:t>Fuel and Electrical Power were key to restoration</a:t>
            </a:r>
          </a:p>
          <a:p>
            <a:r>
              <a:rPr lang="en-US" sz="2200" b="0" dirty="0" smtClean="0"/>
              <a:t>Keeping all personnel out of harms way until after the storm allowed us to quickly get refocused and response was effective</a:t>
            </a:r>
          </a:p>
          <a:p>
            <a:r>
              <a:rPr lang="en-US" sz="2200" b="0" dirty="0" smtClean="0"/>
              <a:t>Communications with other government agencies, tenants and our own work force  was vital </a:t>
            </a:r>
          </a:p>
          <a:p>
            <a:r>
              <a:rPr lang="en-US" sz="2200" b="0" dirty="0" smtClean="0"/>
              <a:t>Effective control over the port by Port Authority Police resulted  in no deaths or serious injuries and no criminal activity during restoration</a:t>
            </a:r>
          </a:p>
          <a:p>
            <a:r>
              <a:rPr lang="en-US" sz="2200" b="0" dirty="0" smtClean="0"/>
              <a:t>Hurricane Plans, based on previous sever weather events were useful but needed updating.</a:t>
            </a:r>
          </a:p>
          <a:p>
            <a:pPr lvl="1"/>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8229600" cy="1143000"/>
          </a:xfrm>
        </p:spPr>
        <p:txBody>
          <a:bodyPr/>
          <a:lstStyle/>
          <a:p>
            <a:r>
              <a:rPr lang="en-US" sz="3600" dirty="0" smtClean="0"/>
              <a:t>What Will We Do Differently</a:t>
            </a:r>
            <a:endParaRPr lang="en-US" sz="3600" dirty="0"/>
          </a:p>
        </p:txBody>
      </p:sp>
      <p:sp>
        <p:nvSpPr>
          <p:cNvPr id="3" name="Content Placeholder 2"/>
          <p:cNvSpPr>
            <a:spLocks noGrp="1"/>
          </p:cNvSpPr>
          <p:nvPr>
            <p:ph idx="1"/>
          </p:nvPr>
        </p:nvSpPr>
        <p:spPr/>
        <p:txBody>
          <a:bodyPr/>
          <a:lstStyle/>
          <a:p>
            <a:r>
              <a:rPr lang="en-US" sz="2800" b="0" dirty="0" smtClean="0"/>
              <a:t> Future builds based on cost-benefit considerations.</a:t>
            </a:r>
          </a:p>
          <a:p>
            <a:r>
              <a:rPr lang="en-US" sz="2800" b="0" dirty="0" smtClean="0"/>
              <a:t>Traffic Lights and Street lights essential</a:t>
            </a:r>
          </a:p>
          <a:p>
            <a:r>
              <a:rPr lang="en-US" sz="2800" b="0" dirty="0" smtClean="0"/>
              <a:t>Localized power/electric stations essential</a:t>
            </a:r>
          </a:p>
          <a:p>
            <a:r>
              <a:rPr lang="en-US" sz="2800" b="0" dirty="0" smtClean="0"/>
              <a:t>Relocate overhead electric lines</a:t>
            </a:r>
          </a:p>
          <a:p>
            <a:r>
              <a:rPr lang="en-US" sz="2800" b="0" dirty="0" smtClean="0"/>
              <a:t>Attempt to prevent auto damage / look into vertical parking structures</a:t>
            </a:r>
          </a:p>
          <a:p>
            <a:r>
              <a:rPr lang="en-US" sz="2800" b="0" dirty="0" smtClean="0"/>
              <a:t>Protect pump stations and other fire protection systems from flooding</a:t>
            </a:r>
          </a:p>
          <a:p>
            <a:r>
              <a:rPr lang="en-US" sz="2800" b="0" dirty="0" smtClean="0"/>
              <a:t>Increasing elevations of port facilities under development – where we can.</a:t>
            </a:r>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81000"/>
            <a:ext cx="7696200" cy="1066800"/>
          </a:xfrm>
        </p:spPr>
        <p:txBody>
          <a:bodyPr/>
          <a:lstStyle/>
          <a:p>
            <a:r>
              <a:rPr lang="en-US" sz="3600" dirty="0" smtClean="0"/>
              <a:t>What Will We Do Differently</a:t>
            </a:r>
            <a:br>
              <a:rPr lang="en-US" sz="3600" dirty="0" smtClean="0"/>
            </a:br>
            <a:endParaRPr lang="en-US" sz="2800" dirty="0"/>
          </a:p>
        </p:txBody>
      </p:sp>
      <p:sp>
        <p:nvSpPr>
          <p:cNvPr id="3" name="Content Placeholder 2"/>
          <p:cNvSpPr>
            <a:spLocks noGrp="1"/>
          </p:cNvSpPr>
          <p:nvPr>
            <p:ph idx="1"/>
          </p:nvPr>
        </p:nvSpPr>
        <p:spPr>
          <a:xfrm>
            <a:off x="228601" y="1447800"/>
            <a:ext cx="8686800" cy="5105400"/>
          </a:xfrm>
        </p:spPr>
        <p:txBody>
          <a:bodyPr/>
          <a:lstStyle/>
          <a:p>
            <a:r>
              <a:rPr lang="en-US" dirty="0" smtClean="0"/>
              <a:t> </a:t>
            </a:r>
            <a:r>
              <a:rPr lang="en-US" b="0" dirty="0" smtClean="0"/>
              <a:t>Develop contingency plans for moving goods, supplies and materials</a:t>
            </a:r>
          </a:p>
          <a:p>
            <a:r>
              <a:rPr lang="en-US" b="0" dirty="0" smtClean="0"/>
              <a:t>Prioritize and expedite Capital plans</a:t>
            </a:r>
          </a:p>
          <a:p>
            <a:pPr>
              <a:lnSpc>
                <a:spcPct val="100000"/>
              </a:lnSpc>
              <a:spcAft>
                <a:spcPts val="0"/>
              </a:spcAft>
            </a:pPr>
            <a:r>
              <a:rPr lang="en-US" b="0" dirty="0" smtClean="0"/>
              <a:t>Communication within the region / outside the region:</a:t>
            </a:r>
          </a:p>
          <a:p>
            <a:pPr lvl="1">
              <a:lnSpc>
                <a:spcPct val="100000"/>
              </a:lnSpc>
              <a:spcAft>
                <a:spcPts val="0"/>
              </a:spcAft>
              <a:buNone/>
            </a:pPr>
            <a:endParaRPr lang="en-US" sz="2400" dirty="0" smtClean="0"/>
          </a:p>
          <a:p>
            <a:pPr marL="115888" lvl="1" indent="-115888">
              <a:lnSpc>
                <a:spcPct val="100000"/>
              </a:lnSpc>
              <a:spcAft>
                <a:spcPts val="0"/>
              </a:spcAft>
              <a:buClrTx/>
              <a:buFontTx/>
              <a:buChar char="•"/>
            </a:pPr>
            <a:r>
              <a:rPr lang="en-US" sz="2400" dirty="0" smtClean="0"/>
              <a:t>Pre-stage and/or store more fuel to combat shortages</a:t>
            </a:r>
          </a:p>
          <a:p>
            <a:pPr>
              <a:lnSpc>
                <a:spcPct val="100000"/>
              </a:lnSpc>
              <a:spcAft>
                <a:spcPts val="0"/>
              </a:spcAft>
              <a:buNone/>
            </a:pPr>
            <a:endParaRPr lang="en-US" b="0" dirty="0" smtClean="0"/>
          </a:p>
          <a:p>
            <a:pPr>
              <a:lnSpc>
                <a:spcPct val="100000"/>
              </a:lnSpc>
              <a:spcAft>
                <a:spcPts val="0"/>
              </a:spcAft>
            </a:pPr>
            <a:r>
              <a:rPr lang="en-US" b="0" dirty="0" smtClean="0"/>
              <a:t>Work closer with more Federal, State, and Local Agencies</a:t>
            </a:r>
          </a:p>
          <a:p>
            <a:pPr>
              <a:lnSpc>
                <a:spcPct val="100000"/>
              </a:lnSpc>
              <a:spcAft>
                <a:spcPts val="0"/>
              </a:spcAft>
            </a:pPr>
            <a:endParaRPr lang="en-US" dirty="0" smtClean="0"/>
          </a:p>
          <a:p>
            <a:pPr>
              <a:lnSpc>
                <a:spcPct val="100000"/>
              </a:lnSpc>
              <a:spcAft>
                <a:spcPts val="0"/>
              </a:spcAft>
            </a:pPr>
            <a:r>
              <a:rPr lang="en-US" b="0" dirty="0" smtClean="0"/>
              <a:t>Work with MARAD to obtain a blanket Jones Act waiver that automatically goes into effect during Disaster situations.</a:t>
            </a:r>
          </a:p>
          <a:p>
            <a:endParaRPr lang="en-US" sz="2800" u="sng"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09600"/>
            <a:ext cx="6477000" cy="762000"/>
          </a:xfrm>
        </p:spPr>
        <p:txBody>
          <a:bodyPr/>
          <a:lstStyle/>
          <a:p>
            <a:r>
              <a:rPr lang="en-US" sz="4800" dirty="0" smtClean="0"/>
              <a:t>Next Steps</a:t>
            </a:r>
            <a:endParaRPr lang="en-US" sz="4800" dirty="0"/>
          </a:p>
        </p:txBody>
      </p:sp>
      <p:sp>
        <p:nvSpPr>
          <p:cNvPr id="3" name="Content Placeholder 2"/>
          <p:cNvSpPr>
            <a:spLocks noGrp="1"/>
          </p:cNvSpPr>
          <p:nvPr>
            <p:ph idx="1"/>
          </p:nvPr>
        </p:nvSpPr>
        <p:spPr>
          <a:xfrm>
            <a:off x="228601" y="1447800"/>
            <a:ext cx="8686800" cy="5105400"/>
          </a:xfrm>
        </p:spPr>
        <p:txBody>
          <a:bodyPr/>
          <a:lstStyle/>
          <a:p>
            <a:pPr>
              <a:lnSpc>
                <a:spcPct val="100000"/>
              </a:lnSpc>
              <a:spcAft>
                <a:spcPts val="0"/>
              </a:spcAft>
            </a:pPr>
            <a:endParaRPr lang="en-US" b="0" dirty="0" smtClean="0"/>
          </a:p>
          <a:p>
            <a:r>
              <a:rPr lang="en-US" sz="2800" b="0" dirty="0" smtClean="0"/>
              <a:t>Repair, Restore, Replace</a:t>
            </a:r>
          </a:p>
          <a:p>
            <a:r>
              <a:rPr lang="en-US" sz="2800" b="0" dirty="0" smtClean="0"/>
              <a:t>Undertake certain mitigation measures now</a:t>
            </a:r>
          </a:p>
          <a:p>
            <a:r>
              <a:rPr lang="en-US" sz="2800" b="0" dirty="0" smtClean="0"/>
              <a:t>Take a long term view with Resiliency as our goal</a:t>
            </a:r>
          </a:p>
          <a:p>
            <a:r>
              <a:rPr lang="en-US" sz="2800" b="0" dirty="0" smtClean="0"/>
              <a:t>Work with Regional, State and Federal Agencies</a:t>
            </a:r>
          </a:p>
          <a:p>
            <a:r>
              <a:rPr lang="en-US" sz="2800" b="0" dirty="0" smtClean="0"/>
              <a:t>Take advantage of outside resources</a:t>
            </a:r>
          </a:p>
          <a:p>
            <a:r>
              <a:rPr lang="en-US" sz="2800" b="0" dirty="0" smtClean="0"/>
              <a:t>Establish Agency Steering  Committee</a:t>
            </a:r>
          </a:p>
          <a:p>
            <a:r>
              <a:rPr lang="en-US" sz="2800" b="0" dirty="0" smtClean="0"/>
              <a:t>Prioritize projects and integrate into future operating and capital budgets</a:t>
            </a:r>
          </a:p>
          <a:p>
            <a:pPr>
              <a:lnSpc>
                <a:spcPct val="100000"/>
              </a:lnSpc>
              <a:spcAft>
                <a:spcPts val="0"/>
              </a:spcAft>
            </a:pPr>
            <a:endParaRPr lang="en-US" b="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09600"/>
            <a:ext cx="7696200" cy="762000"/>
          </a:xfrm>
        </p:spPr>
        <p:txBody>
          <a:bodyPr/>
          <a:lstStyle/>
          <a:p>
            <a:endParaRPr lang="en-US" sz="3600" dirty="0" smtClean="0"/>
          </a:p>
        </p:txBody>
      </p:sp>
      <p:sp>
        <p:nvSpPr>
          <p:cNvPr id="3" name="Content Placeholder 2"/>
          <p:cNvSpPr>
            <a:spLocks noGrp="1"/>
          </p:cNvSpPr>
          <p:nvPr>
            <p:ph idx="1"/>
          </p:nvPr>
        </p:nvSpPr>
        <p:spPr>
          <a:xfrm>
            <a:off x="228601" y="1447800"/>
            <a:ext cx="8686800" cy="5105400"/>
          </a:xfrm>
        </p:spPr>
        <p:txBody>
          <a:bodyPr/>
          <a:lstStyle/>
          <a:p>
            <a:pPr>
              <a:lnSpc>
                <a:spcPct val="100000"/>
              </a:lnSpc>
              <a:spcAft>
                <a:spcPts val="0"/>
              </a:spcAft>
            </a:pPr>
            <a:endParaRPr lang="en-US" b="0" dirty="0" smtClean="0"/>
          </a:p>
          <a:p>
            <a:pPr>
              <a:lnSpc>
                <a:spcPct val="100000"/>
              </a:lnSpc>
              <a:spcAft>
                <a:spcPts val="0"/>
              </a:spcAft>
            </a:pPr>
            <a:endParaRPr lang="en-US" b="0" dirty="0" smtClean="0"/>
          </a:p>
          <a:p>
            <a:pPr lvl="1" algn="ctr">
              <a:lnSpc>
                <a:spcPct val="100000"/>
              </a:lnSpc>
              <a:spcAft>
                <a:spcPts val="0"/>
              </a:spcAft>
              <a:buNone/>
            </a:pPr>
            <a:r>
              <a:rPr lang="en-US" sz="7200" dirty="0" smtClean="0"/>
              <a:t>RESILIENCE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Statue of Liberty"/>
          <p:cNvPicPr>
            <a:picLocks noChangeAspect="1" noChangeArrowheads="1"/>
          </p:cNvPicPr>
          <p:nvPr/>
        </p:nvPicPr>
        <p:blipFill>
          <a:blip r:link="rId3" cstate="print"/>
          <a:srcRect/>
          <a:stretch>
            <a:fillRect/>
          </a:stretch>
        </p:blipFill>
        <p:spPr bwMode="auto">
          <a:xfrm>
            <a:off x="1143000" y="1905000"/>
            <a:ext cx="3419475" cy="4419600"/>
          </a:xfrm>
          <a:prstGeom prst="rect">
            <a:avLst/>
          </a:prstGeom>
          <a:noFill/>
          <a:ln w="9525">
            <a:noFill/>
            <a:miter lim="800000"/>
            <a:headEnd/>
            <a:tailEnd/>
          </a:ln>
        </p:spPr>
      </p:pic>
      <p:pic>
        <p:nvPicPr>
          <p:cNvPr id="270339" name="Picture 3" descr="Port Authority of NY &amp; NJ"/>
          <p:cNvPicPr>
            <a:picLocks noChangeAspect="1" noChangeArrowheads="1"/>
          </p:cNvPicPr>
          <p:nvPr/>
        </p:nvPicPr>
        <p:blipFill>
          <a:blip r:embed="rId4" cstate="print"/>
          <a:srcRect/>
          <a:stretch>
            <a:fillRect/>
          </a:stretch>
        </p:blipFill>
        <p:spPr bwMode="auto">
          <a:xfrm>
            <a:off x="0" y="0"/>
            <a:ext cx="1762125" cy="95250"/>
          </a:xfrm>
          <a:prstGeom prst="rect">
            <a:avLst/>
          </a:prstGeom>
          <a:noFill/>
        </p:spPr>
      </p:pic>
      <p:sp>
        <p:nvSpPr>
          <p:cNvPr id="5" name="Rectangle 4"/>
          <p:cNvSpPr/>
          <p:nvPr/>
        </p:nvSpPr>
        <p:spPr>
          <a:xfrm>
            <a:off x="4724400" y="1981200"/>
            <a:ext cx="2819400" cy="5132174"/>
          </a:xfrm>
          <a:prstGeom prst="rect">
            <a:avLst/>
          </a:prstGeom>
        </p:spPr>
        <p:txBody>
          <a:bodyPr wrap="square">
            <a:spAutoFit/>
          </a:bodyPr>
          <a:lstStyle/>
          <a:p>
            <a:pPr marL="0" marR="0">
              <a:lnSpc>
                <a:spcPts val="2500"/>
              </a:lnSpc>
              <a:spcBef>
                <a:spcPts val="0"/>
              </a:spcBef>
              <a:spcAft>
                <a:spcPts val="1200"/>
              </a:spcAft>
            </a:pPr>
            <a:r>
              <a:rPr lang="en-US" sz="2000" dirty="0" smtClean="0">
                <a:solidFill>
                  <a:srgbClr val="006699"/>
                </a:solidFill>
                <a:latin typeface="Tahoma"/>
                <a:ea typeface="Calibri"/>
                <a:cs typeface="Times New Roman"/>
              </a:rPr>
              <a:t>We wish to thank you for your patience as the port recovered from Hurricane Sandy, and express our gratitude to the entire New York and New Jersey port community for its extraordinary effort in bringing this vital resource back on line. </a:t>
            </a:r>
          </a:p>
          <a:p>
            <a:pPr marL="0" marR="0">
              <a:lnSpc>
                <a:spcPts val="1900"/>
              </a:lnSpc>
              <a:spcBef>
                <a:spcPts val="0"/>
              </a:spcBef>
              <a:spcAft>
                <a:spcPts val="1200"/>
              </a:spcAft>
            </a:pPr>
            <a:endParaRPr lang="en-US" sz="1800" dirty="0" smtClean="0">
              <a:solidFill>
                <a:srgbClr val="006699"/>
              </a:solidFill>
              <a:latin typeface="Tahoma"/>
              <a:ea typeface="Calibri"/>
              <a:cs typeface="Times New Roman"/>
            </a:endParaRPr>
          </a:p>
          <a:p>
            <a:pPr marL="0" marR="0">
              <a:lnSpc>
                <a:spcPts val="1900"/>
              </a:lnSpc>
              <a:spcBef>
                <a:spcPts val="0"/>
              </a:spcBef>
              <a:spcAft>
                <a:spcPts val="1200"/>
              </a:spcAft>
            </a:pPr>
            <a:endParaRPr lang="en-US" sz="1800" dirty="0" smtClean="0">
              <a:solidFill>
                <a:srgbClr val="006699"/>
              </a:solidFill>
              <a:latin typeface="Tahoma"/>
              <a:ea typeface="Calibri"/>
              <a:cs typeface="Times New Roman"/>
            </a:endParaRPr>
          </a:p>
          <a:p>
            <a:pPr marL="0" marR="0">
              <a:lnSpc>
                <a:spcPts val="1900"/>
              </a:lnSpc>
              <a:spcBef>
                <a:spcPts val="0"/>
              </a:spcBef>
              <a:spcAft>
                <a:spcPts val="1200"/>
              </a:spcAft>
            </a:pPr>
            <a:endParaRPr lang="en-US" sz="1800" dirty="0">
              <a:latin typeface="Times New Roman"/>
              <a:ea typeface="Calibri"/>
              <a:cs typeface="Times New Roman"/>
            </a:endParaRPr>
          </a:p>
        </p:txBody>
      </p:sp>
      <p:graphicFrame>
        <p:nvGraphicFramePr>
          <p:cNvPr id="6" name="Table 5"/>
          <p:cNvGraphicFramePr>
            <a:graphicFrameLocks noGrp="1"/>
          </p:cNvGraphicFramePr>
          <p:nvPr/>
        </p:nvGraphicFramePr>
        <p:xfrm>
          <a:off x="838200" y="609600"/>
          <a:ext cx="7239000" cy="1231265"/>
        </p:xfrm>
        <a:graphic>
          <a:graphicData uri="http://schemas.openxmlformats.org/drawingml/2006/table">
            <a:tbl>
              <a:tblPr/>
              <a:tblGrid>
                <a:gridCol w="25400"/>
                <a:gridCol w="7213600"/>
              </a:tblGrid>
              <a:tr h="1231265">
                <a:tc>
                  <a:txBody>
                    <a:bodyPr/>
                    <a:lstStyle/>
                    <a:p>
                      <a:pPr algn="ctr"/>
                      <a:endParaRPr lang="en-US" sz="500" dirty="0">
                        <a:latin typeface="Calibri"/>
                        <a:ea typeface="Times New Roman"/>
                        <a:cs typeface="Times New Roman"/>
                      </a:endParaRPr>
                    </a:p>
                  </a:txBody>
                  <a:tcPr marL="0" marR="0" marT="0" marB="0" anchor="ctr">
                    <a:lnL>
                      <a:noFill/>
                    </a:lnL>
                    <a:lnR>
                      <a:noFill/>
                    </a:lnR>
                    <a:lnT>
                      <a:noFill/>
                    </a:lnT>
                    <a:lnB>
                      <a:noFill/>
                    </a:lnB>
                  </a:tcPr>
                </a:tc>
                <a:tc>
                  <a:txBody>
                    <a:bodyPr/>
                    <a:lstStyle/>
                    <a:p>
                      <a:pPr marL="0" marR="0" algn="ctr">
                        <a:lnSpc>
                          <a:spcPts val="3100"/>
                        </a:lnSpc>
                        <a:spcBef>
                          <a:spcPts val="0"/>
                        </a:spcBef>
                        <a:spcAft>
                          <a:spcPts val="0"/>
                        </a:spcAft>
                      </a:pPr>
                      <a:r>
                        <a:rPr lang="en-US" sz="2800" b="1" dirty="0">
                          <a:solidFill>
                            <a:srgbClr val="006699"/>
                          </a:solidFill>
                          <a:latin typeface="Tahoma"/>
                          <a:ea typeface="Calibri"/>
                          <a:cs typeface="Times New Roman"/>
                        </a:rPr>
                        <a:t>THE </a:t>
                      </a:r>
                      <a:r>
                        <a:rPr lang="en-US" sz="2800" b="1" dirty="0" smtClean="0">
                          <a:solidFill>
                            <a:srgbClr val="006699"/>
                          </a:solidFill>
                          <a:latin typeface="Tahoma"/>
                          <a:ea typeface="Calibri"/>
                          <a:cs typeface="Times New Roman"/>
                        </a:rPr>
                        <a:t>PORT OF</a:t>
                      </a:r>
                      <a:r>
                        <a:rPr lang="en-US" sz="2800" b="1" dirty="0">
                          <a:solidFill>
                            <a:srgbClr val="006699"/>
                          </a:solidFill>
                          <a:latin typeface="Tahoma"/>
                          <a:ea typeface="Calibri"/>
                          <a:cs typeface="Times New Roman"/>
                        </a:rPr>
                        <a:t> NY &amp; NJ</a:t>
                      </a:r>
                      <a:br>
                        <a:rPr lang="en-US" sz="2800" b="1" dirty="0">
                          <a:solidFill>
                            <a:srgbClr val="006699"/>
                          </a:solidFill>
                          <a:latin typeface="Tahoma"/>
                          <a:ea typeface="Calibri"/>
                          <a:cs typeface="Times New Roman"/>
                        </a:rPr>
                      </a:br>
                      <a:r>
                        <a:rPr lang="en-US" sz="2800" b="1" dirty="0">
                          <a:solidFill>
                            <a:srgbClr val="006699"/>
                          </a:solidFill>
                          <a:latin typeface="Tahoma"/>
                          <a:ea typeface="Calibri"/>
                          <a:cs typeface="Times New Roman"/>
                        </a:rPr>
                        <a:t>IS OPEN FOR BUSINESS</a:t>
                      </a:r>
                      <a:r>
                        <a:rPr lang="en-US" sz="1100" b="1" dirty="0">
                          <a:solidFill>
                            <a:srgbClr val="006699"/>
                          </a:solidFill>
                          <a:latin typeface="Tahoma"/>
                          <a:ea typeface="Calibri"/>
                          <a:cs typeface="Times New Roman"/>
                        </a:rPr>
                        <a:t>. </a:t>
                      </a:r>
                      <a:endParaRPr lang="en-US" sz="600" dirty="0">
                        <a:latin typeface="Times New Roman"/>
                        <a:ea typeface="Calibri"/>
                        <a:cs typeface="Times New Roman"/>
                      </a:endParaRPr>
                    </a:p>
                  </a:txBody>
                  <a:tcPr marL="0" marR="0" marT="0" marB="0" anchor="ctr">
                    <a:lnL>
                      <a:noFill/>
                    </a:lnL>
                    <a:lnR>
                      <a:noFill/>
                    </a:lnR>
                    <a:lnB>
                      <a:noFill/>
                    </a:lnB>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lstStyle/>
          <a:p>
            <a:r>
              <a:rPr lang="en-US" u="sng" dirty="0" smtClean="0"/>
              <a:t>Sandy was Unique</a:t>
            </a:r>
            <a:br>
              <a:rPr lang="en-US" u="sng" dirty="0" smtClean="0"/>
            </a:br>
            <a:endParaRPr lang="en-US" dirty="0"/>
          </a:p>
        </p:txBody>
      </p:sp>
      <p:sp>
        <p:nvSpPr>
          <p:cNvPr id="3" name="Content Placeholder 2"/>
          <p:cNvSpPr>
            <a:spLocks noGrp="1"/>
          </p:cNvSpPr>
          <p:nvPr>
            <p:ph idx="1"/>
          </p:nvPr>
        </p:nvSpPr>
        <p:spPr>
          <a:xfrm>
            <a:off x="684213" y="1828800"/>
            <a:ext cx="2820987" cy="4724400"/>
          </a:xfrm>
        </p:spPr>
        <p:txBody>
          <a:bodyPr/>
          <a:lstStyle/>
          <a:p>
            <a:pPr>
              <a:spcBef>
                <a:spcPct val="50000"/>
              </a:spcBef>
            </a:pPr>
            <a:r>
              <a:rPr lang="en-US" dirty="0" smtClean="0"/>
              <a:t>Took a dramatic left turn</a:t>
            </a:r>
          </a:p>
          <a:p>
            <a:pPr>
              <a:buFont typeface="Arial" pitchFamily="34" charset="0"/>
              <a:buChar char="•"/>
            </a:pPr>
            <a:r>
              <a:rPr lang="en-US" dirty="0" smtClean="0"/>
              <a:t>  Mixed with a frontal system</a:t>
            </a:r>
          </a:p>
          <a:p>
            <a:pPr>
              <a:buFont typeface="Arial" pitchFamily="34" charset="0"/>
              <a:buChar char="•"/>
            </a:pPr>
            <a:r>
              <a:rPr lang="en-US" dirty="0" smtClean="0"/>
              <a:t>  Hit just North of Atlantic City NJ as a post-tropical cyclone with hurricane force winds</a:t>
            </a:r>
          </a:p>
          <a:p>
            <a:pPr>
              <a:buFont typeface="Arial" pitchFamily="34" charset="0"/>
              <a:buChar char="•"/>
            </a:pPr>
            <a:r>
              <a:rPr lang="en-US" dirty="0" smtClean="0"/>
              <a:t>  Came very late in the season</a:t>
            </a:r>
          </a:p>
          <a:p>
            <a:pPr>
              <a:buNone/>
            </a:pPr>
            <a:endParaRPr lang="en-US" b="0" dirty="0" smtClean="0"/>
          </a:p>
          <a:p>
            <a:endParaRPr lang="en-US" dirty="0"/>
          </a:p>
        </p:txBody>
      </p:sp>
      <p:pic>
        <p:nvPicPr>
          <p:cNvPr id="4" name="Picture 3" descr="Sandy_2012_track.png"/>
          <p:cNvPicPr>
            <a:picLocks noChangeAspect="1"/>
          </p:cNvPicPr>
          <p:nvPr/>
        </p:nvPicPr>
        <p:blipFill>
          <a:blip r:embed="rId3" cstate="print"/>
          <a:stretch>
            <a:fillRect/>
          </a:stretch>
        </p:blipFill>
        <p:spPr>
          <a:xfrm>
            <a:off x="3733800" y="1676400"/>
            <a:ext cx="5154332" cy="445619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lstStyle/>
          <a:p>
            <a:r>
              <a:rPr lang="en-US" u="sng" dirty="0" smtClean="0"/>
              <a:t>Sandy was Unique</a:t>
            </a:r>
            <a:endParaRPr lang="en-US" dirty="0"/>
          </a:p>
        </p:txBody>
      </p:sp>
      <p:sp>
        <p:nvSpPr>
          <p:cNvPr id="3" name="Content Placeholder 2"/>
          <p:cNvSpPr>
            <a:spLocks noGrp="1"/>
          </p:cNvSpPr>
          <p:nvPr>
            <p:ph idx="1"/>
          </p:nvPr>
        </p:nvSpPr>
        <p:spPr>
          <a:xfrm>
            <a:off x="684213" y="1828800"/>
            <a:ext cx="3582987" cy="4572000"/>
          </a:xfrm>
        </p:spPr>
        <p:txBody>
          <a:bodyPr/>
          <a:lstStyle/>
          <a:p>
            <a:pPr>
              <a:spcBef>
                <a:spcPct val="50000"/>
              </a:spcBef>
              <a:buFont typeface="Arial" pitchFamily="34" charset="0"/>
              <a:buChar char="•"/>
            </a:pPr>
            <a:r>
              <a:rPr lang="en-US" dirty="0" smtClean="0"/>
              <a:t> Largest Atlantic storm in history</a:t>
            </a:r>
          </a:p>
          <a:p>
            <a:pPr>
              <a:spcBef>
                <a:spcPct val="50000"/>
              </a:spcBef>
              <a:buFont typeface="Arial" pitchFamily="34" charset="0"/>
              <a:buChar char="•"/>
            </a:pPr>
            <a:r>
              <a:rPr lang="en-US" dirty="0" smtClean="0"/>
              <a:t>  1,100miles across affecting 24 states</a:t>
            </a:r>
          </a:p>
          <a:p>
            <a:pPr>
              <a:spcBef>
                <a:spcPct val="50000"/>
              </a:spcBef>
              <a:buFont typeface="Arial" pitchFamily="34" charset="0"/>
              <a:buChar char="•"/>
            </a:pPr>
            <a:r>
              <a:rPr lang="en-US" dirty="0" smtClean="0"/>
              <a:t>  Peak storm surge occurred at high tide and created a 13.8 ft water level rise</a:t>
            </a:r>
          </a:p>
          <a:p>
            <a:pPr>
              <a:spcBef>
                <a:spcPct val="50000"/>
              </a:spcBef>
              <a:buFont typeface="Arial" pitchFamily="34" charset="0"/>
              <a:buChar char="•"/>
            </a:pPr>
            <a:r>
              <a:rPr lang="en-US" dirty="0" smtClean="0"/>
              <a:t>  Did over $75B in damage in the region</a:t>
            </a:r>
            <a:endParaRPr lang="en-US" b="0" dirty="0" smtClean="0"/>
          </a:p>
          <a:p>
            <a:endParaRPr lang="en-US" dirty="0"/>
          </a:p>
        </p:txBody>
      </p:sp>
      <p:pic>
        <p:nvPicPr>
          <p:cNvPr id="4" name="Picture 3" descr="Sandy_Oct_28_2012_16.00(UTC).jpg"/>
          <p:cNvPicPr>
            <a:picLocks noChangeAspect="1"/>
          </p:cNvPicPr>
          <p:nvPr/>
        </p:nvPicPr>
        <p:blipFill>
          <a:blip r:embed="rId3" cstate="print"/>
          <a:stretch>
            <a:fillRect/>
          </a:stretch>
        </p:blipFill>
        <p:spPr>
          <a:xfrm>
            <a:off x="4689838" y="1600199"/>
            <a:ext cx="4314825" cy="396240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543800" cy="1249362"/>
          </a:xfrm>
        </p:spPr>
        <p:txBody>
          <a:bodyPr/>
          <a:lstStyle/>
          <a:p>
            <a:r>
              <a:rPr lang="en-US" dirty="0" smtClean="0"/>
              <a:t>Preparation</a:t>
            </a:r>
            <a:endParaRPr lang="en-US" dirty="0"/>
          </a:p>
        </p:txBody>
      </p:sp>
      <p:sp>
        <p:nvSpPr>
          <p:cNvPr id="3" name="Content Placeholder 2"/>
          <p:cNvSpPr>
            <a:spLocks noGrp="1"/>
          </p:cNvSpPr>
          <p:nvPr>
            <p:ph idx="1"/>
          </p:nvPr>
        </p:nvSpPr>
        <p:spPr>
          <a:xfrm>
            <a:off x="381001" y="1214438"/>
            <a:ext cx="8534400" cy="5186362"/>
          </a:xfrm>
          <a:ln>
            <a:solidFill>
              <a:schemeClr val="bg1"/>
            </a:solidFill>
          </a:ln>
        </p:spPr>
        <p:txBody>
          <a:bodyPr>
            <a:normAutofit fontScale="62500" lnSpcReduction="20000"/>
          </a:bodyPr>
          <a:lstStyle/>
          <a:p>
            <a:r>
              <a:rPr lang="en-US" sz="4800" b="0" dirty="0" smtClean="0"/>
              <a:t>Notification to tenants began Thursday, Oct. 25</a:t>
            </a:r>
          </a:p>
          <a:p>
            <a:r>
              <a:rPr lang="en-US" sz="4800" b="0" dirty="0" smtClean="0"/>
              <a:t>PA Emergency Operations Center activated on Sunday Oct. 28</a:t>
            </a:r>
          </a:p>
          <a:p>
            <a:r>
              <a:rPr lang="en-US" sz="4800" b="0" dirty="0" smtClean="0"/>
              <a:t>Until Sunday, Oct. 28</a:t>
            </a:r>
            <a:r>
              <a:rPr lang="en-US" sz="4800" b="0" baseline="30000" dirty="0" smtClean="0"/>
              <a:t>th</a:t>
            </a:r>
            <a:r>
              <a:rPr lang="en-US" sz="4800" b="0" dirty="0" smtClean="0"/>
              <a:t>, there was a false sense of security</a:t>
            </a:r>
          </a:p>
          <a:p>
            <a:r>
              <a:rPr lang="en-US" sz="4800" b="0" dirty="0" smtClean="0"/>
              <a:t>Oct. 28 National Weather Service briefing indicated surge of 6-11’ above normal high tide</a:t>
            </a:r>
          </a:p>
          <a:p>
            <a:r>
              <a:rPr lang="en-US" sz="5200" b="0" dirty="0" smtClean="0"/>
              <a:t>Closed the Port by 2359 hours</a:t>
            </a:r>
          </a:p>
          <a:p>
            <a:r>
              <a:rPr lang="en-US" sz="4800" b="0" dirty="0" smtClean="0"/>
              <a:t>Closed and Secured the Port</a:t>
            </a:r>
          </a:p>
          <a:p>
            <a:r>
              <a:rPr lang="en-US" sz="4800" b="0" dirty="0" smtClean="0"/>
              <a:t>Mon., Oct 29 – 2000 hours --- NOAA reported winds @ 80-90 mph; surge 13 -14’.</a:t>
            </a:r>
          </a:p>
          <a:p>
            <a:endParaRPr lang="en-US"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lstStyle/>
          <a:p>
            <a:r>
              <a:rPr lang="en-US" dirty="0" smtClean="0"/>
              <a:t>During the Storm</a:t>
            </a:r>
            <a:endParaRPr lang="en-US" dirty="0"/>
          </a:p>
        </p:txBody>
      </p:sp>
      <p:sp>
        <p:nvSpPr>
          <p:cNvPr id="3" name="Content Placeholder 2"/>
          <p:cNvSpPr>
            <a:spLocks noGrp="1"/>
          </p:cNvSpPr>
          <p:nvPr>
            <p:ph idx="1"/>
          </p:nvPr>
        </p:nvSpPr>
        <p:spPr>
          <a:xfrm>
            <a:off x="684213" y="1828800"/>
            <a:ext cx="8231187" cy="4724400"/>
          </a:xfrm>
        </p:spPr>
        <p:txBody>
          <a:bodyPr/>
          <a:lstStyle/>
          <a:p>
            <a:r>
              <a:rPr lang="en-US" sz="3600" b="0" dirty="0" smtClean="0"/>
              <a:t>Not much could be done</a:t>
            </a:r>
          </a:p>
          <a:p>
            <a:r>
              <a:rPr lang="en-US" sz="3600" b="0" dirty="0" smtClean="0"/>
              <a:t>Keep staff safe</a:t>
            </a:r>
          </a:p>
          <a:p>
            <a:r>
              <a:rPr lang="en-US" sz="3600" b="0" dirty="0" smtClean="0"/>
              <a:t>Ride out the storm</a:t>
            </a:r>
          </a:p>
          <a:p>
            <a:pPr>
              <a:buNone/>
            </a:pPr>
            <a:endParaRPr lang="en-US" b="0"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609600"/>
          </a:xfrm>
        </p:spPr>
        <p:txBody>
          <a:bodyPr/>
          <a:lstStyle/>
          <a:p>
            <a:r>
              <a:rPr lang="en-US" dirty="0" smtClean="0"/>
              <a:t>Sandy’s Aftermath</a:t>
            </a:r>
            <a:endParaRPr lang="en-US" dirty="0"/>
          </a:p>
        </p:txBody>
      </p:sp>
      <p:pic>
        <p:nvPicPr>
          <p:cNvPr id="137219" name="Picture 3"/>
          <p:cNvPicPr>
            <a:picLocks noChangeAspect="1" noChangeArrowheads="1"/>
          </p:cNvPicPr>
          <p:nvPr/>
        </p:nvPicPr>
        <p:blipFill>
          <a:blip r:embed="rId3" cstate="print"/>
          <a:srcRect/>
          <a:stretch>
            <a:fillRect/>
          </a:stretch>
        </p:blipFill>
        <p:spPr bwMode="auto">
          <a:xfrm>
            <a:off x="0" y="4191000"/>
            <a:ext cx="3596640" cy="2328672"/>
          </a:xfrm>
          <a:prstGeom prst="rect">
            <a:avLst/>
          </a:prstGeom>
          <a:noFill/>
          <a:ln w="9525">
            <a:noFill/>
            <a:miter lim="800000"/>
            <a:headEnd/>
            <a:tailEnd/>
          </a:ln>
          <a:effectLst/>
        </p:spPr>
      </p:pic>
      <p:pic>
        <p:nvPicPr>
          <p:cNvPr id="137220" name="Picture 4"/>
          <p:cNvPicPr>
            <a:picLocks noChangeAspect="1" noChangeArrowheads="1"/>
          </p:cNvPicPr>
          <p:nvPr/>
        </p:nvPicPr>
        <p:blipFill>
          <a:blip r:embed="rId4" cstate="print"/>
          <a:srcRect/>
          <a:stretch>
            <a:fillRect/>
          </a:stretch>
        </p:blipFill>
        <p:spPr bwMode="auto">
          <a:xfrm>
            <a:off x="5283200" y="3886200"/>
            <a:ext cx="3454400" cy="2590800"/>
          </a:xfrm>
          <a:prstGeom prst="rect">
            <a:avLst/>
          </a:prstGeom>
          <a:noFill/>
          <a:ln w="9525">
            <a:noFill/>
            <a:miter lim="800000"/>
            <a:headEnd/>
            <a:tailEnd/>
          </a:ln>
          <a:effectLst/>
        </p:spPr>
      </p:pic>
      <p:pic>
        <p:nvPicPr>
          <p:cNvPr id="137221" name="Picture 5"/>
          <p:cNvPicPr>
            <a:picLocks noChangeAspect="1" noChangeArrowheads="1"/>
          </p:cNvPicPr>
          <p:nvPr/>
        </p:nvPicPr>
        <p:blipFill>
          <a:blip r:embed="rId5" cstate="print"/>
          <a:srcRect/>
          <a:stretch>
            <a:fillRect/>
          </a:stretch>
        </p:blipFill>
        <p:spPr bwMode="auto">
          <a:xfrm>
            <a:off x="5410200" y="1295400"/>
            <a:ext cx="3251200" cy="2438400"/>
          </a:xfrm>
          <a:prstGeom prst="rect">
            <a:avLst/>
          </a:prstGeom>
          <a:noFill/>
          <a:ln w="9525">
            <a:noFill/>
            <a:miter lim="800000"/>
            <a:headEnd/>
            <a:tailEnd/>
          </a:ln>
          <a:effectLst/>
        </p:spPr>
      </p:pic>
      <p:pic>
        <p:nvPicPr>
          <p:cNvPr id="137218" name="Picture 2"/>
          <p:cNvPicPr>
            <a:picLocks noChangeAspect="1" noChangeArrowheads="1"/>
          </p:cNvPicPr>
          <p:nvPr/>
        </p:nvPicPr>
        <p:blipFill>
          <a:blip r:embed="rId6" cstate="print"/>
          <a:srcRect/>
          <a:stretch>
            <a:fillRect/>
          </a:stretch>
        </p:blipFill>
        <p:spPr bwMode="auto">
          <a:xfrm>
            <a:off x="0" y="1524000"/>
            <a:ext cx="5112136" cy="25491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lstStyle/>
          <a:p>
            <a:r>
              <a:rPr lang="en-US" dirty="0" smtClean="0"/>
              <a:t>Damages Incurred</a:t>
            </a:r>
            <a:endParaRPr lang="en-US" dirty="0"/>
          </a:p>
        </p:txBody>
      </p:sp>
      <p:sp>
        <p:nvSpPr>
          <p:cNvPr id="4" name="Content Placeholder 2"/>
          <p:cNvSpPr>
            <a:spLocks noGrp="1"/>
          </p:cNvSpPr>
          <p:nvPr>
            <p:ph idx="1"/>
          </p:nvPr>
        </p:nvSpPr>
        <p:spPr>
          <a:xfrm>
            <a:off x="304801" y="1214438"/>
            <a:ext cx="8610600" cy="5338762"/>
          </a:xfrm>
        </p:spPr>
        <p:txBody>
          <a:bodyPr>
            <a:normAutofit/>
          </a:bodyPr>
          <a:lstStyle/>
          <a:p>
            <a:pPr>
              <a:lnSpc>
                <a:spcPct val="120000"/>
              </a:lnSpc>
              <a:spcBef>
                <a:spcPts val="0"/>
              </a:spcBef>
              <a:spcAft>
                <a:spcPts val="0"/>
              </a:spcAft>
            </a:pPr>
            <a:r>
              <a:rPr lang="en-US" sz="3000" dirty="0" smtClean="0"/>
              <a:t>Extensive infrastructure damage</a:t>
            </a:r>
          </a:p>
          <a:p>
            <a:pPr>
              <a:lnSpc>
                <a:spcPct val="120000"/>
              </a:lnSpc>
              <a:spcBef>
                <a:spcPts val="0"/>
              </a:spcBef>
              <a:spcAft>
                <a:spcPts val="0"/>
              </a:spcAft>
            </a:pPr>
            <a:endParaRPr lang="en-US" sz="3000" dirty="0" smtClean="0"/>
          </a:p>
          <a:p>
            <a:pPr>
              <a:lnSpc>
                <a:spcPct val="120000"/>
              </a:lnSpc>
              <a:spcBef>
                <a:spcPts val="0"/>
              </a:spcBef>
              <a:spcAft>
                <a:spcPts val="0"/>
              </a:spcAft>
            </a:pPr>
            <a:r>
              <a:rPr lang="en-US" sz="3000" dirty="0" smtClean="0"/>
              <a:t>Cargo impacts</a:t>
            </a:r>
          </a:p>
          <a:p>
            <a:pPr>
              <a:lnSpc>
                <a:spcPct val="120000"/>
              </a:lnSpc>
              <a:spcBef>
                <a:spcPts val="0"/>
              </a:spcBef>
              <a:spcAft>
                <a:spcPts val="0"/>
              </a:spcAft>
            </a:pPr>
            <a:endParaRPr lang="en-US" sz="3000" dirty="0" smtClean="0"/>
          </a:p>
          <a:p>
            <a:pPr>
              <a:lnSpc>
                <a:spcPct val="120000"/>
              </a:lnSpc>
              <a:spcBef>
                <a:spcPts val="0"/>
              </a:spcBef>
              <a:spcAft>
                <a:spcPts val="0"/>
              </a:spcAft>
            </a:pPr>
            <a:r>
              <a:rPr lang="en-US" sz="3000" dirty="0" smtClean="0"/>
              <a:t>Cruise Passenger Auto Damages</a:t>
            </a:r>
          </a:p>
          <a:p>
            <a:pPr>
              <a:lnSpc>
                <a:spcPct val="120000"/>
              </a:lnSpc>
              <a:spcBef>
                <a:spcPts val="0"/>
              </a:spcBef>
              <a:spcAft>
                <a:spcPts val="0"/>
              </a:spcAft>
            </a:pPr>
            <a:endParaRPr lang="en-US" sz="3000" dirty="0" smtClean="0"/>
          </a:p>
          <a:p>
            <a:pPr>
              <a:lnSpc>
                <a:spcPct val="120000"/>
              </a:lnSpc>
              <a:spcBef>
                <a:spcPts val="0"/>
              </a:spcBef>
              <a:spcAft>
                <a:spcPts val="0"/>
              </a:spcAft>
            </a:pPr>
            <a:r>
              <a:rPr lang="en-US" sz="3000" dirty="0" smtClean="0"/>
              <a:t> Ancillary Effects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8229600" cy="1143000"/>
          </a:xfrm>
        </p:spPr>
        <p:txBody>
          <a:bodyPr/>
          <a:lstStyle/>
          <a:p>
            <a:r>
              <a:rPr lang="en-US" dirty="0" smtClean="0"/>
              <a:t>Container Terminals</a:t>
            </a:r>
            <a:endParaRPr lang="en-US" dirty="0"/>
          </a:p>
        </p:txBody>
      </p:sp>
      <p:pic>
        <p:nvPicPr>
          <p:cNvPr id="4" name="Picture 2" descr="G:\THANNAN\Hurricane Sandy Aerial Photos\NAPA Briefing\Picture 498.jpg"/>
          <p:cNvPicPr>
            <a:picLocks noGrp="1" noChangeAspect="1" noChangeArrowheads="1"/>
          </p:cNvPicPr>
          <p:nvPr>
            <p:ph idx="1"/>
          </p:nvPr>
        </p:nvPicPr>
        <p:blipFill>
          <a:blip r:embed="rId3" cstate="print"/>
          <a:srcRect/>
          <a:stretch>
            <a:fillRect/>
          </a:stretch>
        </p:blipFill>
        <p:spPr bwMode="auto">
          <a:xfrm>
            <a:off x="609601" y="1236584"/>
            <a:ext cx="8098568" cy="478321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
      <a:dk1>
        <a:srgbClr val="000000"/>
      </a:dk1>
      <a:lt1>
        <a:srgbClr val="FFFFFF"/>
      </a:lt1>
      <a:dk2>
        <a:srgbClr val="FFFFFF"/>
      </a:dk2>
      <a:lt2>
        <a:srgbClr val="185DA2"/>
      </a:lt2>
      <a:accent1>
        <a:srgbClr val="C6BF94"/>
      </a:accent1>
      <a:accent2>
        <a:srgbClr val="F3DE19"/>
      </a:accent2>
      <a:accent3>
        <a:srgbClr val="FFFFFF"/>
      </a:accent3>
      <a:accent4>
        <a:srgbClr val="000000"/>
      </a:accent4>
      <a:accent5>
        <a:srgbClr val="DFDCC8"/>
      </a:accent5>
      <a:accent6>
        <a:srgbClr val="DCC916"/>
      </a:accent6>
      <a:hlink>
        <a:srgbClr val="84D9F4"/>
      </a:hlink>
      <a:folHlink>
        <a:srgbClr val="4ED481"/>
      </a:folHlink>
    </a:clrScheme>
    <a:fontScheme name="Custom 1">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1B93BD"/>
        </a:dk1>
        <a:lt1>
          <a:srgbClr val="FFFFFF"/>
        </a:lt1>
        <a:dk2>
          <a:srgbClr val="000000"/>
        </a:dk2>
        <a:lt2>
          <a:srgbClr val="FFFFFF"/>
        </a:lt2>
        <a:accent1>
          <a:srgbClr val="C6BF94"/>
        </a:accent1>
        <a:accent2>
          <a:srgbClr val="F3DE19"/>
        </a:accent2>
        <a:accent3>
          <a:srgbClr val="AAAAAA"/>
        </a:accent3>
        <a:accent4>
          <a:srgbClr val="DADADA"/>
        </a:accent4>
        <a:accent5>
          <a:srgbClr val="DFDCC8"/>
        </a:accent5>
        <a:accent6>
          <a:srgbClr val="DCC916"/>
        </a:accent6>
        <a:hlink>
          <a:srgbClr val="84D9F4"/>
        </a:hlink>
        <a:folHlink>
          <a:srgbClr val="4ED481"/>
        </a:folHlink>
      </a:clrScheme>
      <a:clrMap bg1="dk2" tx1="lt1" bg2="dk1" tx2="lt2" accent1="accent1" accent2="accent2" accent3="accent3" accent4="accent4" accent5="accent5" accent6="accent6" hlink="hlink" folHlink="folHlink"/>
    </a:extraClrScheme>
    <a:extraClrScheme>
      <a:clrScheme name="Office Theme 9">
        <a:dk1>
          <a:srgbClr val="185DA2"/>
        </a:dk1>
        <a:lt1>
          <a:srgbClr val="FFFFFF"/>
        </a:lt1>
        <a:dk2>
          <a:srgbClr val="000000"/>
        </a:dk2>
        <a:lt2>
          <a:srgbClr val="FFFFFF"/>
        </a:lt2>
        <a:accent1>
          <a:srgbClr val="C6BF94"/>
        </a:accent1>
        <a:accent2>
          <a:srgbClr val="F3DE19"/>
        </a:accent2>
        <a:accent3>
          <a:srgbClr val="AAAAAA"/>
        </a:accent3>
        <a:accent4>
          <a:srgbClr val="DADADA"/>
        </a:accent4>
        <a:accent5>
          <a:srgbClr val="DFDCC8"/>
        </a:accent5>
        <a:accent6>
          <a:srgbClr val="DCC916"/>
        </a:accent6>
        <a:hlink>
          <a:srgbClr val="84D9F4"/>
        </a:hlink>
        <a:folHlink>
          <a:srgbClr val="4ED48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
      <a:dk1>
        <a:srgbClr val="000000"/>
      </a:dk1>
      <a:lt1>
        <a:srgbClr val="FFFFFF"/>
      </a:lt1>
      <a:dk2>
        <a:srgbClr val="FFFFFF"/>
      </a:dk2>
      <a:lt2>
        <a:srgbClr val="185DA2"/>
      </a:lt2>
      <a:accent1>
        <a:srgbClr val="C6BF94"/>
      </a:accent1>
      <a:accent2>
        <a:srgbClr val="F3DE19"/>
      </a:accent2>
      <a:accent3>
        <a:srgbClr val="FFFFFF"/>
      </a:accent3>
      <a:accent4>
        <a:srgbClr val="000000"/>
      </a:accent4>
      <a:accent5>
        <a:srgbClr val="DFDCC8"/>
      </a:accent5>
      <a:accent6>
        <a:srgbClr val="DCC916"/>
      </a:accent6>
      <a:hlink>
        <a:srgbClr val="84D9F4"/>
      </a:hlink>
      <a:folHlink>
        <a:srgbClr val="4ED481"/>
      </a:folHlink>
    </a:clrScheme>
    <a:fontScheme name="1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Office Theme 8">
        <a:dk1>
          <a:srgbClr val="1B93BD"/>
        </a:dk1>
        <a:lt1>
          <a:srgbClr val="FFFFFF"/>
        </a:lt1>
        <a:dk2>
          <a:srgbClr val="000000"/>
        </a:dk2>
        <a:lt2>
          <a:srgbClr val="FFFFFF"/>
        </a:lt2>
        <a:accent1>
          <a:srgbClr val="C6BF94"/>
        </a:accent1>
        <a:accent2>
          <a:srgbClr val="F3DE19"/>
        </a:accent2>
        <a:accent3>
          <a:srgbClr val="AAAAAA"/>
        </a:accent3>
        <a:accent4>
          <a:srgbClr val="DADADA"/>
        </a:accent4>
        <a:accent5>
          <a:srgbClr val="DFDCC8"/>
        </a:accent5>
        <a:accent6>
          <a:srgbClr val="DCC916"/>
        </a:accent6>
        <a:hlink>
          <a:srgbClr val="84D9F4"/>
        </a:hlink>
        <a:folHlink>
          <a:srgbClr val="4ED481"/>
        </a:folHlink>
      </a:clrScheme>
      <a:clrMap bg1="dk2" tx1="lt1" bg2="dk1" tx2="lt2" accent1="accent1" accent2="accent2" accent3="accent3" accent4="accent4" accent5="accent5" accent6="accent6" hlink="hlink" folHlink="folHlink"/>
    </a:extraClrScheme>
    <a:extraClrScheme>
      <a:clrScheme name="1_Office Theme 9">
        <a:dk1>
          <a:srgbClr val="185DA2"/>
        </a:dk1>
        <a:lt1>
          <a:srgbClr val="FFFFFF"/>
        </a:lt1>
        <a:dk2>
          <a:srgbClr val="000000"/>
        </a:dk2>
        <a:lt2>
          <a:srgbClr val="FFFFFF"/>
        </a:lt2>
        <a:accent1>
          <a:srgbClr val="C6BF94"/>
        </a:accent1>
        <a:accent2>
          <a:srgbClr val="F3DE19"/>
        </a:accent2>
        <a:accent3>
          <a:srgbClr val="AAAAAA"/>
        </a:accent3>
        <a:accent4>
          <a:srgbClr val="DADADA"/>
        </a:accent4>
        <a:accent5>
          <a:srgbClr val="DFDCC8"/>
        </a:accent5>
        <a:accent6>
          <a:srgbClr val="DCC916"/>
        </a:accent6>
        <a:hlink>
          <a:srgbClr val="84D9F4"/>
        </a:hlink>
        <a:folHlink>
          <a:srgbClr val="4ED48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
      <a:dk1>
        <a:srgbClr val="12508A"/>
      </a:dk1>
      <a:lt1>
        <a:srgbClr val="FFFFFF"/>
      </a:lt1>
      <a:dk2>
        <a:srgbClr val="12508A"/>
      </a:dk2>
      <a:lt2>
        <a:srgbClr val="2F2519"/>
      </a:lt2>
      <a:accent1>
        <a:srgbClr val="D12233"/>
      </a:accent1>
      <a:accent2>
        <a:srgbClr val="248C37"/>
      </a:accent2>
      <a:accent3>
        <a:srgbClr val="FFFFFF"/>
      </a:accent3>
      <a:accent4>
        <a:srgbClr val="0E4375"/>
      </a:accent4>
      <a:accent5>
        <a:srgbClr val="E5ABAD"/>
      </a:accent5>
      <a:accent6>
        <a:srgbClr val="207E31"/>
      </a:accent6>
      <a:hlink>
        <a:srgbClr val="EDA52A"/>
      </a:hlink>
      <a:folHlink>
        <a:srgbClr val="007DB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Blank Presentation">
  <a:themeElements>
    <a:clrScheme name="">
      <a:dk1>
        <a:srgbClr val="12508A"/>
      </a:dk1>
      <a:lt1>
        <a:srgbClr val="FFFFFF"/>
      </a:lt1>
      <a:dk2>
        <a:srgbClr val="12508A"/>
      </a:dk2>
      <a:lt2>
        <a:srgbClr val="2F2519"/>
      </a:lt2>
      <a:accent1>
        <a:srgbClr val="D12233"/>
      </a:accent1>
      <a:accent2>
        <a:srgbClr val="248C37"/>
      </a:accent2>
      <a:accent3>
        <a:srgbClr val="FFFFFF"/>
      </a:accent3>
      <a:accent4>
        <a:srgbClr val="0E4375"/>
      </a:accent4>
      <a:accent5>
        <a:srgbClr val="E5ABAD"/>
      </a:accent5>
      <a:accent6>
        <a:srgbClr val="207E31"/>
      </a:accent6>
      <a:hlink>
        <a:srgbClr val="EDA52A"/>
      </a:hlink>
      <a:folHlink>
        <a:srgbClr val="007DB8"/>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PA-Board-Presentations-template-N2[1]</Template>
  <TotalTime>7054</TotalTime>
  <Words>776</Words>
  <Application>Microsoft Office PowerPoint</Application>
  <PresentationFormat>On-screen Show (4:3)</PresentationFormat>
  <Paragraphs>135</Paragraphs>
  <Slides>28</Slides>
  <Notes>28</Notes>
  <HiddenSlides>0</HiddenSlides>
  <MMClips>0</MMClips>
  <ScaleCrop>false</ScaleCrop>
  <HeadingPairs>
    <vt:vector size="4" baseType="variant">
      <vt:variant>
        <vt:lpstr>Theme</vt:lpstr>
      </vt:variant>
      <vt:variant>
        <vt:i4>9</vt:i4>
      </vt:variant>
      <vt:variant>
        <vt:lpstr>Slide Titles</vt:lpstr>
      </vt:variant>
      <vt:variant>
        <vt:i4>28</vt:i4>
      </vt:variant>
    </vt:vector>
  </HeadingPairs>
  <TitlesOfParts>
    <vt:vector size="37" baseType="lpstr">
      <vt:lpstr>Office Theme</vt:lpstr>
      <vt:lpstr>1_Office Theme</vt:lpstr>
      <vt:lpstr>1_Blank Presentation</vt:lpstr>
      <vt:lpstr>Custom Design</vt:lpstr>
      <vt:lpstr>1_Custom Design</vt:lpstr>
      <vt:lpstr>2_Custom Design</vt:lpstr>
      <vt:lpstr>3_Custom Design</vt:lpstr>
      <vt:lpstr>4_Custom Design</vt:lpstr>
      <vt:lpstr>Blank Presentation</vt:lpstr>
      <vt:lpstr>Port of NY &amp; NJ Sandy 2012     </vt:lpstr>
      <vt:lpstr>PowerPoint Presentation</vt:lpstr>
      <vt:lpstr>Sandy was Unique </vt:lpstr>
      <vt:lpstr>Sandy was Unique</vt:lpstr>
      <vt:lpstr>Preparation</vt:lpstr>
      <vt:lpstr>During the Storm</vt:lpstr>
      <vt:lpstr>Sandy’s Aftermath</vt:lpstr>
      <vt:lpstr>Damages Incurred</vt:lpstr>
      <vt:lpstr>Container Terminals</vt:lpstr>
      <vt:lpstr>Crane Wheel Motor Housings</vt:lpstr>
      <vt:lpstr>Typical Fence Line Damage </vt:lpstr>
      <vt:lpstr>Red Hook Barge “New York”  Sitting on Berth 6</vt:lpstr>
      <vt:lpstr>Fence / Rail Damage Port Newark </vt:lpstr>
      <vt:lpstr>Chassis Took a Huge Hit</vt:lpstr>
      <vt:lpstr>Port Drayage Trucks</vt:lpstr>
      <vt:lpstr>Auto Damage</vt:lpstr>
      <vt:lpstr>The Access Road at Port Jersey  </vt:lpstr>
      <vt:lpstr>Greenville Yards Jersey City </vt:lpstr>
      <vt:lpstr>Rail Car Float Broken in Half</vt:lpstr>
      <vt:lpstr>Recovery Timeline</vt:lpstr>
      <vt:lpstr>Estimated Diversions</vt:lpstr>
      <vt:lpstr>November 7 Nor’easter</vt:lpstr>
      <vt:lpstr>What We Learned</vt:lpstr>
      <vt:lpstr>What Will We Do Differently</vt:lpstr>
      <vt:lpstr>What Will We Do Differently </vt:lpstr>
      <vt:lpstr>Next Steps</vt:lpstr>
      <vt:lpstr>PowerPoint Presentation</vt:lpstr>
      <vt:lpstr>PowerPoint Presentation</vt:lpstr>
    </vt:vector>
  </TitlesOfParts>
  <Company>Port Authority of NY &amp; NJ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Port Authority of NY &amp; NJ</dc:creator>
  <cp:lastModifiedBy>NOSTEMP</cp:lastModifiedBy>
  <cp:revision>421</cp:revision>
  <dcterms:created xsi:type="dcterms:W3CDTF">2010-05-10T17:38:08Z</dcterms:created>
  <dcterms:modified xsi:type="dcterms:W3CDTF">2014-04-28T12:22:45Z</dcterms:modified>
</cp:coreProperties>
</file>