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 id="2147483678" r:id="rId4"/>
    <p:sldMasterId id="2147483680" r:id="rId5"/>
    <p:sldMasterId id="2147483692" r:id="rId6"/>
  </p:sldMasterIdLst>
  <p:notesMasterIdLst>
    <p:notesMasterId r:id="rId21"/>
  </p:notesMasterIdLst>
  <p:handoutMasterIdLst>
    <p:handoutMasterId r:id="rId22"/>
  </p:handoutMasterIdLst>
  <p:sldIdLst>
    <p:sldId id="411" r:id="rId7"/>
    <p:sldId id="428" r:id="rId8"/>
    <p:sldId id="292" r:id="rId9"/>
    <p:sldId id="344" r:id="rId10"/>
    <p:sldId id="410" r:id="rId11"/>
    <p:sldId id="343" r:id="rId12"/>
    <p:sldId id="426" r:id="rId13"/>
    <p:sldId id="293" r:id="rId14"/>
    <p:sldId id="427" r:id="rId15"/>
    <p:sldId id="419" r:id="rId16"/>
    <p:sldId id="363" r:id="rId17"/>
    <p:sldId id="424" r:id="rId18"/>
    <p:sldId id="425" r:id="rId19"/>
    <p:sldId id="3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F9F"/>
    <a:srgbClr val="F14E22"/>
    <a:srgbClr val="0B21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7"/>
    <p:restoredTop sz="88838" autoAdjust="0"/>
  </p:normalViewPr>
  <p:slideViewPr>
    <p:cSldViewPr snapToGrid="0" snapToObjects="1">
      <p:cViewPr>
        <p:scale>
          <a:sx n="115" d="100"/>
          <a:sy n="115" d="100"/>
        </p:scale>
        <p:origin x="306" y="84"/>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varScale="1">
      <p:scale>
        <a:sx n="1" d="1"/>
        <a:sy n="1" d="1"/>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DE12B7-A9C1-FD4B-80B3-ECFAF45E3D3A}" type="datetimeFigureOut">
              <a:rPr lang="en-US" smtClean="0"/>
              <a:t>10/16/2018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CA6C64-1262-9145-BE9A-F7A76819B957}" type="slidenum">
              <a:rPr lang="en-US" smtClean="0"/>
              <a:t>‹#›</a:t>
            </a:fld>
            <a:endParaRPr lang="en-US"/>
          </a:p>
        </p:txBody>
      </p:sp>
    </p:spTree>
    <p:extLst>
      <p:ext uri="{BB962C8B-B14F-4D97-AF65-F5344CB8AC3E}">
        <p14:creationId xmlns:p14="http://schemas.microsoft.com/office/powerpoint/2010/main" val="51661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08C99-C8D0-1247-B061-19630FB9F666}" type="datetimeFigureOut">
              <a:rPr lang="en-US" smtClean="0"/>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46D16-1AF1-9B49-9186-344CBC2EAD43}" type="slidenum">
              <a:rPr lang="en-US" smtClean="0"/>
              <a:t>‹#›</a:t>
            </a:fld>
            <a:endParaRPr lang="en-US"/>
          </a:p>
        </p:txBody>
      </p:sp>
    </p:spTree>
    <p:extLst>
      <p:ext uri="{BB962C8B-B14F-4D97-AF65-F5344CB8AC3E}">
        <p14:creationId xmlns:p14="http://schemas.microsoft.com/office/powerpoint/2010/main" val="996105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46D16-1AF1-9B49-9186-344CBC2EAD4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36123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Heard a sliver of what AOOS is doing,</a:t>
            </a:r>
          </a:p>
        </p:txBody>
      </p:sp>
      <p:sp>
        <p:nvSpPr>
          <p:cNvPr id="4" name="Slide Number Placeholder 3"/>
          <p:cNvSpPr>
            <a:spLocks noGrp="1"/>
          </p:cNvSpPr>
          <p:nvPr>
            <p:ph type="sldNum" sz="quarter" idx="5"/>
          </p:nvPr>
        </p:nvSpPr>
        <p:spPr/>
        <p:txBody>
          <a:bodyPr/>
          <a:lstStyle/>
          <a:p>
            <a:fld id="{C0346D16-1AF1-9B49-9186-344CBC2EAD43}" type="slidenum">
              <a:rPr lang="en-US" smtClean="0"/>
              <a:t>12</a:t>
            </a:fld>
            <a:endParaRPr lang="en-US"/>
          </a:p>
        </p:txBody>
      </p:sp>
    </p:spTree>
    <p:extLst>
      <p:ext uri="{BB962C8B-B14F-4D97-AF65-F5344CB8AC3E}">
        <p14:creationId xmlns:p14="http://schemas.microsoft.com/office/powerpoint/2010/main" val="19057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46D16-1AF1-9B49-9186-344CBC2EAD43}" type="slidenum">
              <a:rPr lang="en-US" smtClean="0"/>
              <a:t>14</a:t>
            </a:fld>
            <a:endParaRPr lang="en-US"/>
          </a:p>
        </p:txBody>
      </p:sp>
    </p:spTree>
    <p:extLst>
      <p:ext uri="{BB962C8B-B14F-4D97-AF65-F5344CB8AC3E}">
        <p14:creationId xmlns:p14="http://schemas.microsoft.com/office/powerpoint/2010/main" val="281997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network with regional capacity – 5 out of the 6  </a:t>
            </a:r>
          </a:p>
        </p:txBody>
      </p:sp>
      <p:sp>
        <p:nvSpPr>
          <p:cNvPr id="4" name="Slide Number Placeholder 3"/>
          <p:cNvSpPr>
            <a:spLocks noGrp="1"/>
          </p:cNvSpPr>
          <p:nvPr>
            <p:ph type="sldNum" sz="quarter" idx="10"/>
          </p:nvPr>
        </p:nvSpPr>
        <p:spPr/>
        <p:txBody>
          <a:bodyPr/>
          <a:lstStyle/>
          <a:p>
            <a:fld id="{C0346D16-1AF1-9B49-9186-344CBC2EAD43}" type="slidenum">
              <a:rPr lang="en-US" smtClean="0"/>
              <a:t>2</a:t>
            </a:fld>
            <a:endParaRPr lang="en-US"/>
          </a:p>
        </p:txBody>
      </p:sp>
    </p:spTree>
    <p:extLst>
      <p:ext uri="{BB962C8B-B14F-4D97-AF65-F5344CB8AC3E}">
        <p14:creationId xmlns:p14="http://schemas.microsoft.com/office/powerpoint/2010/main" val="5037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New approach</a:t>
            </a:r>
            <a:r>
              <a:rPr lang="en-US" baseline="0" dirty="0"/>
              <a:t> </a:t>
            </a:r>
            <a:endParaRPr lang="en-US" dirty="0"/>
          </a:p>
        </p:txBody>
      </p:sp>
      <p:sp>
        <p:nvSpPr>
          <p:cNvPr id="4" name="Slide Number Placeholder 3"/>
          <p:cNvSpPr>
            <a:spLocks noGrp="1"/>
          </p:cNvSpPr>
          <p:nvPr>
            <p:ph type="sldNum" sz="quarter" idx="10"/>
          </p:nvPr>
        </p:nvSpPr>
        <p:spPr/>
        <p:txBody>
          <a:bodyPr/>
          <a:lstStyle/>
          <a:p>
            <a:fld id="{C0346D16-1AF1-9B49-9186-344CBC2EAD43}" type="slidenum">
              <a:rPr lang="en-US" smtClean="0"/>
              <a:t>3</a:t>
            </a:fld>
            <a:endParaRPr lang="en-US"/>
          </a:p>
        </p:txBody>
      </p:sp>
    </p:spTree>
    <p:extLst>
      <p:ext uri="{BB962C8B-B14F-4D97-AF65-F5344CB8AC3E}">
        <p14:creationId xmlns:p14="http://schemas.microsoft.com/office/powerpoint/2010/main" val="113541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a:latin typeface="Calibri" charset="0"/>
              </a:rPr>
              <a:t>*  Won’t know FY 18 until</a:t>
            </a:r>
            <a:r>
              <a:rPr lang="en-US" baseline="0" dirty="0">
                <a:latin typeface="Calibri" charset="0"/>
              </a:rPr>
              <a:t> Feb 8</a:t>
            </a:r>
          </a:p>
          <a:p>
            <a:r>
              <a:rPr lang="en-US" baseline="0" dirty="0">
                <a:latin typeface="Calibri" charset="0"/>
              </a:rPr>
              <a:t>Planning now for FY 19</a:t>
            </a:r>
            <a:endParaRPr lang="en-US"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0766" indent="-281064" eaLnBrk="0" hangingPunct="0">
              <a:defRPr sz="2400">
                <a:solidFill>
                  <a:schemeClr val="tx1"/>
                </a:solidFill>
                <a:latin typeface="Arial" charset="0"/>
                <a:ea typeface="ＭＳ Ｐゴシック" charset="0"/>
              </a:defRPr>
            </a:lvl2pPr>
            <a:lvl3pPr marL="1124255" indent="-224851" eaLnBrk="0" hangingPunct="0">
              <a:defRPr sz="2400">
                <a:solidFill>
                  <a:schemeClr val="tx1"/>
                </a:solidFill>
                <a:latin typeface="Arial" charset="0"/>
                <a:ea typeface="ＭＳ Ｐゴシック" charset="0"/>
              </a:defRPr>
            </a:lvl3pPr>
            <a:lvl4pPr marL="1573957" indent="-224851" eaLnBrk="0" hangingPunct="0">
              <a:defRPr sz="2400">
                <a:solidFill>
                  <a:schemeClr val="tx1"/>
                </a:solidFill>
                <a:latin typeface="Arial" charset="0"/>
                <a:ea typeface="ＭＳ Ｐゴシック" charset="0"/>
              </a:defRPr>
            </a:lvl4pPr>
            <a:lvl5pPr marL="2023659" indent="-224851" eaLnBrk="0" hangingPunct="0">
              <a:defRPr sz="2400">
                <a:solidFill>
                  <a:schemeClr val="tx1"/>
                </a:solidFill>
                <a:latin typeface="Arial" charset="0"/>
                <a:ea typeface="ＭＳ Ｐゴシック" charset="0"/>
              </a:defRPr>
            </a:lvl5pPr>
            <a:lvl6pPr marL="2473361" indent="-224851" eaLnBrk="0" fontAlgn="base" hangingPunct="0">
              <a:spcBef>
                <a:spcPct val="0"/>
              </a:spcBef>
              <a:spcAft>
                <a:spcPct val="0"/>
              </a:spcAft>
              <a:defRPr sz="2400">
                <a:solidFill>
                  <a:schemeClr val="tx1"/>
                </a:solidFill>
                <a:latin typeface="Arial" charset="0"/>
                <a:ea typeface="ＭＳ Ｐゴシック" charset="0"/>
              </a:defRPr>
            </a:lvl6pPr>
            <a:lvl7pPr marL="2923062" indent="-224851" eaLnBrk="0" fontAlgn="base" hangingPunct="0">
              <a:spcBef>
                <a:spcPct val="0"/>
              </a:spcBef>
              <a:spcAft>
                <a:spcPct val="0"/>
              </a:spcAft>
              <a:defRPr sz="2400">
                <a:solidFill>
                  <a:schemeClr val="tx1"/>
                </a:solidFill>
                <a:latin typeface="Arial" charset="0"/>
                <a:ea typeface="ＭＳ Ｐゴシック" charset="0"/>
              </a:defRPr>
            </a:lvl7pPr>
            <a:lvl8pPr marL="3372764" indent="-224851" eaLnBrk="0" fontAlgn="base" hangingPunct="0">
              <a:spcBef>
                <a:spcPct val="0"/>
              </a:spcBef>
              <a:spcAft>
                <a:spcPct val="0"/>
              </a:spcAft>
              <a:defRPr sz="2400">
                <a:solidFill>
                  <a:schemeClr val="tx1"/>
                </a:solidFill>
                <a:latin typeface="Arial" charset="0"/>
                <a:ea typeface="ＭＳ Ｐゴシック" charset="0"/>
              </a:defRPr>
            </a:lvl8pPr>
            <a:lvl9pPr marL="3822466" indent="-22485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68DB8D-C2A6-3D4E-ABE5-91F97430637D}" type="slidenum">
              <a:rPr lang="en-US" sz="1200">
                <a:solidFill>
                  <a:srgbClr val="000000"/>
                </a:solidFill>
              </a:rPr>
              <a:pPr eaLnBrk="1" hangingPunct="1"/>
              <a:t>5</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346D16-1AF1-9B49-9186-344CBC2EAD43}" type="slidenum">
              <a:rPr lang="en-US" smtClean="0"/>
              <a:t>6</a:t>
            </a:fld>
            <a:endParaRPr lang="en-US"/>
          </a:p>
        </p:txBody>
      </p:sp>
    </p:spTree>
    <p:extLst>
      <p:ext uri="{BB962C8B-B14F-4D97-AF65-F5344CB8AC3E}">
        <p14:creationId xmlns:p14="http://schemas.microsoft.com/office/powerpoint/2010/main" val="64141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IOOS Regional Associations operate observing assets and leverage others from State, Local, Tribal governments, academia, non-profit organizations and industry.</a:t>
            </a:r>
          </a:p>
          <a:p>
            <a:pPr eaLnBrk="1" hangingPunct="1">
              <a:spcBef>
                <a:spcPct val="0"/>
              </a:spcBef>
            </a:pPr>
            <a:r>
              <a:rPr lang="en-US" altLang="en-US"/>
              <a:t> </a:t>
            </a:r>
          </a:p>
          <a:p>
            <a:pPr eaLnBrk="1" hangingPunct="1">
              <a:spcBef>
                <a:spcPct val="0"/>
              </a:spcBef>
            </a:pPr>
            <a:r>
              <a:rPr lang="en-US" altLang="en-US"/>
              <a:t>They provide a considerable array of input to IOOS, and in some of the Regions provide a majority of the coastal buoys.  </a:t>
            </a:r>
          </a:p>
          <a:p>
            <a:pPr eaLnBrk="1" hangingPunct="1">
              <a:spcBef>
                <a:spcPct val="0"/>
              </a:spcBef>
            </a:pPr>
            <a:r>
              <a:rPr lang="en-US" altLang="en-US"/>
              <a:t> </a:t>
            </a:r>
          </a:p>
          <a:p>
            <a:pPr eaLnBrk="1" hangingPunct="1">
              <a:spcBef>
                <a:spcPct val="0"/>
              </a:spcBef>
            </a:pPr>
            <a:r>
              <a:rPr lang="en-US" altLang="en-US"/>
              <a:t>The IOOS Regions offer unique observations, like the 130 plus stations of the High Frequency Radar system, operated by 30 academic instituitions.  The largest in the world, operating at better than 75% uptime.  95% of the US HF Radar and over 80% of the global HF Radar systems are provided by one of our sponsors CODAR.  </a:t>
            </a:r>
          </a:p>
          <a:p>
            <a:pPr eaLnBrk="1" hangingPunct="1">
              <a:spcBef>
                <a:spcPct val="0"/>
              </a:spcBef>
            </a:pPr>
            <a:r>
              <a:rPr lang="en-US" altLang="en-US"/>
              <a:t> </a:t>
            </a:r>
          </a:p>
          <a:p>
            <a:pPr eaLnBrk="1" hangingPunct="1">
              <a:spcBef>
                <a:spcPct val="0"/>
              </a:spcBef>
            </a:pPr>
            <a:r>
              <a:rPr lang="en-US" altLang="en-US"/>
              <a:t>The profiling gliders are predominantly operated by IOOS Regional partners and academic institutions funded by a variety of Federal and State dollars.  </a:t>
            </a:r>
          </a:p>
          <a:p>
            <a:pPr eaLnBrk="1" hangingPunct="1">
              <a:spcBef>
                <a:spcPct val="0"/>
              </a:spcBef>
            </a:pPr>
            <a:r>
              <a:rPr lang="en-US" altLang="en-US"/>
              <a:t> </a:t>
            </a:r>
          </a:p>
          <a:p>
            <a:pPr eaLnBrk="1" hangingPunct="1">
              <a:spcBef>
                <a:spcPct val="0"/>
              </a:spcBef>
            </a:pPr>
            <a:r>
              <a:rPr lang="en-US" altLang="en-US"/>
              <a:t>Some systems are hybrids, such as the wave buoy network which is operated by NOAA, US Army Crops and IOOS Regional Associations.</a:t>
            </a:r>
          </a:p>
          <a:p>
            <a:pPr eaLnBrk="1" hangingPunct="1">
              <a:spcBef>
                <a:spcPct val="0"/>
              </a:spcBef>
            </a:pPr>
            <a:r>
              <a:rPr lang="en-US" altLang="en-US"/>
              <a:t> </a:t>
            </a:r>
          </a:p>
          <a:p>
            <a:pPr eaLnBrk="1" hangingPunct="1">
              <a:spcBef>
                <a:spcPct val="0"/>
              </a:spcBef>
            </a:pPr>
            <a:r>
              <a:rPr lang="en-US" altLang="en-US"/>
              <a:t>Emerging observing systems include the tagging of marine animals and fish.</a:t>
            </a:r>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766" indent="-281064">
              <a:spcBef>
                <a:spcPct val="30000"/>
              </a:spcBef>
              <a:defRPr sz="1200">
                <a:solidFill>
                  <a:schemeClr val="tx1"/>
                </a:solidFill>
                <a:latin typeface="Calibri" panose="020F0502020204030204" pitchFamily="34" charset="0"/>
              </a:defRPr>
            </a:lvl2pPr>
            <a:lvl3pPr marL="1124255" indent="-224851">
              <a:spcBef>
                <a:spcPct val="30000"/>
              </a:spcBef>
              <a:defRPr sz="1200">
                <a:solidFill>
                  <a:schemeClr val="tx1"/>
                </a:solidFill>
                <a:latin typeface="Calibri" panose="020F0502020204030204" pitchFamily="34" charset="0"/>
              </a:defRPr>
            </a:lvl3pPr>
            <a:lvl4pPr marL="1573957" indent="-224851">
              <a:spcBef>
                <a:spcPct val="30000"/>
              </a:spcBef>
              <a:defRPr sz="1200">
                <a:solidFill>
                  <a:schemeClr val="tx1"/>
                </a:solidFill>
                <a:latin typeface="Calibri" panose="020F0502020204030204" pitchFamily="34" charset="0"/>
              </a:defRPr>
            </a:lvl4pPr>
            <a:lvl5pPr marL="2023659" indent="-224851">
              <a:spcBef>
                <a:spcPct val="30000"/>
              </a:spcBef>
              <a:defRPr sz="1200">
                <a:solidFill>
                  <a:schemeClr val="tx1"/>
                </a:solidFill>
                <a:latin typeface="Calibri" panose="020F0502020204030204" pitchFamily="34" charset="0"/>
              </a:defRPr>
            </a:lvl5pPr>
            <a:lvl6pPr marL="2473361" indent="-224851" eaLnBrk="0" fontAlgn="base" hangingPunct="0">
              <a:spcBef>
                <a:spcPct val="30000"/>
              </a:spcBef>
              <a:spcAft>
                <a:spcPct val="0"/>
              </a:spcAft>
              <a:defRPr sz="1200">
                <a:solidFill>
                  <a:schemeClr val="tx1"/>
                </a:solidFill>
                <a:latin typeface="Calibri" panose="020F0502020204030204" pitchFamily="34" charset="0"/>
              </a:defRPr>
            </a:lvl6pPr>
            <a:lvl7pPr marL="2923062" indent="-224851" eaLnBrk="0" fontAlgn="base" hangingPunct="0">
              <a:spcBef>
                <a:spcPct val="30000"/>
              </a:spcBef>
              <a:spcAft>
                <a:spcPct val="0"/>
              </a:spcAft>
              <a:defRPr sz="1200">
                <a:solidFill>
                  <a:schemeClr val="tx1"/>
                </a:solidFill>
                <a:latin typeface="Calibri" panose="020F0502020204030204" pitchFamily="34" charset="0"/>
              </a:defRPr>
            </a:lvl7pPr>
            <a:lvl8pPr marL="3372764" indent="-224851" eaLnBrk="0" fontAlgn="base" hangingPunct="0">
              <a:spcBef>
                <a:spcPct val="30000"/>
              </a:spcBef>
              <a:spcAft>
                <a:spcPct val="0"/>
              </a:spcAft>
              <a:defRPr sz="1200">
                <a:solidFill>
                  <a:schemeClr val="tx1"/>
                </a:solidFill>
                <a:latin typeface="Calibri" panose="020F0502020204030204" pitchFamily="34" charset="0"/>
              </a:defRPr>
            </a:lvl8pPr>
            <a:lvl9pPr marL="3822466" indent="-22485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7AEF59-4750-4CC0-9947-ED78EE0AAA6D}" type="slidenum">
              <a:rPr lang="en-US" altLang="en-US" smtClean="0">
                <a:solidFill>
                  <a:srgbClr val="000000"/>
                </a:solidFill>
                <a:latin typeface="Century Gothic" panose="020B0502020202020204" pitchFamily="34" charset="0"/>
              </a:rPr>
              <a:pPr>
                <a:spcBef>
                  <a:spcPct val="0"/>
                </a:spcBef>
              </a:pPr>
              <a:t>7</a:t>
            </a:fld>
            <a:endParaRPr lang="en-US" altLang="en-US">
              <a:solidFill>
                <a:srgbClr val="000000"/>
              </a:solidFill>
              <a:latin typeface="Century Gothic" panose="020B0502020202020204" pitchFamily="34" charset="0"/>
            </a:endParaRPr>
          </a:p>
        </p:txBody>
      </p:sp>
      <p:sp>
        <p:nvSpPr>
          <p:cNvPr id="2" name="Footer Placeholder 1"/>
          <p:cNvSpPr>
            <a:spLocks noGrp="1"/>
          </p:cNvSpPr>
          <p:nvPr>
            <p:ph type="ftr" sz="quarter" idx="10"/>
          </p:nvPr>
        </p:nvSpPr>
        <p:spPr/>
        <p:txBody>
          <a:bodyPr/>
          <a:lstStyle/>
          <a:p>
            <a:pPr>
              <a:defRPr/>
            </a:pPr>
            <a:r>
              <a:rPr lang="en-US">
                <a:solidFill>
                  <a:prstClr val="black"/>
                </a:solidFill>
                <a:latin typeface="Calibri"/>
              </a:rPr>
              <a:t>Meeting with Chris Elfring, NAS 2017-06-30</a:t>
            </a:r>
          </a:p>
        </p:txBody>
      </p:sp>
      <p:sp>
        <p:nvSpPr>
          <p:cNvPr id="3" name="Header Placeholder 2"/>
          <p:cNvSpPr>
            <a:spLocks noGrp="1"/>
          </p:cNvSpPr>
          <p:nvPr>
            <p:ph type="hdr" sz="quarter" idx="11"/>
          </p:nvPr>
        </p:nvSpPr>
        <p:spPr/>
        <p:txBody>
          <a:bodyPr/>
          <a:lstStyle/>
          <a:p>
            <a:pPr>
              <a:defRPr/>
            </a:pPr>
            <a:r>
              <a:rPr lang="en-US">
                <a:solidFill>
                  <a:prstClr val="black"/>
                </a:solidFill>
                <a:latin typeface="Calibri"/>
              </a:rPr>
              <a:t>U.S. IOOS Overview</a:t>
            </a:r>
          </a:p>
        </p:txBody>
      </p:sp>
    </p:spTree>
    <p:extLst>
      <p:ext uri="{BB962C8B-B14F-4D97-AF65-F5344CB8AC3E}">
        <p14:creationId xmlns:p14="http://schemas.microsoft.com/office/powerpoint/2010/main" val="120690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 – North</a:t>
            </a:r>
            <a:r>
              <a:rPr lang="en-US" baseline="0" dirty="0"/>
              <a:t> of Tampa</a:t>
            </a:r>
          </a:p>
          <a:p>
            <a:r>
              <a:rPr lang="en-US" baseline="0" dirty="0" err="1"/>
              <a:t>Hice</a:t>
            </a:r>
            <a:r>
              <a:rPr lang="en-US" baseline="0" dirty="0"/>
              <a:t> – inland</a:t>
            </a:r>
          </a:p>
          <a:p>
            <a:r>
              <a:rPr lang="en-US" baseline="0" dirty="0" err="1"/>
              <a:t>Rouzer</a:t>
            </a:r>
            <a:r>
              <a:rPr lang="en-US" baseline="0" dirty="0"/>
              <a:t>-  Wilmington </a:t>
            </a:r>
            <a:endParaRPr lang="en-US" dirty="0"/>
          </a:p>
        </p:txBody>
      </p:sp>
      <p:sp>
        <p:nvSpPr>
          <p:cNvPr id="4" name="Slide Number Placeholder 3"/>
          <p:cNvSpPr>
            <a:spLocks noGrp="1"/>
          </p:cNvSpPr>
          <p:nvPr>
            <p:ph type="sldNum" sz="quarter" idx="10"/>
          </p:nvPr>
        </p:nvSpPr>
        <p:spPr/>
        <p:txBody>
          <a:bodyPr/>
          <a:lstStyle/>
          <a:p>
            <a:fld id="{C0346D16-1AF1-9B49-9186-344CBC2EAD43}" type="slidenum">
              <a:rPr lang="en-US" smtClean="0"/>
              <a:t>8</a:t>
            </a:fld>
            <a:endParaRPr lang="en-US"/>
          </a:p>
        </p:txBody>
      </p:sp>
    </p:spTree>
    <p:extLst>
      <p:ext uri="{BB962C8B-B14F-4D97-AF65-F5344CB8AC3E}">
        <p14:creationId xmlns:p14="http://schemas.microsoft.com/office/powerpoint/2010/main" val="167457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Joy Baker from Nome AK -  wave buoy critical asset, Ruth from Shell, Leigh – Fishermen, Zack </a:t>
            </a:r>
            <a:r>
              <a:rPr lang="en-US" dirty="0" err="1"/>
              <a:t>Kvyler</a:t>
            </a:r>
            <a:r>
              <a:rPr lang="en-US" dirty="0"/>
              <a:t> “hasn’t been to court since NERACOOS buoys” </a:t>
            </a:r>
          </a:p>
        </p:txBody>
      </p:sp>
      <p:sp>
        <p:nvSpPr>
          <p:cNvPr id="4" name="Slide Number Placeholder 3"/>
          <p:cNvSpPr>
            <a:spLocks noGrp="1"/>
          </p:cNvSpPr>
          <p:nvPr>
            <p:ph type="sldNum" sz="quarter" idx="5"/>
          </p:nvPr>
        </p:nvSpPr>
        <p:spPr/>
        <p:txBody>
          <a:bodyPr/>
          <a:lstStyle/>
          <a:p>
            <a:fld id="{C0346D16-1AF1-9B49-9186-344CBC2EAD43}" type="slidenum">
              <a:rPr lang="en-US" smtClean="0"/>
              <a:t>9</a:t>
            </a:fld>
            <a:endParaRPr lang="en-US"/>
          </a:p>
        </p:txBody>
      </p:sp>
    </p:spTree>
    <p:extLst>
      <p:ext uri="{BB962C8B-B14F-4D97-AF65-F5344CB8AC3E}">
        <p14:creationId xmlns:p14="http://schemas.microsoft.com/office/powerpoint/2010/main" val="398050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34">
              <a:defRPr/>
            </a:pPr>
            <a:r>
              <a:rPr lang="en-US" dirty="0"/>
              <a:t>Working with partners -  what are the opportunities?   Now that we have federal certified   This was the result of a lot of work -  governance and data management </a:t>
            </a:r>
          </a:p>
        </p:txBody>
      </p:sp>
      <p:sp>
        <p:nvSpPr>
          <p:cNvPr id="4" name="Slide Number Placeholder 3"/>
          <p:cNvSpPr>
            <a:spLocks noGrp="1"/>
          </p:cNvSpPr>
          <p:nvPr>
            <p:ph type="sldNum" sz="quarter" idx="10"/>
          </p:nvPr>
        </p:nvSpPr>
        <p:spPr/>
        <p:txBody>
          <a:bodyPr/>
          <a:lstStyle/>
          <a:p>
            <a:fld id="{AF467EA3-E219-334B-A63B-37720B09B119}" type="slidenum">
              <a:rPr lang="en-US" smtClean="0">
                <a:solidFill>
                  <a:srgbClr val="000000"/>
                </a:solidFill>
              </a:rPr>
              <a:pPr/>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25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327" y="0"/>
            <a:ext cx="7773353" cy="609044"/>
          </a:xfrm>
          <a:prstGeom prst="rect">
            <a:avLst/>
          </a:prstGeom>
        </p:spPr>
        <p:txBody>
          <a:bodyPr/>
          <a:lstStyle>
            <a:lvl1pPr>
              <a:defRPr sz="3200" b="1">
                <a:solidFill>
                  <a:schemeClr val="bg1"/>
                </a:solidFill>
                <a:uFillTx/>
              </a:defRPr>
            </a:lvl1pPr>
          </a:lstStyle>
          <a:p>
            <a:r>
              <a:rPr lang="en-US" dirty="0"/>
              <a:t>Click to edit Master title style</a:t>
            </a:r>
          </a:p>
        </p:txBody>
      </p:sp>
      <p:sp>
        <p:nvSpPr>
          <p:cNvPr id="3" name="Rectangle 4"/>
          <p:cNvSpPr>
            <a:spLocks noGrp="1" noChangeArrowheads="1"/>
          </p:cNvSpPr>
          <p:nvPr>
            <p:ph type="dt" sz="half" idx="10"/>
          </p:nvPr>
        </p:nvSpPr>
        <p:spPr>
          <a:xfrm>
            <a:off x="7163118" y="6324050"/>
            <a:ext cx="1143000" cy="457677"/>
          </a:xfrm>
          <a:prstGeom prst="rect">
            <a:avLst/>
          </a:prstGeom>
        </p:spPr>
        <p:txBody>
          <a:bodyPr lIns="68634" tIns="34317" rIns="68634" bIns="34317"/>
          <a:lstStyle>
            <a:lvl1pPr>
              <a:defRPr>
                <a:uFillTx/>
                <a:cs typeface="+mn-cs"/>
              </a:defRPr>
            </a:lvl1pPr>
          </a:lstStyle>
          <a:p>
            <a:pPr defTabSz="909165" fontAlgn="base">
              <a:spcBef>
                <a:spcPct val="0"/>
              </a:spcBef>
              <a:spcAft>
                <a:spcPct val="0"/>
              </a:spcAft>
              <a:defRPr>
                <a:uFillTx/>
              </a:defRPr>
            </a:pPr>
            <a:endParaRPr lang="en-US">
              <a:solidFill>
                <a:srgbClr val="000000"/>
              </a:solidFill>
              <a:latin typeface="Calibri" pitchFamily="34" charset="0"/>
              <a:ea typeface="ＭＳ Ｐゴシック" pitchFamily="34" charset="-128"/>
            </a:endParaRPr>
          </a:p>
        </p:txBody>
      </p:sp>
      <p:sp>
        <p:nvSpPr>
          <p:cNvPr id="4" name="Rectangle 5"/>
          <p:cNvSpPr>
            <a:spLocks noGrp="1" noChangeArrowheads="1"/>
          </p:cNvSpPr>
          <p:nvPr>
            <p:ph type="ftr" sz="quarter" idx="11"/>
          </p:nvPr>
        </p:nvSpPr>
        <p:spPr>
          <a:xfrm>
            <a:off x="2209721" y="6324050"/>
            <a:ext cx="4800838" cy="457677"/>
          </a:xfrm>
          <a:prstGeom prst="rect">
            <a:avLst/>
          </a:prstGeom>
        </p:spPr>
        <p:txBody>
          <a:bodyPr/>
          <a:lstStyle>
            <a:lvl1pPr>
              <a:defRPr>
                <a:uFillTx/>
              </a:defRPr>
            </a:lvl1pPr>
          </a:lstStyle>
          <a:p>
            <a:pPr>
              <a:defRPr>
                <a:uFillTx/>
              </a:defRPr>
            </a:pPr>
            <a:endParaRPr lang="en-US"/>
          </a:p>
        </p:txBody>
      </p:sp>
      <p:sp>
        <p:nvSpPr>
          <p:cNvPr id="5" name="Rectangle 6"/>
          <p:cNvSpPr>
            <a:spLocks noGrp="1" noChangeArrowheads="1"/>
          </p:cNvSpPr>
          <p:nvPr>
            <p:ph type="sldNum" sz="quarter" idx="12"/>
          </p:nvPr>
        </p:nvSpPr>
        <p:spPr>
          <a:xfrm>
            <a:off x="-4766" y="6400329"/>
            <a:ext cx="609044" cy="457677"/>
          </a:xfrm>
          <a:prstGeom prst="rect">
            <a:avLst/>
          </a:prstGeom>
        </p:spPr>
        <p:txBody>
          <a:bodyPr/>
          <a:lstStyle>
            <a:lvl1pPr>
              <a:defRPr>
                <a:solidFill>
                  <a:schemeClr val="accent3"/>
                </a:solidFill>
                <a:uFillTx/>
              </a:defRPr>
            </a:lvl1pPr>
          </a:lstStyle>
          <a:p>
            <a:pPr>
              <a:defRPr>
                <a:uFillTx/>
              </a:defRPr>
            </a:pPr>
            <a:fld id="{A41EBD23-A4C6-41A7-8087-D7635C3A6455}" type="slidenum">
              <a:rPr lang="en-US">
                <a:solidFill>
                  <a:srgbClr val="FFFFFF"/>
                </a:solidFill>
              </a:rPr>
              <a:pPr>
                <a:defRPr>
                  <a:uFillTx/>
                </a:defRPr>
              </a:pPr>
              <a:t>‹#›</a:t>
            </a:fld>
            <a:endParaRPr lang="en-US" dirty="0">
              <a:solidFill>
                <a:srgbClr val="FFFFFF"/>
              </a:solidFill>
            </a:endParaRPr>
          </a:p>
        </p:txBody>
      </p:sp>
    </p:spTree>
    <p:extLst>
      <p:ext uri="{BB962C8B-B14F-4D97-AF65-F5344CB8AC3E}">
        <p14:creationId xmlns:p14="http://schemas.microsoft.com/office/powerpoint/2010/main" val="28951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1"/>
          <p:cNvCxnSpPr>
            <a:cxnSpLocks noChangeShapeType="1"/>
          </p:cNvCxnSpPr>
          <p:nvPr userDrawn="1"/>
        </p:nvCxnSpPr>
        <p:spPr bwMode="auto">
          <a:xfrm>
            <a:off x="0" y="785813"/>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 name="Slide Number Placeholder 2"/>
          <p:cNvSpPr>
            <a:spLocks noGrp="1" noChangeArrowheads="1"/>
          </p:cNvSpPr>
          <p:nvPr>
            <p:ph type="sldNum" sz="quarter" idx="10"/>
          </p:nvPr>
        </p:nvSpPr>
        <p:spPr>
          <a:xfrm>
            <a:off x="7162800" y="6324600"/>
            <a:ext cx="1905000" cy="457200"/>
          </a:xfrm>
          <a:prstGeom prst="rect">
            <a:avLst/>
          </a:prstGeom>
        </p:spPr>
        <p:txBody>
          <a:bodyPr/>
          <a:lstStyle>
            <a:lvl1pPr eaLnBrk="0" fontAlgn="base" hangingPunct="0">
              <a:spcBef>
                <a:spcPct val="0"/>
              </a:spcBef>
              <a:spcAft>
                <a:spcPct val="0"/>
              </a:spcAft>
              <a:defRPr/>
            </a:lvl1pPr>
          </a:lstStyle>
          <a:p>
            <a:pPr>
              <a:defRPr/>
            </a:pPr>
            <a:fld id="{41AEB06D-96D4-5C40-98ED-9F3C24076E38}" type="slidenum">
              <a:rPr lang="en-US"/>
              <a:pPr>
                <a:defRPr/>
              </a:pPr>
              <a:t>‹#›</a:t>
            </a:fld>
            <a:endParaRPr lang="en-US" dirty="0"/>
          </a:p>
        </p:txBody>
      </p:sp>
    </p:spTree>
    <p:extLst>
      <p:ext uri="{BB962C8B-B14F-4D97-AF65-F5344CB8AC3E}">
        <p14:creationId xmlns:p14="http://schemas.microsoft.com/office/powerpoint/2010/main" val="131081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785813"/>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685800" y="76200"/>
            <a:ext cx="7772400" cy="533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8600" y="1143000"/>
            <a:ext cx="87630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noChangeArrowheads="1"/>
          </p:cNvSpPr>
          <p:nvPr>
            <p:ph type="sldNum" sz="quarter" idx="10"/>
          </p:nvPr>
        </p:nvSpPr>
        <p:spPr>
          <a:xfrm>
            <a:off x="7162800" y="6324600"/>
            <a:ext cx="1905000" cy="457200"/>
          </a:xfrm>
          <a:prstGeom prst="rect">
            <a:avLst/>
          </a:prstGeom>
        </p:spPr>
        <p:txBody>
          <a:bodyPr/>
          <a:lstStyle>
            <a:lvl1pPr eaLnBrk="0" fontAlgn="base" hangingPunct="0">
              <a:spcBef>
                <a:spcPct val="0"/>
              </a:spcBef>
              <a:spcAft>
                <a:spcPct val="0"/>
              </a:spcAft>
              <a:defRPr/>
            </a:lvl1pPr>
          </a:lstStyle>
          <a:p>
            <a:pPr>
              <a:defRPr/>
            </a:pPr>
            <a:fld id="{51AC36E1-B528-9642-A4E9-BE9C7570D369}" type="slidenum">
              <a:rPr lang="en-US"/>
              <a:pPr>
                <a:defRPr/>
              </a:pPr>
              <a:t>‹#›</a:t>
            </a:fld>
            <a:endParaRPr lang="en-US" dirty="0"/>
          </a:p>
        </p:txBody>
      </p:sp>
    </p:spTree>
    <p:extLst>
      <p:ext uri="{BB962C8B-B14F-4D97-AF65-F5344CB8AC3E}">
        <p14:creationId xmlns:p14="http://schemas.microsoft.com/office/powerpoint/2010/main" val="130366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914400" y="2514600"/>
            <a:ext cx="6705600" cy="762000"/>
          </a:xfrm>
          <a:prstGeom prst="rect">
            <a:avLst/>
          </a:prstGeom>
        </p:spPr>
        <p:txBody>
          <a:bodyPr/>
          <a:lstStyle>
            <a:lvl1pPr>
              <a:defRPr sz="4800"/>
            </a:lvl1pPr>
            <a:lvl2pPr marL="457200" indent="0">
              <a:buNone/>
              <a:defRPr/>
            </a:lvl2pPr>
          </a:lstStyle>
          <a:p>
            <a:pPr lvl="0"/>
            <a:r>
              <a:rPr lang="en-US"/>
              <a:t>Click to edit Master text styles</a:t>
            </a:r>
          </a:p>
        </p:txBody>
      </p:sp>
      <p:sp>
        <p:nvSpPr>
          <p:cNvPr id="11" name="Text Placeholder 10"/>
          <p:cNvSpPr>
            <a:spLocks noGrp="1"/>
          </p:cNvSpPr>
          <p:nvPr>
            <p:ph type="body" sz="quarter" idx="14"/>
          </p:nvPr>
        </p:nvSpPr>
        <p:spPr>
          <a:xfrm>
            <a:off x="914400" y="3276600"/>
            <a:ext cx="6705600" cy="457200"/>
          </a:xfrm>
          <a:prstGeom prst="rect">
            <a:avLst/>
          </a:prstGeom>
        </p:spPr>
        <p:txBody>
          <a:bodyPr/>
          <a:lstStyle>
            <a:lvl1pPr>
              <a:defRPr sz="2000">
                <a:solidFill>
                  <a:srgbClr val="187F9F"/>
                </a:solidFill>
              </a:defRPr>
            </a:lvl1pPr>
          </a:lstStyle>
          <a:p>
            <a:pPr lvl="0"/>
            <a:r>
              <a:rPr lang="en-US"/>
              <a:t>Click to edit Master text styles</a:t>
            </a:r>
          </a:p>
        </p:txBody>
      </p:sp>
    </p:spTree>
    <p:extLst>
      <p:ext uri="{BB962C8B-B14F-4D97-AF65-F5344CB8AC3E}">
        <p14:creationId xmlns:p14="http://schemas.microsoft.com/office/powerpoint/2010/main" val="242032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5"/>
          <p:cNvSpPr>
            <a:spLocks noGrp="1"/>
          </p:cNvSpPr>
          <p:nvPr>
            <p:ph type="sldNum" sz="quarter" idx="11"/>
          </p:nvPr>
        </p:nvSpPr>
        <p:spPr/>
        <p:txBody>
          <a:bodyPr/>
          <a:lstStyle>
            <a:lvl1pPr>
              <a:defRPr/>
            </a:lvl1pPr>
          </a:lstStyle>
          <a:p>
            <a:pPr>
              <a:defRPr/>
            </a:pPr>
            <a:fld id="{1CB83919-A86B-4BDF-A66E-52AF3AB6EA41}" type="slidenum">
              <a:rPr lang="en-US" altLang="en-US"/>
              <a:pPr>
                <a:defRPr/>
              </a:pPr>
              <a:t>‹#›</a:t>
            </a:fld>
            <a:endParaRPr lang="en-US" altLang="en-US"/>
          </a:p>
        </p:txBody>
      </p:sp>
    </p:spTree>
    <p:extLst>
      <p:ext uri="{BB962C8B-B14F-4D97-AF65-F5344CB8AC3E}">
        <p14:creationId xmlns:p14="http://schemas.microsoft.com/office/powerpoint/2010/main" val="85276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5"/>
          <p:cNvSpPr>
            <a:spLocks noGrp="1"/>
          </p:cNvSpPr>
          <p:nvPr>
            <p:ph type="sldNum" sz="quarter" idx="11"/>
          </p:nvPr>
        </p:nvSpPr>
        <p:spPr/>
        <p:txBody>
          <a:bodyPr/>
          <a:lstStyle>
            <a:lvl1pPr>
              <a:defRPr/>
            </a:lvl1pPr>
          </a:lstStyle>
          <a:p>
            <a:pPr>
              <a:defRPr/>
            </a:pPr>
            <a:fld id="{81D0D20D-B0C5-446E-9C08-11176E8F37AC}" type="slidenum">
              <a:rPr lang="en-US" altLang="en-US"/>
              <a:pPr>
                <a:defRPr/>
              </a:pPr>
              <a:t>‹#›</a:t>
            </a:fld>
            <a:endParaRPr lang="en-US" altLang="en-US"/>
          </a:p>
        </p:txBody>
      </p:sp>
    </p:spTree>
    <p:extLst>
      <p:ext uri="{BB962C8B-B14F-4D97-AF65-F5344CB8AC3E}">
        <p14:creationId xmlns:p14="http://schemas.microsoft.com/office/powerpoint/2010/main" val="274012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5"/>
          <p:cNvSpPr>
            <a:spLocks noGrp="1"/>
          </p:cNvSpPr>
          <p:nvPr>
            <p:ph type="sldNum" sz="quarter" idx="11"/>
          </p:nvPr>
        </p:nvSpPr>
        <p:spPr/>
        <p:txBody>
          <a:bodyPr/>
          <a:lstStyle>
            <a:lvl1pPr>
              <a:defRPr/>
            </a:lvl1pPr>
          </a:lstStyle>
          <a:p>
            <a:pPr>
              <a:defRPr/>
            </a:pPr>
            <a:fld id="{B81F86CF-9556-43B2-97C4-01F6F5680602}" type="slidenum">
              <a:rPr lang="en-US" altLang="en-US"/>
              <a:pPr>
                <a:defRPr/>
              </a:pPr>
              <a:t>‹#›</a:t>
            </a:fld>
            <a:endParaRPr lang="en-US" altLang="en-US"/>
          </a:p>
        </p:txBody>
      </p:sp>
    </p:spTree>
    <p:extLst>
      <p:ext uri="{BB962C8B-B14F-4D97-AF65-F5344CB8AC3E}">
        <p14:creationId xmlns:p14="http://schemas.microsoft.com/office/powerpoint/2010/main" val="191624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5"/>
          <p:cNvSpPr>
            <a:spLocks noGrp="1"/>
          </p:cNvSpPr>
          <p:nvPr>
            <p:ph type="sldNum" sz="quarter" idx="11"/>
          </p:nvPr>
        </p:nvSpPr>
        <p:spPr/>
        <p:txBody>
          <a:bodyPr/>
          <a:lstStyle>
            <a:lvl1pPr>
              <a:defRPr/>
            </a:lvl1pPr>
          </a:lstStyle>
          <a:p>
            <a:pPr>
              <a:defRPr/>
            </a:pPr>
            <a:fld id="{30E1838B-3C53-4C24-AAB5-0DB0D92A025D}" type="slidenum">
              <a:rPr lang="en-US" altLang="en-US"/>
              <a:pPr>
                <a:defRPr/>
              </a:pPr>
              <a:t>‹#›</a:t>
            </a:fld>
            <a:endParaRPr lang="en-US" altLang="en-US"/>
          </a:p>
        </p:txBody>
      </p:sp>
    </p:spTree>
    <p:extLst>
      <p:ext uri="{BB962C8B-B14F-4D97-AF65-F5344CB8AC3E}">
        <p14:creationId xmlns:p14="http://schemas.microsoft.com/office/powerpoint/2010/main" val="2954464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8" name="Slide Number Placeholder 5"/>
          <p:cNvSpPr>
            <a:spLocks noGrp="1"/>
          </p:cNvSpPr>
          <p:nvPr>
            <p:ph type="sldNum" sz="quarter" idx="11"/>
          </p:nvPr>
        </p:nvSpPr>
        <p:spPr/>
        <p:txBody>
          <a:bodyPr/>
          <a:lstStyle>
            <a:lvl1pPr>
              <a:defRPr/>
            </a:lvl1pPr>
          </a:lstStyle>
          <a:p>
            <a:pPr>
              <a:defRPr/>
            </a:pPr>
            <a:fld id="{F6FAC355-42D4-43BD-99D9-82E0EC6A1F0F}" type="slidenum">
              <a:rPr lang="en-US" altLang="en-US"/>
              <a:pPr>
                <a:defRPr/>
              </a:pPr>
              <a:t>‹#›</a:t>
            </a:fld>
            <a:endParaRPr lang="en-US" altLang="en-US"/>
          </a:p>
        </p:txBody>
      </p:sp>
    </p:spTree>
    <p:extLst>
      <p:ext uri="{BB962C8B-B14F-4D97-AF65-F5344CB8AC3E}">
        <p14:creationId xmlns:p14="http://schemas.microsoft.com/office/powerpoint/2010/main" val="225278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4" name="Slide Number Placeholder 5"/>
          <p:cNvSpPr>
            <a:spLocks noGrp="1"/>
          </p:cNvSpPr>
          <p:nvPr>
            <p:ph type="sldNum" sz="quarter" idx="11"/>
          </p:nvPr>
        </p:nvSpPr>
        <p:spPr/>
        <p:txBody>
          <a:bodyPr/>
          <a:lstStyle>
            <a:lvl1pPr>
              <a:defRPr/>
            </a:lvl1pPr>
          </a:lstStyle>
          <a:p>
            <a:pPr>
              <a:defRPr/>
            </a:pPr>
            <a:fld id="{02251DB2-1239-46D7-9467-A36E81896D37}" type="slidenum">
              <a:rPr lang="en-US" altLang="en-US"/>
              <a:pPr>
                <a:defRPr/>
              </a:pPr>
              <a:t>‹#›</a:t>
            </a:fld>
            <a:endParaRPr lang="en-US" altLang="en-US"/>
          </a:p>
        </p:txBody>
      </p:sp>
    </p:spTree>
    <p:extLst>
      <p:ext uri="{BB962C8B-B14F-4D97-AF65-F5344CB8AC3E}">
        <p14:creationId xmlns:p14="http://schemas.microsoft.com/office/powerpoint/2010/main" val="388329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68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3" name="Slide Number Placeholder 5"/>
          <p:cNvSpPr>
            <a:spLocks noGrp="1"/>
          </p:cNvSpPr>
          <p:nvPr>
            <p:ph type="sldNum" sz="quarter" idx="11"/>
          </p:nvPr>
        </p:nvSpPr>
        <p:spPr/>
        <p:txBody>
          <a:bodyPr/>
          <a:lstStyle>
            <a:lvl1pPr>
              <a:defRPr/>
            </a:lvl1pPr>
          </a:lstStyle>
          <a:p>
            <a:pPr>
              <a:defRPr/>
            </a:pPr>
            <a:fld id="{EA694DD1-9126-49B3-A736-E98901FFE70C}" type="slidenum">
              <a:rPr lang="en-US" altLang="en-US"/>
              <a:pPr>
                <a:defRPr/>
              </a:pPr>
              <a:t>‹#›</a:t>
            </a:fld>
            <a:endParaRPr lang="en-US" altLang="en-US"/>
          </a:p>
        </p:txBody>
      </p:sp>
    </p:spTree>
    <p:extLst>
      <p:ext uri="{BB962C8B-B14F-4D97-AF65-F5344CB8AC3E}">
        <p14:creationId xmlns:p14="http://schemas.microsoft.com/office/powerpoint/2010/main" val="64981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5"/>
          <p:cNvSpPr>
            <a:spLocks noGrp="1"/>
          </p:cNvSpPr>
          <p:nvPr>
            <p:ph type="sldNum" sz="quarter" idx="11"/>
          </p:nvPr>
        </p:nvSpPr>
        <p:spPr/>
        <p:txBody>
          <a:bodyPr/>
          <a:lstStyle>
            <a:lvl1pPr>
              <a:defRPr/>
            </a:lvl1pPr>
          </a:lstStyle>
          <a:p>
            <a:pPr>
              <a:defRPr/>
            </a:pPr>
            <a:fld id="{9B2F86A7-E702-481F-AF98-66BD6A29B2E0}" type="slidenum">
              <a:rPr lang="en-US" altLang="en-US"/>
              <a:pPr>
                <a:defRPr/>
              </a:pPr>
              <a:t>‹#›</a:t>
            </a:fld>
            <a:endParaRPr lang="en-US" altLang="en-US"/>
          </a:p>
        </p:txBody>
      </p:sp>
    </p:spTree>
    <p:extLst>
      <p:ext uri="{BB962C8B-B14F-4D97-AF65-F5344CB8AC3E}">
        <p14:creationId xmlns:p14="http://schemas.microsoft.com/office/powerpoint/2010/main" val="2866340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5"/>
          <p:cNvSpPr>
            <a:spLocks noGrp="1"/>
          </p:cNvSpPr>
          <p:nvPr>
            <p:ph type="sldNum" sz="quarter" idx="11"/>
          </p:nvPr>
        </p:nvSpPr>
        <p:spPr/>
        <p:txBody>
          <a:bodyPr/>
          <a:lstStyle>
            <a:lvl1pPr>
              <a:defRPr/>
            </a:lvl1pPr>
          </a:lstStyle>
          <a:p>
            <a:pPr>
              <a:defRPr/>
            </a:pPr>
            <a:fld id="{9D48861B-BF66-48D5-ADAA-E1287CFEC3B2}" type="slidenum">
              <a:rPr lang="en-US" altLang="en-US"/>
              <a:pPr>
                <a:defRPr/>
              </a:pPr>
              <a:t>‹#›</a:t>
            </a:fld>
            <a:endParaRPr lang="en-US" altLang="en-US"/>
          </a:p>
        </p:txBody>
      </p:sp>
    </p:spTree>
    <p:extLst>
      <p:ext uri="{BB962C8B-B14F-4D97-AF65-F5344CB8AC3E}">
        <p14:creationId xmlns:p14="http://schemas.microsoft.com/office/powerpoint/2010/main" val="196377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5"/>
          <p:cNvSpPr>
            <a:spLocks noGrp="1"/>
          </p:cNvSpPr>
          <p:nvPr>
            <p:ph type="sldNum" sz="quarter" idx="11"/>
          </p:nvPr>
        </p:nvSpPr>
        <p:spPr/>
        <p:txBody>
          <a:bodyPr/>
          <a:lstStyle>
            <a:lvl1pPr>
              <a:defRPr/>
            </a:lvl1pPr>
          </a:lstStyle>
          <a:p>
            <a:pPr>
              <a:defRPr/>
            </a:pPr>
            <a:fld id="{FE2D9686-C2DD-4619-9ACD-1CEE10DDA705}" type="slidenum">
              <a:rPr lang="en-US" altLang="en-US"/>
              <a:pPr>
                <a:defRPr/>
              </a:pPr>
              <a:t>‹#›</a:t>
            </a:fld>
            <a:endParaRPr lang="en-US" altLang="en-US"/>
          </a:p>
        </p:txBody>
      </p:sp>
    </p:spTree>
    <p:extLst>
      <p:ext uri="{BB962C8B-B14F-4D97-AF65-F5344CB8AC3E}">
        <p14:creationId xmlns:p14="http://schemas.microsoft.com/office/powerpoint/2010/main" val="3604723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5"/>
          <p:cNvSpPr>
            <a:spLocks noGrp="1"/>
          </p:cNvSpPr>
          <p:nvPr>
            <p:ph type="sldNum" sz="quarter" idx="11"/>
          </p:nvPr>
        </p:nvSpPr>
        <p:spPr/>
        <p:txBody>
          <a:bodyPr/>
          <a:lstStyle>
            <a:lvl1pPr>
              <a:defRPr/>
            </a:lvl1pPr>
          </a:lstStyle>
          <a:p>
            <a:pPr>
              <a:defRPr/>
            </a:pPr>
            <a:fld id="{8B4724A0-A756-4968-83E9-0E0A2C9AD394}" type="slidenum">
              <a:rPr lang="en-US" altLang="en-US"/>
              <a:pPr>
                <a:defRPr/>
              </a:pPr>
              <a:t>‹#›</a:t>
            </a:fld>
            <a:endParaRPr lang="en-US" altLang="en-US"/>
          </a:p>
        </p:txBody>
      </p:sp>
    </p:spTree>
    <p:extLst>
      <p:ext uri="{BB962C8B-B14F-4D97-AF65-F5344CB8AC3E}">
        <p14:creationId xmlns:p14="http://schemas.microsoft.com/office/powerpoint/2010/main" val="268434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3"/>
          <p:cNvSpPr>
            <a:spLocks noGrp="1"/>
          </p:cNvSpPr>
          <p:nvPr>
            <p:ph type="sldNum" sz="quarter" idx="11"/>
          </p:nvPr>
        </p:nvSpPr>
        <p:spPr/>
        <p:txBody>
          <a:bodyPr/>
          <a:lstStyle>
            <a:lvl1pPr>
              <a:defRPr/>
            </a:lvl1pPr>
          </a:lstStyle>
          <a:p>
            <a:pPr>
              <a:defRPr/>
            </a:pPr>
            <a:fld id="{43213F78-AF89-4428-BFF3-57BC4055A327}"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389187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4763" y="17463"/>
            <a:ext cx="9139237" cy="592137"/>
          </a:xfrm>
          <a:prstGeom prst="rect">
            <a:avLst/>
          </a:prstGeom>
        </p:spPr>
        <p:txBody>
          <a:bodyPr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defRPr/>
            </a:pPr>
            <a:r>
              <a:rPr lang="en-US" dirty="0">
                <a:solidFill>
                  <a:srgbClr val="F5F5F5"/>
                </a:solidFill>
                <a:latin typeface="Rockwell"/>
              </a:rPr>
              <a:t>Click to edit Master title style</a:t>
            </a:r>
          </a:p>
        </p:txBody>
      </p:sp>
      <p:sp>
        <p:nvSpPr>
          <p:cNvPr id="2" name="Title 1"/>
          <p:cNvSpPr>
            <a:spLocks noGrp="1"/>
          </p:cNvSpPr>
          <p:nvPr>
            <p:ph type="ctrTitle"/>
          </p:nvPr>
        </p:nvSpPr>
        <p:spPr>
          <a:xfrm>
            <a:off x="685800" y="2130425"/>
            <a:ext cx="7772400" cy="1470025"/>
          </a:xfrm>
        </p:spPr>
        <p:txBody>
          <a:bodyPr>
            <a:normAutofit/>
          </a:bodyPr>
          <a:lstStyle>
            <a:lvl1pPr>
              <a:defRPr sz="2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5"/>
          <p:cNvSpPr>
            <a:spLocks noGrp="1"/>
          </p:cNvSpPr>
          <p:nvPr>
            <p:ph type="sldNum" sz="quarter" idx="11"/>
          </p:nvPr>
        </p:nvSpPr>
        <p:spPr/>
        <p:txBody>
          <a:bodyPr/>
          <a:lstStyle>
            <a:lvl1pPr>
              <a:defRPr/>
            </a:lvl1pPr>
          </a:lstStyle>
          <a:p>
            <a:pPr>
              <a:defRPr/>
            </a:pPr>
            <a:fld id="{9E2BFC42-DFF9-4891-B7E8-632E2745F9A8}"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3760006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3"/>
          <p:cNvSpPr>
            <a:spLocks noGrp="1"/>
          </p:cNvSpPr>
          <p:nvPr>
            <p:ph type="sldNum" sz="quarter" idx="11"/>
          </p:nvPr>
        </p:nvSpPr>
        <p:spPr/>
        <p:txBody>
          <a:bodyPr/>
          <a:lstStyle>
            <a:lvl1pPr>
              <a:defRPr/>
            </a:lvl1pPr>
          </a:lstStyle>
          <a:p>
            <a:pPr>
              <a:defRPr/>
            </a:pPr>
            <a:fld id="{C70C399B-A293-4692-A781-05CBD23958B9}"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149106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8" name="Slide Number Placeholder 3"/>
          <p:cNvSpPr>
            <a:spLocks noGrp="1"/>
          </p:cNvSpPr>
          <p:nvPr>
            <p:ph type="sldNum" sz="quarter" idx="11"/>
          </p:nvPr>
        </p:nvSpPr>
        <p:spPr/>
        <p:txBody>
          <a:bodyPr/>
          <a:lstStyle>
            <a:lvl1pPr>
              <a:defRPr/>
            </a:lvl1pPr>
          </a:lstStyle>
          <a:p>
            <a:pPr>
              <a:defRPr/>
            </a:pPr>
            <a:fld id="{D88DC264-BE5F-455F-8208-810A321E365A}"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325431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4" name="Slide Number Placeholder 3"/>
          <p:cNvSpPr>
            <a:spLocks noGrp="1"/>
          </p:cNvSpPr>
          <p:nvPr>
            <p:ph type="sldNum" sz="quarter" idx="11"/>
          </p:nvPr>
        </p:nvSpPr>
        <p:spPr/>
        <p:txBody>
          <a:bodyPr/>
          <a:lstStyle>
            <a:lvl1pPr>
              <a:defRPr/>
            </a:lvl1pPr>
          </a:lstStyle>
          <a:p>
            <a:pPr>
              <a:defRPr/>
            </a:pPr>
            <a:fld id="{56F51C4E-B7E0-4E46-8FC1-7366194CFA10}"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27264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4" descr="mid-blue titl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447806"/>
            <a:ext cx="7772400" cy="1470025"/>
          </a:xfrm>
          <a:prstGeom prst="rect">
            <a:avLst/>
          </a:prstGeom>
        </p:spPr>
        <p:txBody>
          <a:bodyPr/>
          <a:lstStyle>
            <a:lvl1pPr>
              <a:defRPr sz="4000"/>
            </a:lvl1pPr>
          </a:lstStyle>
          <a:p>
            <a:r>
              <a:rPr lang="en-US"/>
              <a:t>Click to edit Master title style</a:t>
            </a:r>
          </a:p>
        </p:txBody>
      </p:sp>
      <p:sp>
        <p:nvSpPr>
          <p:cNvPr id="4099" name="Rectangle 3"/>
          <p:cNvSpPr>
            <a:spLocks noGrp="1" noChangeArrowheads="1"/>
          </p:cNvSpPr>
          <p:nvPr>
            <p:ph type="subTitle" idx="1"/>
          </p:nvPr>
        </p:nvSpPr>
        <p:spPr>
          <a:xfrm>
            <a:off x="1371600" y="3352800"/>
            <a:ext cx="6400800" cy="1752600"/>
          </a:xfrm>
          <a:prstGeom prst="rect">
            <a:avLst/>
          </a:prstGeom>
        </p:spPr>
        <p:txBody>
          <a:bodyPr/>
          <a:lstStyle>
            <a:lvl1pPr marL="0" indent="0" algn="ctr">
              <a:buFontTx/>
              <a:buNone/>
              <a:defRPr sz="3900"/>
            </a:lvl1pPr>
          </a:lstStyle>
          <a:p>
            <a:r>
              <a:rPr lang="en-US"/>
              <a:t>Click to edit Master subtitle style</a:t>
            </a:r>
          </a:p>
        </p:txBody>
      </p:sp>
      <p:sp>
        <p:nvSpPr>
          <p:cNvPr id="5" name="Slide Number Placeholder 4"/>
          <p:cNvSpPr>
            <a:spLocks noGrp="1" noChangeArrowheads="1"/>
          </p:cNvSpPr>
          <p:nvPr>
            <p:ph type="sldNum" sz="quarter" idx="10"/>
          </p:nvPr>
        </p:nvSpPr>
        <p:spPr>
          <a:xfrm>
            <a:off x="7162800" y="6324600"/>
            <a:ext cx="1905000" cy="457200"/>
          </a:xfrm>
          <a:prstGeom prst="rect">
            <a:avLst/>
          </a:prstGeom>
        </p:spPr>
        <p:txBody>
          <a:bodyPr/>
          <a:lstStyle>
            <a:lvl1pPr>
              <a:defRPr sz="1200"/>
            </a:lvl1pPr>
          </a:lstStyle>
          <a:p>
            <a:pPr>
              <a:defRPr/>
            </a:pPr>
            <a:fld id="{43749FDA-3B89-3941-BBEA-2E47D55C9530}" type="slidenum">
              <a:rPr lang="en-US"/>
              <a:pPr>
                <a:defRPr/>
              </a:pPr>
              <a:t>‹#›</a:t>
            </a:fld>
            <a:endParaRPr lang="en-US"/>
          </a:p>
        </p:txBody>
      </p:sp>
    </p:spTree>
    <p:extLst>
      <p:ext uri="{BB962C8B-B14F-4D97-AF65-F5344CB8AC3E}">
        <p14:creationId xmlns:p14="http://schemas.microsoft.com/office/powerpoint/2010/main" val="2781201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2800"/>
            </a:lvl1pPr>
            <a:lvl2pPr>
              <a:defRPr sz="24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3"/>
          <p:cNvSpPr>
            <a:spLocks noGrp="1"/>
          </p:cNvSpPr>
          <p:nvPr>
            <p:ph type="sldNum" sz="quarter" idx="11"/>
          </p:nvPr>
        </p:nvSpPr>
        <p:spPr/>
        <p:txBody>
          <a:bodyPr/>
          <a:lstStyle>
            <a:lvl1pPr>
              <a:defRPr/>
            </a:lvl1pPr>
          </a:lstStyle>
          <a:p>
            <a:pPr>
              <a:defRPr/>
            </a:pPr>
            <a:fld id="{EC41D9DA-EF9D-4667-8610-C65BD1C20575}"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3247010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6" name="Slide Number Placeholder 3"/>
          <p:cNvSpPr>
            <a:spLocks noGrp="1"/>
          </p:cNvSpPr>
          <p:nvPr>
            <p:ph type="sldNum" sz="quarter" idx="11"/>
          </p:nvPr>
        </p:nvSpPr>
        <p:spPr/>
        <p:txBody>
          <a:bodyPr/>
          <a:lstStyle>
            <a:lvl1pPr>
              <a:defRPr/>
            </a:lvl1pPr>
          </a:lstStyle>
          <a:p>
            <a:pPr>
              <a:defRPr/>
            </a:pPr>
            <a:fld id="{2101B801-DF4D-4F59-820A-696098227BDC}"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1070380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3"/>
          <p:cNvSpPr>
            <a:spLocks noGrp="1"/>
          </p:cNvSpPr>
          <p:nvPr>
            <p:ph type="sldNum" sz="quarter" idx="11"/>
          </p:nvPr>
        </p:nvSpPr>
        <p:spPr/>
        <p:txBody>
          <a:bodyPr/>
          <a:lstStyle>
            <a:lvl1pPr>
              <a:defRPr/>
            </a:lvl1pPr>
          </a:lstStyle>
          <a:p>
            <a:pPr>
              <a:defRPr/>
            </a:pPr>
            <a:fld id="{CC43CF8F-F9B8-487F-A70A-FFCF5657E80B}"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1087204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638800"/>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latin typeface="Century Gothic"/>
            </a:endParaRPr>
          </a:p>
        </p:txBody>
      </p:sp>
      <p:sp>
        <p:nvSpPr>
          <p:cNvPr id="5" name="Slide Number Placeholder 3"/>
          <p:cNvSpPr>
            <a:spLocks noGrp="1"/>
          </p:cNvSpPr>
          <p:nvPr>
            <p:ph type="sldNum" sz="quarter" idx="11"/>
          </p:nvPr>
        </p:nvSpPr>
        <p:spPr/>
        <p:txBody>
          <a:bodyPr/>
          <a:lstStyle>
            <a:lvl1pPr>
              <a:defRPr/>
            </a:lvl1pPr>
          </a:lstStyle>
          <a:p>
            <a:pPr>
              <a:defRPr/>
            </a:pPr>
            <a:fld id="{F5AE5863-1D6A-4F09-B238-3943EBC3C4BE}" type="slidenum">
              <a:rPr lang="en-US" altLang="en-US">
                <a:solidFill>
                  <a:srgbClr val="053285"/>
                </a:solidFill>
              </a:rPr>
              <a:pPr>
                <a:defRPr/>
              </a:pPr>
              <a:t>‹#›</a:t>
            </a:fld>
            <a:endParaRPr lang="en-US" altLang="en-US">
              <a:solidFill>
                <a:srgbClr val="053285"/>
              </a:solidFill>
            </a:endParaRPr>
          </a:p>
        </p:txBody>
      </p:sp>
    </p:spTree>
    <p:extLst>
      <p:ext uri="{BB962C8B-B14F-4D97-AF65-F5344CB8AC3E}">
        <p14:creationId xmlns:p14="http://schemas.microsoft.com/office/powerpoint/2010/main" val="3882816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53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33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28600" y="1143000"/>
            <a:ext cx="8763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7162800" y="6324600"/>
            <a:ext cx="1905000" cy="457200"/>
          </a:xfrm>
          <a:prstGeom prst="rect">
            <a:avLst/>
          </a:prstGeom>
          <a:ln/>
        </p:spPr>
        <p:txBody>
          <a:bodyPr/>
          <a:lstStyle>
            <a:lvl1pPr>
              <a:defRPr/>
            </a:lvl1pPr>
          </a:lstStyle>
          <a:p>
            <a:pPr>
              <a:defRPr/>
            </a:pPr>
            <a:fld id="{01899CD9-16DD-4945-B093-597AD47BA69D}" type="slidenum">
              <a:rPr lang="en-US"/>
              <a:pPr>
                <a:defRPr/>
              </a:pPr>
              <a:t>‹#›</a:t>
            </a:fld>
            <a:endParaRPr lang="en-US"/>
          </a:p>
        </p:txBody>
      </p:sp>
    </p:spTree>
    <p:extLst>
      <p:ext uri="{BB962C8B-B14F-4D97-AF65-F5344CB8AC3E}">
        <p14:creationId xmlns:p14="http://schemas.microsoft.com/office/powerpoint/2010/main" val="75557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785813"/>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a:xfrm>
            <a:off x="685800" y="76200"/>
            <a:ext cx="7772400" cy="533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28600" y="1143000"/>
            <a:ext cx="87630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noChangeArrowheads="1"/>
          </p:cNvSpPr>
          <p:nvPr>
            <p:ph type="sldNum" sz="quarter" idx="10"/>
          </p:nvPr>
        </p:nvSpPr>
        <p:spPr>
          <a:xfrm>
            <a:off x="7162800" y="6324600"/>
            <a:ext cx="1905000" cy="457200"/>
          </a:xfrm>
          <a:prstGeom prst="rect">
            <a:avLst/>
          </a:prstGeom>
        </p:spPr>
        <p:txBody>
          <a:bodyPr/>
          <a:lstStyle>
            <a:lvl1pPr eaLnBrk="0" fontAlgn="base" hangingPunct="0">
              <a:spcBef>
                <a:spcPct val="0"/>
              </a:spcBef>
              <a:spcAft>
                <a:spcPct val="0"/>
              </a:spcAft>
              <a:defRPr/>
            </a:lvl1pPr>
          </a:lstStyle>
          <a:p>
            <a:pPr>
              <a:defRPr/>
            </a:pPr>
            <a:fld id="{51AC36E1-B528-9642-A4E9-BE9C7570D369}" type="slidenum">
              <a:rPr lang="en-US"/>
              <a:pPr>
                <a:defRPr/>
              </a:pPr>
              <a:t>‹#›</a:t>
            </a:fld>
            <a:endParaRPr lang="en-US" dirty="0"/>
          </a:p>
        </p:txBody>
      </p:sp>
    </p:spTree>
    <p:extLst>
      <p:ext uri="{BB962C8B-B14F-4D97-AF65-F5344CB8AC3E}">
        <p14:creationId xmlns:p14="http://schemas.microsoft.com/office/powerpoint/2010/main" val="130366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1"/>
          <p:cNvCxnSpPr>
            <a:cxnSpLocks noChangeShapeType="1"/>
          </p:cNvCxnSpPr>
          <p:nvPr userDrawn="1"/>
        </p:nvCxnSpPr>
        <p:spPr bwMode="auto">
          <a:xfrm>
            <a:off x="0" y="785813"/>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 name="Slide Number Placeholder 2"/>
          <p:cNvSpPr>
            <a:spLocks noGrp="1" noChangeArrowheads="1"/>
          </p:cNvSpPr>
          <p:nvPr>
            <p:ph type="sldNum" sz="quarter" idx="10"/>
          </p:nvPr>
        </p:nvSpPr>
        <p:spPr>
          <a:xfrm>
            <a:off x="7162800" y="6324600"/>
            <a:ext cx="1905000" cy="457200"/>
          </a:xfrm>
          <a:prstGeom prst="rect">
            <a:avLst/>
          </a:prstGeom>
        </p:spPr>
        <p:txBody>
          <a:bodyPr/>
          <a:lstStyle>
            <a:lvl1pPr eaLnBrk="0" fontAlgn="base" hangingPunct="0">
              <a:spcBef>
                <a:spcPct val="0"/>
              </a:spcBef>
              <a:spcAft>
                <a:spcPct val="0"/>
              </a:spcAft>
              <a:defRPr/>
            </a:lvl1pPr>
          </a:lstStyle>
          <a:p>
            <a:pPr>
              <a:defRPr/>
            </a:pPr>
            <a:fld id="{41AEB06D-96D4-5C40-98ED-9F3C24076E38}" type="slidenum">
              <a:rPr lang="en-US"/>
              <a:pPr>
                <a:defRPr/>
              </a:pPr>
              <a:t>‹#›</a:t>
            </a:fld>
            <a:endParaRPr lang="en-US" dirty="0"/>
          </a:p>
        </p:txBody>
      </p:sp>
    </p:spTree>
    <p:extLst>
      <p:ext uri="{BB962C8B-B14F-4D97-AF65-F5344CB8AC3E}">
        <p14:creationId xmlns:p14="http://schemas.microsoft.com/office/powerpoint/2010/main" val="131081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327" y="76280"/>
            <a:ext cx="7773353" cy="609044"/>
          </a:xfrm>
          <a:prstGeom prst="rect">
            <a:avLst/>
          </a:prstGeom>
        </p:spPr>
        <p:txBody>
          <a:bodyPr lIns="68644" tIns="34322" rIns="68644" bIns="34322"/>
          <a:lstStyle>
            <a:lvl1pPr>
              <a:defRPr sz="3200" b="1">
                <a:solidFill>
                  <a:srgbClr val="002060"/>
                </a:solidFill>
              </a:defRPr>
            </a:lvl1pPr>
          </a:lstStyle>
          <a:p>
            <a:r>
              <a:rPr lang="en-US" dirty="0"/>
              <a:t>Click to edit Master title style</a:t>
            </a:r>
          </a:p>
        </p:txBody>
      </p:sp>
      <p:sp>
        <p:nvSpPr>
          <p:cNvPr id="3" name="Rectangle 4"/>
          <p:cNvSpPr>
            <a:spLocks noGrp="1" noChangeArrowheads="1"/>
          </p:cNvSpPr>
          <p:nvPr>
            <p:ph type="dt" sz="half" idx="10"/>
          </p:nvPr>
        </p:nvSpPr>
        <p:spPr>
          <a:xfrm>
            <a:off x="7163118" y="6324050"/>
            <a:ext cx="1143000" cy="457677"/>
          </a:xfrm>
          <a:prstGeom prst="rect">
            <a:avLst/>
          </a:prstGeom>
          <a:ln/>
        </p:spPr>
        <p:txBody>
          <a:bodyPr lIns="68644" tIns="34322" rIns="68644" bIns="34322"/>
          <a:lstStyle>
            <a:lvl1pPr>
              <a:defRPr/>
            </a:lvl1pPr>
          </a:lstStyle>
          <a:p>
            <a:pPr>
              <a:defRPr/>
            </a:pPr>
            <a:endParaRPr lang="en-US"/>
          </a:p>
        </p:txBody>
      </p:sp>
      <p:sp>
        <p:nvSpPr>
          <p:cNvPr id="4" name="Rectangle 5"/>
          <p:cNvSpPr>
            <a:spLocks noGrp="1" noChangeArrowheads="1"/>
          </p:cNvSpPr>
          <p:nvPr>
            <p:ph type="ftr" sz="quarter" idx="11"/>
          </p:nvPr>
        </p:nvSpPr>
        <p:spPr>
          <a:xfrm>
            <a:off x="2209721" y="6324050"/>
            <a:ext cx="4800838" cy="457677"/>
          </a:xfrm>
          <a:prstGeom prst="rect">
            <a:avLst/>
          </a:prstGeom>
          <a:ln/>
        </p:spPr>
        <p:txBody>
          <a:bodyPr lIns="68644" tIns="34322" rIns="68644" bIns="34322"/>
          <a:lstStyle>
            <a:lvl1pPr>
              <a:defRPr/>
            </a:lvl1pPr>
          </a:lstStyle>
          <a:p>
            <a:pPr>
              <a:defRPr/>
            </a:pPr>
            <a:endParaRPr lang="en-US"/>
          </a:p>
        </p:txBody>
      </p:sp>
      <p:sp>
        <p:nvSpPr>
          <p:cNvPr id="5" name="Rectangle 6"/>
          <p:cNvSpPr>
            <a:spLocks noGrp="1" noChangeArrowheads="1"/>
          </p:cNvSpPr>
          <p:nvPr>
            <p:ph type="sldNum" sz="quarter" idx="12"/>
          </p:nvPr>
        </p:nvSpPr>
        <p:spPr>
          <a:xfrm>
            <a:off x="8458680" y="6324050"/>
            <a:ext cx="609043" cy="457677"/>
          </a:xfrm>
          <a:prstGeom prst="rect">
            <a:avLst/>
          </a:prstGeom>
          <a:ln/>
        </p:spPr>
        <p:txBody>
          <a:bodyPr lIns="68644" tIns="34322" rIns="68644" bIns="34322"/>
          <a:lstStyle>
            <a:lvl1pPr>
              <a:defRPr/>
            </a:lvl1pPr>
          </a:lstStyle>
          <a:p>
            <a:pPr>
              <a:defRPr/>
            </a:pPr>
            <a:fld id="{683A036D-6FF1-8D45-98FE-21C6216F7428}" type="slidenum">
              <a:rPr lang="en-US"/>
              <a:pPr>
                <a:defRPr/>
              </a:pPr>
              <a:t>‹#›</a:t>
            </a:fld>
            <a:endParaRPr lang="en-US"/>
          </a:p>
        </p:txBody>
      </p:sp>
    </p:spTree>
    <p:extLst>
      <p:ext uri="{BB962C8B-B14F-4D97-AF65-F5344CB8AC3E}">
        <p14:creationId xmlns:p14="http://schemas.microsoft.com/office/powerpoint/2010/main" val="366299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75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a:prstGeom prst="rect">
            <a:avLst/>
          </a:prstGeom>
        </p:spPr>
        <p:txBody>
          <a:bodyPr/>
          <a:lstStyle>
            <a:lvl1pPr>
              <a:defRPr sz="3200" b="1">
                <a:solidFill>
                  <a:schemeClr val="bg1"/>
                </a:solidFill>
                <a:uFillTx/>
              </a:defRPr>
            </a:lvl1pPr>
          </a:lstStyle>
          <a:p>
            <a:r>
              <a:rPr lang="en-US" dirty="0"/>
              <a:t>Click to edit Master title style</a:t>
            </a:r>
          </a:p>
        </p:txBody>
      </p:sp>
      <p:sp>
        <p:nvSpPr>
          <p:cNvPr id="3" name="Content Placeholder 2"/>
          <p:cNvSpPr>
            <a:spLocks noGrp="1"/>
          </p:cNvSpPr>
          <p:nvPr>
            <p:ph idx="1"/>
          </p:nvPr>
        </p:nvSpPr>
        <p:spPr>
          <a:xfrm>
            <a:off x="457200" y="914400"/>
            <a:ext cx="8229600" cy="5181600"/>
          </a:xfrm>
          <a:prstGeom prst="rect">
            <a:avLst/>
          </a:prstGeom>
        </p:spPr>
        <p:txBody>
          <a:bodyPr/>
          <a:lstStyle>
            <a:lvl1pPr>
              <a:defRPr sz="2400">
                <a:solidFill>
                  <a:srgbClr val="002060"/>
                </a:solidFill>
                <a:uFillTx/>
                <a:latin typeface="Calibri" pitchFamily="34" charset="0"/>
              </a:defRPr>
            </a:lvl1pPr>
            <a:lvl2pPr>
              <a:defRPr sz="2000">
                <a:solidFill>
                  <a:srgbClr val="002060"/>
                </a:solidFill>
                <a:uFillTx/>
                <a:latin typeface="Calibri" pitchFamily="34" charset="0"/>
              </a:defRPr>
            </a:lvl2pPr>
            <a:lvl3pPr>
              <a:defRPr sz="2000">
                <a:solidFill>
                  <a:srgbClr val="002060"/>
                </a:solidFill>
                <a:uFillTx/>
                <a:latin typeface="Calibri" pitchFamily="34" charset="0"/>
              </a:defRPr>
            </a:lvl3pPr>
            <a:lvl4pPr>
              <a:defRPr sz="2000">
                <a:solidFill>
                  <a:srgbClr val="002060"/>
                </a:solidFill>
                <a:uFillTx/>
                <a:latin typeface="Calibri" pitchFamily="34" charset="0"/>
              </a:defRPr>
            </a:lvl4pPr>
            <a:lvl5pPr>
              <a:defRPr sz="2000">
                <a:solidFill>
                  <a:srgbClr val="002060"/>
                </a:solidFill>
                <a:uFillTx/>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7163118" y="6324050"/>
            <a:ext cx="1143000" cy="457677"/>
          </a:xfrm>
          <a:prstGeom prst="rect">
            <a:avLst/>
          </a:prstGeom>
        </p:spPr>
        <p:txBody>
          <a:bodyPr lIns="68634" tIns="34317" rIns="68634" bIns="34317"/>
          <a:lstStyle>
            <a:lvl1pPr>
              <a:defRPr>
                <a:uFillTx/>
                <a:cs typeface="+mn-cs"/>
              </a:defRPr>
            </a:lvl1pPr>
          </a:lstStyle>
          <a:p>
            <a:pPr defTabSz="909165" fontAlgn="base">
              <a:spcBef>
                <a:spcPct val="0"/>
              </a:spcBef>
              <a:spcAft>
                <a:spcPct val="0"/>
              </a:spcAft>
              <a:defRPr>
                <a:uFillTx/>
              </a:defRPr>
            </a:pPr>
            <a:endParaRPr lang="en-US">
              <a:solidFill>
                <a:srgbClr val="000000"/>
              </a:solidFill>
              <a:latin typeface="Calibri" pitchFamily="34" charset="0"/>
              <a:ea typeface="ＭＳ Ｐゴシック" pitchFamily="34" charset="-128"/>
            </a:endParaRPr>
          </a:p>
        </p:txBody>
      </p:sp>
      <p:sp>
        <p:nvSpPr>
          <p:cNvPr id="5" name="Rectangle 5"/>
          <p:cNvSpPr>
            <a:spLocks noGrp="1" noChangeArrowheads="1"/>
          </p:cNvSpPr>
          <p:nvPr>
            <p:ph type="ftr" sz="quarter" idx="11"/>
          </p:nvPr>
        </p:nvSpPr>
        <p:spPr>
          <a:xfrm>
            <a:off x="2209721" y="6324050"/>
            <a:ext cx="4800838" cy="457677"/>
          </a:xfrm>
          <a:prstGeom prst="rect">
            <a:avLst/>
          </a:prstGeom>
        </p:spPr>
        <p:txBody>
          <a:bodyPr/>
          <a:lstStyle>
            <a:lvl1pPr>
              <a:defRPr>
                <a:uFillTx/>
              </a:defRPr>
            </a:lvl1pPr>
          </a:lstStyle>
          <a:p>
            <a:pPr>
              <a:defRPr>
                <a:uFillTx/>
              </a:defRPr>
            </a:pPr>
            <a:endParaRPr lang="en-US"/>
          </a:p>
        </p:txBody>
      </p:sp>
      <p:sp>
        <p:nvSpPr>
          <p:cNvPr id="6" name="Rectangle 6"/>
          <p:cNvSpPr>
            <a:spLocks noGrp="1" noChangeArrowheads="1"/>
          </p:cNvSpPr>
          <p:nvPr>
            <p:ph type="sldNum" sz="quarter" idx="12"/>
          </p:nvPr>
        </p:nvSpPr>
        <p:spPr>
          <a:xfrm>
            <a:off x="-4766" y="6400329"/>
            <a:ext cx="609044" cy="457677"/>
          </a:xfrm>
          <a:prstGeom prst="rect">
            <a:avLst/>
          </a:prstGeom>
        </p:spPr>
        <p:txBody>
          <a:bodyPr/>
          <a:lstStyle>
            <a:lvl1pPr>
              <a:defRPr>
                <a:solidFill>
                  <a:schemeClr val="accent3"/>
                </a:solidFill>
                <a:uFillTx/>
              </a:defRPr>
            </a:lvl1pPr>
          </a:lstStyle>
          <a:p>
            <a:pPr>
              <a:defRPr>
                <a:uFillTx/>
              </a:defRPr>
            </a:pPr>
            <a:fld id="{EA8B900F-C5C1-4BAF-B34C-1C9616DB4AEA}" type="slidenum">
              <a:rPr lang="en-US">
                <a:solidFill>
                  <a:srgbClr val="FFFFFF"/>
                </a:solidFill>
              </a:rPr>
              <a:pPr>
                <a:defRPr>
                  <a:uFillTx/>
                </a:defRPr>
              </a:pPr>
              <a:t>‹#›</a:t>
            </a:fld>
            <a:endParaRPr lang="en-US" dirty="0">
              <a:solidFill>
                <a:srgbClr val="FFFFFF"/>
              </a:solidFill>
            </a:endParaRPr>
          </a:p>
        </p:txBody>
      </p:sp>
    </p:spTree>
    <p:extLst>
      <p:ext uri="{BB962C8B-B14F-4D97-AF65-F5344CB8AC3E}">
        <p14:creationId xmlns:p14="http://schemas.microsoft.com/office/powerpoint/2010/main" val="3593633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6.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3341993"/>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5781596"/>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332163"/>
      </p:ext>
    </p:extLst>
  </p:cSld>
  <p:clrMap bg1="lt1" tx1="dk1" bg2="lt2" tx2="dk2" accent1="accent1" accent2="accent2" accent3="accent3" accent4="accent4" accent5="accent5" accent6="accent6" hlink="hlink" folHlink="folHlink"/>
  <p:sldLayoutIdLst>
    <p:sldLayoutId id="2147483654" r:id="rId1"/>
    <p:sldLayoutId id="2147483674" r:id="rId2"/>
    <p:sldLayoutId id="2147483675" r:id="rId3"/>
    <p:sldLayoutId id="2147483676"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rtl="0" eaLnBrk="0" fontAlgn="base" hangingPunct="0">
        <a:spcBef>
          <a:spcPct val="0"/>
        </a:spcBef>
        <a:spcAft>
          <a:spcPct val="0"/>
        </a:spcAft>
        <a:defRPr sz="4400" kern="1200">
          <a:solidFill>
            <a:schemeClr val="bg1"/>
          </a:solidFill>
          <a:latin typeface="Rockwell" panose="02060603020205020403" pitchFamily="18" charset="0"/>
          <a:ea typeface="+mj-ea"/>
          <a:cs typeface="+mj-cs"/>
        </a:defRPr>
      </a:lvl1pPr>
      <a:lvl2pPr algn="ctr" rtl="0" eaLnBrk="0" fontAlgn="base" hangingPunct="0">
        <a:spcBef>
          <a:spcPct val="0"/>
        </a:spcBef>
        <a:spcAft>
          <a:spcPct val="0"/>
        </a:spcAft>
        <a:defRPr sz="4400">
          <a:solidFill>
            <a:schemeClr val="bg1"/>
          </a:solidFill>
          <a:latin typeface="Rockwell" pitchFamily="18" charset="0"/>
        </a:defRPr>
      </a:lvl2pPr>
      <a:lvl3pPr algn="ctr" rtl="0" eaLnBrk="0" fontAlgn="base" hangingPunct="0">
        <a:spcBef>
          <a:spcPct val="0"/>
        </a:spcBef>
        <a:spcAft>
          <a:spcPct val="0"/>
        </a:spcAft>
        <a:defRPr sz="4400">
          <a:solidFill>
            <a:schemeClr val="bg1"/>
          </a:solidFill>
          <a:latin typeface="Rockwell" pitchFamily="18" charset="0"/>
        </a:defRPr>
      </a:lvl3pPr>
      <a:lvl4pPr algn="ctr" rtl="0" eaLnBrk="0" fontAlgn="base" hangingPunct="0">
        <a:spcBef>
          <a:spcPct val="0"/>
        </a:spcBef>
        <a:spcAft>
          <a:spcPct val="0"/>
        </a:spcAft>
        <a:defRPr sz="4400">
          <a:solidFill>
            <a:schemeClr val="bg1"/>
          </a:solidFill>
          <a:latin typeface="Rockwell" pitchFamily="18" charset="0"/>
        </a:defRPr>
      </a:lvl4pPr>
      <a:lvl5pPr algn="ctr" rtl="0" eaLnBrk="0" fontAlgn="base" hangingPunct="0">
        <a:spcBef>
          <a:spcPct val="0"/>
        </a:spcBef>
        <a:spcAft>
          <a:spcPct val="0"/>
        </a:spcAft>
        <a:defRPr sz="4400">
          <a:solidFill>
            <a:schemeClr val="bg1"/>
          </a:solidFill>
          <a:latin typeface="Rockwell" pitchFamily="18" charset="0"/>
        </a:defRPr>
      </a:lvl5pPr>
      <a:lvl6pPr marL="457200" algn="ctr" rtl="0" fontAlgn="base">
        <a:spcBef>
          <a:spcPct val="0"/>
        </a:spcBef>
        <a:spcAft>
          <a:spcPct val="0"/>
        </a:spcAft>
        <a:defRPr sz="4400">
          <a:solidFill>
            <a:schemeClr val="bg1"/>
          </a:solidFill>
          <a:latin typeface="Rockwell" pitchFamily="18" charset="0"/>
        </a:defRPr>
      </a:lvl6pPr>
      <a:lvl7pPr marL="914400" algn="ctr" rtl="0" fontAlgn="base">
        <a:spcBef>
          <a:spcPct val="0"/>
        </a:spcBef>
        <a:spcAft>
          <a:spcPct val="0"/>
        </a:spcAft>
        <a:defRPr sz="4400">
          <a:solidFill>
            <a:schemeClr val="bg1"/>
          </a:solidFill>
          <a:latin typeface="Rockwell" pitchFamily="18" charset="0"/>
        </a:defRPr>
      </a:lvl7pPr>
      <a:lvl8pPr marL="1371600" algn="ctr" rtl="0" fontAlgn="base">
        <a:spcBef>
          <a:spcPct val="0"/>
        </a:spcBef>
        <a:spcAft>
          <a:spcPct val="0"/>
        </a:spcAft>
        <a:defRPr sz="4400">
          <a:solidFill>
            <a:schemeClr val="bg1"/>
          </a:solidFill>
          <a:latin typeface="Rockwell" pitchFamily="18" charset="0"/>
        </a:defRPr>
      </a:lvl8pPr>
      <a:lvl9pPr marL="1828800" algn="ctr" rtl="0" fontAlgn="base">
        <a:spcBef>
          <a:spcPct val="0"/>
        </a:spcBef>
        <a:spcAft>
          <a:spcPct val="0"/>
        </a:spcAft>
        <a:defRPr sz="4400">
          <a:solidFill>
            <a:schemeClr val="bg1"/>
          </a:solidFill>
          <a:latin typeface="Rockwell" pitchFamily="18" charset="0"/>
        </a:defRPr>
      </a:lvl9pPr>
    </p:titleStyle>
    <p:bodyStyle>
      <a:lvl1pPr algn="l" rtl="0" eaLnBrk="0" fontAlgn="base" hangingPunct="0">
        <a:spcBef>
          <a:spcPct val="20000"/>
        </a:spcBef>
        <a:spcAft>
          <a:spcPct val="0"/>
        </a:spcAft>
        <a:buFont typeface="Arial" panose="020B0604020202020204" pitchFamily="34" charset="0"/>
        <a:defRPr sz="3200" kern="1200">
          <a:solidFill>
            <a:schemeClr val="bg1"/>
          </a:solidFill>
          <a:latin typeface="Rockwell" panose="020606030202050204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Rockwell" panose="020606030202050204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Rockwell" panose="020606030202050204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Rockwell" panose="020606030202050204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Rockwell" panose="020606030202050204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63" y="17463"/>
            <a:ext cx="9139237"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990600"/>
            <a:ext cx="8229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Top Level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600200" y="6356350"/>
            <a:ext cx="53340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latin typeface="Century Gothic"/>
            </a:endParaRPr>
          </a:p>
        </p:txBody>
      </p:sp>
      <p:sp>
        <p:nvSpPr>
          <p:cNvPr id="6" name="Slide Number Placeholder 5"/>
          <p:cNvSpPr>
            <a:spLocks noGrp="1"/>
          </p:cNvSpPr>
          <p:nvPr>
            <p:ph type="sldNum" sz="quarter" idx="4"/>
          </p:nvPr>
        </p:nvSpPr>
        <p:spPr>
          <a:xfrm>
            <a:off x="533400" y="6356350"/>
            <a:ext cx="7620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defTabSz="914400" fontAlgn="base">
              <a:spcBef>
                <a:spcPct val="0"/>
              </a:spcBef>
              <a:spcAft>
                <a:spcPct val="0"/>
              </a:spcAft>
              <a:defRPr/>
            </a:pPr>
            <a:fld id="{2A6A1E57-A0AB-44A9-9DC4-06D144AB7639}" type="slidenum">
              <a:rPr lang="en-US" altLang="en-US">
                <a:latin typeface="Century Gothic" panose="020B0502020202020204" pitchFamily="34" charset="0"/>
                <a:cs typeface="Arial" panose="020B0604020202020204" pitchFamily="34" charset="0"/>
              </a:rPr>
              <a:pPr defTabSz="914400" fontAlgn="base">
                <a:spcBef>
                  <a:spcPct val="0"/>
                </a:spcBef>
                <a:spcAft>
                  <a:spcPct val="0"/>
                </a:spcAft>
                <a:defRPr/>
              </a:pPr>
              <a:t>‹#›</a:t>
            </a:fld>
            <a:endParaRPr lang="en-US" altLang="en-US">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0" fontAlgn="base" hangingPunct="0">
        <a:spcBef>
          <a:spcPct val="0"/>
        </a:spcBef>
        <a:spcAft>
          <a:spcPct val="0"/>
        </a:spcAft>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Rockwell" pitchFamily="18" charset="0"/>
        </a:defRPr>
      </a:lvl2pPr>
      <a:lvl3pPr algn="l" rtl="0" eaLnBrk="0" fontAlgn="base" hangingPunct="0">
        <a:spcBef>
          <a:spcPct val="0"/>
        </a:spcBef>
        <a:spcAft>
          <a:spcPct val="0"/>
        </a:spcAft>
        <a:defRPr sz="4400">
          <a:solidFill>
            <a:schemeClr val="bg1"/>
          </a:solidFill>
          <a:latin typeface="Rockwell" pitchFamily="18" charset="0"/>
        </a:defRPr>
      </a:lvl3pPr>
      <a:lvl4pPr algn="l" rtl="0" eaLnBrk="0" fontAlgn="base" hangingPunct="0">
        <a:spcBef>
          <a:spcPct val="0"/>
        </a:spcBef>
        <a:spcAft>
          <a:spcPct val="0"/>
        </a:spcAft>
        <a:defRPr sz="4400">
          <a:solidFill>
            <a:schemeClr val="bg1"/>
          </a:solidFill>
          <a:latin typeface="Rockwell" pitchFamily="18" charset="0"/>
        </a:defRPr>
      </a:lvl4pPr>
      <a:lvl5pPr algn="l" rtl="0" eaLnBrk="0" fontAlgn="base" hangingPunct="0">
        <a:spcBef>
          <a:spcPct val="0"/>
        </a:spcBef>
        <a:spcAft>
          <a:spcPct val="0"/>
        </a:spcAft>
        <a:defRPr sz="4400">
          <a:solidFill>
            <a:schemeClr val="bg1"/>
          </a:solidFill>
          <a:latin typeface="Rockwell" pitchFamily="18" charset="0"/>
        </a:defRPr>
      </a:lvl5pPr>
      <a:lvl6pPr marL="457200" algn="l" rtl="0" fontAlgn="base">
        <a:spcBef>
          <a:spcPct val="0"/>
        </a:spcBef>
        <a:spcAft>
          <a:spcPct val="0"/>
        </a:spcAft>
        <a:defRPr sz="4400">
          <a:solidFill>
            <a:schemeClr val="bg1"/>
          </a:solidFill>
          <a:latin typeface="Rockwell" pitchFamily="18" charset="0"/>
        </a:defRPr>
      </a:lvl6pPr>
      <a:lvl7pPr marL="914400" algn="l" rtl="0" fontAlgn="base">
        <a:spcBef>
          <a:spcPct val="0"/>
        </a:spcBef>
        <a:spcAft>
          <a:spcPct val="0"/>
        </a:spcAft>
        <a:defRPr sz="4400">
          <a:solidFill>
            <a:schemeClr val="bg1"/>
          </a:solidFill>
          <a:latin typeface="Rockwell" pitchFamily="18" charset="0"/>
        </a:defRPr>
      </a:lvl7pPr>
      <a:lvl8pPr marL="1371600" algn="l" rtl="0" fontAlgn="base">
        <a:spcBef>
          <a:spcPct val="0"/>
        </a:spcBef>
        <a:spcAft>
          <a:spcPct val="0"/>
        </a:spcAft>
        <a:defRPr sz="4400">
          <a:solidFill>
            <a:schemeClr val="bg1"/>
          </a:solidFill>
          <a:latin typeface="Rockwell" pitchFamily="18" charset="0"/>
        </a:defRPr>
      </a:lvl8pPr>
      <a:lvl9pPr marL="1828800" algn="l" rtl="0" fontAlgn="base">
        <a:spcBef>
          <a:spcPct val="0"/>
        </a:spcBef>
        <a:spcAft>
          <a:spcPct val="0"/>
        </a:spcAft>
        <a:defRPr sz="4400">
          <a:solidFill>
            <a:schemeClr val="bg1"/>
          </a:solidFill>
          <a:latin typeface="Rockwell" pitchFamily="18" charset="0"/>
        </a:defRPr>
      </a:lvl9pPr>
    </p:titleStyle>
    <p:bodyStyle>
      <a:lvl1pPr algn="l" rtl="0" eaLnBrk="0" fontAlgn="base" hangingPunct="0">
        <a:spcBef>
          <a:spcPct val="20000"/>
        </a:spcBef>
        <a:spcAft>
          <a:spcPct val="0"/>
        </a:spcAft>
        <a:buFont typeface="Arial" panose="020B0604020202020204" pitchFamily="34"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763" y="17463"/>
            <a:ext cx="9139237"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990600"/>
            <a:ext cx="82296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Top Level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600200" y="6356350"/>
            <a:ext cx="53340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latin typeface="Century Gothic"/>
            </a:endParaRPr>
          </a:p>
        </p:txBody>
      </p:sp>
      <p:sp>
        <p:nvSpPr>
          <p:cNvPr id="4" name="Slide Number Placeholder 3"/>
          <p:cNvSpPr>
            <a:spLocks noGrp="1"/>
          </p:cNvSpPr>
          <p:nvPr>
            <p:ph type="sldNum" sz="quarter" idx="4"/>
          </p:nvPr>
        </p:nvSpPr>
        <p:spPr>
          <a:xfrm>
            <a:off x="457200" y="6356350"/>
            <a:ext cx="762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defRPr>
            </a:lvl1pPr>
          </a:lstStyle>
          <a:p>
            <a:pPr defTabSz="914400" fontAlgn="base">
              <a:spcBef>
                <a:spcPct val="0"/>
              </a:spcBef>
              <a:spcAft>
                <a:spcPct val="0"/>
              </a:spcAft>
              <a:defRPr/>
            </a:pPr>
            <a:fld id="{760A05C3-8A2E-4B47-BFFB-F02BA03BDBFD}" type="slidenum">
              <a:rPr lang="en-US" altLang="en-US">
                <a:solidFill>
                  <a:srgbClr val="053285"/>
                </a:solidFill>
                <a:latin typeface="Century Gothic" panose="020B0502020202020204" pitchFamily="34" charset="0"/>
                <a:cs typeface="Arial" panose="020B0604020202020204" pitchFamily="34" charset="0"/>
              </a:rPr>
              <a:pPr defTabSz="914400" fontAlgn="base">
                <a:spcBef>
                  <a:spcPct val="0"/>
                </a:spcBef>
                <a:spcAft>
                  <a:spcPct val="0"/>
                </a:spcAft>
                <a:defRPr/>
              </a:pPr>
              <a:t>‹#›</a:t>
            </a:fld>
            <a:endParaRPr lang="en-US" altLang="en-US">
              <a:solidFill>
                <a:srgbClr val="053285"/>
              </a:solidFill>
              <a:latin typeface="Century Gothic" panose="020B0502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ft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Rockwell" pitchFamily="18" charset="0"/>
        </a:defRPr>
      </a:lvl2pPr>
      <a:lvl3pPr algn="l" rtl="0" eaLnBrk="0" fontAlgn="base" hangingPunct="0">
        <a:spcBef>
          <a:spcPct val="0"/>
        </a:spcBef>
        <a:spcAft>
          <a:spcPct val="0"/>
        </a:spcAft>
        <a:defRPr sz="3200">
          <a:solidFill>
            <a:schemeClr val="bg1"/>
          </a:solidFill>
          <a:latin typeface="Rockwell" pitchFamily="18" charset="0"/>
        </a:defRPr>
      </a:lvl3pPr>
      <a:lvl4pPr algn="l" rtl="0" eaLnBrk="0" fontAlgn="base" hangingPunct="0">
        <a:spcBef>
          <a:spcPct val="0"/>
        </a:spcBef>
        <a:spcAft>
          <a:spcPct val="0"/>
        </a:spcAft>
        <a:defRPr sz="3200">
          <a:solidFill>
            <a:schemeClr val="bg1"/>
          </a:solidFill>
          <a:latin typeface="Rockwell" pitchFamily="18" charset="0"/>
        </a:defRPr>
      </a:lvl4pPr>
      <a:lvl5pPr algn="l" rtl="0" eaLnBrk="0" fontAlgn="base" hangingPunct="0">
        <a:spcBef>
          <a:spcPct val="0"/>
        </a:spcBef>
        <a:spcAft>
          <a:spcPct val="0"/>
        </a:spcAft>
        <a:defRPr sz="3200">
          <a:solidFill>
            <a:schemeClr val="bg1"/>
          </a:solidFill>
          <a:latin typeface="Rockwell" pitchFamily="18" charset="0"/>
        </a:defRPr>
      </a:lvl5pPr>
      <a:lvl6pPr marL="457200" algn="l" rtl="0" fontAlgn="base">
        <a:spcBef>
          <a:spcPct val="0"/>
        </a:spcBef>
        <a:spcAft>
          <a:spcPct val="0"/>
        </a:spcAft>
        <a:defRPr sz="3200">
          <a:solidFill>
            <a:schemeClr val="bg1"/>
          </a:solidFill>
          <a:latin typeface="Rockwell" pitchFamily="18" charset="0"/>
        </a:defRPr>
      </a:lvl6pPr>
      <a:lvl7pPr marL="914400" algn="l" rtl="0" fontAlgn="base">
        <a:spcBef>
          <a:spcPct val="0"/>
        </a:spcBef>
        <a:spcAft>
          <a:spcPct val="0"/>
        </a:spcAft>
        <a:defRPr sz="3200">
          <a:solidFill>
            <a:schemeClr val="bg1"/>
          </a:solidFill>
          <a:latin typeface="Rockwell" pitchFamily="18" charset="0"/>
        </a:defRPr>
      </a:lvl7pPr>
      <a:lvl8pPr marL="1371600" algn="l" rtl="0" fontAlgn="base">
        <a:spcBef>
          <a:spcPct val="0"/>
        </a:spcBef>
        <a:spcAft>
          <a:spcPct val="0"/>
        </a:spcAft>
        <a:defRPr sz="3200">
          <a:solidFill>
            <a:schemeClr val="bg1"/>
          </a:solidFill>
          <a:latin typeface="Rockwell" pitchFamily="18" charset="0"/>
        </a:defRPr>
      </a:lvl8pPr>
      <a:lvl9pPr marL="1828800" algn="l" rtl="0" fontAlgn="base">
        <a:spcBef>
          <a:spcPct val="0"/>
        </a:spcBef>
        <a:spcAft>
          <a:spcPct val="0"/>
        </a:spcAft>
        <a:defRPr sz="3200">
          <a:solidFill>
            <a:schemeClr val="bg1"/>
          </a:solidFill>
          <a:latin typeface="Rockwell" pitchFamily="18" charset="0"/>
        </a:defRPr>
      </a:lvl9pPr>
    </p:titleStyle>
    <p:bodyStyle>
      <a:lvl1pPr algn="l" rtl="0" eaLnBrk="0" fontAlgn="base" hangingPunct="0">
        <a:spcBef>
          <a:spcPct val="20000"/>
        </a:spcBef>
        <a:spcAft>
          <a:spcPct val="0"/>
        </a:spcAft>
        <a:buFont typeface="Arial" panose="020B0604020202020204" pitchFamily="34" charset="0"/>
        <a:defRPr sz="24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Courier New" panose="02070309020205020404" pitchFamily="49" charset="0"/>
        <a:buChar char="o"/>
        <a:defRPr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Word_Document.docx"/><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88896" y="4792428"/>
            <a:ext cx="6630736" cy="1336387"/>
          </a:xfrm>
          <a:prstGeom prst="rect">
            <a:avLst/>
          </a:prstGeom>
          <a:ln w="19050" cmpd="sng">
            <a:noFill/>
          </a:ln>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800" b="1" dirty="0">
              <a:solidFill>
                <a:prstClr val="white"/>
              </a:solidFill>
              <a:latin typeface="Rockwell" panose="02060603020205020403" pitchFamily="18" charset="0"/>
              <a:cs typeface="Klinic Slab Book"/>
            </a:endParaRPr>
          </a:p>
          <a:p>
            <a:endParaRPr lang="en-US" sz="3800" b="1" dirty="0">
              <a:solidFill>
                <a:prstClr val="white"/>
              </a:solidFill>
              <a:latin typeface="Rockwell" panose="02060603020205020403" pitchFamily="18" charset="0"/>
              <a:cs typeface="Klinic Slab Book"/>
            </a:endParaRPr>
          </a:p>
          <a:p>
            <a:r>
              <a:rPr lang="en-US" sz="3800" b="1" dirty="0">
                <a:solidFill>
                  <a:prstClr val="white"/>
                </a:solidFill>
                <a:latin typeface="Rockwell" panose="02060603020205020403" pitchFamily="18" charset="0"/>
                <a:cs typeface="Klinic Slab Book"/>
              </a:rPr>
              <a:t>Josie Quintrell, Director</a:t>
            </a:r>
          </a:p>
          <a:p>
            <a:r>
              <a:rPr lang="en-US" sz="3800" b="1" dirty="0">
                <a:solidFill>
                  <a:prstClr val="white"/>
                </a:solidFill>
                <a:latin typeface="Rockwell" panose="02060603020205020403" pitchFamily="18" charset="0"/>
                <a:cs typeface="Klinic Slab Book"/>
              </a:rPr>
              <a:t>IOOS Association </a:t>
            </a:r>
          </a:p>
          <a:p>
            <a:r>
              <a:rPr lang="en-US" sz="3800" b="1" dirty="0">
                <a:solidFill>
                  <a:prstClr val="white"/>
                </a:solidFill>
                <a:latin typeface="Rockwell" panose="02060603020205020403" pitchFamily="18" charset="0"/>
                <a:cs typeface="Klinic Slab Book"/>
              </a:rPr>
              <a:t>August  2018</a:t>
            </a:r>
          </a:p>
          <a:p>
            <a:endParaRPr lang="en-US" sz="6000" b="1" dirty="0">
              <a:solidFill>
                <a:prstClr val="white"/>
              </a:solidFill>
              <a:latin typeface="Rockwell" panose="02060603020205020403" pitchFamily="18" charset="0"/>
              <a:cs typeface="Klinic Slab Book"/>
            </a:endParaRPr>
          </a:p>
          <a:p>
            <a:endParaRPr lang="en-US" sz="6000" b="1" dirty="0">
              <a:solidFill>
                <a:prstClr val="white"/>
              </a:solidFill>
              <a:latin typeface="Rockwell" panose="02060603020205020403" pitchFamily="18" charset="0"/>
              <a:cs typeface="Klinic Slab Book"/>
            </a:endParaRPr>
          </a:p>
        </p:txBody>
      </p:sp>
      <p:pic>
        <p:nvPicPr>
          <p:cNvPr id="4" name="Picture 1" descr="IOOS Logo with spac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515" y="4669943"/>
            <a:ext cx="1638971" cy="949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396969" y="4021221"/>
            <a:ext cx="5742644" cy="584776"/>
          </a:xfrm>
          <a:prstGeom prst="rect">
            <a:avLst/>
          </a:prstGeom>
          <a:noFill/>
        </p:spPr>
        <p:txBody>
          <a:bodyPr wrap="square" rtlCol="0">
            <a:spAutoFit/>
          </a:bodyPr>
          <a:lstStyle/>
          <a:p>
            <a:r>
              <a:rPr lang="en-US" sz="3200" dirty="0">
                <a:solidFill>
                  <a:srgbClr val="FFFFFF"/>
                </a:solidFill>
                <a:latin typeface="Calibri"/>
              </a:rPr>
              <a:t>  IOOS FAC Meeting</a:t>
            </a:r>
          </a:p>
        </p:txBody>
      </p:sp>
      <p:pic>
        <p:nvPicPr>
          <p:cNvPr id="7" name="Picture 6">
            <a:extLst>
              <a:ext uri="{FF2B5EF4-FFF2-40B4-BE49-F238E27FC236}">
                <a16:creationId xmlns:a16="http://schemas.microsoft.com/office/drawing/2014/main" id="{44832C12-3A81-1E45-819B-114E8020EDD7}"/>
              </a:ext>
            </a:extLst>
          </p:cNvPr>
          <p:cNvPicPr>
            <a:picLocks noChangeAspect="1"/>
          </p:cNvPicPr>
          <p:nvPr/>
        </p:nvPicPr>
        <p:blipFill>
          <a:blip r:embed="rId4"/>
          <a:stretch>
            <a:fillRect/>
          </a:stretch>
        </p:blipFill>
        <p:spPr>
          <a:xfrm>
            <a:off x="2269064" y="923723"/>
            <a:ext cx="4470400" cy="2819400"/>
          </a:xfrm>
          <a:prstGeom prst="rect">
            <a:avLst/>
          </a:prstGeom>
        </p:spPr>
      </p:pic>
    </p:spTree>
    <p:extLst>
      <p:ext uri="{BB962C8B-B14F-4D97-AF65-F5344CB8AC3E}">
        <p14:creationId xmlns:p14="http://schemas.microsoft.com/office/powerpoint/2010/main" val="374162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50" y="76200"/>
            <a:ext cx="8229600" cy="609600"/>
          </a:xfrm>
        </p:spPr>
        <p:txBody>
          <a:bodyPr/>
          <a:lstStyle/>
          <a:p>
            <a:r>
              <a:rPr lang="en-US" dirty="0"/>
              <a:t> Major Milestone:  Certified National Network  </a:t>
            </a:r>
          </a:p>
        </p:txBody>
      </p:sp>
      <p:pic>
        <p:nvPicPr>
          <p:cNvPr id="10" name="Picture 9">
            <a:extLst>
              <a:ext uri="{FF2B5EF4-FFF2-40B4-BE49-F238E27FC236}">
                <a16:creationId xmlns:a16="http://schemas.microsoft.com/office/drawing/2014/main" id="{7F907DE9-0E54-3141-B1E6-B62ECD33388D}"/>
              </a:ext>
            </a:extLst>
          </p:cNvPr>
          <p:cNvPicPr>
            <a:picLocks noChangeAspect="1"/>
          </p:cNvPicPr>
          <p:nvPr/>
        </p:nvPicPr>
        <p:blipFill>
          <a:blip r:embed="rId3"/>
          <a:stretch>
            <a:fillRect/>
          </a:stretch>
        </p:blipFill>
        <p:spPr>
          <a:xfrm>
            <a:off x="171953" y="936905"/>
            <a:ext cx="8846393" cy="4537919"/>
          </a:xfrm>
          <a:prstGeom prst="rect">
            <a:avLst/>
          </a:prstGeom>
        </p:spPr>
      </p:pic>
    </p:spTree>
    <p:extLst>
      <p:ext uri="{BB962C8B-B14F-4D97-AF65-F5344CB8AC3E}">
        <p14:creationId xmlns:p14="http://schemas.microsoft.com/office/powerpoint/2010/main" val="141302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724"/>
            <a:ext cx="9144000" cy="523220"/>
          </a:xfrm>
          <a:prstGeom prst="rect">
            <a:avLst/>
          </a:prstGeom>
          <a:noFill/>
        </p:spPr>
        <p:txBody>
          <a:bodyPr wrap="square" rtlCol="0">
            <a:spAutoFit/>
          </a:bodyPr>
          <a:lstStyle/>
          <a:p>
            <a:pPr algn="ctr"/>
            <a:r>
              <a:rPr lang="en-US" sz="2800" b="1" dirty="0">
                <a:solidFill>
                  <a:schemeClr val="bg1"/>
                </a:solidFill>
              </a:rPr>
              <a:t>Upcoming Events </a:t>
            </a:r>
          </a:p>
        </p:txBody>
      </p:sp>
      <p:sp>
        <p:nvSpPr>
          <p:cNvPr id="3" name="TextBox 2"/>
          <p:cNvSpPr txBox="1"/>
          <p:nvPr/>
        </p:nvSpPr>
        <p:spPr>
          <a:xfrm>
            <a:off x="249591" y="493202"/>
            <a:ext cx="8644818" cy="6981270"/>
          </a:xfrm>
          <a:prstGeom prst="rect">
            <a:avLst/>
          </a:prstGeom>
          <a:noFill/>
        </p:spPr>
        <p:txBody>
          <a:bodyPr wrap="square" rtlCol="0">
            <a:spAutoFit/>
          </a:bodyPr>
          <a:lstStyle/>
          <a:p>
            <a:pPr marL="285750" indent="-285750">
              <a:buFont typeface="Arial"/>
              <a:buChar char="•"/>
            </a:pPr>
            <a:endParaRPr lang="en-US" sz="3200" dirty="0">
              <a:solidFill>
                <a:prstClr val="black"/>
              </a:solidFill>
            </a:endParaRPr>
          </a:p>
          <a:p>
            <a:pPr marL="285750" indent="-285750">
              <a:buFont typeface="Arial"/>
              <a:buChar char="•"/>
            </a:pPr>
            <a:r>
              <a:rPr lang="en-US" sz="3200" dirty="0">
                <a:solidFill>
                  <a:prstClr val="black"/>
                </a:solidFill>
              </a:rPr>
              <a:t>Biological Observations</a:t>
            </a:r>
          </a:p>
          <a:p>
            <a:pPr marL="742950" lvl="1" indent="-285750">
              <a:buFont typeface="Arial"/>
              <a:buChar char="•"/>
            </a:pPr>
            <a:r>
              <a:rPr lang="en-US" sz="3200" dirty="0">
                <a:solidFill>
                  <a:prstClr val="black"/>
                </a:solidFill>
              </a:rPr>
              <a:t>Defining the IOOS Niche</a:t>
            </a:r>
          </a:p>
          <a:p>
            <a:pPr marL="285750" indent="-285750">
              <a:buFont typeface="Arial"/>
              <a:buChar char="•"/>
            </a:pPr>
            <a:r>
              <a:rPr lang="en-US" sz="3200" dirty="0">
                <a:solidFill>
                  <a:prstClr val="black"/>
                </a:solidFill>
              </a:rPr>
              <a:t>Who uses IOOS?  </a:t>
            </a:r>
          </a:p>
          <a:p>
            <a:pPr marL="742950" lvl="1" indent="-285750">
              <a:buFont typeface="Arial"/>
              <a:buChar char="•"/>
            </a:pPr>
            <a:r>
              <a:rPr lang="en-US" sz="3200" dirty="0">
                <a:solidFill>
                  <a:prstClr val="black"/>
                </a:solidFill>
              </a:rPr>
              <a:t>RA Web Survey</a:t>
            </a:r>
          </a:p>
          <a:p>
            <a:pPr marL="285750" indent="-285750">
              <a:buFont typeface="Arial"/>
              <a:buChar char="•"/>
            </a:pPr>
            <a:r>
              <a:rPr lang="en-US" sz="3200" dirty="0">
                <a:solidFill>
                  <a:prstClr val="black"/>
                </a:solidFill>
              </a:rPr>
              <a:t>The economic value of IOOS</a:t>
            </a:r>
          </a:p>
          <a:p>
            <a:pPr marL="742950" lvl="1" indent="-285750">
              <a:buFont typeface="Arial"/>
              <a:buChar char="•"/>
            </a:pPr>
            <a:r>
              <a:rPr lang="en-US" sz="3200" dirty="0">
                <a:solidFill>
                  <a:prstClr val="black"/>
                </a:solidFill>
              </a:rPr>
              <a:t>Pilot project </a:t>
            </a:r>
          </a:p>
          <a:p>
            <a:pPr marL="285750" indent="-285750">
              <a:buFont typeface="Arial"/>
              <a:buChar char="•"/>
            </a:pPr>
            <a:r>
              <a:rPr lang="en-US" sz="3200" dirty="0">
                <a:solidFill>
                  <a:prstClr val="black"/>
                </a:solidFill>
              </a:rPr>
              <a:t>DMAC review (proposed)</a:t>
            </a:r>
          </a:p>
          <a:p>
            <a:pPr marL="742950" lvl="1" indent="-285750">
              <a:buFont typeface="Arial"/>
              <a:buChar char="•"/>
            </a:pPr>
            <a:r>
              <a:rPr lang="en-US" sz="3200" dirty="0">
                <a:solidFill>
                  <a:prstClr val="black"/>
                </a:solidFill>
              </a:rPr>
              <a:t>What’s working?  What’s not?  Opportunities for the future?  Emerging needs and trends.</a:t>
            </a:r>
          </a:p>
          <a:p>
            <a:pPr marL="285750" indent="-285750">
              <a:lnSpc>
                <a:spcPct val="150000"/>
              </a:lnSpc>
              <a:buFont typeface="Arial"/>
              <a:buChar char="•"/>
            </a:pPr>
            <a:r>
              <a:rPr lang="en-US" sz="3200" dirty="0"/>
              <a:t>National Ocean Policy Ex Order</a:t>
            </a:r>
          </a:p>
          <a:p>
            <a:pPr marL="285750" indent="-285750">
              <a:lnSpc>
                <a:spcPct val="150000"/>
              </a:lnSpc>
              <a:buFont typeface="Arial"/>
              <a:buChar char="•"/>
            </a:pPr>
            <a:endParaRPr lang="en-US" sz="2800" dirty="0"/>
          </a:p>
          <a:p>
            <a:pPr marL="285750" indent="-285750">
              <a:lnSpc>
                <a:spcPct val="150000"/>
              </a:lnSpc>
              <a:buFont typeface="Arial"/>
              <a:buChar char="•"/>
            </a:pPr>
            <a:endParaRPr lang="en-US" sz="2800" dirty="0"/>
          </a:p>
        </p:txBody>
      </p:sp>
      <p:pic>
        <p:nvPicPr>
          <p:cNvPr id="4" name="Picture 3" descr="Screen Shot 2018-05-23 at 7.34.07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41554" y="1251425"/>
            <a:ext cx="2921000" cy="1981200"/>
          </a:xfrm>
          <a:prstGeom prst="rect">
            <a:avLst/>
          </a:prstGeom>
        </p:spPr>
      </p:pic>
    </p:spTree>
    <p:extLst>
      <p:ext uri="{BB962C8B-B14F-4D97-AF65-F5344CB8AC3E}">
        <p14:creationId xmlns:p14="http://schemas.microsoft.com/office/powerpoint/2010/main" val="233141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0BD5-0BF0-8B4F-BEED-471250A89991}"/>
              </a:ext>
            </a:extLst>
          </p:cNvPr>
          <p:cNvSpPr>
            <a:spLocks noGrp="1"/>
          </p:cNvSpPr>
          <p:nvPr>
            <p:ph type="title"/>
          </p:nvPr>
        </p:nvSpPr>
        <p:spPr/>
        <p:txBody>
          <a:bodyPr/>
          <a:lstStyle/>
          <a:p>
            <a:r>
              <a:rPr lang="en-US" dirty="0"/>
              <a:t>Observing Highlights</a:t>
            </a:r>
          </a:p>
        </p:txBody>
      </p:sp>
      <p:sp>
        <p:nvSpPr>
          <p:cNvPr id="3" name="Content Placeholder 2">
            <a:extLst>
              <a:ext uri="{FF2B5EF4-FFF2-40B4-BE49-F238E27FC236}">
                <a16:creationId xmlns:a16="http://schemas.microsoft.com/office/drawing/2014/main" id="{EBE6F1FF-6D94-A747-8F41-9655F3F50770}"/>
              </a:ext>
            </a:extLst>
          </p:cNvPr>
          <p:cNvSpPr>
            <a:spLocks noGrp="1"/>
          </p:cNvSpPr>
          <p:nvPr>
            <p:ph idx="1"/>
          </p:nvPr>
        </p:nvSpPr>
        <p:spPr>
          <a:xfrm>
            <a:off x="2938685" y="4150969"/>
            <a:ext cx="8229600" cy="5181600"/>
          </a:xfrm>
        </p:spPr>
        <p:txBody>
          <a:bodyPr/>
          <a:lstStyle/>
          <a:p>
            <a:pPr marL="0" indent="0">
              <a:buNone/>
            </a:pPr>
            <a:endParaRPr lang="en-US" dirty="0"/>
          </a:p>
          <a:p>
            <a:pPr marL="0" indent="0">
              <a:buNone/>
            </a:pPr>
            <a:r>
              <a:rPr lang="en-US" sz="1800" dirty="0"/>
              <a:t>Harmful Algal Blooms </a:t>
            </a:r>
          </a:p>
          <a:p>
            <a:pPr lvl="1"/>
            <a:r>
              <a:rPr lang="en-US" sz="1800" dirty="0"/>
              <a:t>Alaska, West Coast, Great Lakes, Mid Atlantic, Northeast</a:t>
            </a:r>
          </a:p>
          <a:p>
            <a:pPr lvl="1"/>
            <a:r>
              <a:rPr lang="en-US" sz="1800" dirty="0"/>
              <a:t>Observations, modeling, data integration</a:t>
            </a:r>
          </a:p>
        </p:txBody>
      </p:sp>
      <p:pic>
        <p:nvPicPr>
          <p:cNvPr id="9" name="Picture 8">
            <a:extLst>
              <a:ext uri="{FF2B5EF4-FFF2-40B4-BE49-F238E27FC236}">
                <a16:creationId xmlns:a16="http://schemas.microsoft.com/office/drawing/2014/main" id="{6919EC44-B8EA-0E4A-A6FA-27DE302A6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38" y="2650287"/>
            <a:ext cx="2589448" cy="1432417"/>
          </a:xfrm>
          <a:prstGeom prst="rect">
            <a:avLst/>
          </a:prstGeom>
        </p:spPr>
      </p:pic>
      <p:pic>
        <p:nvPicPr>
          <p:cNvPr id="12" name="Picture 11">
            <a:extLst>
              <a:ext uri="{FF2B5EF4-FFF2-40B4-BE49-F238E27FC236}">
                <a16:creationId xmlns:a16="http://schemas.microsoft.com/office/drawing/2014/main" id="{FB53253B-8768-0F40-AF0A-4EBC4C3604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97" y="782195"/>
            <a:ext cx="1891647" cy="1807277"/>
          </a:xfrm>
          <a:prstGeom prst="rect">
            <a:avLst/>
          </a:prstGeom>
        </p:spPr>
      </p:pic>
      <p:pic>
        <p:nvPicPr>
          <p:cNvPr id="14" name="Picture 13">
            <a:extLst>
              <a:ext uri="{FF2B5EF4-FFF2-40B4-BE49-F238E27FC236}">
                <a16:creationId xmlns:a16="http://schemas.microsoft.com/office/drawing/2014/main" id="{E8F1EA24-6195-D44E-AA05-C099E9A9E0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5319" y="4316585"/>
            <a:ext cx="2583366" cy="1789257"/>
          </a:xfrm>
          <a:prstGeom prst="rect">
            <a:avLst/>
          </a:prstGeom>
        </p:spPr>
      </p:pic>
      <p:pic>
        <p:nvPicPr>
          <p:cNvPr id="16" name="Picture 15">
            <a:extLst>
              <a:ext uri="{FF2B5EF4-FFF2-40B4-BE49-F238E27FC236}">
                <a16:creationId xmlns:a16="http://schemas.microsoft.com/office/drawing/2014/main" id="{E4C3A63E-0D9B-7940-9E73-5157633F69C8}"/>
              </a:ext>
            </a:extLst>
          </p:cNvPr>
          <p:cNvPicPr>
            <a:picLocks noChangeAspect="1"/>
          </p:cNvPicPr>
          <p:nvPr/>
        </p:nvPicPr>
        <p:blipFill>
          <a:blip r:embed="rId6"/>
          <a:stretch>
            <a:fillRect/>
          </a:stretch>
        </p:blipFill>
        <p:spPr>
          <a:xfrm>
            <a:off x="6547758" y="2120313"/>
            <a:ext cx="2482468" cy="2233137"/>
          </a:xfrm>
          <a:prstGeom prst="rect">
            <a:avLst/>
          </a:prstGeom>
        </p:spPr>
      </p:pic>
      <p:sp>
        <p:nvSpPr>
          <p:cNvPr id="17" name="TextBox 16">
            <a:extLst>
              <a:ext uri="{FF2B5EF4-FFF2-40B4-BE49-F238E27FC236}">
                <a16:creationId xmlns:a16="http://schemas.microsoft.com/office/drawing/2014/main" id="{E1AC24C8-E2DB-4246-A3AF-7AE36CE21A07}"/>
              </a:ext>
            </a:extLst>
          </p:cNvPr>
          <p:cNvSpPr txBox="1"/>
          <p:nvPr/>
        </p:nvSpPr>
        <p:spPr>
          <a:xfrm>
            <a:off x="2375211" y="802892"/>
            <a:ext cx="4919680" cy="1200329"/>
          </a:xfrm>
          <a:prstGeom prst="rect">
            <a:avLst/>
          </a:prstGeom>
          <a:noFill/>
        </p:spPr>
        <p:txBody>
          <a:bodyPr wrap="none" rtlCol="0">
            <a:spAutoFit/>
          </a:bodyPr>
          <a:lstStyle/>
          <a:p>
            <a:r>
              <a:rPr lang="en-US" dirty="0"/>
              <a:t>Hurricane Season</a:t>
            </a:r>
          </a:p>
          <a:p>
            <a:pPr lvl="1"/>
            <a:r>
              <a:rPr lang="en-US" dirty="0"/>
              <a:t>Hurricane Lane - Hawaii</a:t>
            </a:r>
          </a:p>
          <a:p>
            <a:pPr lvl="1"/>
            <a:r>
              <a:rPr lang="en-US" dirty="0"/>
              <a:t>Caribbean-Gulf and Atlantic Hurricane season</a:t>
            </a:r>
          </a:p>
          <a:p>
            <a:pPr lvl="2"/>
            <a:r>
              <a:rPr lang="en-US" dirty="0"/>
              <a:t>Gliders – Navy NOAA and IOOS Project</a:t>
            </a:r>
          </a:p>
        </p:txBody>
      </p:sp>
      <p:sp>
        <p:nvSpPr>
          <p:cNvPr id="18" name="Rectangle 17">
            <a:extLst>
              <a:ext uri="{FF2B5EF4-FFF2-40B4-BE49-F238E27FC236}">
                <a16:creationId xmlns:a16="http://schemas.microsoft.com/office/drawing/2014/main" id="{F8DD1AE8-68DA-8540-9315-75585D349FC1}"/>
              </a:ext>
            </a:extLst>
          </p:cNvPr>
          <p:cNvSpPr/>
          <p:nvPr/>
        </p:nvSpPr>
        <p:spPr>
          <a:xfrm>
            <a:off x="3021981" y="3033105"/>
            <a:ext cx="4572000" cy="1200329"/>
          </a:xfrm>
          <a:prstGeom prst="rect">
            <a:avLst/>
          </a:prstGeom>
        </p:spPr>
        <p:txBody>
          <a:bodyPr>
            <a:spAutoFit/>
          </a:bodyPr>
          <a:lstStyle/>
          <a:p>
            <a:r>
              <a:rPr lang="en-US" dirty="0"/>
              <a:t>Ocean Changes</a:t>
            </a:r>
          </a:p>
          <a:p>
            <a:r>
              <a:rPr lang="en-US" dirty="0"/>
              <a:t>	Record Temperatures in CA</a:t>
            </a:r>
          </a:p>
          <a:p>
            <a:r>
              <a:rPr lang="en-US" dirty="0"/>
              <a:t>	Regime changes</a:t>
            </a:r>
          </a:p>
          <a:p>
            <a:r>
              <a:rPr lang="en-US" dirty="0"/>
              <a:t>	* Get IOOS on nightly news</a:t>
            </a:r>
          </a:p>
        </p:txBody>
      </p:sp>
    </p:spTree>
    <p:extLst>
      <p:ext uri="{BB962C8B-B14F-4D97-AF65-F5344CB8AC3E}">
        <p14:creationId xmlns:p14="http://schemas.microsoft.com/office/powerpoint/2010/main" val="395871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142CD-3978-8441-B5E2-243406E85E72}"/>
              </a:ext>
            </a:extLst>
          </p:cNvPr>
          <p:cNvSpPr>
            <a:spLocks noGrp="1"/>
          </p:cNvSpPr>
          <p:nvPr>
            <p:ph type="title"/>
          </p:nvPr>
        </p:nvSpPr>
        <p:spPr>
          <a:xfrm>
            <a:off x="457200" y="98502"/>
            <a:ext cx="8229600" cy="609600"/>
          </a:xfrm>
        </p:spPr>
        <p:txBody>
          <a:bodyPr/>
          <a:lstStyle/>
          <a:p>
            <a:r>
              <a:rPr lang="en-US" dirty="0"/>
              <a:t>Questions for FAC</a:t>
            </a:r>
          </a:p>
        </p:txBody>
      </p:sp>
      <p:sp>
        <p:nvSpPr>
          <p:cNvPr id="3" name="Content Placeholder 2">
            <a:extLst>
              <a:ext uri="{FF2B5EF4-FFF2-40B4-BE49-F238E27FC236}">
                <a16:creationId xmlns:a16="http://schemas.microsoft.com/office/drawing/2014/main" id="{FCE4C778-0AF7-2F49-9685-D7F9C5B915E3}"/>
              </a:ext>
            </a:extLst>
          </p:cNvPr>
          <p:cNvSpPr>
            <a:spLocks noGrp="1"/>
          </p:cNvSpPr>
          <p:nvPr>
            <p:ph idx="1"/>
          </p:nvPr>
        </p:nvSpPr>
        <p:spPr>
          <a:xfrm>
            <a:off x="457200" y="591015"/>
            <a:ext cx="8229600" cy="5181600"/>
          </a:xfrm>
        </p:spPr>
        <p:txBody>
          <a:bodyPr/>
          <a:lstStyle/>
          <a:p>
            <a:r>
              <a:rPr lang="en-US" dirty="0"/>
              <a:t>How can we best address the system’s need for recapitalization?  </a:t>
            </a:r>
          </a:p>
          <a:p>
            <a:r>
              <a:rPr lang="en-US" dirty="0"/>
              <a:t>Addressing emerging needs :</a:t>
            </a:r>
          </a:p>
          <a:p>
            <a:pPr lvl="1"/>
            <a:r>
              <a:rPr lang="en-US" dirty="0"/>
              <a:t>Acoustics</a:t>
            </a:r>
          </a:p>
          <a:p>
            <a:pPr lvl="1"/>
            <a:r>
              <a:rPr lang="en-US" dirty="0"/>
              <a:t>Water levels</a:t>
            </a:r>
          </a:p>
          <a:p>
            <a:pPr lvl="1"/>
            <a:r>
              <a:rPr lang="en-US" dirty="0"/>
              <a:t>Gaps </a:t>
            </a:r>
          </a:p>
          <a:p>
            <a:pPr lvl="1"/>
            <a:r>
              <a:rPr lang="en-US" dirty="0"/>
              <a:t>Etc.</a:t>
            </a:r>
          </a:p>
          <a:p>
            <a:r>
              <a:rPr lang="en-US" dirty="0"/>
              <a:t>Communicating changing conditions</a:t>
            </a:r>
          </a:p>
          <a:p>
            <a:r>
              <a:rPr lang="en-US" dirty="0"/>
              <a:t>Communicate importance of IOOS enterprise (Fed Regional ) to  NOAA leadership </a:t>
            </a:r>
          </a:p>
          <a:p>
            <a:pPr lvl="1"/>
            <a:endParaRPr lang="en-US" dirty="0"/>
          </a:p>
          <a:p>
            <a:endParaRPr lang="en-US" dirty="0"/>
          </a:p>
        </p:txBody>
      </p:sp>
      <p:pic>
        <p:nvPicPr>
          <p:cNvPr id="4" name="Picture 3" descr="Screen Shot 2018-05-23 at 7.36.55 AM.png">
            <a:extLst>
              <a:ext uri="{FF2B5EF4-FFF2-40B4-BE49-F238E27FC236}">
                <a16:creationId xmlns:a16="http://schemas.microsoft.com/office/drawing/2014/main" id="{999EFD25-722E-744B-9DA7-CBC1F6CDB0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48229" y="4337823"/>
            <a:ext cx="2920543" cy="2096429"/>
          </a:xfrm>
          <a:prstGeom prst="rect">
            <a:avLst/>
          </a:prstGeom>
        </p:spPr>
      </p:pic>
    </p:spTree>
    <p:extLst>
      <p:ext uri="{BB962C8B-B14F-4D97-AF65-F5344CB8AC3E}">
        <p14:creationId xmlns:p14="http://schemas.microsoft.com/office/powerpoint/2010/main" val="257151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a:cs typeface="Arial"/>
              </a:rPr>
              <a:t>Thank you for your support of IOOS </a:t>
            </a:r>
          </a:p>
        </p:txBody>
      </p:sp>
      <p:pic>
        <p:nvPicPr>
          <p:cNvPr id="8" name="Content Placeholder 7">
            <a:extLst>
              <a:ext uri="{FF2B5EF4-FFF2-40B4-BE49-F238E27FC236}">
                <a16:creationId xmlns:a16="http://schemas.microsoft.com/office/drawing/2014/main" id="{64D4E8FB-4986-B949-82CD-3B8C76A4FA00}"/>
              </a:ext>
            </a:extLst>
          </p:cNvPr>
          <p:cNvPicPr>
            <a:picLocks noGrp="1" noChangeAspect="1"/>
          </p:cNvPicPr>
          <p:nvPr>
            <p:ph idx="1"/>
          </p:nvPr>
        </p:nvPicPr>
        <p:blipFill>
          <a:blip r:embed="rId3"/>
          <a:stretch>
            <a:fillRect/>
          </a:stretch>
        </p:blipFill>
        <p:spPr>
          <a:xfrm>
            <a:off x="1024783" y="914400"/>
            <a:ext cx="7094433" cy="5181600"/>
          </a:xfrm>
        </p:spPr>
      </p:pic>
    </p:spTree>
    <p:extLst>
      <p:ext uri="{BB962C8B-B14F-4D97-AF65-F5344CB8AC3E}">
        <p14:creationId xmlns:p14="http://schemas.microsoft.com/office/powerpoint/2010/main" val="10057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IOOS FAC   Thank you!  </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300" y="3225800"/>
            <a:ext cx="533400" cy="406400"/>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300" y="3225800"/>
            <a:ext cx="533400" cy="406400"/>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5300" y="3225800"/>
            <a:ext cx="533400" cy="406400"/>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l="17370"/>
          <a:stretch/>
        </p:blipFill>
        <p:spPr>
          <a:xfrm>
            <a:off x="1778000" y="1159607"/>
            <a:ext cx="7366000" cy="4132385"/>
          </a:xfrm>
          <a:prstGeom prst="rect">
            <a:avLst/>
          </a:prstGeom>
        </p:spPr>
      </p:pic>
      <p:pic>
        <p:nvPicPr>
          <p:cNvPr id="6" name="Picture 5" descr="HF_Radar_screen_Shots_bering sea.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486" y="2104601"/>
            <a:ext cx="1548514" cy="1887656"/>
          </a:xfrm>
          <a:prstGeom prst="rect">
            <a:avLst/>
          </a:prstGeom>
        </p:spPr>
      </p:pic>
      <p:sp>
        <p:nvSpPr>
          <p:cNvPr id="38" name="Rectangle 37"/>
          <p:cNvSpPr/>
          <p:nvPr/>
        </p:nvSpPr>
        <p:spPr>
          <a:xfrm>
            <a:off x="1524000" y="4343400"/>
            <a:ext cx="1219200" cy="1143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a:stretch>
            <a:fillRect/>
          </a:stretch>
        </p:blipFill>
        <p:spPr>
          <a:xfrm>
            <a:off x="964837" y="4343400"/>
            <a:ext cx="1778363" cy="1123177"/>
          </a:xfrm>
          <a:prstGeom prst="rect">
            <a:avLst/>
          </a:prstGeom>
        </p:spPr>
      </p:pic>
      <p:sp>
        <p:nvSpPr>
          <p:cNvPr id="5" name="5-Point Star 4">
            <a:extLst>
              <a:ext uri="{FF2B5EF4-FFF2-40B4-BE49-F238E27FC236}">
                <a16:creationId xmlns:a16="http://schemas.microsoft.com/office/drawing/2014/main" id="{285EA27B-3473-4746-9178-00BE8D863AC2}"/>
              </a:ext>
            </a:extLst>
          </p:cNvPr>
          <p:cNvSpPr/>
          <p:nvPr/>
        </p:nvSpPr>
        <p:spPr>
          <a:xfrm>
            <a:off x="1293541" y="3111190"/>
            <a:ext cx="497159" cy="528253"/>
          </a:xfrm>
          <a:prstGeom prst="star5">
            <a:avLst>
              <a:gd name="adj" fmla="val 15685"/>
              <a:gd name="hf" fmla="val 105146"/>
              <a:gd name="vf" fmla="val 11055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73AA5E65-5610-2141-91D6-951724D37B93}"/>
              </a:ext>
            </a:extLst>
          </p:cNvPr>
          <p:cNvSpPr/>
          <p:nvPr/>
        </p:nvSpPr>
        <p:spPr>
          <a:xfrm>
            <a:off x="2252547" y="1221059"/>
            <a:ext cx="490653" cy="423746"/>
          </a:xfrm>
          <a:prstGeom prst="star5">
            <a:avLst>
              <a:gd name="adj" fmla="val 19098"/>
              <a:gd name="hf" fmla="val 105146"/>
              <a:gd name="vf" fmla="val 11055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21CA5A-3DC1-A941-BD34-1E42C42E156F}"/>
              </a:ext>
            </a:extLst>
          </p:cNvPr>
          <p:cNvSpPr/>
          <p:nvPr/>
        </p:nvSpPr>
        <p:spPr>
          <a:xfrm>
            <a:off x="5564459" y="1221059"/>
            <a:ext cx="468350" cy="518531"/>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35BFC2F8-2288-3C45-B72A-39AE83BB10BF}"/>
              </a:ext>
            </a:extLst>
          </p:cNvPr>
          <p:cNvSpPr/>
          <p:nvPr/>
        </p:nvSpPr>
        <p:spPr>
          <a:xfrm>
            <a:off x="6032808" y="3423424"/>
            <a:ext cx="546411" cy="5688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CD08B019-F176-AC44-9DF6-5FCA49AB63E9}"/>
              </a:ext>
            </a:extLst>
          </p:cNvPr>
          <p:cNvSpPr/>
          <p:nvPr/>
        </p:nvSpPr>
        <p:spPr>
          <a:xfrm>
            <a:off x="7081024" y="2104601"/>
            <a:ext cx="490653" cy="53067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6986479A-F6E5-C54A-87A0-E19D47C96CAF}"/>
              </a:ext>
            </a:extLst>
          </p:cNvPr>
          <p:cNvSpPr/>
          <p:nvPr/>
        </p:nvSpPr>
        <p:spPr>
          <a:xfrm>
            <a:off x="8084634" y="4716966"/>
            <a:ext cx="602165" cy="575025"/>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9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0"/>
            <a:ext cx="7772400" cy="533400"/>
          </a:xfrm>
        </p:spPr>
        <p:txBody>
          <a:bodyPr/>
          <a:lstStyle/>
          <a:p>
            <a:r>
              <a:rPr lang="en-US" sz="3600" b="1" dirty="0">
                <a:solidFill>
                  <a:schemeClr val="bg1"/>
                </a:solidFill>
                <a:latin typeface="Arial" charset="0"/>
                <a:ea typeface="ＭＳ Ｐゴシック" charset="0"/>
              </a:rPr>
              <a:t>Closing the Gaps: 5 </a:t>
            </a:r>
            <a:r>
              <a:rPr lang="en-US" sz="3600" b="1" dirty="0" err="1">
                <a:solidFill>
                  <a:schemeClr val="bg1"/>
                </a:solidFill>
                <a:latin typeface="Arial" charset="0"/>
                <a:ea typeface="ＭＳ Ｐゴシック" charset="0"/>
              </a:rPr>
              <a:t>yr</a:t>
            </a:r>
            <a:r>
              <a:rPr lang="en-US" sz="3600" b="1" dirty="0">
                <a:solidFill>
                  <a:schemeClr val="bg1"/>
                </a:solidFill>
                <a:latin typeface="Arial" charset="0"/>
                <a:ea typeface="ＭＳ Ｐゴシック" charset="0"/>
              </a:rPr>
              <a:t> Campaign</a:t>
            </a:r>
            <a:r>
              <a:rPr lang="en-US" sz="4000" b="1" dirty="0">
                <a:solidFill>
                  <a:schemeClr val="bg1"/>
                </a:solidFill>
                <a:latin typeface="Arial" charset="0"/>
                <a:ea typeface="ＭＳ Ｐゴシック" charset="0"/>
              </a:rPr>
              <a:t/>
            </a:r>
            <a:br>
              <a:rPr lang="en-US" sz="4000" b="1" dirty="0">
                <a:solidFill>
                  <a:schemeClr val="bg1"/>
                </a:solidFill>
                <a:latin typeface="Arial" charset="0"/>
                <a:ea typeface="ＭＳ Ｐゴシック" charset="0"/>
              </a:rPr>
            </a:br>
            <a:r>
              <a:rPr lang="en-US" b="1" dirty="0">
                <a:latin typeface="Arial" charset="0"/>
                <a:ea typeface="ＭＳ Ｐゴシック" charset="0"/>
              </a:rPr>
              <a:t/>
            </a:r>
            <a:br>
              <a:rPr lang="en-US" b="1" dirty="0">
                <a:latin typeface="Arial" charset="0"/>
                <a:ea typeface="ＭＳ Ｐゴシック" charset="0"/>
              </a:rPr>
            </a:br>
            <a:r>
              <a:rPr lang="en-US" b="1" dirty="0">
                <a:latin typeface="Arial" charset="0"/>
                <a:ea typeface="ＭＳ Ｐゴシック" charset="0"/>
              </a:rPr>
              <a:t/>
            </a:r>
            <a:br>
              <a:rPr lang="en-US" b="1" dirty="0">
                <a:latin typeface="Arial" charset="0"/>
                <a:ea typeface="ＭＳ Ｐゴシック" charset="0"/>
              </a:rPr>
            </a:br>
            <a:endParaRPr lang="en-US" b="1" dirty="0">
              <a:latin typeface="Arial" charset="0"/>
              <a:ea typeface="ＭＳ Ｐゴシック" charset="0"/>
            </a:endParaRPr>
          </a:p>
        </p:txBody>
      </p:sp>
      <p:pic>
        <p:nvPicPr>
          <p:cNvPr id="34819"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4682" y="844422"/>
            <a:ext cx="4261758" cy="1910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2" descr="Screen Shot 2015-09-14 at 7.22.05 AM.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58193" y="1799788"/>
            <a:ext cx="4785807" cy="411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10094" y="3086569"/>
            <a:ext cx="4372041" cy="2831544"/>
          </a:xfrm>
          <a:prstGeom prst="rect">
            <a:avLst/>
          </a:prstGeom>
          <a:noFill/>
        </p:spPr>
        <p:txBody>
          <a:bodyPr wrap="square" rtlCol="0">
            <a:spAutoFit/>
          </a:bodyPr>
          <a:lstStyle/>
          <a:p>
            <a:pPr marL="285750" indent="-285750">
              <a:buFont typeface="Arial"/>
              <a:buChar char="•"/>
            </a:pPr>
            <a:r>
              <a:rPr lang="en-US" sz="2000" dirty="0"/>
              <a:t>Scalable campaign</a:t>
            </a:r>
          </a:p>
          <a:p>
            <a:pPr marL="285750" indent="-285750">
              <a:buFont typeface="Arial"/>
              <a:buChar char="•"/>
            </a:pPr>
            <a:r>
              <a:rPr lang="en-US" sz="2000" dirty="0"/>
              <a:t>Tangible outcomes</a:t>
            </a:r>
          </a:p>
          <a:p>
            <a:pPr marL="285750" indent="-285750">
              <a:buFont typeface="Arial"/>
              <a:buChar char="•"/>
            </a:pPr>
            <a:endParaRPr lang="en-US" sz="2000" dirty="0"/>
          </a:p>
          <a:p>
            <a:pPr marL="285750" indent="-285750">
              <a:buFont typeface="Arial"/>
              <a:buChar char="•"/>
            </a:pPr>
            <a:r>
              <a:rPr lang="en-US" sz="2000" dirty="0"/>
              <a:t>Align with Administration Priorities</a:t>
            </a:r>
          </a:p>
          <a:p>
            <a:pPr marL="285750" indent="-285750">
              <a:buFont typeface="Arial"/>
              <a:buChar char="•"/>
            </a:pPr>
            <a:r>
              <a:rPr lang="en-US" sz="2000" dirty="0"/>
              <a:t>Filling targeted gaps in: </a:t>
            </a:r>
          </a:p>
          <a:p>
            <a:pPr marL="742950" lvl="1" indent="-285750">
              <a:buFont typeface="Arial"/>
              <a:buChar char="•"/>
            </a:pPr>
            <a:r>
              <a:rPr lang="en-US" sz="2000" dirty="0"/>
              <a:t>HR Radars</a:t>
            </a:r>
          </a:p>
          <a:p>
            <a:pPr marL="742950" lvl="1" indent="-285750">
              <a:buFont typeface="Arial"/>
              <a:buChar char="•"/>
            </a:pPr>
            <a:r>
              <a:rPr lang="en-US" sz="2000" dirty="0"/>
              <a:t>Gliders </a:t>
            </a:r>
          </a:p>
          <a:p>
            <a:pPr marL="742950" lvl="1" indent="-285750">
              <a:buFont typeface="Arial"/>
              <a:buChar char="•"/>
            </a:pPr>
            <a:r>
              <a:rPr lang="en-US" sz="2000" dirty="0"/>
              <a:t>And Moorings?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18 Request:  HFR and Gliders</a:t>
            </a: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3877" y="816429"/>
            <a:ext cx="2715642" cy="5764536"/>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3629" y="816430"/>
            <a:ext cx="2671371" cy="5764536"/>
          </a:xfrm>
          <a:prstGeom prst="rect">
            <a:avLst/>
          </a:prstGeom>
        </p:spPr>
      </p:pic>
    </p:spTree>
    <p:extLst>
      <p:ext uri="{BB962C8B-B14F-4D97-AF65-F5344CB8AC3E}">
        <p14:creationId xmlns:p14="http://schemas.microsoft.com/office/powerpoint/2010/main" val="1195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text slide bor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73153" y="6297619"/>
            <a:ext cx="9166225"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TextBox 2"/>
          <p:cNvSpPr txBox="1">
            <a:spLocks noChangeArrowheads="1"/>
          </p:cNvSpPr>
          <p:nvPr/>
        </p:nvSpPr>
        <p:spPr bwMode="auto">
          <a:xfrm>
            <a:off x="220663" y="4086231"/>
            <a:ext cx="817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FFFFFF"/>
              </a:solidFill>
            </a:endParaRPr>
          </a:p>
        </p:txBody>
      </p:sp>
      <p:graphicFrame>
        <p:nvGraphicFramePr>
          <p:cNvPr id="27651" name="Object 4"/>
          <p:cNvGraphicFramePr>
            <a:graphicFrameLocks noChangeAspect="1"/>
          </p:cNvGraphicFramePr>
          <p:nvPr>
            <p:extLst>
              <p:ext uri="{D42A27DB-BD31-4B8C-83A1-F6EECF244321}">
                <p14:modId xmlns:p14="http://schemas.microsoft.com/office/powerpoint/2010/main" val="782745986"/>
              </p:ext>
            </p:extLst>
          </p:nvPr>
        </p:nvGraphicFramePr>
        <p:xfrm>
          <a:off x="220663" y="1111250"/>
          <a:ext cx="8685212" cy="3683000"/>
        </p:xfrm>
        <a:graphic>
          <a:graphicData uri="http://schemas.openxmlformats.org/presentationml/2006/ole">
            <mc:AlternateContent xmlns:mc="http://schemas.openxmlformats.org/markup-compatibility/2006">
              <mc:Choice xmlns:v="urn:schemas-microsoft-com:vml" Requires="v">
                <p:oleObj spid="_x0000_s1062" name="Document" r:id="rId5" imgW="7785100" imgH="3327400" progId="Word.Document.12">
                  <p:embed/>
                </p:oleObj>
              </mc:Choice>
              <mc:Fallback>
                <p:oleObj name="Document" r:id="rId5" imgW="7785100" imgH="3327400" progId="Word.Document.12">
                  <p:embed/>
                  <p:pic>
                    <p:nvPicPr>
                      <p:cNvPr id="0" name=""/>
                      <p:cNvPicPr>
                        <a:picLocks noChangeAspect="1" noChangeArrowheads="1"/>
                      </p:cNvPicPr>
                      <p:nvPr/>
                    </p:nvPicPr>
                    <p:blipFill>
                      <a:blip r:embed="rId6"/>
                      <a:srcRect/>
                      <a:stretch>
                        <a:fillRect/>
                      </a:stretch>
                    </p:blipFill>
                    <p:spPr bwMode="auto">
                      <a:xfrm>
                        <a:off x="220663" y="1111250"/>
                        <a:ext cx="8685212" cy="3683000"/>
                      </a:xfrm>
                      <a:prstGeom prst="rect">
                        <a:avLst/>
                      </a:prstGeom>
                      <a:noFill/>
                      <a:ln>
                        <a:noFill/>
                      </a:ln>
                      <a:extLst/>
                    </p:spPr>
                  </p:pic>
                </p:oleObj>
              </mc:Fallback>
            </mc:AlternateContent>
          </a:graphicData>
        </a:graphic>
      </p:graphicFrame>
      <p:pic>
        <p:nvPicPr>
          <p:cNvPr id="27652" name="Picture 2" descr="Screen Shot 2014-10-02 at 8.27.14 AM.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19629" y="12700"/>
            <a:ext cx="965634" cy="907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3" name="Title 4"/>
          <p:cNvSpPr>
            <a:spLocks noGrp="1"/>
          </p:cNvSpPr>
          <p:nvPr>
            <p:ph type="title"/>
          </p:nvPr>
        </p:nvSpPr>
        <p:spPr>
          <a:xfrm>
            <a:off x="609600" y="80969"/>
            <a:ext cx="7772400" cy="561975"/>
          </a:xfrm>
        </p:spPr>
        <p:txBody>
          <a:bodyPr/>
          <a:lstStyle/>
          <a:p>
            <a:r>
              <a:rPr lang="en-US" dirty="0">
                <a:solidFill>
                  <a:srgbClr val="FFFFFF"/>
                </a:solidFill>
                <a:latin typeface="Arial" charset="0"/>
                <a:ea typeface="ＭＳ Ｐゴシック" charset="0"/>
                <a:cs typeface="ＭＳ Ｐゴシック" charset="0"/>
              </a:rPr>
              <a:t>Appropriations</a:t>
            </a:r>
          </a:p>
        </p:txBody>
      </p:sp>
      <p:sp>
        <p:nvSpPr>
          <p:cNvPr id="7" name="Rectangle 6">
            <a:extLst>
              <a:ext uri="{FF2B5EF4-FFF2-40B4-BE49-F238E27FC236}">
                <a16:creationId xmlns:a16="http://schemas.microsoft.com/office/drawing/2014/main" id="{31A78045-5841-474F-9900-9A7D5E0AAF91}"/>
              </a:ext>
            </a:extLst>
          </p:cNvPr>
          <p:cNvSpPr/>
          <p:nvPr/>
        </p:nvSpPr>
        <p:spPr>
          <a:xfrm>
            <a:off x="669550" y="4317212"/>
            <a:ext cx="7652499" cy="2123658"/>
          </a:xfrm>
          <a:prstGeom prst="rect">
            <a:avLst/>
          </a:prstGeom>
        </p:spPr>
        <p:txBody>
          <a:bodyPr wrap="square">
            <a:spAutoFit/>
          </a:bodyPr>
          <a:lstStyle/>
          <a:p>
            <a:r>
              <a:rPr lang="en-US" sz="2400" dirty="0"/>
              <a:t>“</a:t>
            </a:r>
            <a:r>
              <a:rPr lang="en-US" dirty="0"/>
              <a:t>Within funds provided for IOOS grants, cooperative agreements, or contracts, the Committee directs </a:t>
            </a:r>
            <a:r>
              <a:rPr lang="en-US" b="1" dirty="0"/>
              <a:t>each regional entity</a:t>
            </a:r>
            <a:r>
              <a:rPr lang="en-US" dirty="0"/>
              <a:t> to assess current spending practices for resources that become damaged or unworkable as a result of hurricanes or other significant storms, including continually replacing damaged assets instead of repairing them or seeking to use hardened designs, and provide a cost-benefit analysis to the Committee on such practices within 120 days of this Act (e.g., July 20, 2018)”</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0699"/>
            <a:ext cx="9144000" cy="3269195"/>
          </a:xfrm>
          <a:prstGeom prst="rect">
            <a:avLst/>
          </a:prstGeom>
        </p:spPr>
      </p:pic>
      <p:sp>
        <p:nvSpPr>
          <p:cNvPr id="2" name="Title 1"/>
          <p:cNvSpPr>
            <a:spLocks noGrp="1"/>
          </p:cNvSpPr>
          <p:nvPr>
            <p:ph type="title"/>
          </p:nvPr>
        </p:nvSpPr>
        <p:spPr>
          <a:xfrm>
            <a:off x="0" y="2337"/>
            <a:ext cx="9144000" cy="609044"/>
          </a:xfrm>
          <a:solidFill>
            <a:srgbClr val="0B2172">
              <a:alpha val="74000"/>
            </a:srgbClr>
          </a:solidFill>
        </p:spPr>
        <p:txBody>
          <a:bodyPr/>
          <a:lstStyle/>
          <a:p>
            <a:r>
              <a:rPr lang="en-US" dirty="0"/>
              <a:t>FY 20  Request -  Continue Gaps Campaign </a:t>
            </a:r>
          </a:p>
        </p:txBody>
      </p:sp>
      <p:sp>
        <p:nvSpPr>
          <p:cNvPr id="12" name="Rectangle 11"/>
          <p:cNvSpPr/>
          <p:nvPr/>
        </p:nvSpPr>
        <p:spPr>
          <a:xfrm>
            <a:off x="4241888" y="3726395"/>
            <a:ext cx="5017731" cy="400110"/>
          </a:xfrm>
          <a:prstGeom prst="rect">
            <a:avLst/>
          </a:prstGeom>
        </p:spPr>
        <p:txBody>
          <a:bodyPr wrap="square">
            <a:spAutoFit/>
          </a:bodyPr>
          <a:lstStyle/>
          <a:p>
            <a:pPr algn="ctr"/>
            <a:r>
              <a:rPr lang="en-US" sz="2000" b="1" dirty="0">
                <a:solidFill>
                  <a:srgbClr val="053285"/>
                </a:solidFill>
              </a:rPr>
              <a:t>Seeing Underwater with Coastal Gliders</a:t>
            </a:r>
          </a:p>
        </p:txBody>
      </p:sp>
      <p:sp>
        <p:nvSpPr>
          <p:cNvPr id="13" name="Rectangle 12"/>
          <p:cNvSpPr/>
          <p:nvPr/>
        </p:nvSpPr>
        <p:spPr>
          <a:xfrm>
            <a:off x="345957" y="3726395"/>
            <a:ext cx="3408681" cy="400110"/>
          </a:xfrm>
          <a:prstGeom prst="rect">
            <a:avLst/>
          </a:prstGeom>
        </p:spPr>
        <p:txBody>
          <a:bodyPr wrap="square">
            <a:spAutoFit/>
          </a:bodyPr>
          <a:lstStyle/>
          <a:p>
            <a:pPr algn="ctr"/>
            <a:r>
              <a:rPr lang="en-US" sz="2000" b="1" dirty="0">
                <a:solidFill>
                  <a:srgbClr val="053285"/>
                </a:solidFill>
              </a:rPr>
              <a:t>Mapping Surface Currents</a:t>
            </a: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7841" y="4324612"/>
            <a:ext cx="3560511" cy="2002143"/>
          </a:xfrm>
          <a:prstGeom prst="rect">
            <a:avLst/>
          </a:prstGeom>
        </p:spPr>
      </p:pic>
      <p:sp>
        <p:nvSpPr>
          <p:cNvPr id="16" name="Rectangle 15"/>
          <p:cNvSpPr/>
          <p:nvPr/>
        </p:nvSpPr>
        <p:spPr>
          <a:xfrm>
            <a:off x="7420259" y="5258348"/>
            <a:ext cx="1279353" cy="954107"/>
          </a:xfrm>
          <a:prstGeom prst="rect">
            <a:avLst/>
          </a:prstGeom>
        </p:spPr>
        <p:txBody>
          <a:bodyPr wrap="square">
            <a:spAutoFit/>
          </a:bodyPr>
          <a:lstStyle/>
          <a:p>
            <a:r>
              <a:rPr lang="en-US" sz="800" dirty="0">
                <a:latin typeface="Lato" charset="0"/>
              </a:rPr>
              <a:t/>
            </a:r>
            <a:br>
              <a:rPr lang="en-US" sz="800" dirty="0">
                <a:latin typeface="Lato" charset="0"/>
              </a:rPr>
            </a:br>
            <a:endParaRPr lang="en-US" sz="800" dirty="0">
              <a:latin typeface="Lato" charset="0"/>
            </a:endParaRPr>
          </a:p>
          <a:p>
            <a:r>
              <a:rPr lang="en-US" sz="800" dirty="0">
                <a:latin typeface="Lato" charset="0"/>
              </a:rPr>
              <a:t/>
            </a:r>
            <a:br>
              <a:rPr lang="en-US" sz="800" dirty="0">
                <a:latin typeface="Lato" charset="0"/>
              </a:rPr>
            </a:br>
            <a:endParaRPr lang="en-US" sz="800" dirty="0">
              <a:latin typeface="Lato" charset="0"/>
            </a:endParaRPr>
          </a:p>
          <a:p>
            <a:r>
              <a:rPr lang="en-US" sz="800" dirty="0">
                <a:solidFill>
                  <a:srgbClr val="000000"/>
                </a:solidFill>
                <a:latin typeface="Lato" charset="0"/>
              </a:rPr>
              <a:t> </a:t>
            </a:r>
            <a:r>
              <a:rPr lang="en-US" sz="800" i="1" dirty="0">
                <a:solidFill>
                  <a:srgbClr val="FFFFFF"/>
                </a:solidFill>
                <a:latin typeface="Lato" charset="0"/>
              </a:rPr>
              <a:t>Image courtesy of Ben Hollings, Blue Ocean Monitoring</a:t>
            </a:r>
            <a:endParaRPr lang="en-US" sz="800" dirty="0">
              <a:solidFill>
                <a:srgbClr val="FFFFFF"/>
              </a:solidFill>
              <a:effectLst/>
              <a:latin typeface="Lato" charset="0"/>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918" y="4326585"/>
            <a:ext cx="2700760" cy="2025570"/>
          </a:xfrm>
          <a:prstGeom prst="rect">
            <a:avLst/>
          </a:prstGeom>
        </p:spPr>
      </p:pic>
      <p:sp>
        <p:nvSpPr>
          <p:cNvPr id="18" name="Rectangle 17"/>
          <p:cNvSpPr/>
          <p:nvPr/>
        </p:nvSpPr>
        <p:spPr>
          <a:xfrm>
            <a:off x="2221955" y="5504569"/>
            <a:ext cx="1279353" cy="707886"/>
          </a:xfrm>
          <a:prstGeom prst="rect">
            <a:avLst/>
          </a:prstGeom>
        </p:spPr>
        <p:txBody>
          <a:bodyPr wrap="square">
            <a:spAutoFit/>
          </a:bodyPr>
          <a:lstStyle/>
          <a:p>
            <a:r>
              <a:rPr lang="en-US" sz="800" dirty="0">
                <a:latin typeface="Lato" charset="0"/>
              </a:rPr>
              <a:t/>
            </a:r>
            <a:br>
              <a:rPr lang="en-US" sz="800" dirty="0">
                <a:latin typeface="Lato" charset="0"/>
              </a:rPr>
            </a:br>
            <a:endParaRPr lang="en-US" sz="800" dirty="0">
              <a:latin typeface="Lato" charset="0"/>
            </a:endParaRPr>
          </a:p>
          <a:p>
            <a:r>
              <a:rPr lang="en-US" sz="800" dirty="0">
                <a:latin typeface="Lato" charset="0"/>
              </a:rPr>
              <a:t/>
            </a:r>
            <a:br>
              <a:rPr lang="en-US" sz="800" dirty="0">
                <a:latin typeface="Lato" charset="0"/>
              </a:rPr>
            </a:br>
            <a:endParaRPr lang="en-US" sz="800" dirty="0">
              <a:latin typeface="Lato" charset="0"/>
            </a:endParaRPr>
          </a:p>
          <a:p>
            <a:r>
              <a:rPr lang="en-US" sz="800" dirty="0">
                <a:solidFill>
                  <a:srgbClr val="000000"/>
                </a:solidFill>
                <a:latin typeface="Lato" charset="0"/>
              </a:rPr>
              <a:t> </a:t>
            </a:r>
            <a:r>
              <a:rPr lang="en-US" sz="800" i="1" dirty="0">
                <a:solidFill>
                  <a:srgbClr val="FFFFFF"/>
                </a:solidFill>
                <a:latin typeface="Lato" charset="0"/>
              </a:rPr>
              <a:t>Image courtesy of USC</a:t>
            </a:r>
            <a:endParaRPr lang="en-US" sz="800" dirty="0">
              <a:solidFill>
                <a:srgbClr val="FFFFFF"/>
              </a:solidFill>
              <a:effectLst/>
              <a:latin typeface="Lato" charset="0"/>
            </a:endParaRPr>
          </a:p>
        </p:txBody>
      </p:sp>
    </p:spTree>
    <p:extLst>
      <p:ext uri="{BB962C8B-B14F-4D97-AF65-F5344CB8AC3E}">
        <p14:creationId xmlns:p14="http://schemas.microsoft.com/office/powerpoint/2010/main" val="19293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What’s Next?        How to address other needs   </a:t>
            </a:r>
          </a:p>
        </p:txBody>
      </p:sp>
      <p:sp>
        <p:nvSpPr>
          <p:cNvPr id="44036"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defRPr sz="2400">
                <a:solidFill>
                  <a:schemeClr val="tx2"/>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Font typeface="Courier New" panose="02070309020205020404" pitchFamily="49" charset="0"/>
              <a:buChar char="o"/>
              <a:defRPr>
                <a:solidFill>
                  <a:schemeClr val="tx2"/>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9pPr>
          </a:lstStyle>
          <a:p>
            <a:pPr>
              <a:spcBef>
                <a:spcPct val="0"/>
              </a:spcBef>
              <a:buFontTx/>
              <a:buNone/>
            </a:pPr>
            <a:fld id="{25F678F5-E470-4C36-A944-4F150E2E81C0}" type="slidenum">
              <a:rPr lang="en-US" altLang="en-US" sz="1200" smtClean="0">
                <a:solidFill>
                  <a:srgbClr val="053285"/>
                </a:solidFill>
              </a:rPr>
              <a:pPr>
                <a:spcBef>
                  <a:spcPct val="0"/>
                </a:spcBef>
                <a:buFontTx/>
                <a:buNone/>
              </a:pPr>
              <a:t>7</a:t>
            </a:fld>
            <a:endParaRPr lang="en-US" altLang="en-US" sz="1200">
              <a:solidFill>
                <a:srgbClr val="053285"/>
              </a:solidFill>
            </a:endParaRPr>
          </a:p>
        </p:txBody>
      </p:sp>
      <p:pic>
        <p:nvPicPr>
          <p:cNvPr id="44037"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8014" y="821594"/>
            <a:ext cx="1093788"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038"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506140" y="2686534"/>
            <a:ext cx="2287222" cy="1520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0"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194362" y="733899"/>
            <a:ext cx="3185642" cy="151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4" name="Picture 3" descr="\\aamb-s-clust01\shared_data\IOOS\Communication &amp; Outreach\New IOOS Logo 2015\Deliverables\icons\Color\Jenn_icons\Glider_blue_plump.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5912" y="943869"/>
            <a:ext cx="104457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5" name="Picture 4" descr="\\aamb-s-clust01\shared_data\IOOS\Communication &amp; Outreach\New IOOS Logo 2015\Deliverables\icons\Color\Jenn_icons\HFradar_plump.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21218" y="852381"/>
            <a:ext cx="814388"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6" name="TextBox 2"/>
          <p:cNvSpPr txBox="1">
            <a:spLocks noChangeArrowheads="1"/>
          </p:cNvSpPr>
          <p:nvPr/>
        </p:nvSpPr>
        <p:spPr bwMode="auto">
          <a:xfrm>
            <a:off x="577121" y="1807067"/>
            <a:ext cx="314861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2400">
                <a:solidFill>
                  <a:schemeClr val="tx2"/>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Font typeface="Courier New" panose="02070309020205020404" pitchFamily="49" charset="0"/>
              <a:buChar char="o"/>
              <a:defRPr>
                <a:solidFill>
                  <a:schemeClr val="tx2"/>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9pPr>
          </a:lstStyle>
          <a:p>
            <a:pPr defTabSz="914400" fontAlgn="base">
              <a:spcBef>
                <a:spcPct val="0"/>
              </a:spcBef>
              <a:spcAft>
                <a:spcPct val="0"/>
              </a:spcAft>
              <a:buFontTx/>
              <a:buNone/>
            </a:pPr>
            <a:r>
              <a:rPr lang="en-US" altLang="en-US" sz="1800" dirty="0">
                <a:solidFill>
                  <a:srgbClr val="053285"/>
                </a:solidFill>
                <a:cs typeface="Arial" panose="020B0604020202020204" pitchFamily="34" charset="0"/>
              </a:rPr>
              <a:t>Recapitalization of system </a:t>
            </a:r>
          </a:p>
        </p:txBody>
      </p:sp>
      <p:sp>
        <p:nvSpPr>
          <p:cNvPr id="44047" name="TextBox 6"/>
          <p:cNvSpPr txBox="1">
            <a:spLocks noChangeArrowheads="1"/>
          </p:cNvSpPr>
          <p:nvPr/>
        </p:nvSpPr>
        <p:spPr bwMode="auto">
          <a:xfrm>
            <a:off x="2419751" y="4344426"/>
            <a:ext cx="37208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2400">
                <a:solidFill>
                  <a:schemeClr val="tx2"/>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Font typeface="Courier New" panose="02070309020205020404" pitchFamily="49" charset="0"/>
              <a:buChar char="o"/>
              <a:defRPr>
                <a:solidFill>
                  <a:schemeClr val="tx2"/>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9pPr>
          </a:lstStyle>
          <a:p>
            <a:pPr defTabSz="914400" fontAlgn="base">
              <a:spcBef>
                <a:spcPct val="0"/>
              </a:spcBef>
              <a:spcAft>
                <a:spcPct val="0"/>
              </a:spcAft>
              <a:buFontTx/>
              <a:buNone/>
            </a:pPr>
            <a:r>
              <a:rPr lang="en-US" altLang="en-US" sz="1800" dirty="0">
                <a:solidFill>
                  <a:srgbClr val="053285"/>
                </a:solidFill>
                <a:cs typeface="Arial" panose="020B0604020202020204" pitchFamily="34" charset="0"/>
              </a:rPr>
              <a:t>Data Integration  and Products </a:t>
            </a:r>
          </a:p>
        </p:txBody>
      </p:sp>
      <p:sp>
        <p:nvSpPr>
          <p:cNvPr id="44048" name="TextBox 7"/>
          <p:cNvSpPr txBox="1">
            <a:spLocks noChangeArrowheads="1"/>
          </p:cNvSpPr>
          <p:nvPr/>
        </p:nvSpPr>
        <p:spPr bwMode="auto">
          <a:xfrm>
            <a:off x="6075681" y="2269865"/>
            <a:ext cx="21785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sz="2400">
                <a:solidFill>
                  <a:schemeClr val="tx2"/>
                </a:solidFill>
                <a:latin typeface="Century Gothic" panose="020B0502020202020204" pitchFamily="34" charset="0"/>
              </a:defRPr>
            </a:lvl1pPr>
            <a:lvl2pPr marL="742950" indent="-285750">
              <a:spcBef>
                <a:spcPct val="20000"/>
              </a:spcBef>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Font typeface="Courier New" panose="02070309020205020404" pitchFamily="49" charset="0"/>
              <a:buChar char="o"/>
              <a:defRPr>
                <a:solidFill>
                  <a:schemeClr val="tx2"/>
                </a:solidFill>
                <a:latin typeface="Century Gothic" panose="020B0502020202020204" pitchFamily="34" charset="0"/>
              </a:defRPr>
            </a:lvl3pPr>
            <a:lvl4pPr marL="16002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2"/>
                </a:solidFill>
                <a:latin typeface="Century Gothic" panose="020B0502020202020204" pitchFamily="34" charset="0"/>
              </a:defRPr>
            </a:lvl9pPr>
          </a:lstStyle>
          <a:p>
            <a:pPr defTabSz="914400" fontAlgn="base">
              <a:spcBef>
                <a:spcPct val="0"/>
              </a:spcBef>
              <a:spcAft>
                <a:spcPct val="0"/>
              </a:spcAft>
              <a:buFontTx/>
              <a:buNone/>
            </a:pPr>
            <a:r>
              <a:rPr lang="en-US" altLang="en-US" sz="1800" dirty="0">
                <a:solidFill>
                  <a:srgbClr val="053285"/>
                </a:solidFill>
                <a:cs typeface="Arial" panose="020B0604020202020204" pitchFamily="34" charset="0"/>
              </a:rPr>
              <a:t>Models- Forecasts</a:t>
            </a:r>
          </a:p>
        </p:txBody>
      </p:sp>
      <p:pic>
        <p:nvPicPr>
          <p:cNvPr id="4" name="Picture 3" descr="Screen Shot 2017-12-07 at 7.44.36 A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6507" y="2662714"/>
            <a:ext cx="1678912" cy="1521135"/>
          </a:xfrm>
          <a:prstGeom prst="rect">
            <a:avLst/>
          </a:prstGeom>
        </p:spPr>
      </p:pic>
      <p:pic>
        <p:nvPicPr>
          <p:cNvPr id="7" name="Picture 6" descr="Screen Shot 2017-12-07 at 7.46.12 AM.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64944" y="2659850"/>
            <a:ext cx="1523999" cy="1523999"/>
          </a:xfrm>
          <a:prstGeom prst="rect">
            <a:avLst/>
          </a:prstGeom>
        </p:spPr>
      </p:pic>
      <p:pic>
        <p:nvPicPr>
          <p:cNvPr id="17" name="Picture 1">
            <a:extLst>
              <a:ext uri="{FF2B5EF4-FFF2-40B4-BE49-F238E27FC236}">
                <a16:creationId xmlns:a16="http://schemas.microsoft.com/office/drawing/2014/main" id="{5F5FE4D7-F7F2-C647-8C9D-B75A257AD6C4}"/>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28412" y="4874335"/>
            <a:ext cx="2633661" cy="1772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935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B3365-7941-E048-A6A7-40B22BF90659}" type="slidenum">
              <a:rPr lang="en-US" sz="1400">
                <a:solidFill>
                  <a:schemeClr val="accent1"/>
                </a:solidFill>
              </a:rPr>
              <a:pPr/>
              <a:t>8</a:t>
            </a:fld>
            <a:endParaRPr lang="en-US" sz="1400">
              <a:solidFill>
                <a:schemeClr val="accent1"/>
              </a:solidFill>
            </a:endParaRPr>
          </a:p>
        </p:txBody>
      </p:sp>
      <p:sp>
        <p:nvSpPr>
          <p:cNvPr id="32771" name="TextBox 4"/>
          <p:cNvSpPr txBox="1">
            <a:spLocks noChangeArrowheads="1"/>
          </p:cNvSpPr>
          <p:nvPr/>
        </p:nvSpPr>
        <p:spPr bwMode="auto">
          <a:xfrm>
            <a:off x="2838587" y="92216"/>
            <a:ext cx="30011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rgbClr val="FFFFFF"/>
                </a:solidFill>
              </a:rPr>
              <a:t>Reauthorization </a:t>
            </a:r>
          </a:p>
        </p:txBody>
      </p:sp>
      <p:pic>
        <p:nvPicPr>
          <p:cNvPr id="32772" name="Picture 1" descr="Screen Shot 2015-04-29 at 6.29.57 A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05" y="2634043"/>
            <a:ext cx="1371600" cy="191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TextBox 3"/>
          <p:cNvSpPr txBox="1">
            <a:spLocks noChangeArrowheads="1"/>
          </p:cNvSpPr>
          <p:nvPr/>
        </p:nvSpPr>
        <p:spPr bwMode="auto">
          <a:xfrm>
            <a:off x="2208215" y="3048000"/>
            <a:ext cx="20589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FF"/>
                </a:solidFill>
              </a:rPr>
              <a:t>Sen Cantwell</a:t>
            </a:r>
          </a:p>
          <a:p>
            <a:r>
              <a:rPr lang="en-US" sz="1600">
                <a:solidFill>
                  <a:srgbClr val="FFFFFF"/>
                </a:solidFill>
              </a:rPr>
              <a:t>D- WA</a:t>
            </a:r>
          </a:p>
          <a:p>
            <a:endParaRPr lang="en-US" sz="1600">
              <a:solidFill>
                <a:srgbClr val="FFFFFF"/>
              </a:solidFill>
            </a:endParaRPr>
          </a:p>
        </p:txBody>
      </p:sp>
      <p:pic>
        <p:nvPicPr>
          <p:cNvPr id="32776" name="Picture 5" descr="Screen Shot 2015-09-14 at 6.15.41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5113" y="2564362"/>
            <a:ext cx="1600200" cy="19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8" descr="Screen Shot 2015-09-14 at 5.51.19 AM.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2561255"/>
            <a:ext cx="1661403" cy="1909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874711" y="1378576"/>
            <a:ext cx="1707301" cy="52322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a:ln w="10541" cmpd="sng">
                  <a:solidFill>
                    <a:schemeClr val="accent1">
                      <a:shade val="88000"/>
                      <a:satMod val="110000"/>
                    </a:schemeClr>
                  </a:solidFill>
                  <a:prstDash val="solid"/>
                </a:ln>
                <a:solidFill>
                  <a:srgbClr val="0B2172"/>
                </a:solidFill>
              </a:rPr>
              <a:t>SENATE</a:t>
            </a:r>
          </a:p>
        </p:txBody>
      </p:sp>
      <p:pic>
        <p:nvPicPr>
          <p:cNvPr id="7" name="Picture 6" descr="Screen Shot 2017-03-23 at 7.54.10 A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9221" y="1177982"/>
            <a:ext cx="3063657" cy="2046917"/>
          </a:xfrm>
          <a:prstGeom prst="rect">
            <a:avLst/>
          </a:prstGeom>
          <a:ln>
            <a:solidFill>
              <a:srgbClr val="0B2172"/>
            </a:solidFill>
          </a:ln>
        </p:spPr>
      </p:pic>
      <p:sp>
        <p:nvSpPr>
          <p:cNvPr id="8" name="Rectangle 7"/>
          <p:cNvSpPr/>
          <p:nvPr/>
        </p:nvSpPr>
        <p:spPr>
          <a:xfrm>
            <a:off x="7240405" y="1389216"/>
            <a:ext cx="1172116"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solidFill>
                  <a:srgbClr val="0B2172"/>
                </a:solidFill>
              </a:rPr>
              <a:t>House</a:t>
            </a:r>
            <a:r>
              <a:rPr lang="en-US" b="1" dirty="0">
                <a:ln w="10541" cmpd="sng">
                  <a:solidFill>
                    <a:schemeClr val="accent1">
                      <a:shade val="88000"/>
                      <a:satMod val="110000"/>
                    </a:schemeClr>
                  </a:solidFill>
                  <a:prstDash val="solid"/>
                </a:ln>
                <a:solidFill>
                  <a:srgbClr val="0B2172"/>
                </a:solidFill>
              </a:rPr>
              <a:t> </a:t>
            </a:r>
          </a:p>
        </p:txBody>
      </p:sp>
      <p:sp>
        <p:nvSpPr>
          <p:cNvPr id="9" name="TextBox 8"/>
          <p:cNvSpPr txBox="1"/>
          <p:nvPr/>
        </p:nvSpPr>
        <p:spPr>
          <a:xfrm>
            <a:off x="211861" y="4903850"/>
            <a:ext cx="3033003" cy="646331"/>
          </a:xfrm>
          <a:prstGeom prst="rect">
            <a:avLst/>
          </a:prstGeom>
          <a:ln>
            <a:solidFill>
              <a:srgbClr val="0B217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187F9F"/>
                </a:solidFill>
              </a:rPr>
              <a:t>Senators Wicker and Cantwell sponsored S 1425</a:t>
            </a:r>
          </a:p>
        </p:txBody>
      </p:sp>
      <p:sp>
        <p:nvSpPr>
          <p:cNvPr id="3" name="TextBox 2"/>
          <p:cNvSpPr txBox="1"/>
          <p:nvPr/>
        </p:nvSpPr>
        <p:spPr>
          <a:xfrm>
            <a:off x="3464547" y="3418185"/>
            <a:ext cx="3274321" cy="923330"/>
          </a:xfrm>
          <a:prstGeom prst="rect">
            <a:avLst/>
          </a:prstGeom>
          <a:solidFill>
            <a:srgbClr val="0B2172"/>
          </a:solidFill>
          <a:ln>
            <a:solidFill>
              <a:srgbClr val="187F9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bg1"/>
                </a:solidFill>
              </a:rPr>
              <a:t>Weather Research and Forecasting Innovation Act of 2017</a:t>
            </a:r>
          </a:p>
        </p:txBody>
      </p:sp>
      <p:sp>
        <p:nvSpPr>
          <p:cNvPr id="2" name="TextBox 1"/>
          <p:cNvSpPr txBox="1"/>
          <p:nvPr/>
        </p:nvSpPr>
        <p:spPr>
          <a:xfrm>
            <a:off x="7162800" y="4626851"/>
            <a:ext cx="1687267" cy="369332"/>
          </a:xfrm>
          <a:prstGeom prst="rect">
            <a:avLst/>
          </a:prstGeom>
          <a:noFill/>
          <a:ln>
            <a:solidFill>
              <a:srgbClr val="0B2172"/>
            </a:solidFill>
          </a:ln>
        </p:spPr>
        <p:txBody>
          <a:bodyPr wrap="square" rtlCol="0">
            <a:spAutoFit/>
          </a:bodyPr>
          <a:lstStyle/>
          <a:p>
            <a:pPr algn="ctr"/>
            <a:r>
              <a:rPr lang="en-US" dirty="0">
                <a:solidFill>
                  <a:srgbClr val="187F9F"/>
                </a:solidFill>
              </a:rPr>
              <a:t>Rep Young</a:t>
            </a:r>
          </a:p>
        </p:txBody>
      </p:sp>
      <p:sp>
        <p:nvSpPr>
          <p:cNvPr id="16" name="TextBox 15"/>
          <p:cNvSpPr txBox="1"/>
          <p:nvPr/>
        </p:nvSpPr>
        <p:spPr>
          <a:xfrm>
            <a:off x="3451845" y="4616864"/>
            <a:ext cx="3274321" cy="369332"/>
          </a:xfrm>
          <a:prstGeom prst="rect">
            <a:avLst/>
          </a:prstGeom>
          <a:solidFill>
            <a:srgbClr val="0B2172"/>
          </a:solidFill>
          <a:ln>
            <a:solidFill>
              <a:srgbClr val="187F9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bg1"/>
                </a:solidFill>
              </a:rPr>
              <a:t>HABHRCA -  HAB </a:t>
            </a:r>
            <a:r>
              <a:rPr lang="en-US" b="1" dirty="0" err="1">
                <a:solidFill>
                  <a:schemeClr val="bg1"/>
                </a:solidFill>
              </a:rPr>
              <a:t>Reauth</a:t>
            </a:r>
            <a:r>
              <a:rPr lang="en-US" b="1" dirty="0">
                <a:solidFill>
                  <a:schemeClr val="bg1"/>
                </a:solidFill>
              </a:rPr>
              <a:t>	</a:t>
            </a:r>
          </a:p>
        </p:txBody>
      </p:sp>
      <p:sp>
        <p:nvSpPr>
          <p:cNvPr id="4" name="TextBox 3"/>
          <p:cNvSpPr txBox="1"/>
          <p:nvPr/>
        </p:nvSpPr>
        <p:spPr>
          <a:xfrm>
            <a:off x="981360" y="5819282"/>
            <a:ext cx="2025076" cy="369332"/>
          </a:xfrm>
          <a:prstGeom prst="rect">
            <a:avLst/>
          </a:prstGeom>
          <a:noFill/>
        </p:spPr>
        <p:txBody>
          <a:bodyPr wrap="square" rtlCol="0">
            <a:spAutoFit/>
          </a:bodyPr>
          <a:lstStyle/>
          <a:p>
            <a:r>
              <a:rPr lang="en-US" b="1" dirty="0">
                <a:solidFill>
                  <a:schemeClr val="accent2"/>
                </a:solidFill>
              </a:rPr>
              <a:t>PASSED</a:t>
            </a:r>
          </a:p>
        </p:txBody>
      </p:sp>
      <p:sp>
        <p:nvSpPr>
          <p:cNvPr id="5" name="TextBox 4">
            <a:extLst>
              <a:ext uri="{FF2B5EF4-FFF2-40B4-BE49-F238E27FC236}">
                <a16:creationId xmlns:a16="http://schemas.microsoft.com/office/drawing/2014/main" id="{7A596428-B30C-B042-B5D7-87A09C60E51A}"/>
              </a:ext>
            </a:extLst>
          </p:cNvPr>
          <p:cNvSpPr txBox="1"/>
          <p:nvPr/>
        </p:nvSpPr>
        <p:spPr>
          <a:xfrm>
            <a:off x="7447152" y="5643132"/>
            <a:ext cx="994375" cy="369332"/>
          </a:xfrm>
          <a:prstGeom prst="rect">
            <a:avLst/>
          </a:prstGeom>
          <a:noFill/>
        </p:spPr>
        <p:txBody>
          <a:bodyPr wrap="none" rtlCol="0">
            <a:spAutoFit/>
          </a:bodyPr>
          <a:lstStyle/>
          <a:p>
            <a:r>
              <a:rPr lang="en-US" dirty="0">
                <a:solidFill>
                  <a:srgbClr val="FF0000"/>
                </a:solidFill>
              </a:rPr>
              <a:t>Pending </a:t>
            </a:r>
          </a:p>
        </p:txBody>
      </p:sp>
      <p:sp>
        <p:nvSpPr>
          <p:cNvPr id="19" name="TextBox 18">
            <a:extLst>
              <a:ext uri="{FF2B5EF4-FFF2-40B4-BE49-F238E27FC236}">
                <a16:creationId xmlns:a16="http://schemas.microsoft.com/office/drawing/2014/main" id="{168D173C-4CF5-0642-A5F7-4C1A698F726E}"/>
              </a:ext>
            </a:extLst>
          </p:cNvPr>
          <p:cNvSpPr txBox="1"/>
          <p:nvPr/>
        </p:nvSpPr>
        <p:spPr>
          <a:xfrm>
            <a:off x="3464547" y="5305158"/>
            <a:ext cx="3274321" cy="369332"/>
          </a:xfrm>
          <a:prstGeom prst="rect">
            <a:avLst/>
          </a:prstGeom>
          <a:solidFill>
            <a:srgbClr val="0B2172"/>
          </a:solidFill>
          <a:ln>
            <a:solidFill>
              <a:srgbClr val="187F9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bg1"/>
                </a:solidFill>
              </a:rPr>
              <a:t>CENOTE	</a:t>
            </a:r>
          </a:p>
        </p:txBody>
      </p:sp>
      <p:sp>
        <p:nvSpPr>
          <p:cNvPr id="20" name="TextBox 19">
            <a:extLst>
              <a:ext uri="{FF2B5EF4-FFF2-40B4-BE49-F238E27FC236}">
                <a16:creationId xmlns:a16="http://schemas.microsoft.com/office/drawing/2014/main" id="{ECFBDC21-D8BD-764E-A66B-A50891C4175B}"/>
              </a:ext>
            </a:extLst>
          </p:cNvPr>
          <p:cNvSpPr txBox="1"/>
          <p:nvPr/>
        </p:nvSpPr>
        <p:spPr>
          <a:xfrm>
            <a:off x="3451845" y="5943082"/>
            <a:ext cx="3274321" cy="369332"/>
          </a:xfrm>
          <a:prstGeom prst="rect">
            <a:avLst/>
          </a:prstGeom>
          <a:solidFill>
            <a:srgbClr val="0B2172"/>
          </a:solidFill>
          <a:ln>
            <a:solidFill>
              <a:srgbClr val="187F9F"/>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chemeClr val="bg1"/>
                </a:solidFill>
              </a:rPr>
              <a:t>Aquaculture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Senate Ocean Caucus Briefing: July 2018  </a:t>
            </a:r>
          </a:p>
        </p:txBody>
      </p:sp>
      <p:pic>
        <p:nvPicPr>
          <p:cNvPr id="11" name="Picture 10">
            <a:extLst>
              <a:ext uri="{FF2B5EF4-FFF2-40B4-BE49-F238E27FC236}">
                <a16:creationId xmlns:a16="http://schemas.microsoft.com/office/drawing/2014/main" id="{34938144-D97C-FC4D-BF94-AA34F03987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3896" y="685800"/>
            <a:ext cx="5056208" cy="2208206"/>
          </a:xfrm>
          <a:prstGeom prst="rect">
            <a:avLst/>
          </a:prstGeom>
        </p:spPr>
      </p:pic>
      <p:pic>
        <p:nvPicPr>
          <p:cNvPr id="9" name="Picture 8">
            <a:extLst>
              <a:ext uri="{FF2B5EF4-FFF2-40B4-BE49-F238E27FC236}">
                <a16:creationId xmlns:a16="http://schemas.microsoft.com/office/drawing/2014/main" id="{C6472D14-A80D-F147-B4A5-21AB63005D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2300" y="3503606"/>
            <a:ext cx="4419600" cy="2434756"/>
          </a:xfrm>
          <a:prstGeom prst="rect">
            <a:avLst/>
          </a:prstGeom>
        </p:spPr>
      </p:pic>
      <p:pic>
        <p:nvPicPr>
          <p:cNvPr id="13" name="Picture 12">
            <a:extLst>
              <a:ext uri="{FF2B5EF4-FFF2-40B4-BE49-F238E27FC236}">
                <a16:creationId xmlns:a16="http://schemas.microsoft.com/office/drawing/2014/main" id="{2CAA9859-ECB6-C943-B927-574AEB39C4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600" y="3503606"/>
            <a:ext cx="3111500" cy="2442717"/>
          </a:xfrm>
          <a:prstGeom prst="rect">
            <a:avLst/>
          </a:prstGeom>
        </p:spPr>
      </p:pic>
    </p:spTree>
    <p:extLst>
      <p:ext uri="{BB962C8B-B14F-4D97-AF65-F5344CB8AC3E}">
        <p14:creationId xmlns:p14="http://schemas.microsoft.com/office/powerpoint/2010/main" val="189398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OOS Title Slides">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OOS Body Slides">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IOOS PowerPoint Masters_012716">
  <a:themeElements>
    <a:clrScheme name="IOOS Custom">
      <a:dk1>
        <a:sysClr val="windowText" lastClr="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IOOS Powerpoint">
      <a:majorFont>
        <a:latin typeface="Rockwel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48454</TotalTime>
  <Words>502</Words>
  <Application>Microsoft Office PowerPoint</Application>
  <PresentationFormat>On-screen Show (4:3)</PresentationFormat>
  <Paragraphs>117</Paragraphs>
  <Slides>14</Slides>
  <Notes>11</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29" baseType="lpstr">
      <vt:lpstr>ＭＳ Ｐゴシック</vt:lpstr>
      <vt:lpstr>Arial</vt:lpstr>
      <vt:lpstr>Calibri</vt:lpstr>
      <vt:lpstr>Century Gothic</vt:lpstr>
      <vt:lpstr>Courier New</vt:lpstr>
      <vt:lpstr>Klinic Slab Book</vt:lpstr>
      <vt:lpstr>Lato</vt:lpstr>
      <vt:lpstr>Rockwell</vt:lpstr>
      <vt:lpstr>Office Theme</vt:lpstr>
      <vt:lpstr>Custom Design</vt:lpstr>
      <vt:lpstr>1_Custom Design</vt:lpstr>
      <vt:lpstr>IOOS Title Slides</vt:lpstr>
      <vt:lpstr>IOOS Body Slides</vt:lpstr>
      <vt:lpstr>6_IOOS PowerPoint Masters_012716</vt:lpstr>
      <vt:lpstr>Document</vt:lpstr>
      <vt:lpstr>PowerPoint Presentation</vt:lpstr>
      <vt:lpstr>IOOS FAC   Thank you!  </vt:lpstr>
      <vt:lpstr>Closing the Gaps: 5 yr Campaign   </vt:lpstr>
      <vt:lpstr>FY 18 Request:  HFR and Gliders</vt:lpstr>
      <vt:lpstr>Appropriations</vt:lpstr>
      <vt:lpstr>FY 20  Request -  Continue Gaps Campaign </vt:lpstr>
      <vt:lpstr>What’s Next?        How to address other needs   </vt:lpstr>
      <vt:lpstr>PowerPoint Presentation</vt:lpstr>
      <vt:lpstr>Senate Ocean Caucus Briefing: July 2018  </vt:lpstr>
      <vt:lpstr> Major Milestone:  Certified National Network  </vt:lpstr>
      <vt:lpstr>PowerPoint Presentation</vt:lpstr>
      <vt:lpstr>Observing Highlights</vt:lpstr>
      <vt:lpstr>Questions for FAC</vt:lpstr>
      <vt:lpstr>Thank you for your support of IOOS </vt:lpstr>
    </vt:vector>
  </TitlesOfParts>
  <Company>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dc:creator>
  <cp:lastModifiedBy>Kate Culpepper</cp:lastModifiedBy>
  <cp:revision>275</cp:revision>
  <cp:lastPrinted>2017-12-06T13:48:17Z</cp:lastPrinted>
  <dcterms:created xsi:type="dcterms:W3CDTF">2015-08-21T19:58:44Z</dcterms:created>
  <dcterms:modified xsi:type="dcterms:W3CDTF">2018-10-16T20:39:49Z</dcterms:modified>
</cp:coreProperties>
</file>