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6858000" cy="9144000"/>
  <p:embeddedFontLst>
    <p:embeddedFont>
      <p:font typeface="Helvetica Neue"/>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schemas.openxmlformats.org/officeDocument/2006/relationships/font" Target="fonts/CenturyGothic-regular.fntdata"/><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italic.fntdata"/><Relationship Id="rId25" Type="http://schemas.openxmlformats.org/officeDocument/2006/relationships/font" Target="fonts/CenturyGothic-bold.fntdata"/><Relationship Id="rId27" Type="http://schemas.openxmlformats.org/officeDocument/2006/relationships/font" Target="fonts/CenturyGothic-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First thing: SAVE AS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LOCATION: I:\Communication &amp; Outreach\Briefings\Project 101 Decks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NAMING CONVENTION: [project short name]_[date last updated]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you need a copy somewhere to remind yourself to keep it updated, create a shortcut and move the shortcut to wherever it needs to be for you.  Leave the file itself in the shared folder.</a:t>
            </a:r>
            <a:endParaRPr b="0" i="0" sz="1200" u="none" cap="none" strike="noStrike">
              <a:solidFill>
                <a:schemeClr val="dk1"/>
              </a:solidFill>
              <a:latin typeface="Calibri"/>
              <a:ea typeface="Calibri"/>
              <a:cs typeface="Calibri"/>
              <a:sym typeface="Calibri"/>
            </a:endParaRPr>
          </a:p>
        </p:txBody>
      </p:sp>
      <p:sp>
        <p:nvSpPr>
          <p:cNvPr id="83" name="Google Shape;8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7" name="Google Shape;177;p11: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2: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5" name="Google Shape;18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5" name="Google Shape;19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https://docs.google.com/document/d/1S27hOJH9RN8Ao1wkK56luQ3vclPznk1UidF4lkpGWNI/edit</a:t>
            </a:r>
            <a:endParaRPr b="0" i="0" sz="1200" u="none" cap="none" strike="noStrike">
              <a:solidFill>
                <a:schemeClr val="dk1"/>
              </a:solidFill>
              <a:latin typeface="Calibri"/>
              <a:ea typeface="Calibri"/>
              <a:cs typeface="Calibri"/>
              <a:sym typeface="Calibri"/>
            </a:endParaRPr>
          </a:p>
        </p:txBody>
      </p:sp>
      <p:sp>
        <p:nvSpPr>
          <p:cNvPr id="204" name="Google Shape;20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9" name="Google Shape;89;p5: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Safe and efficient transportation and commerce</a:t>
            </a:r>
            <a:r>
              <a:rPr b="0" i="0" lang="en-US" sz="1200" u="none" cap="none" strike="noStrike">
                <a:solidFill>
                  <a:schemeClr val="dk1"/>
                </a:solidFill>
                <a:latin typeface="Calibri"/>
                <a:ea typeface="Calibri"/>
                <a:cs typeface="Calibri"/>
                <a:sym typeface="Calibri"/>
              </a:rPr>
              <a:t>:  capture right whale (</a:t>
            </a:r>
            <a:r>
              <a:rPr b="0" i="1" lang="en-US" sz="1200" u="none" cap="none" strike="noStrike">
                <a:solidFill>
                  <a:schemeClr val="dk1"/>
                </a:solidFill>
                <a:latin typeface="Calibri"/>
                <a:ea typeface="Calibri"/>
                <a:cs typeface="Calibri"/>
                <a:sym typeface="Calibri"/>
              </a:rPr>
              <a:t>Eubalaena glacialis</a:t>
            </a:r>
            <a:r>
              <a:rPr b="0" i="0" lang="en-US" sz="1200" u="none" cap="none" strike="noStrike">
                <a:solidFill>
                  <a:schemeClr val="dk1"/>
                </a:solidFill>
                <a:latin typeface="Calibri"/>
                <a:ea typeface="Calibri"/>
                <a:cs typeface="Calibri"/>
                <a:sym typeface="Calibri"/>
              </a:rPr>
              <a:t>) breaches, recreational and commercial vessel traffic, and environmental conditions to support port operations and minimize boat strikes and other impacts to wildlife.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Preparedness and risk reduction</a:t>
            </a:r>
            <a:r>
              <a:rPr b="0" i="0" lang="en-US" sz="1200" u="none" cap="none" strike="noStrike">
                <a:solidFill>
                  <a:schemeClr val="dk1"/>
                </a:solidFill>
                <a:latin typeface="Calibri"/>
                <a:ea typeface="Calibri"/>
                <a:cs typeface="Calibri"/>
                <a:sym typeface="Calibri"/>
              </a:rPr>
              <a:t>:  validating rip current and wave runup and support water level predictions at NOS National Water Level Observing Network stations, enabling more accurate high tide flooding forecasts.  The National Weather Service (NWS) uses web cameras for observing ocean conditions, for validating forecasts by observing wave heights and estimating wind speed from visual observations of sea condition (e.g., white-capping).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Stewardship, recreation, and tourism</a:t>
            </a:r>
            <a:r>
              <a:rPr b="0" i="0" lang="en-US" sz="1200" u="none" cap="none" strike="noStrike">
                <a:solidFill>
                  <a:schemeClr val="dk1"/>
                </a:solidFill>
                <a:latin typeface="Calibri"/>
                <a:ea typeface="Calibri"/>
                <a:cs typeface="Calibri"/>
                <a:sym typeface="Calibri"/>
              </a:rPr>
              <a:t>:  Recreational human use data are notoriously difficult to capture.  Cameras can be utilized to determine number and frequency of users, and document recreational activities and other uses of important places and habitats.  Publically accessible web cameras also provide visual confirmation of beach and ocean conditions, which benefit tourism activities.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3" name="Google Shape;10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IOOS - Carl Gouldman, Dave Easter</a:t>
            </a:r>
            <a:endParaRPr/>
          </a:p>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SECOORA, Debra Hernandez</a:t>
            </a:r>
            <a:endParaRPr/>
          </a:p>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Axiom Data Science - Kyle Wilcox</a:t>
            </a:r>
            <a:endParaRPr/>
          </a:p>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Surfline - Mark Willis, Ross Garrett, Dennis Murphy</a:t>
            </a:r>
            <a:endParaRPr/>
          </a:p>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CO-Ops - Gregory Dusek </a:t>
            </a:r>
            <a:endParaRPr b="0" i="0" sz="1200" u="none" cap="none" strike="noStrike">
              <a:solidFill>
                <a:srgbClr val="414242"/>
              </a:solidFill>
              <a:latin typeface="Helvetica Neue"/>
              <a:ea typeface="Helvetica Neue"/>
              <a:cs typeface="Helvetica Neue"/>
              <a:sym typeface="Helvetica Neue"/>
            </a:endParaRPr>
          </a:p>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NERRS - Marie Bundy, Dwayne Porter </a:t>
            </a:r>
            <a:endParaRPr b="0" i="0" sz="1200" u="none" cap="none" strike="noStrike">
              <a:solidFill>
                <a:srgbClr val="414242"/>
              </a:solidFill>
              <a:latin typeface="Helvetica Neue"/>
              <a:ea typeface="Helvetica Neue"/>
              <a:cs typeface="Helvetica Neue"/>
              <a:sym typeface="Helvetica Neue"/>
            </a:endParaRPr>
          </a:p>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NWS Meteorological Development Lab  - Michael Churma </a:t>
            </a:r>
            <a:endParaRPr b="0" i="0" sz="1200" u="none" cap="none" strike="noStrike">
              <a:solidFill>
                <a:srgbClr val="414242"/>
              </a:solidFill>
              <a:latin typeface="Helvetica Neue"/>
              <a:ea typeface="Helvetica Neue"/>
              <a:cs typeface="Helvetica Neue"/>
              <a:sym typeface="Helvetica Neue"/>
            </a:endParaRPr>
          </a:p>
          <a:p>
            <a:pPr indent="-285750" lvl="0" marL="285750" marR="0" rtl="0" algn="l">
              <a:spcBef>
                <a:spcPts val="0"/>
              </a:spcBef>
              <a:spcAft>
                <a:spcPts val="0"/>
              </a:spcAft>
              <a:buClr>
                <a:srgbClr val="414242"/>
              </a:buClr>
              <a:buSzPts val="1200"/>
              <a:buFont typeface="Arial"/>
              <a:buChar char="•"/>
            </a:pPr>
            <a:r>
              <a:rPr b="0" i="0" lang="en-US" sz="1200" u="none" cap="none" strike="noStrike">
                <a:solidFill>
                  <a:srgbClr val="414242"/>
                </a:solidFill>
                <a:latin typeface="Helvetica Neue"/>
                <a:ea typeface="Helvetica Neue"/>
                <a:cs typeface="Helvetica Neue"/>
                <a:sym typeface="Helvetica Neue"/>
              </a:rPr>
              <a:t>Local NWS – Miami, etc.</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9" name="Google Shape;11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Cape Hatteras – installed</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Miami - repurposed site at a current surfline location. </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Mrytle Beach, SC – Cherry Grove Pier. IN conversation</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GTM Reserve in St Augustine (gates gas station)</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Tampa – no solid lead yet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3" name="Google Shape;13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7" name="Google Shape;147;p6: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Google Shape;156;p8: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4" name="Google Shape;164;p9: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1" name="Google Shape;171;p10:notes"/>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 name="Shape 10"/>
        <p:cNvGrpSpPr/>
        <p:nvPr/>
      </p:nvGrpSpPr>
      <p:grpSpPr>
        <a:xfrm>
          <a:off x="0" y="0"/>
          <a:ext cx="0" cy="0"/>
          <a:chOff x="0" y="0"/>
          <a:chExt cx="0" cy="0"/>
        </a:xfrm>
      </p:grpSpPr>
      <p:sp>
        <p:nvSpPr>
          <p:cNvPr id="11" name="Google Shape;11;p2"/>
          <p:cNvSpPr txBox="1"/>
          <p:nvPr>
            <p:ph type="title"/>
          </p:nvPr>
        </p:nvSpPr>
        <p:spPr>
          <a:xfrm>
            <a:off x="457200" y="2362200"/>
            <a:ext cx="8229600" cy="11430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71" name="Shape 71"/>
        <p:cNvGrpSpPr/>
        <p:nvPr/>
      </p:nvGrpSpPr>
      <p:grpSpPr>
        <a:xfrm>
          <a:off x="0" y="0"/>
          <a:ext cx="0" cy="0"/>
          <a:chOff x="0" y="0"/>
          <a:chExt cx="0" cy="0"/>
        </a:xfrm>
      </p:grpSpPr>
      <p:sp>
        <p:nvSpPr>
          <p:cNvPr id="72" name="Google Shape;72;p12"/>
          <p:cNvSpPr txBox="1"/>
          <p:nvPr>
            <p:ph idx="1" type="body"/>
          </p:nvPr>
        </p:nvSpPr>
        <p:spPr>
          <a:xfrm>
            <a:off x="457200" y="1553266"/>
            <a:ext cx="8229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414242"/>
              </a:buClr>
              <a:buSzPts val="2800"/>
              <a:buFont typeface="Arial"/>
              <a:buChar char="•"/>
              <a:defRPr b="0" i="0" sz="2800" u="none" cap="none" strike="noStrike">
                <a:solidFill>
                  <a:srgbClr val="414242"/>
                </a:solidFill>
                <a:latin typeface="Calibri"/>
                <a:ea typeface="Calibri"/>
                <a:cs typeface="Calibri"/>
                <a:sym typeface="Calibri"/>
              </a:defRPr>
            </a:lvl1pPr>
            <a:lvl2pPr indent="-381000" lvl="1" marL="9144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2pPr>
            <a:lvl3pPr indent="-355600" lvl="2" marL="13716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3pPr>
            <a:lvl4pPr indent="-342900" lvl="3" marL="18288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4pPr>
            <a:lvl5pPr indent="-342900" lvl="4" marL="22860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2"/>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31889D"/>
              </a:buClr>
              <a:buSzPts val="3800"/>
              <a:buFont typeface="Calibri"/>
              <a:buNone/>
              <a:defRPr b="1" i="0" sz="3800" u="none" cap="none" strike="noStrike">
                <a:solidFill>
                  <a:srgbClr val="31889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4" name="Shape 74"/>
        <p:cNvGrpSpPr/>
        <p:nvPr/>
      </p:nvGrpSpPr>
      <p:grpSpPr>
        <a:xfrm>
          <a:off x="0" y="0"/>
          <a:ext cx="0" cy="0"/>
          <a:chOff x="0" y="0"/>
          <a:chExt cx="0" cy="0"/>
        </a:xfrm>
      </p:grpSpPr>
      <p:sp>
        <p:nvSpPr>
          <p:cNvPr id="75" name="Google Shape;75;p13"/>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31889D"/>
              </a:buClr>
              <a:buSzPts val="3800"/>
              <a:buFont typeface="Calibri"/>
              <a:buNone/>
              <a:defRPr b="1" i="0" sz="3800" u="none" cap="none" strike="noStrike">
                <a:solidFill>
                  <a:srgbClr val="31889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414242"/>
              </a:buClr>
              <a:buSzPts val="3200"/>
              <a:buFont typeface="Arial"/>
              <a:buChar char="•"/>
              <a:defRPr b="0" i="0" sz="3200" u="none" cap="none" strike="noStrike">
                <a:solidFill>
                  <a:srgbClr val="414242"/>
                </a:solidFill>
                <a:latin typeface="Calibri"/>
                <a:ea typeface="Calibri"/>
                <a:cs typeface="Calibri"/>
                <a:sym typeface="Calibri"/>
              </a:defRPr>
            </a:lvl1pPr>
            <a:lvl2pPr indent="-406400" lvl="1" marL="914400" marR="0" rtl="0" algn="l">
              <a:spcBef>
                <a:spcPts val="560"/>
              </a:spcBef>
              <a:spcAft>
                <a:spcPts val="0"/>
              </a:spcAft>
              <a:buClr>
                <a:srgbClr val="414242"/>
              </a:buClr>
              <a:buSzPts val="2800"/>
              <a:buFont typeface="Arial"/>
              <a:buChar char="–"/>
              <a:defRPr b="0" i="0" sz="2800" u="none" cap="none" strike="noStrike">
                <a:solidFill>
                  <a:srgbClr val="414242"/>
                </a:solidFill>
                <a:latin typeface="Calibri"/>
                <a:ea typeface="Calibri"/>
                <a:cs typeface="Calibri"/>
                <a:sym typeface="Calibri"/>
              </a:defRPr>
            </a:lvl2pPr>
            <a:lvl3pPr indent="-381000" lvl="2" marL="13716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3pPr>
            <a:lvl4pPr indent="-355600" lvl="3" marL="18288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4pPr>
            <a:lvl5pPr indent="-355600" lvl="4" marL="22860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414242"/>
                </a:solidFill>
                <a:latin typeface="Calibri"/>
                <a:ea typeface="Calibri"/>
                <a:cs typeface="Calibri"/>
                <a:sym typeface="Calibri"/>
              </a:defRPr>
            </a:lvl1pPr>
            <a:lvl2pPr indent="0" lvl="1" marL="0" marR="0" rtl="0" algn="r">
              <a:spcBef>
                <a:spcPts val="0"/>
              </a:spcBef>
              <a:buNone/>
              <a:defRPr sz="1200">
                <a:solidFill>
                  <a:srgbClr val="414242"/>
                </a:solidFill>
                <a:latin typeface="Calibri"/>
                <a:ea typeface="Calibri"/>
                <a:cs typeface="Calibri"/>
                <a:sym typeface="Calibri"/>
              </a:defRPr>
            </a:lvl2pPr>
            <a:lvl3pPr indent="0" lvl="2" marL="0" marR="0" rtl="0" algn="r">
              <a:spcBef>
                <a:spcPts val="0"/>
              </a:spcBef>
              <a:buNone/>
              <a:defRPr sz="1200">
                <a:solidFill>
                  <a:srgbClr val="414242"/>
                </a:solidFill>
                <a:latin typeface="Calibri"/>
                <a:ea typeface="Calibri"/>
                <a:cs typeface="Calibri"/>
                <a:sym typeface="Calibri"/>
              </a:defRPr>
            </a:lvl3pPr>
            <a:lvl4pPr indent="0" lvl="3" marL="0" marR="0" rtl="0" algn="r">
              <a:spcBef>
                <a:spcPts val="0"/>
              </a:spcBef>
              <a:buNone/>
              <a:defRPr sz="1200">
                <a:solidFill>
                  <a:srgbClr val="414242"/>
                </a:solidFill>
                <a:latin typeface="Calibri"/>
                <a:ea typeface="Calibri"/>
                <a:cs typeface="Calibri"/>
                <a:sym typeface="Calibri"/>
              </a:defRPr>
            </a:lvl4pPr>
            <a:lvl5pPr indent="0" lvl="4" marL="0" marR="0" rtl="0" algn="r">
              <a:spcBef>
                <a:spcPts val="0"/>
              </a:spcBef>
              <a:buNone/>
              <a:defRPr sz="1200">
                <a:solidFill>
                  <a:srgbClr val="414242"/>
                </a:solidFill>
                <a:latin typeface="Calibri"/>
                <a:ea typeface="Calibri"/>
                <a:cs typeface="Calibri"/>
                <a:sym typeface="Calibri"/>
              </a:defRPr>
            </a:lvl5pPr>
            <a:lvl6pPr indent="0" lvl="5" marL="0" marR="0" rtl="0" algn="r">
              <a:spcBef>
                <a:spcPts val="0"/>
              </a:spcBef>
              <a:buNone/>
              <a:defRPr sz="1200">
                <a:solidFill>
                  <a:srgbClr val="414242"/>
                </a:solidFill>
                <a:latin typeface="Calibri"/>
                <a:ea typeface="Calibri"/>
                <a:cs typeface="Calibri"/>
                <a:sym typeface="Calibri"/>
              </a:defRPr>
            </a:lvl6pPr>
            <a:lvl7pPr indent="0" lvl="6" marL="0" marR="0" rtl="0" algn="r">
              <a:spcBef>
                <a:spcPts val="0"/>
              </a:spcBef>
              <a:buNone/>
              <a:defRPr sz="1200">
                <a:solidFill>
                  <a:srgbClr val="414242"/>
                </a:solidFill>
                <a:latin typeface="Calibri"/>
                <a:ea typeface="Calibri"/>
                <a:cs typeface="Calibri"/>
                <a:sym typeface="Calibri"/>
              </a:defRPr>
            </a:lvl7pPr>
            <a:lvl8pPr indent="0" lvl="7" marL="0" marR="0" rtl="0" algn="r">
              <a:spcBef>
                <a:spcPts val="0"/>
              </a:spcBef>
              <a:buNone/>
              <a:defRPr sz="1200">
                <a:solidFill>
                  <a:srgbClr val="414242"/>
                </a:solidFill>
                <a:latin typeface="Calibri"/>
                <a:ea typeface="Calibri"/>
                <a:cs typeface="Calibri"/>
                <a:sym typeface="Calibri"/>
              </a:defRPr>
            </a:lvl8pPr>
            <a:lvl9pPr indent="0" lvl="8" marL="0" marR="0" rtl="0" algn="r">
              <a:spcBef>
                <a:spcPts val="0"/>
              </a:spcBef>
              <a:buNone/>
              <a:defRPr sz="1200">
                <a:solidFill>
                  <a:srgbClr val="414242"/>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sp>
        <p:nvSpPr>
          <p:cNvPr id="13" name="Google Shape;13;p3"/>
          <p:cNvSpPr txBox="1"/>
          <p:nvPr>
            <p:ph type="ctrTitle"/>
          </p:nvPr>
        </p:nvSpPr>
        <p:spPr>
          <a:xfrm>
            <a:off x="685800" y="1600200"/>
            <a:ext cx="7772400" cy="1470025"/>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
          <p:cNvSpPr txBox="1"/>
          <p:nvPr>
            <p:ph idx="1" type="subTitle"/>
          </p:nvPr>
        </p:nvSpPr>
        <p:spPr>
          <a:xfrm>
            <a:off x="1371600" y="3124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Rockwell"/>
                <a:ea typeface="Rockwell"/>
                <a:cs typeface="Rockwell"/>
                <a:sym typeface="Rockwel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Rockwell"/>
                <a:ea typeface="Rockwell"/>
                <a:cs typeface="Rockwell"/>
                <a:sym typeface="Rockwel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Rockwell"/>
                <a:ea typeface="Rockwell"/>
                <a:cs typeface="Rockwell"/>
                <a:sym typeface="Rockwel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Rockwell"/>
                <a:ea typeface="Rockwell"/>
                <a:cs typeface="Rockwell"/>
                <a:sym typeface="Rockwel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15" name="Shape 15"/>
        <p:cNvGrpSpPr/>
        <p:nvPr/>
      </p:nvGrpSpPr>
      <p:grpSpPr>
        <a:xfrm>
          <a:off x="0" y="0"/>
          <a:ext cx="0" cy="0"/>
          <a:chOff x="0" y="0"/>
          <a:chExt cx="0" cy="0"/>
        </a:xfrm>
      </p:grpSpPr>
      <p:sp>
        <p:nvSpPr>
          <p:cNvPr id="16" name="Google Shape;16;p4"/>
          <p:cNvSpPr txBox="1"/>
          <p:nvPr>
            <p:ph type="title"/>
          </p:nvPr>
        </p:nvSpPr>
        <p:spPr>
          <a:xfrm>
            <a:off x="1792288" y="652462"/>
            <a:ext cx="5486400" cy="566738"/>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4"/>
          <p:cNvSpPr/>
          <p:nvPr>
            <p:ph idx="2" type="pic"/>
          </p:nvPr>
        </p:nvSpPr>
        <p:spPr>
          <a:xfrm>
            <a:off x="1792288" y="1219200"/>
            <a:ext cx="5486400" cy="41148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Rockwell"/>
                <a:ea typeface="Rockwell"/>
                <a:cs typeface="Rockwell"/>
                <a:sym typeface="Rockwell"/>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25" name="Shape 25"/>
        <p:cNvGrpSpPr/>
        <p:nvPr/>
      </p:nvGrpSpPr>
      <p:grpSpPr>
        <a:xfrm>
          <a:off x="0" y="0"/>
          <a:ext cx="0" cy="0"/>
          <a:chOff x="0" y="0"/>
          <a:chExt cx="0" cy="0"/>
        </a:xfrm>
      </p:grpSpPr>
      <p:sp>
        <p:nvSpPr>
          <p:cNvPr id="26" name="Google Shape;26;p7"/>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31889D"/>
              </a:buClr>
              <a:buSzPts val="3800"/>
              <a:buFont typeface="Calibri"/>
              <a:buNone/>
              <a:defRPr b="1" i="0" sz="3800" u="none" cap="none" strike="noStrike">
                <a:solidFill>
                  <a:srgbClr val="31889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7"/>
          <p:cNvSpPr txBox="1"/>
          <p:nvPr>
            <p:ph idx="1" type="body"/>
          </p:nvPr>
        </p:nvSpPr>
        <p:spPr>
          <a:xfrm>
            <a:off x="457200" y="1553266"/>
            <a:ext cx="8229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414242"/>
              </a:buClr>
              <a:buSzPts val="2800"/>
              <a:buFont typeface="Arial"/>
              <a:buChar char="•"/>
              <a:defRPr b="0" i="0" sz="2800" u="none" cap="none" strike="noStrike">
                <a:solidFill>
                  <a:srgbClr val="414242"/>
                </a:solidFill>
                <a:latin typeface="Calibri"/>
                <a:ea typeface="Calibri"/>
                <a:cs typeface="Calibri"/>
                <a:sym typeface="Calibri"/>
              </a:defRPr>
            </a:lvl1pPr>
            <a:lvl2pPr indent="-381000" lvl="1" marL="9144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2pPr>
            <a:lvl3pPr indent="-355600" lvl="2" marL="13716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3pPr>
            <a:lvl4pPr indent="-342900" lvl="3" marL="18288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4pPr>
            <a:lvl5pPr indent="-342900" lvl="4" marL="22860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8" name="Google Shape;28;p7"/>
          <p:cNvPicPr preferRelativeResize="0"/>
          <p:nvPr/>
        </p:nvPicPr>
        <p:blipFill rotWithShape="1">
          <a:blip r:embed="rId2">
            <a:alphaModFix/>
          </a:blip>
          <a:srcRect b="0" l="0" r="0" t="0"/>
          <a:stretch/>
        </p:blipFill>
        <p:spPr>
          <a:xfrm>
            <a:off x="1999511" y="6203747"/>
            <a:ext cx="1062129" cy="465105"/>
          </a:xfrm>
          <a:prstGeom prst="rect">
            <a:avLst/>
          </a:prstGeom>
          <a:noFill/>
          <a:ln>
            <a:noFill/>
          </a:ln>
        </p:spPr>
      </p:pic>
      <p:sp>
        <p:nvSpPr>
          <p:cNvPr id="29" name="Google Shape;29;p7"/>
          <p:cNvSpPr/>
          <p:nvPr/>
        </p:nvSpPr>
        <p:spPr>
          <a:xfrm>
            <a:off x="457200" y="6079229"/>
            <a:ext cx="8229600" cy="18288"/>
          </a:xfrm>
          <a:prstGeom prst="rect">
            <a:avLst/>
          </a:prstGeom>
          <a:solidFill>
            <a:srgbClr val="1B7A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7"/>
          <p:cNvSpPr txBox="1"/>
          <p:nvPr/>
        </p:nvSpPr>
        <p:spPr>
          <a:xfrm>
            <a:off x="7443845" y="6202161"/>
            <a:ext cx="5208901" cy="68914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414242"/>
              </a:buClr>
              <a:buSzPts val="1200"/>
              <a:buFont typeface="Calibri"/>
              <a:buNone/>
            </a:pPr>
            <a:r>
              <a:rPr b="0" i="0" lang="en-US" sz="1200" u="none" cap="none" strike="noStrike">
                <a:solidFill>
                  <a:srgbClr val="414242"/>
                </a:solidFill>
                <a:latin typeface="Calibri"/>
                <a:ea typeface="Calibri"/>
                <a:cs typeface="Calibri"/>
                <a:sym typeface="Calibri"/>
              </a:rPr>
              <a:t>www.secoora.org</a:t>
            </a:r>
            <a:endParaRPr b="0" i="0" sz="1200" u="none" cap="none" strike="noStrike">
              <a:solidFill>
                <a:srgbClr val="414242"/>
              </a:solidFill>
              <a:latin typeface="Calibri"/>
              <a:ea typeface="Calibri"/>
              <a:cs typeface="Calibri"/>
              <a:sym typeface="Calibri"/>
            </a:endParaRPr>
          </a:p>
        </p:txBody>
      </p:sp>
      <p:pic>
        <p:nvPicPr>
          <p:cNvPr id="31" name="Google Shape;31;p7"/>
          <p:cNvPicPr preferRelativeResize="0"/>
          <p:nvPr/>
        </p:nvPicPr>
        <p:blipFill rotWithShape="1">
          <a:blip r:embed="rId3">
            <a:alphaModFix/>
          </a:blip>
          <a:srcRect b="0" l="0" r="0" t="0"/>
          <a:stretch/>
        </p:blipFill>
        <p:spPr>
          <a:xfrm>
            <a:off x="6714248" y="6222795"/>
            <a:ext cx="330200" cy="330200"/>
          </a:xfrm>
          <a:prstGeom prst="rect">
            <a:avLst/>
          </a:prstGeom>
          <a:noFill/>
          <a:ln>
            <a:noFill/>
          </a:ln>
        </p:spPr>
      </p:pic>
      <p:pic>
        <p:nvPicPr>
          <p:cNvPr descr="facebook_circle_grey.psd" id="32" name="Google Shape;32;p7"/>
          <p:cNvPicPr preferRelativeResize="0"/>
          <p:nvPr/>
        </p:nvPicPr>
        <p:blipFill rotWithShape="1">
          <a:blip r:embed="rId4">
            <a:alphaModFix/>
          </a:blip>
          <a:srcRect b="0" l="0" r="0" t="0"/>
          <a:stretch/>
        </p:blipFill>
        <p:spPr>
          <a:xfrm>
            <a:off x="7107948" y="6216445"/>
            <a:ext cx="330200" cy="330200"/>
          </a:xfrm>
          <a:prstGeom prst="rect">
            <a:avLst/>
          </a:prstGeom>
          <a:noFill/>
          <a:ln>
            <a:noFill/>
          </a:ln>
        </p:spPr>
      </p:pic>
      <p:sp>
        <p:nvSpPr>
          <p:cNvPr id="33" name="Google Shape;33;p7"/>
          <p:cNvSpPr txBox="1"/>
          <p:nvPr>
            <p:ph idx="12" type="sldNum"/>
          </p:nvPr>
        </p:nvSpPr>
        <p:spPr>
          <a:xfrm>
            <a:off x="8559800" y="6583108"/>
            <a:ext cx="406400" cy="293706"/>
          </a:xfrm>
          <a:prstGeom prst="rect">
            <a:avLst/>
          </a:prstGeom>
          <a:solidFill>
            <a:srgbClr val="EFEFF1"/>
          </a:solidFill>
          <a:ln>
            <a:noFill/>
          </a:ln>
        </p:spPr>
        <p:txBody>
          <a:bodyPr anchorCtr="0" anchor="ctr" bIns="45700" lIns="91425" spcFirstLastPara="1" rIns="91425" wrap="square" tIns="45700">
            <a:noAutofit/>
          </a:bodyPr>
          <a:lstStyle>
            <a:lvl1pPr indent="0" lvl="0" marL="0" marR="0" rtl="0" algn="r">
              <a:lnSpc>
                <a:spcPct val="50000"/>
              </a:lnSpc>
              <a:spcBef>
                <a:spcPts val="0"/>
              </a:spcBef>
              <a:buNone/>
              <a:defRPr sz="1100">
                <a:solidFill>
                  <a:srgbClr val="414242"/>
                </a:solidFill>
                <a:latin typeface="Calibri"/>
                <a:ea typeface="Calibri"/>
                <a:cs typeface="Calibri"/>
                <a:sym typeface="Calibri"/>
              </a:defRPr>
            </a:lvl1pPr>
            <a:lvl2pPr indent="0" lvl="1" marL="0" marR="0" rtl="0" algn="r">
              <a:lnSpc>
                <a:spcPct val="50000"/>
              </a:lnSpc>
              <a:spcBef>
                <a:spcPts val="0"/>
              </a:spcBef>
              <a:buNone/>
              <a:defRPr sz="1100">
                <a:solidFill>
                  <a:srgbClr val="414242"/>
                </a:solidFill>
                <a:latin typeface="Calibri"/>
                <a:ea typeface="Calibri"/>
                <a:cs typeface="Calibri"/>
                <a:sym typeface="Calibri"/>
              </a:defRPr>
            </a:lvl2pPr>
            <a:lvl3pPr indent="0" lvl="2" marL="0" marR="0" rtl="0" algn="r">
              <a:lnSpc>
                <a:spcPct val="50000"/>
              </a:lnSpc>
              <a:spcBef>
                <a:spcPts val="0"/>
              </a:spcBef>
              <a:buNone/>
              <a:defRPr sz="1100">
                <a:solidFill>
                  <a:srgbClr val="414242"/>
                </a:solidFill>
                <a:latin typeface="Calibri"/>
                <a:ea typeface="Calibri"/>
                <a:cs typeface="Calibri"/>
                <a:sym typeface="Calibri"/>
              </a:defRPr>
            </a:lvl3pPr>
            <a:lvl4pPr indent="0" lvl="3" marL="0" marR="0" rtl="0" algn="r">
              <a:lnSpc>
                <a:spcPct val="50000"/>
              </a:lnSpc>
              <a:spcBef>
                <a:spcPts val="0"/>
              </a:spcBef>
              <a:buNone/>
              <a:defRPr sz="1100">
                <a:solidFill>
                  <a:srgbClr val="414242"/>
                </a:solidFill>
                <a:latin typeface="Calibri"/>
                <a:ea typeface="Calibri"/>
                <a:cs typeface="Calibri"/>
                <a:sym typeface="Calibri"/>
              </a:defRPr>
            </a:lvl4pPr>
            <a:lvl5pPr indent="0" lvl="4" marL="0" marR="0" rtl="0" algn="r">
              <a:lnSpc>
                <a:spcPct val="50000"/>
              </a:lnSpc>
              <a:spcBef>
                <a:spcPts val="0"/>
              </a:spcBef>
              <a:buNone/>
              <a:defRPr sz="1100">
                <a:solidFill>
                  <a:srgbClr val="414242"/>
                </a:solidFill>
                <a:latin typeface="Calibri"/>
                <a:ea typeface="Calibri"/>
                <a:cs typeface="Calibri"/>
                <a:sym typeface="Calibri"/>
              </a:defRPr>
            </a:lvl5pPr>
            <a:lvl6pPr indent="0" lvl="5" marL="0" marR="0" rtl="0" algn="r">
              <a:lnSpc>
                <a:spcPct val="50000"/>
              </a:lnSpc>
              <a:spcBef>
                <a:spcPts val="0"/>
              </a:spcBef>
              <a:buNone/>
              <a:defRPr sz="1100">
                <a:solidFill>
                  <a:srgbClr val="414242"/>
                </a:solidFill>
                <a:latin typeface="Calibri"/>
                <a:ea typeface="Calibri"/>
                <a:cs typeface="Calibri"/>
                <a:sym typeface="Calibri"/>
              </a:defRPr>
            </a:lvl6pPr>
            <a:lvl7pPr indent="0" lvl="6" marL="0" marR="0" rtl="0" algn="r">
              <a:lnSpc>
                <a:spcPct val="50000"/>
              </a:lnSpc>
              <a:spcBef>
                <a:spcPts val="0"/>
              </a:spcBef>
              <a:buNone/>
              <a:defRPr sz="1100">
                <a:solidFill>
                  <a:srgbClr val="414242"/>
                </a:solidFill>
                <a:latin typeface="Calibri"/>
                <a:ea typeface="Calibri"/>
                <a:cs typeface="Calibri"/>
                <a:sym typeface="Calibri"/>
              </a:defRPr>
            </a:lvl7pPr>
            <a:lvl8pPr indent="0" lvl="7" marL="0" marR="0" rtl="0" algn="r">
              <a:lnSpc>
                <a:spcPct val="50000"/>
              </a:lnSpc>
              <a:spcBef>
                <a:spcPts val="0"/>
              </a:spcBef>
              <a:buNone/>
              <a:defRPr sz="1100">
                <a:solidFill>
                  <a:srgbClr val="414242"/>
                </a:solidFill>
                <a:latin typeface="Calibri"/>
                <a:ea typeface="Calibri"/>
                <a:cs typeface="Calibri"/>
                <a:sym typeface="Calibri"/>
              </a:defRPr>
            </a:lvl8pPr>
            <a:lvl9pPr indent="0" lvl="8" marL="0" marR="0" rtl="0" algn="r">
              <a:lnSpc>
                <a:spcPct val="50000"/>
              </a:lnSpc>
              <a:spcBef>
                <a:spcPts val="0"/>
              </a:spcBef>
              <a:buNone/>
              <a:defRPr sz="1100">
                <a:solidFill>
                  <a:srgbClr val="414242"/>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34" name="Google Shape;34;p7"/>
          <p:cNvPicPr preferRelativeResize="0"/>
          <p:nvPr/>
        </p:nvPicPr>
        <p:blipFill rotWithShape="1">
          <a:blip r:embed="rId5">
            <a:alphaModFix/>
          </a:blip>
          <a:srcRect b="0" l="0" r="0" t="0"/>
          <a:stretch/>
        </p:blipFill>
        <p:spPr>
          <a:xfrm>
            <a:off x="241300" y="6189408"/>
            <a:ext cx="1627204" cy="47944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type="blank">
  <p:cSld name="BLANK">
    <p:spTree>
      <p:nvGrpSpPr>
        <p:cNvPr id="35" name="Shape 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36" name="Shape 36"/>
        <p:cNvGrpSpPr/>
        <p:nvPr/>
      </p:nvGrpSpPr>
      <p:grpSpPr>
        <a:xfrm>
          <a:off x="0" y="0"/>
          <a:ext cx="0" cy="0"/>
          <a:chOff x="0" y="0"/>
          <a:chExt cx="0" cy="0"/>
        </a:xfrm>
      </p:grpSpPr>
      <p:pic>
        <p:nvPicPr>
          <p:cNvPr id="37" name="Google Shape;37;p9"/>
          <p:cNvPicPr preferRelativeResize="0"/>
          <p:nvPr/>
        </p:nvPicPr>
        <p:blipFill rotWithShape="1">
          <a:blip r:embed="rId2">
            <a:alphaModFix/>
          </a:blip>
          <a:srcRect b="0" l="0" r="0" t="0"/>
          <a:stretch/>
        </p:blipFill>
        <p:spPr>
          <a:xfrm>
            <a:off x="-6612" y="0"/>
            <a:ext cx="5299364" cy="6858000"/>
          </a:xfrm>
          <a:prstGeom prst="rect">
            <a:avLst/>
          </a:prstGeom>
          <a:noFill/>
          <a:ln>
            <a:noFill/>
          </a:ln>
        </p:spPr>
      </p:pic>
      <p:pic>
        <p:nvPicPr>
          <p:cNvPr descr="Blue Twitter Circle Icon.png" id="38" name="Google Shape;38;p9"/>
          <p:cNvPicPr preferRelativeResize="0"/>
          <p:nvPr/>
        </p:nvPicPr>
        <p:blipFill rotWithShape="1">
          <a:blip r:embed="rId3">
            <a:alphaModFix/>
          </a:blip>
          <a:srcRect b="0" l="0" r="0" t="0"/>
          <a:stretch/>
        </p:blipFill>
        <p:spPr>
          <a:xfrm>
            <a:off x="6078526" y="6245056"/>
            <a:ext cx="365125" cy="365125"/>
          </a:xfrm>
          <a:prstGeom prst="rect">
            <a:avLst/>
          </a:prstGeom>
          <a:noFill/>
          <a:ln>
            <a:noFill/>
          </a:ln>
        </p:spPr>
      </p:pic>
      <p:sp>
        <p:nvSpPr>
          <p:cNvPr id="39" name="Google Shape;39;p9"/>
          <p:cNvSpPr txBox="1"/>
          <p:nvPr/>
        </p:nvSpPr>
        <p:spPr>
          <a:xfrm>
            <a:off x="7489746" y="6275137"/>
            <a:ext cx="5208901" cy="68914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414242"/>
              </a:buClr>
              <a:buSzPts val="1200"/>
              <a:buFont typeface="Calibri"/>
              <a:buNone/>
            </a:pPr>
            <a:r>
              <a:rPr b="0" i="0" lang="en-US" sz="1200" u="none" cap="none" strike="noStrike">
                <a:solidFill>
                  <a:srgbClr val="414242"/>
                </a:solidFill>
                <a:latin typeface="Calibri"/>
                <a:ea typeface="Calibri"/>
                <a:cs typeface="Calibri"/>
                <a:sym typeface="Calibri"/>
              </a:rPr>
              <a:t>www.secoora.org</a:t>
            </a:r>
            <a:endParaRPr b="0" i="0" sz="1200" u="none" cap="none" strike="noStrike">
              <a:solidFill>
                <a:srgbClr val="414242"/>
              </a:solidFill>
              <a:latin typeface="Calibri"/>
              <a:ea typeface="Calibri"/>
              <a:cs typeface="Calibri"/>
              <a:sym typeface="Calibri"/>
            </a:endParaRPr>
          </a:p>
        </p:txBody>
      </p:sp>
      <p:pic>
        <p:nvPicPr>
          <p:cNvPr descr="twitter_circle_grey.psd" id="40" name="Google Shape;40;p9"/>
          <p:cNvPicPr preferRelativeResize="0"/>
          <p:nvPr/>
        </p:nvPicPr>
        <p:blipFill rotWithShape="1">
          <a:blip r:embed="rId4">
            <a:alphaModFix/>
          </a:blip>
          <a:srcRect b="0" l="0" r="0" t="0"/>
          <a:stretch/>
        </p:blipFill>
        <p:spPr>
          <a:xfrm>
            <a:off x="7230049" y="6335458"/>
            <a:ext cx="280346" cy="280346"/>
          </a:xfrm>
          <a:prstGeom prst="rect">
            <a:avLst/>
          </a:prstGeom>
          <a:noFill/>
          <a:ln>
            <a:noFill/>
          </a:ln>
        </p:spPr>
      </p:pic>
      <p:pic>
        <p:nvPicPr>
          <p:cNvPr descr="facebook_circle_grey.psd" id="41" name="Google Shape;41;p9"/>
          <p:cNvPicPr preferRelativeResize="0"/>
          <p:nvPr/>
        </p:nvPicPr>
        <p:blipFill rotWithShape="1">
          <a:blip r:embed="rId5">
            <a:alphaModFix/>
          </a:blip>
          <a:srcRect b="0" l="0" r="0" t="0"/>
          <a:stretch/>
        </p:blipFill>
        <p:spPr>
          <a:xfrm>
            <a:off x="6899849" y="6348158"/>
            <a:ext cx="274677" cy="274677"/>
          </a:xfrm>
          <a:prstGeom prst="rect">
            <a:avLst/>
          </a:prstGeom>
          <a:noFill/>
          <a:ln>
            <a:noFill/>
          </a:ln>
        </p:spPr>
      </p:pic>
      <p:sp>
        <p:nvSpPr>
          <p:cNvPr id="42" name="Google Shape;42;p9"/>
          <p:cNvSpPr txBox="1"/>
          <p:nvPr>
            <p:ph idx="1" type="body"/>
          </p:nvPr>
        </p:nvSpPr>
        <p:spPr>
          <a:xfrm>
            <a:off x="3748145" y="2882900"/>
            <a:ext cx="5207000" cy="571500"/>
          </a:xfrm>
          <a:prstGeom prst="rect">
            <a:avLst/>
          </a:prstGeom>
          <a:noFill/>
          <a:ln>
            <a:noFill/>
          </a:ln>
        </p:spPr>
        <p:txBody>
          <a:bodyPr anchorCtr="0" anchor="t" bIns="45700" lIns="91425" spcFirstLastPara="1" rIns="91425" wrap="square" tIns="45700"/>
          <a:lstStyle>
            <a:lvl1pPr indent="-228600" lvl="0" marL="457200" marR="0" rtl="0" algn="ctr">
              <a:spcBef>
                <a:spcPts val="640"/>
              </a:spcBef>
              <a:spcAft>
                <a:spcPts val="0"/>
              </a:spcAft>
              <a:buClr>
                <a:srgbClr val="414242"/>
              </a:buClr>
              <a:buSzPts val="3200"/>
              <a:buFont typeface="Arial"/>
              <a:buNone/>
              <a:defRPr b="1" i="0" sz="3200" u="none" cap="none" strike="noStrike">
                <a:solidFill>
                  <a:srgbClr val="414242"/>
                </a:solidFill>
                <a:latin typeface="Calibri"/>
                <a:ea typeface="Calibri"/>
                <a:cs typeface="Calibri"/>
                <a:sym typeface="Calibri"/>
              </a:defRPr>
            </a:lvl1pPr>
            <a:lvl2pPr indent="-228600" lvl="1" marL="914400" marR="0" rtl="0" algn="l">
              <a:spcBef>
                <a:spcPts val="640"/>
              </a:spcBef>
              <a:spcAft>
                <a:spcPts val="0"/>
              </a:spcAft>
              <a:buClr>
                <a:srgbClr val="414242"/>
              </a:buClr>
              <a:buSzPts val="3200"/>
              <a:buFont typeface="Arial"/>
              <a:buNone/>
              <a:defRPr b="1" i="0" sz="3200" u="none" cap="none" strike="noStrike">
                <a:solidFill>
                  <a:srgbClr val="414242"/>
                </a:solidFill>
                <a:latin typeface="Calibri"/>
                <a:ea typeface="Calibri"/>
                <a:cs typeface="Calibri"/>
                <a:sym typeface="Calibri"/>
              </a:defRPr>
            </a:lvl2pPr>
            <a:lvl3pPr indent="-228600" lvl="2" marL="1371600" marR="0" rtl="0" algn="l">
              <a:spcBef>
                <a:spcPts val="640"/>
              </a:spcBef>
              <a:spcAft>
                <a:spcPts val="0"/>
              </a:spcAft>
              <a:buClr>
                <a:srgbClr val="414242"/>
              </a:buClr>
              <a:buSzPts val="3200"/>
              <a:buFont typeface="Arial"/>
              <a:buNone/>
              <a:defRPr b="1" i="0" sz="3200" u="none" cap="none" strike="noStrike">
                <a:solidFill>
                  <a:srgbClr val="414242"/>
                </a:solidFill>
                <a:latin typeface="Calibri"/>
                <a:ea typeface="Calibri"/>
                <a:cs typeface="Calibri"/>
                <a:sym typeface="Calibri"/>
              </a:defRPr>
            </a:lvl3pPr>
            <a:lvl4pPr indent="-228600" lvl="3" marL="1828800" marR="0" rtl="0" algn="l">
              <a:spcBef>
                <a:spcPts val="640"/>
              </a:spcBef>
              <a:spcAft>
                <a:spcPts val="0"/>
              </a:spcAft>
              <a:buClr>
                <a:srgbClr val="414242"/>
              </a:buClr>
              <a:buSzPts val="3200"/>
              <a:buFont typeface="Arial"/>
              <a:buNone/>
              <a:defRPr b="1" i="0" sz="3200" u="none" cap="none" strike="noStrike">
                <a:solidFill>
                  <a:srgbClr val="414242"/>
                </a:solidFill>
                <a:latin typeface="Calibri"/>
                <a:ea typeface="Calibri"/>
                <a:cs typeface="Calibri"/>
                <a:sym typeface="Calibri"/>
              </a:defRPr>
            </a:lvl4pPr>
            <a:lvl5pPr indent="-228600" lvl="4" marL="2286000" marR="0" rtl="0" algn="l">
              <a:spcBef>
                <a:spcPts val="640"/>
              </a:spcBef>
              <a:spcAft>
                <a:spcPts val="0"/>
              </a:spcAft>
              <a:buClr>
                <a:srgbClr val="414242"/>
              </a:buClr>
              <a:buSzPts val="3200"/>
              <a:buFont typeface="Arial"/>
              <a:buNone/>
              <a:defRPr b="1" i="0" sz="3200" u="none" cap="none" strike="noStrike">
                <a:solidFill>
                  <a:srgbClr val="41424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9"/>
          <p:cNvSpPr txBox="1"/>
          <p:nvPr>
            <p:ph idx="2" type="body"/>
          </p:nvPr>
        </p:nvSpPr>
        <p:spPr>
          <a:xfrm>
            <a:off x="3725863" y="3556000"/>
            <a:ext cx="5229225" cy="571500"/>
          </a:xfrm>
          <a:prstGeom prst="rect">
            <a:avLst/>
          </a:prstGeom>
          <a:noFill/>
          <a:ln>
            <a:noFill/>
          </a:ln>
        </p:spPr>
        <p:txBody>
          <a:bodyPr anchorCtr="0" anchor="t" bIns="45700" lIns="91425" spcFirstLastPara="1" rIns="91425" wrap="square" tIns="45700"/>
          <a:lstStyle>
            <a:lvl1pPr indent="-228600" lvl="0" marL="457200" marR="0" rtl="0" algn="ctr">
              <a:spcBef>
                <a:spcPts val="480"/>
              </a:spcBef>
              <a:spcAft>
                <a:spcPts val="0"/>
              </a:spcAft>
              <a:buClr>
                <a:srgbClr val="414242"/>
              </a:buClr>
              <a:buSzPts val="2400"/>
              <a:buFont typeface="Arial"/>
              <a:buNone/>
              <a:defRPr b="0" i="0" sz="2400" u="none" cap="none" strike="noStrike">
                <a:solidFill>
                  <a:srgbClr val="414242"/>
                </a:solidFill>
                <a:latin typeface="Calibri"/>
                <a:ea typeface="Calibri"/>
                <a:cs typeface="Calibri"/>
                <a:sym typeface="Calibri"/>
              </a:defRPr>
            </a:lvl1pPr>
            <a:lvl2pPr indent="-228600" lvl="1" marL="914400" marR="0" rtl="0" algn="ctr">
              <a:spcBef>
                <a:spcPts val="400"/>
              </a:spcBef>
              <a:spcAft>
                <a:spcPts val="0"/>
              </a:spcAft>
              <a:buClr>
                <a:srgbClr val="414242"/>
              </a:buClr>
              <a:buSzPts val="2000"/>
              <a:buFont typeface="Arial"/>
              <a:buNone/>
              <a:defRPr b="0" i="0" sz="2000" u="none" cap="none" strike="noStrike">
                <a:solidFill>
                  <a:srgbClr val="414242"/>
                </a:solidFill>
                <a:latin typeface="Calibri"/>
                <a:ea typeface="Calibri"/>
                <a:cs typeface="Calibri"/>
                <a:sym typeface="Calibri"/>
              </a:defRPr>
            </a:lvl2pPr>
            <a:lvl3pPr indent="-228600" lvl="2" marL="1371600" marR="0" rtl="0" algn="ctr">
              <a:spcBef>
                <a:spcPts val="400"/>
              </a:spcBef>
              <a:spcAft>
                <a:spcPts val="0"/>
              </a:spcAft>
              <a:buClr>
                <a:srgbClr val="414242"/>
              </a:buClr>
              <a:buSzPts val="2000"/>
              <a:buFont typeface="Arial"/>
              <a:buNone/>
              <a:defRPr b="0" i="0" sz="2000" u="none" cap="none" strike="noStrike">
                <a:solidFill>
                  <a:srgbClr val="414242"/>
                </a:solidFill>
                <a:latin typeface="Calibri"/>
                <a:ea typeface="Calibri"/>
                <a:cs typeface="Calibri"/>
                <a:sym typeface="Calibri"/>
              </a:defRPr>
            </a:lvl3pPr>
            <a:lvl4pPr indent="-228600" lvl="3" marL="1828800" marR="0" rtl="0" algn="ctr">
              <a:spcBef>
                <a:spcPts val="400"/>
              </a:spcBef>
              <a:spcAft>
                <a:spcPts val="0"/>
              </a:spcAft>
              <a:buClr>
                <a:srgbClr val="414242"/>
              </a:buClr>
              <a:buSzPts val="2000"/>
              <a:buFont typeface="Arial"/>
              <a:buNone/>
              <a:defRPr b="0" i="0" sz="2000" u="none" cap="none" strike="noStrike">
                <a:solidFill>
                  <a:srgbClr val="414242"/>
                </a:solidFill>
                <a:latin typeface="Calibri"/>
                <a:ea typeface="Calibri"/>
                <a:cs typeface="Calibri"/>
                <a:sym typeface="Calibri"/>
              </a:defRPr>
            </a:lvl4pPr>
            <a:lvl5pPr indent="-228600" lvl="4" marL="2286000" marR="0" rtl="0" algn="ctr">
              <a:spcBef>
                <a:spcPts val="400"/>
              </a:spcBef>
              <a:spcAft>
                <a:spcPts val="0"/>
              </a:spcAft>
              <a:buClr>
                <a:srgbClr val="414242"/>
              </a:buClr>
              <a:buSzPts val="2000"/>
              <a:buFont typeface="Arial"/>
              <a:buNone/>
              <a:defRPr b="0" i="0" sz="2000" u="none" cap="none" strike="noStrike">
                <a:solidFill>
                  <a:srgbClr val="41424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4" name="Google Shape;44;p9"/>
          <p:cNvPicPr preferRelativeResize="0"/>
          <p:nvPr/>
        </p:nvPicPr>
        <p:blipFill rotWithShape="1">
          <a:blip r:embed="rId6">
            <a:alphaModFix/>
          </a:blip>
          <a:srcRect b="0" l="0" r="0" t="0"/>
          <a:stretch/>
        </p:blipFill>
        <p:spPr>
          <a:xfrm>
            <a:off x="7230049" y="234896"/>
            <a:ext cx="1710752" cy="1710752"/>
          </a:xfrm>
          <a:prstGeom prst="rect">
            <a:avLst/>
          </a:prstGeom>
          <a:noFill/>
          <a:ln>
            <a:noFill/>
          </a:ln>
        </p:spPr>
      </p:pic>
      <p:pic>
        <p:nvPicPr>
          <p:cNvPr id="45" name="Google Shape;45;p9"/>
          <p:cNvPicPr preferRelativeResize="0"/>
          <p:nvPr/>
        </p:nvPicPr>
        <p:blipFill rotWithShape="1">
          <a:blip r:embed="rId7">
            <a:alphaModFix/>
          </a:blip>
          <a:srcRect b="0" l="0" r="0" t="0"/>
          <a:stretch/>
        </p:blipFill>
        <p:spPr>
          <a:xfrm>
            <a:off x="215252" y="6052567"/>
            <a:ext cx="1350043" cy="5911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6" name="Shape 46"/>
        <p:cNvGrpSpPr/>
        <p:nvPr/>
      </p:nvGrpSpPr>
      <p:grpSpPr>
        <a:xfrm>
          <a:off x="0" y="0"/>
          <a:ext cx="0" cy="0"/>
          <a:chOff x="0" y="0"/>
          <a:chExt cx="0" cy="0"/>
        </a:xfrm>
      </p:grpSpPr>
      <p:sp>
        <p:nvSpPr>
          <p:cNvPr id="47" name="Google Shape;47;p10"/>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31889D"/>
              </a:buClr>
              <a:buSzPts val="3800"/>
              <a:buFont typeface="Calibri"/>
              <a:buNone/>
              <a:defRPr b="1" i="0" sz="3800" u="none" cap="none" strike="noStrike">
                <a:solidFill>
                  <a:srgbClr val="31889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414242"/>
              </a:buClr>
              <a:buSzPts val="2800"/>
              <a:buFont typeface="Arial"/>
              <a:buChar char="•"/>
              <a:defRPr b="0" i="0" sz="2800" u="none" cap="none" strike="noStrike">
                <a:solidFill>
                  <a:srgbClr val="414242"/>
                </a:solidFill>
                <a:latin typeface="Calibri"/>
                <a:ea typeface="Calibri"/>
                <a:cs typeface="Calibri"/>
                <a:sym typeface="Calibri"/>
              </a:defRPr>
            </a:lvl1pPr>
            <a:lvl2pPr indent="-381000" lvl="1" marL="9144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2pPr>
            <a:lvl3pPr indent="-355600" lvl="2" marL="13716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3pPr>
            <a:lvl4pPr indent="-342900" lvl="3" marL="18288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4pPr>
            <a:lvl5pPr indent="-342900" lvl="4" marL="22860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414242"/>
              </a:buClr>
              <a:buSzPts val="2800"/>
              <a:buFont typeface="Arial"/>
              <a:buChar char="•"/>
              <a:defRPr b="0" i="0" sz="2800" u="none" cap="none" strike="noStrike">
                <a:solidFill>
                  <a:srgbClr val="414242"/>
                </a:solidFill>
                <a:latin typeface="Calibri"/>
                <a:ea typeface="Calibri"/>
                <a:cs typeface="Calibri"/>
                <a:sym typeface="Calibri"/>
              </a:defRPr>
            </a:lvl1pPr>
            <a:lvl2pPr indent="-381000" lvl="1" marL="9144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2pPr>
            <a:lvl3pPr indent="-355600" lvl="2" marL="13716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3pPr>
            <a:lvl4pPr indent="-342900" lvl="3" marL="18288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4pPr>
            <a:lvl5pPr indent="-342900" lvl="4" marL="22860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0"/>
          <p:cNvSpPr txBox="1"/>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1889D"/>
              </a:buClr>
              <a:buSzPts val="3800"/>
              <a:buFont typeface="Calibri"/>
              <a:buNone/>
            </a:pPr>
            <a:r>
              <a:rPr b="1" lang="en-US" sz="3800">
                <a:solidFill>
                  <a:srgbClr val="31889D"/>
                </a:solidFill>
                <a:latin typeface="Calibri"/>
                <a:ea typeface="Calibri"/>
                <a:cs typeface="Calibri"/>
                <a:sym typeface="Calibri"/>
              </a:rPr>
              <a:t>Click to edit Master title style</a:t>
            </a:r>
            <a:endParaRPr b="1" sz="3800">
              <a:solidFill>
                <a:srgbClr val="31889D"/>
              </a:solidFill>
              <a:latin typeface="Calibri"/>
              <a:ea typeface="Calibri"/>
              <a:cs typeface="Calibri"/>
              <a:sym typeface="Calibri"/>
            </a:endParaRPr>
          </a:p>
        </p:txBody>
      </p:sp>
      <p:pic>
        <p:nvPicPr>
          <p:cNvPr id="51" name="Google Shape;51;p10"/>
          <p:cNvPicPr preferRelativeResize="0"/>
          <p:nvPr/>
        </p:nvPicPr>
        <p:blipFill rotWithShape="1">
          <a:blip r:embed="rId2">
            <a:alphaModFix/>
          </a:blip>
          <a:srcRect b="0" l="0" r="0" t="0"/>
          <a:stretch/>
        </p:blipFill>
        <p:spPr>
          <a:xfrm>
            <a:off x="1999511" y="6203747"/>
            <a:ext cx="1062129" cy="465105"/>
          </a:xfrm>
          <a:prstGeom prst="rect">
            <a:avLst/>
          </a:prstGeom>
          <a:noFill/>
          <a:ln>
            <a:noFill/>
          </a:ln>
        </p:spPr>
      </p:pic>
      <p:sp>
        <p:nvSpPr>
          <p:cNvPr id="52" name="Google Shape;52;p10"/>
          <p:cNvSpPr/>
          <p:nvPr/>
        </p:nvSpPr>
        <p:spPr>
          <a:xfrm>
            <a:off x="457200" y="6079229"/>
            <a:ext cx="8229600" cy="18288"/>
          </a:xfrm>
          <a:prstGeom prst="rect">
            <a:avLst/>
          </a:prstGeom>
          <a:solidFill>
            <a:srgbClr val="1B7A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10"/>
          <p:cNvSpPr txBox="1"/>
          <p:nvPr/>
        </p:nvSpPr>
        <p:spPr>
          <a:xfrm>
            <a:off x="7443845" y="6200573"/>
            <a:ext cx="5208901" cy="68914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414242"/>
              </a:buClr>
              <a:buSzPts val="1200"/>
              <a:buFont typeface="Calibri"/>
              <a:buNone/>
            </a:pPr>
            <a:r>
              <a:rPr b="0" i="0" lang="en-US" sz="1200" u="none" cap="none" strike="noStrike">
                <a:solidFill>
                  <a:srgbClr val="414242"/>
                </a:solidFill>
                <a:latin typeface="Calibri"/>
                <a:ea typeface="Calibri"/>
                <a:cs typeface="Calibri"/>
                <a:sym typeface="Calibri"/>
              </a:rPr>
              <a:t>www.secoora.org</a:t>
            </a:r>
            <a:endParaRPr b="0" i="0" sz="1200" u="none" cap="none" strike="noStrike">
              <a:solidFill>
                <a:srgbClr val="414242"/>
              </a:solidFill>
              <a:latin typeface="Calibri"/>
              <a:ea typeface="Calibri"/>
              <a:cs typeface="Calibri"/>
              <a:sym typeface="Calibri"/>
            </a:endParaRPr>
          </a:p>
        </p:txBody>
      </p:sp>
      <p:pic>
        <p:nvPicPr>
          <p:cNvPr id="54" name="Google Shape;54;p10"/>
          <p:cNvPicPr preferRelativeResize="0"/>
          <p:nvPr/>
        </p:nvPicPr>
        <p:blipFill rotWithShape="1">
          <a:blip r:embed="rId3">
            <a:alphaModFix/>
          </a:blip>
          <a:srcRect b="0" l="0" r="0" t="0"/>
          <a:stretch/>
        </p:blipFill>
        <p:spPr>
          <a:xfrm>
            <a:off x="6815848" y="6222795"/>
            <a:ext cx="330200" cy="330200"/>
          </a:xfrm>
          <a:prstGeom prst="rect">
            <a:avLst/>
          </a:prstGeom>
          <a:noFill/>
          <a:ln>
            <a:noFill/>
          </a:ln>
        </p:spPr>
      </p:pic>
      <p:pic>
        <p:nvPicPr>
          <p:cNvPr descr="facebook_circle_grey.psd" id="55" name="Google Shape;55;p10"/>
          <p:cNvPicPr preferRelativeResize="0"/>
          <p:nvPr/>
        </p:nvPicPr>
        <p:blipFill rotWithShape="1">
          <a:blip r:embed="rId4">
            <a:alphaModFix/>
          </a:blip>
          <a:srcRect b="0" l="0" r="0" t="0"/>
          <a:stretch/>
        </p:blipFill>
        <p:spPr>
          <a:xfrm>
            <a:off x="7158748" y="6216445"/>
            <a:ext cx="330200" cy="330200"/>
          </a:xfrm>
          <a:prstGeom prst="rect">
            <a:avLst/>
          </a:prstGeom>
          <a:noFill/>
          <a:ln>
            <a:noFill/>
          </a:ln>
        </p:spPr>
      </p:pic>
      <p:sp>
        <p:nvSpPr>
          <p:cNvPr id="56" name="Google Shape;56;p10"/>
          <p:cNvSpPr txBox="1"/>
          <p:nvPr>
            <p:ph idx="12" type="sldNum"/>
          </p:nvPr>
        </p:nvSpPr>
        <p:spPr>
          <a:xfrm>
            <a:off x="8559800" y="6583108"/>
            <a:ext cx="406400" cy="293706"/>
          </a:xfrm>
          <a:prstGeom prst="rect">
            <a:avLst/>
          </a:prstGeom>
          <a:solidFill>
            <a:srgbClr val="EFEFF1"/>
          </a:solidFill>
          <a:ln>
            <a:noFill/>
          </a:ln>
        </p:spPr>
        <p:txBody>
          <a:bodyPr anchorCtr="0" anchor="ctr" bIns="45700" lIns="91425" spcFirstLastPara="1" rIns="91425" wrap="square" tIns="45700">
            <a:noAutofit/>
          </a:bodyPr>
          <a:lstStyle>
            <a:lvl1pPr indent="0" lvl="0" marL="0" marR="0" rtl="0" algn="r">
              <a:lnSpc>
                <a:spcPct val="50000"/>
              </a:lnSpc>
              <a:spcBef>
                <a:spcPts val="0"/>
              </a:spcBef>
              <a:buNone/>
              <a:defRPr sz="1100">
                <a:solidFill>
                  <a:srgbClr val="414242"/>
                </a:solidFill>
                <a:latin typeface="Calibri"/>
                <a:ea typeface="Calibri"/>
                <a:cs typeface="Calibri"/>
                <a:sym typeface="Calibri"/>
              </a:defRPr>
            </a:lvl1pPr>
            <a:lvl2pPr indent="0" lvl="1" marL="0" marR="0" rtl="0" algn="r">
              <a:lnSpc>
                <a:spcPct val="50000"/>
              </a:lnSpc>
              <a:spcBef>
                <a:spcPts val="0"/>
              </a:spcBef>
              <a:buNone/>
              <a:defRPr sz="1100">
                <a:solidFill>
                  <a:srgbClr val="414242"/>
                </a:solidFill>
                <a:latin typeface="Calibri"/>
                <a:ea typeface="Calibri"/>
                <a:cs typeface="Calibri"/>
                <a:sym typeface="Calibri"/>
              </a:defRPr>
            </a:lvl2pPr>
            <a:lvl3pPr indent="0" lvl="2" marL="0" marR="0" rtl="0" algn="r">
              <a:lnSpc>
                <a:spcPct val="50000"/>
              </a:lnSpc>
              <a:spcBef>
                <a:spcPts val="0"/>
              </a:spcBef>
              <a:buNone/>
              <a:defRPr sz="1100">
                <a:solidFill>
                  <a:srgbClr val="414242"/>
                </a:solidFill>
                <a:latin typeface="Calibri"/>
                <a:ea typeface="Calibri"/>
                <a:cs typeface="Calibri"/>
                <a:sym typeface="Calibri"/>
              </a:defRPr>
            </a:lvl3pPr>
            <a:lvl4pPr indent="0" lvl="3" marL="0" marR="0" rtl="0" algn="r">
              <a:lnSpc>
                <a:spcPct val="50000"/>
              </a:lnSpc>
              <a:spcBef>
                <a:spcPts val="0"/>
              </a:spcBef>
              <a:buNone/>
              <a:defRPr sz="1100">
                <a:solidFill>
                  <a:srgbClr val="414242"/>
                </a:solidFill>
                <a:latin typeface="Calibri"/>
                <a:ea typeface="Calibri"/>
                <a:cs typeface="Calibri"/>
                <a:sym typeface="Calibri"/>
              </a:defRPr>
            </a:lvl4pPr>
            <a:lvl5pPr indent="0" lvl="4" marL="0" marR="0" rtl="0" algn="r">
              <a:lnSpc>
                <a:spcPct val="50000"/>
              </a:lnSpc>
              <a:spcBef>
                <a:spcPts val="0"/>
              </a:spcBef>
              <a:buNone/>
              <a:defRPr sz="1100">
                <a:solidFill>
                  <a:srgbClr val="414242"/>
                </a:solidFill>
                <a:latin typeface="Calibri"/>
                <a:ea typeface="Calibri"/>
                <a:cs typeface="Calibri"/>
                <a:sym typeface="Calibri"/>
              </a:defRPr>
            </a:lvl5pPr>
            <a:lvl6pPr indent="0" lvl="5" marL="0" marR="0" rtl="0" algn="r">
              <a:lnSpc>
                <a:spcPct val="50000"/>
              </a:lnSpc>
              <a:spcBef>
                <a:spcPts val="0"/>
              </a:spcBef>
              <a:buNone/>
              <a:defRPr sz="1100">
                <a:solidFill>
                  <a:srgbClr val="414242"/>
                </a:solidFill>
                <a:latin typeface="Calibri"/>
                <a:ea typeface="Calibri"/>
                <a:cs typeface="Calibri"/>
                <a:sym typeface="Calibri"/>
              </a:defRPr>
            </a:lvl6pPr>
            <a:lvl7pPr indent="0" lvl="6" marL="0" marR="0" rtl="0" algn="r">
              <a:lnSpc>
                <a:spcPct val="50000"/>
              </a:lnSpc>
              <a:spcBef>
                <a:spcPts val="0"/>
              </a:spcBef>
              <a:buNone/>
              <a:defRPr sz="1100">
                <a:solidFill>
                  <a:srgbClr val="414242"/>
                </a:solidFill>
                <a:latin typeface="Calibri"/>
                <a:ea typeface="Calibri"/>
                <a:cs typeface="Calibri"/>
                <a:sym typeface="Calibri"/>
              </a:defRPr>
            </a:lvl7pPr>
            <a:lvl8pPr indent="0" lvl="7" marL="0" marR="0" rtl="0" algn="r">
              <a:lnSpc>
                <a:spcPct val="50000"/>
              </a:lnSpc>
              <a:spcBef>
                <a:spcPts val="0"/>
              </a:spcBef>
              <a:buNone/>
              <a:defRPr sz="1100">
                <a:solidFill>
                  <a:srgbClr val="414242"/>
                </a:solidFill>
                <a:latin typeface="Calibri"/>
                <a:ea typeface="Calibri"/>
                <a:cs typeface="Calibri"/>
                <a:sym typeface="Calibri"/>
              </a:defRPr>
            </a:lvl8pPr>
            <a:lvl9pPr indent="0" lvl="8" marL="0" marR="0" rtl="0" algn="r">
              <a:lnSpc>
                <a:spcPct val="50000"/>
              </a:lnSpc>
              <a:spcBef>
                <a:spcPts val="0"/>
              </a:spcBef>
              <a:buNone/>
              <a:defRPr sz="1100">
                <a:solidFill>
                  <a:srgbClr val="414242"/>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57" name="Google Shape;57;p10"/>
          <p:cNvPicPr preferRelativeResize="0"/>
          <p:nvPr/>
        </p:nvPicPr>
        <p:blipFill rotWithShape="1">
          <a:blip r:embed="rId5">
            <a:alphaModFix/>
          </a:blip>
          <a:srcRect b="0" l="0" r="0" t="0"/>
          <a:stretch/>
        </p:blipFill>
        <p:spPr>
          <a:xfrm>
            <a:off x="241300" y="6265608"/>
            <a:ext cx="1627204" cy="47944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58" name="Shape 58"/>
        <p:cNvGrpSpPr/>
        <p:nvPr/>
      </p:nvGrpSpPr>
      <p:grpSpPr>
        <a:xfrm>
          <a:off x="0" y="0"/>
          <a:ext cx="0" cy="0"/>
          <a:chOff x="0" y="0"/>
          <a:chExt cx="0" cy="0"/>
        </a:xfrm>
      </p:grpSpPr>
      <p:sp>
        <p:nvSpPr>
          <p:cNvPr id="59" name="Google Shape;59;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414242"/>
              </a:buClr>
              <a:buSzPts val="2400"/>
              <a:buFont typeface="Arial"/>
              <a:buNone/>
              <a:defRPr b="1" i="0" sz="2400" u="none" cap="none" strike="noStrike">
                <a:solidFill>
                  <a:srgbClr val="414242"/>
                </a:solidFill>
                <a:latin typeface="Calibri"/>
                <a:ea typeface="Calibri"/>
                <a:cs typeface="Calibri"/>
                <a:sym typeface="Calibri"/>
              </a:defRPr>
            </a:lvl1pPr>
            <a:lvl2pPr indent="-228600" lvl="1" marL="914400" marR="0" rtl="0" algn="l">
              <a:spcBef>
                <a:spcPts val="400"/>
              </a:spcBef>
              <a:spcAft>
                <a:spcPts val="0"/>
              </a:spcAft>
              <a:buClr>
                <a:srgbClr val="414242"/>
              </a:buClr>
              <a:buSzPts val="2000"/>
              <a:buFont typeface="Arial"/>
              <a:buNone/>
              <a:defRPr b="1" i="0" sz="2000" u="none" cap="none" strike="noStrike">
                <a:solidFill>
                  <a:srgbClr val="414242"/>
                </a:solidFill>
                <a:latin typeface="Calibri"/>
                <a:ea typeface="Calibri"/>
                <a:cs typeface="Calibri"/>
                <a:sym typeface="Calibri"/>
              </a:defRPr>
            </a:lvl2pPr>
            <a:lvl3pPr indent="-228600" lvl="2" marL="1371600" marR="0" rtl="0" algn="l">
              <a:spcBef>
                <a:spcPts val="360"/>
              </a:spcBef>
              <a:spcAft>
                <a:spcPts val="0"/>
              </a:spcAft>
              <a:buClr>
                <a:srgbClr val="414242"/>
              </a:buClr>
              <a:buSzPts val="1800"/>
              <a:buFont typeface="Arial"/>
              <a:buNone/>
              <a:defRPr b="1" i="0" sz="1800" u="none" cap="none" strike="noStrike">
                <a:solidFill>
                  <a:srgbClr val="414242"/>
                </a:solidFill>
                <a:latin typeface="Calibri"/>
                <a:ea typeface="Calibri"/>
                <a:cs typeface="Calibri"/>
                <a:sym typeface="Calibri"/>
              </a:defRPr>
            </a:lvl3pPr>
            <a:lvl4pPr indent="-228600" lvl="3" marL="1828800" marR="0" rtl="0" algn="l">
              <a:spcBef>
                <a:spcPts val="320"/>
              </a:spcBef>
              <a:spcAft>
                <a:spcPts val="0"/>
              </a:spcAft>
              <a:buClr>
                <a:srgbClr val="414242"/>
              </a:buClr>
              <a:buSzPts val="1600"/>
              <a:buFont typeface="Arial"/>
              <a:buNone/>
              <a:defRPr b="1" i="0" sz="1600" u="none" cap="none" strike="noStrike">
                <a:solidFill>
                  <a:srgbClr val="414242"/>
                </a:solidFill>
                <a:latin typeface="Calibri"/>
                <a:ea typeface="Calibri"/>
                <a:cs typeface="Calibri"/>
                <a:sym typeface="Calibri"/>
              </a:defRPr>
            </a:lvl4pPr>
            <a:lvl5pPr indent="-228600" lvl="4" marL="2286000" marR="0" rtl="0" algn="l">
              <a:spcBef>
                <a:spcPts val="320"/>
              </a:spcBef>
              <a:spcAft>
                <a:spcPts val="0"/>
              </a:spcAft>
              <a:buClr>
                <a:srgbClr val="414242"/>
              </a:buClr>
              <a:buSzPts val="1600"/>
              <a:buFont typeface="Arial"/>
              <a:buNone/>
              <a:defRPr b="1" i="0" sz="1600" u="none" cap="none" strike="noStrike">
                <a:solidFill>
                  <a:srgbClr val="414242"/>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 name="Google Shape;60;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1pPr>
            <a:lvl2pPr indent="-355600" lvl="1" marL="9144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2pPr>
            <a:lvl3pPr indent="-342900" lvl="2" marL="13716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3pPr>
            <a:lvl4pPr indent="-330200" lvl="3" marL="1828800" marR="0" rtl="0" algn="l">
              <a:spcBef>
                <a:spcPts val="320"/>
              </a:spcBef>
              <a:spcAft>
                <a:spcPts val="0"/>
              </a:spcAft>
              <a:buClr>
                <a:srgbClr val="414242"/>
              </a:buClr>
              <a:buSzPts val="1600"/>
              <a:buFont typeface="Arial"/>
              <a:buChar char="–"/>
              <a:defRPr b="0" i="0" sz="1600" u="none" cap="none" strike="noStrike">
                <a:solidFill>
                  <a:srgbClr val="414242"/>
                </a:solidFill>
                <a:latin typeface="Calibri"/>
                <a:ea typeface="Calibri"/>
                <a:cs typeface="Calibri"/>
                <a:sym typeface="Calibri"/>
              </a:defRPr>
            </a:lvl4pPr>
            <a:lvl5pPr indent="-330200" lvl="4" marL="2286000" marR="0" rtl="0" algn="l">
              <a:spcBef>
                <a:spcPts val="320"/>
              </a:spcBef>
              <a:spcAft>
                <a:spcPts val="0"/>
              </a:spcAft>
              <a:buClr>
                <a:srgbClr val="414242"/>
              </a:buClr>
              <a:buSzPts val="1600"/>
              <a:buFont typeface="Arial"/>
              <a:buChar char="»"/>
              <a:defRPr b="0" i="0" sz="1600" u="none" cap="none" strike="noStrike">
                <a:solidFill>
                  <a:srgbClr val="414242"/>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1" name="Google Shape;61;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414242"/>
              </a:buClr>
              <a:buSzPts val="2400"/>
              <a:buFont typeface="Arial"/>
              <a:buNone/>
              <a:defRPr b="1" i="0" sz="2400" u="none" cap="none" strike="noStrike">
                <a:solidFill>
                  <a:srgbClr val="414242"/>
                </a:solidFill>
                <a:latin typeface="Calibri"/>
                <a:ea typeface="Calibri"/>
                <a:cs typeface="Calibri"/>
                <a:sym typeface="Calibri"/>
              </a:defRPr>
            </a:lvl1pPr>
            <a:lvl2pPr indent="-228600" lvl="1" marL="914400" marR="0" rtl="0" algn="l">
              <a:spcBef>
                <a:spcPts val="400"/>
              </a:spcBef>
              <a:spcAft>
                <a:spcPts val="0"/>
              </a:spcAft>
              <a:buClr>
                <a:srgbClr val="414242"/>
              </a:buClr>
              <a:buSzPts val="2000"/>
              <a:buFont typeface="Arial"/>
              <a:buNone/>
              <a:defRPr b="1" i="0" sz="2000" u="none" cap="none" strike="noStrike">
                <a:solidFill>
                  <a:srgbClr val="414242"/>
                </a:solidFill>
                <a:latin typeface="Calibri"/>
                <a:ea typeface="Calibri"/>
                <a:cs typeface="Calibri"/>
                <a:sym typeface="Calibri"/>
              </a:defRPr>
            </a:lvl2pPr>
            <a:lvl3pPr indent="-228600" lvl="2" marL="1371600" marR="0" rtl="0" algn="l">
              <a:spcBef>
                <a:spcPts val="360"/>
              </a:spcBef>
              <a:spcAft>
                <a:spcPts val="0"/>
              </a:spcAft>
              <a:buClr>
                <a:srgbClr val="414242"/>
              </a:buClr>
              <a:buSzPts val="1800"/>
              <a:buFont typeface="Arial"/>
              <a:buNone/>
              <a:defRPr b="1" i="0" sz="1800" u="none" cap="none" strike="noStrike">
                <a:solidFill>
                  <a:srgbClr val="414242"/>
                </a:solidFill>
                <a:latin typeface="Calibri"/>
                <a:ea typeface="Calibri"/>
                <a:cs typeface="Calibri"/>
                <a:sym typeface="Calibri"/>
              </a:defRPr>
            </a:lvl3pPr>
            <a:lvl4pPr indent="-228600" lvl="3" marL="1828800" marR="0" rtl="0" algn="l">
              <a:spcBef>
                <a:spcPts val="320"/>
              </a:spcBef>
              <a:spcAft>
                <a:spcPts val="0"/>
              </a:spcAft>
              <a:buClr>
                <a:srgbClr val="414242"/>
              </a:buClr>
              <a:buSzPts val="1600"/>
              <a:buFont typeface="Arial"/>
              <a:buNone/>
              <a:defRPr b="1" i="0" sz="1600" u="none" cap="none" strike="noStrike">
                <a:solidFill>
                  <a:srgbClr val="414242"/>
                </a:solidFill>
                <a:latin typeface="Calibri"/>
                <a:ea typeface="Calibri"/>
                <a:cs typeface="Calibri"/>
                <a:sym typeface="Calibri"/>
              </a:defRPr>
            </a:lvl4pPr>
            <a:lvl5pPr indent="-228600" lvl="4" marL="2286000" marR="0" rtl="0" algn="l">
              <a:spcBef>
                <a:spcPts val="320"/>
              </a:spcBef>
              <a:spcAft>
                <a:spcPts val="0"/>
              </a:spcAft>
              <a:buClr>
                <a:srgbClr val="414242"/>
              </a:buClr>
              <a:buSzPts val="1600"/>
              <a:buFont typeface="Arial"/>
              <a:buNone/>
              <a:defRPr b="1" i="0" sz="1600" u="none" cap="none" strike="noStrike">
                <a:solidFill>
                  <a:srgbClr val="414242"/>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2" name="Google Shape;62;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1pPr>
            <a:lvl2pPr indent="-355600" lvl="1" marL="9144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2pPr>
            <a:lvl3pPr indent="-342900" lvl="2" marL="1371600" marR="0" rtl="0" algn="l">
              <a:spcBef>
                <a:spcPts val="360"/>
              </a:spcBef>
              <a:spcAft>
                <a:spcPts val="0"/>
              </a:spcAft>
              <a:buClr>
                <a:srgbClr val="414242"/>
              </a:buClr>
              <a:buSzPts val="1800"/>
              <a:buFont typeface="Arial"/>
              <a:buChar char="•"/>
              <a:defRPr b="0" i="0" sz="1800" u="none" cap="none" strike="noStrike">
                <a:solidFill>
                  <a:srgbClr val="414242"/>
                </a:solidFill>
                <a:latin typeface="Calibri"/>
                <a:ea typeface="Calibri"/>
                <a:cs typeface="Calibri"/>
                <a:sym typeface="Calibri"/>
              </a:defRPr>
            </a:lvl3pPr>
            <a:lvl4pPr indent="-330200" lvl="3" marL="1828800" marR="0" rtl="0" algn="l">
              <a:spcBef>
                <a:spcPts val="320"/>
              </a:spcBef>
              <a:spcAft>
                <a:spcPts val="0"/>
              </a:spcAft>
              <a:buClr>
                <a:srgbClr val="414242"/>
              </a:buClr>
              <a:buSzPts val="1600"/>
              <a:buFont typeface="Arial"/>
              <a:buChar char="–"/>
              <a:defRPr b="0" i="0" sz="1600" u="none" cap="none" strike="noStrike">
                <a:solidFill>
                  <a:srgbClr val="414242"/>
                </a:solidFill>
                <a:latin typeface="Calibri"/>
                <a:ea typeface="Calibri"/>
                <a:cs typeface="Calibri"/>
                <a:sym typeface="Calibri"/>
              </a:defRPr>
            </a:lvl4pPr>
            <a:lvl5pPr indent="-330200" lvl="4" marL="2286000" marR="0" rtl="0" algn="l">
              <a:spcBef>
                <a:spcPts val="320"/>
              </a:spcBef>
              <a:spcAft>
                <a:spcPts val="0"/>
              </a:spcAft>
              <a:buClr>
                <a:srgbClr val="414242"/>
              </a:buClr>
              <a:buSzPts val="1600"/>
              <a:buFont typeface="Arial"/>
              <a:buChar char="»"/>
              <a:defRPr b="0" i="0" sz="1600" u="none" cap="none" strike="noStrike">
                <a:solidFill>
                  <a:srgbClr val="414242"/>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3" name="Google Shape;63;p11"/>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31889D"/>
              </a:buClr>
              <a:buSzPts val="3800"/>
              <a:buFont typeface="Calibri"/>
              <a:buNone/>
              <a:defRPr b="1" i="0" sz="3800" u="none" cap="none" strike="noStrike">
                <a:solidFill>
                  <a:srgbClr val="31889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 name="Google Shape;64;p11"/>
          <p:cNvPicPr preferRelativeResize="0"/>
          <p:nvPr/>
        </p:nvPicPr>
        <p:blipFill rotWithShape="1">
          <a:blip r:embed="rId2">
            <a:alphaModFix/>
          </a:blip>
          <a:srcRect b="0" l="0" r="0" t="0"/>
          <a:stretch/>
        </p:blipFill>
        <p:spPr>
          <a:xfrm>
            <a:off x="1999511" y="6203747"/>
            <a:ext cx="1062129" cy="465105"/>
          </a:xfrm>
          <a:prstGeom prst="rect">
            <a:avLst/>
          </a:prstGeom>
          <a:noFill/>
          <a:ln>
            <a:noFill/>
          </a:ln>
        </p:spPr>
      </p:pic>
      <p:sp>
        <p:nvSpPr>
          <p:cNvPr id="65" name="Google Shape;65;p11"/>
          <p:cNvSpPr/>
          <p:nvPr/>
        </p:nvSpPr>
        <p:spPr>
          <a:xfrm>
            <a:off x="457200" y="6079229"/>
            <a:ext cx="8229600" cy="18288"/>
          </a:xfrm>
          <a:prstGeom prst="rect">
            <a:avLst/>
          </a:prstGeom>
          <a:solidFill>
            <a:srgbClr val="1B7A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txBox="1"/>
          <p:nvPr/>
        </p:nvSpPr>
        <p:spPr>
          <a:xfrm>
            <a:off x="7443845" y="6187874"/>
            <a:ext cx="5208901" cy="68914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414242"/>
              </a:buClr>
              <a:buSzPts val="1200"/>
              <a:buFont typeface="Calibri"/>
              <a:buNone/>
            </a:pPr>
            <a:r>
              <a:rPr b="0" i="0" lang="en-US" sz="1200" u="none" cap="none" strike="noStrike">
                <a:solidFill>
                  <a:srgbClr val="414242"/>
                </a:solidFill>
                <a:latin typeface="Calibri"/>
                <a:ea typeface="Calibri"/>
                <a:cs typeface="Calibri"/>
                <a:sym typeface="Calibri"/>
              </a:rPr>
              <a:t>www.secoora.org</a:t>
            </a:r>
            <a:endParaRPr b="0" i="0" sz="1200" u="none" cap="none" strike="noStrike">
              <a:solidFill>
                <a:srgbClr val="414242"/>
              </a:solidFill>
              <a:latin typeface="Calibri"/>
              <a:ea typeface="Calibri"/>
              <a:cs typeface="Calibri"/>
              <a:sym typeface="Calibri"/>
            </a:endParaRPr>
          </a:p>
        </p:txBody>
      </p:sp>
      <p:pic>
        <p:nvPicPr>
          <p:cNvPr id="67" name="Google Shape;67;p11"/>
          <p:cNvPicPr preferRelativeResize="0"/>
          <p:nvPr/>
        </p:nvPicPr>
        <p:blipFill rotWithShape="1">
          <a:blip r:embed="rId3">
            <a:alphaModFix/>
          </a:blip>
          <a:srcRect b="0" l="0" r="0" t="0"/>
          <a:stretch/>
        </p:blipFill>
        <p:spPr>
          <a:xfrm>
            <a:off x="6815848" y="6222795"/>
            <a:ext cx="330200" cy="330200"/>
          </a:xfrm>
          <a:prstGeom prst="rect">
            <a:avLst/>
          </a:prstGeom>
          <a:noFill/>
          <a:ln>
            <a:noFill/>
          </a:ln>
        </p:spPr>
      </p:pic>
      <p:pic>
        <p:nvPicPr>
          <p:cNvPr descr="facebook_circle_grey.psd" id="68" name="Google Shape;68;p11"/>
          <p:cNvPicPr preferRelativeResize="0"/>
          <p:nvPr/>
        </p:nvPicPr>
        <p:blipFill rotWithShape="1">
          <a:blip r:embed="rId4">
            <a:alphaModFix/>
          </a:blip>
          <a:srcRect b="0" l="0" r="0" t="0"/>
          <a:stretch/>
        </p:blipFill>
        <p:spPr>
          <a:xfrm>
            <a:off x="7158748" y="6216445"/>
            <a:ext cx="330200" cy="330200"/>
          </a:xfrm>
          <a:prstGeom prst="rect">
            <a:avLst/>
          </a:prstGeom>
          <a:noFill/>
          <a:ln>
            <a:noFill/>
          </a:ln>
        </p:spPr>
      </p:pic>
      <p:pic>
        <p:nvPicPr>
          <p:cNvPr id="69" name="Google Shape;69;p11"/>
          <p:cNvPicPr preferRelativeResize="0"/>
          <p:nvPr/>
        </p:nvPicPr>
        <p:blipFill rotWithShape="1">
          <a:blip r:embed="rId5">
            <a:alphaModFix/>
          </a:blip>
          <a:srcRect b="0" l="0" r="0" t="0"/>
          <a:stretch/>
        </p:blipFill>
        <p:spPr>
          <a:xfrm>
            <a:off x="241300" y="6189408"/>
            <a:ext cx="1627204" cy="479444"/>
          </a:xfrm>
          <a:prstGeom prst="rect">
            <a:avLst/>
          </a:prstGeom>
          <a:noFill/>
          <a:ln>
            <a:noFill/>
          </a:ln>
        </p:spPr>
      </p:pic>
      <p:sp>
        <p:nvSpPr>
          <p:cNvPr id="70" name="Google Shape;70;p11"/>
          <p:cNvSpPr txBox="1"/>
          <p:nvPr>
            <p:ph idx="12" type="sldNum"/>
          </p:nvPr>
        </p:nvSpPr>
        <p:spPr>
          <a:xfrm>
            <a:off x="8559800" y="6583108"/>
            <a:ext cx="406400" cy="293706"/>
          </a:xfrm>
          <a:prstGeom prst="rect">
            <a:avLst/>
          </a:prstGeom>
          <a:solidFill>
            <a:srgbClr val="EFEFF1"/>
          </a:solidFill>
          <a:ln>
            <a:noFill/>
          </a:ln>
        </p:spPr>
        <p:txBody>
          <a:bodyPr anchorCtr="0" anchor="ctr" bIns="45700" lIns="91425" spcFirstLastPara="1" rIns="91425" wrap="square" tIns="45700">
            <a:noAutofit/>
          </a:bodyPr>
          <a:lstStyle>
            <a:lvl1pPr indent="0" lvl="0" marL="0" marR="0" rtl="0" algn="r">
              <a:lnSpc>
                <a:spcPct val="50000"/>
              </a:lnSpc>
              <a:spcBef>
                <a:spcPts val="0"/>
              </a:spcBef>
              <a:buNone/>
              <a:defRPr sz="1100">
                <a:solidFill>
                  <a:srgbClr val="414242"/>
                </a:solidFill>
                <a:latin typeface="Calibri"/>
                <a:ea typeface="Calibri"/>
                <a:cs typeface="Calibri"/>
                <a:sym typeface="Calibri"/>
              </a:defRPr>
            </a:lvl1pPr>
            <a:lvl2pPr indent="0" lvl="1" marL="0" marR="0" rtl="0" algn="r">
              <a:lnSpc>
                <a:spcPct val="50000"/>
              </a:lnSpc>
              <a:spcBef>
                <a:spcPts val="0"/>
              </a:spcBef>
              <a:buNone/>
              <a:defRPr sz="1100">
                <a:solidFill>
                  <a:srgbClr val="414242"/>
                </a:solidFill>
                <a:latin typeface="Calibri"/>
                <a:ea typeface="Calibri"/>
                <a:cs typeface="Calibri"/>
                <a:sym typeface="Calibri"/>
              </a:defRPr>
            </a:lvl2pPr>
            <a:lvl3pPr indent="0" lvl="2" marL="0" marR="0" rtl="0" algn="r">
              <a:lnSpc>
                <a:spcPct val="50000"/>
              </a:lnSpc>
              <a:spcBef>
                <a:spcPts val="0"/>
              </a:spcBef>
              <a:buNone/>
              <a:defRPr sz="1100">
                <a:solidFill>
                  <a:srgbClr val="414242"/>
                </a:solidFill>
                <a:latin typeface="Calibri"/>
                <a:ea typeface="Calibri"/>
                <a:cs typeface="Calibri"/>
                <a:sym typeface="Calibri"/>
              </a:defRPr>
            </a:lvl3pPr>
            <a:lvl4pPr indent="0" lvl="3" marL="0" marR="0" rtl="0" algn="r">
              <a:lnSpc>
                <a:spcPct val="50000"/>
              </a:lnSpc>
              <a:spcBef>
                <a:spcPts val="0"/>
              </a:spcBef>
              <a:buNone/>
              <a:defRPr sz="1100">
                <a:solidFill>
                  <a:srgbClr val="414242"/>
                </a:solidFill>
                <a:latin typeface="Calibri"/>
                <a:ea typeface="Calibri"/>
                <a:cs typeface="Calibri"/>
                <a:sym typeface="Calibri"/>
              </a:defRPr>
            </a:lvl4pPr>
            <a:lvl5pPr indent="0" lvl="4" marL="0" marR="0" rtl="0" algn="r">
              <a:lnSpc>
                <a:spcPct val="50000"/>
              </a:lnSpc>
              <a:spcBef>
                <a:spcPts val="0"/>
              </a:spcBef>
              <a:buNone/>
              <a:defRPr sz="1100">
                <a:solidFill>
                  <a:srgbClr val="414242"/>
                </a:solidFill>
                <a:latin typeface="Calibri"/>
                <a:ea typeface="Calibri"/>
                <a:cs typeface="Calibri"/>
                <a:sym typeface="Calibri"/>
              </a:defRPr>
            </a:lvl5pPr>
            <a:lvl6pPr indent="0" lvl="5" marL="0" marR="0" rtl="0" algn="r">
              <a:lnSpc>
                <a:spcPct val="50000"/>
              </a:lnSpc>
              <a:spcBef>
                <a:spcPts val="0"/>
              </a:spcBef>
              <a:buNone/>
              <a:defRPr sz="1100">
                <a:solidFill>
                  <a:srgbClr val="414242"/>
                </a:solidFill>
                <a:latin typeface="Calibri"/>
                <a:ea typeface="Calibri"/>
                <a:cs typeface="Calibri"/>
                <a:sym typeface="Calibri"/>
              </a:defRPr>
            </a:lvl6pPr>
            <a:lvl7pPr indent="0" lvl="6" marL="0" marR="0" rtl="0" algn="r">
              <a:lnSpc>
                <a:spcPct val="50000"/>
              </a:lnSpc>
              <a:spcBef>
                <a:spcPts val="0"/>
              </a:spcBef>
              <a:buNone/>
              <a:defRPr sz="1100">
                <a:solidFill>
                  <a:srgbClr val="414242"/>
                </a:solidFill>
                <a:latin typeface="Calibri"/>
                <a:ea typeface="Calibri"/>
                <a:cs typeface="Calibri"/>
                <a:sym typeface="Calibri"/>
              </a:defRPr>
            </a:lvl7pPr>
            <a:lvl8pPr indent="0" lvl="7" marL="0" marR="0" rtl="0" algn="r">
              <a:lnSpc>
                <a:spcPct val="50000"/>
              </a:lnSpc>
              <a:spcBef>
                <a:spcPts val="0"/>
              </a:spcBef>
              <a:buNone/>
              <a:defRPr sz="1100">
                <a:solidFill>
                  <a:srgbClr val="414242"/>
                </a:solidFill>
                <a:latin typeface="Calibri"/>
                <a:ea typeface="Calibri"/>
                <a:cs typeface="Calibri"/>
                <a:sym typeface="Calibri"/>
              </a:defRPr>
            </a:lvl8pPr>
            <a:lvl9pPr indent="0" lvl="8" marL="0" marR="0" rtl="0" algn="r">
              <a:lnSpc>
                <a:spcPct val="50000"/>
              </a:lnSpc>
              <a:spcBef>
                <a:spcPts val="0"/>
              </a:spcBef>
              <a:buNone/>
              <a:defRPr sz="1100">
                <a:solidFill>
                  <a:srgbClr val="414242"/>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 name="Shape 19"/>
        <p:cNvGrpSpPr/>
        <p:nvPr/>
      </p:nvGrpSpPr>
      <p:grpSpPr>
        <a:xfrm>
          <a:off x="0" y="0"/>
          <a:ext cx="0" cy="0"/>
          <a:chOff x="0" y="0"/>
          <a:chExt cx="0" cy="0"/>
        </a:xfrm>
      </p:grpSpPr>
      <p:sp>
        <p:nvSpPr>
          <p:cNvPr id="20" name="Google Shape;20;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414242"/>
              </a:buClr>
              <a:buSzPts val="3200"/>
              <a:buFont typeface="Arial"/>
              <a:buChar char="•"/>
              <a:defRPr b="0" i="0" sz="3200" u="none" cap="none" strike="noStrike">
                <a:solidFill>
                  <a:srgbClr val="414242"/>
                </a:solidFill>
                <a:latin typeface="Calibri"/>
                <a:ea typeface="Calibri"/>
                <a:cs typeface="Calibri"/>
                <a:sym typeface="Calibri"/>
              </a:defRPr>
            </a:lvl1pPr>
            <a:lvl2pPr indent="-406400" lvl="1" marL="914400" marR="0" rtl="0" algn="l">
              <a:spcBef>
                <a:spcPts val="560"/>
              </a:spcBef>
              <a:spcAft>
                <a:spcPts val="0"/>
              </a:spcAft>
              <a:buClr>
                <a:srgbClr val="414242"/>
              </a:buClr>
              <a:buSzPts val="2800"/>
              <a:buFont typeface="Arial"/>
              <a:buChar char="–"/>
              <a:defRPr b="0" i="0" sz="2800" u="none" cap="none" strike="noStrike">
                <a:solidFill>
                  <a:srgbClr val="414242"/>
                </a:solidFill>
                <a:latin typeface="Calibri"/>
                <a:ea typeface="Calibri"/>
                <a:cs typeface="Calibri"/>
                <a:sym typeface="Calibri"/>
              </a:defRPr>
            </a:lvl2pPr>
            <a:lvl3pPr indent="-381000" lvl="2" marL="1371600" marR="0" rtl="0" algn="l">
              <a:spcBef>
                <a:spcPts val="480"/>
              </a:spcBef>
              <a:spcAft>
                <a:spcPts val="0"/>
              </a:spcAft>
              <a:buClr>
                <a:srgbClr val="414242"/>
              </a:buClr>
              <a:buSzPts val="2400"/>
              <a:buFont typeface="Arial"/>
              <a:buChar char="•"/>
              <a:defRPr b="0" i="0" sz="2400" u="none" cap="none" strike="noStrike">
                <a:solidFill>
                  <a:srgbClr val="414242"/>
                </a:solidFill>
                <a:latin typeface="Calibri"/>
                <a:ea typeface="Calibri"/>
                <a:cs typeface="Calibri"/>
                <a:sym typeface="Calibri"/>
              </a:defRPr>
            </a:lvl3pPr>
            <a:lvl4pPr indent="-355600" lvl="3" marL="18288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4pPr>
            <a:lvl5pPr indent="-355600" lvl="4" marL="2286000" marR="0" rtl="0" algn="l">
              <a:spcBef>
                <a:spcPts val="400"/>
              </a:spcBef>
              <a:spcAft>
                <a:spcPts val="0"/>
              </a:spcAft>
              <a:buClr>
                <a:srgbClr val="414242"/>
              </a:buClr>
              <a:buSzPts val="2000"/>
              <a:buFont typeface="Arial"/>
              <a:buChar char="»"/>
              <a:defRPr b="0" i="0" sz="2000" u="none" cap="none" strike="noStrike">
                <a:solidFill>
                  <a:srgbClr val="41424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Google Shape;2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414242"/>
                </a:solidFill>
                <a:latin typeface="Calibri"/>
                <a:ea typeface="Calibri"/>
                <a:cs typeface="Calibri"/>
                <a:sym typeface="Calibri"/>
              </a:defRPr>
            </a:lvl1pPr>
            <a:lvl2pPr indent="0" lvl="1" marL="0" marR="0" rtl="0" algn="r">
              <a:spcBef>
                <a:spcPts val="0"/>
              </a:spcBef>
              <a:buNone/>
              <a:defRPr sz="1200">
                <a:solidFill>
                  <a:srgbClr val="414242"/>
                </a:solidFill>
                <a:latin typeface="Calibri"/>
                <a:ea typeface="Calibri"/>
                <a:cs typeface="Calibri"/>
                <a:sym typeface="Calibri"/>
              </a:defRPr>
            </a:lvl2pPr>
            <a:lvl3pPr indent="0" lvl="2" marL="0" marR="0" rtl="0" algn="r">
              <a:spcBef>
                <a:spcPts val="0"/>
              </a:spcBef>
              <a:buNone/>
              <a:defRPr sz="1200">
                <a:solidFill>
                  <a:srgbClr val="414242"/>
                </a:solidFill>
                <a:latin typeface="Calibri"/>
                <a:ea typeface="Calibri"/>
                <a:cs typeface="Calibri"/>
                <a:sym typeface="Calibri"/>
              </a:defRPr>
            </a:lvl3pPr>
            <a:lvl4pPr indent="0" lvl="3" marL="0" marR="0" rtl="0" algn="r">
              <a:spcBef>
                <a:spcPts val="0"/>
              </a:spcBef>
              <a:buNone/>
              <a:defRPr sz="1200">
                <a:solidFill>
                  <a:srgbClr val="414242"/>
                </a:solidFill>
                <a:latin typeface="Calibri"/>
                <a:ea typeface="Calibri"/>
                <a:cs typeface="Calibri"/>
                <a:sym typeface="Calibri"/>
              </a:defRPr>
            </a:lvl4pPr>
            <a:lvl5pPr indent="0" lvl="4" marL="0" marR="0" rtl="0" algn="r">
              <a:spcBef>
                <a:spcPts val="0"/>
              </a:spcBef>
              <a:buNone/>
              <a:defRPr sz="1200">
                <a:solidFill>
                  <a:srgbClr val="414242"/>
                </a:solidFill>
                <a:latin typeface="Calibri"/>
                <a:ea typeface="Calibri"/>
                <a:cs typeface="Calibri"/>
                <a:sym typeface="Calibri"/>
              </a:defRPr>
            </a:lvl5pPr>
            <a:lvl6pPr indent="0" lvl="5" marL="0" marR="0" rtl="0" algn="r">
              <a:spcBef>
                <a:spcPts val="0"/>
              </a:spcBef>
              <a:buNone/>
              <a:defRPr sz="1200">
                <a:solidFill>
                  <a:srgbClr val="414242"/>
                </a:solidFill>
                <a:latin typeface="Calibri"/>
                <a:ea typeface="Calibri"/>
                <a:cs typeface="Calibri"/>
                <a:sym typeface="Calibri"/>
              </a:defRPr>
            </a:lvl6pPr>
            <a:lvl7pPr indent="0" lvl="6" marL="0" marR="0" rtl="0" algn="r">
              <a:spcBef>
                <a:spcPts val="0"/>
              </a:spcBef>
              <a:buNone/>
              <a:defRPr sz="1200">
                <a:solidFill>
                  <a:srgbClr val="414242"/>
                </a:solidFill>
                <a:latin typeface="Calibri"/>
                <a:ea typeface="Calibri"/>
                <a:cs typeface="Calibri"/>
                <a:sym typeface="Calibri"/>
              </a:defRPr>
            </a:lvl7pPr>
            <a:lvl8pPr indent="0" lvl="7" marL="0" marR="0" rtl="0" algn="r">
              <a:spcBef>
                <a:spcPts val="0"/>
              </a:spcBef>
              <a:buNone/>
              <a:defRPr sz="1200">
                <a:solidFill>
                  <a:srgbClr val="414242"/>
                </a:solidFill>
                <a:latin typeface="Calibri"/>
                <a:ea typeface="Calibri"/>
                <a:cs typeface="Calibri"/>
                <a:sym typeface="Calibri"/>
              </a:defRPr>
            </a:lvl8pPr>
            <a:lvl9pPr indent="0" lvl="8" marL="0" marR="0" rtl="0" algn="r">
              <a:spcBef>
                <a:spcPts val="0"/>
              </a:spcBef>
              <a:buNone/>
              <a:defRPr sz="1200">
                <a:solidFill>
                  <a:srgbClr val="414242"/>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24" name="Google Shape;24;p6"/>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31889D"/>
              </a:buClr>
              <a:buSzPts val="3800"/>
              <a:buFont typeface="Calibri"/>
              <a:buNone/>
              <a:defRPr b="1" i="0" sz="3800" u="none" cap="none" strike="noStrike">
                <a:solidFill>
                  <a:srgbClr val="31889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34.png"/><Relationship Id="rId5" Type="http://schemas.openxmlformats.org/officeDocument/2006/relationships/image" Target="../media/image21.png"/><Relationship Id="rId6" Type="http://schemas.openxmlformats.org/officeDocument/2006/relationships/image" Target="../media/image27.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6.png"/><Relationship Id="rId10" Type="http://schemas.openxmlformats.org/officeDocument/2006/relationships/image" Target="../media/image22.png"/><Relationship Id="rId9"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23.png"/><Relationship Id="rId7" Type="http://schemas.openxmlformats.org/officeDocument/2006/relationships/image" Target="../media/image17.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4"/>
          <p:cNvSpPr txBox="1"/>
          <p:nvPr>
            <p:ph type="title"/>
          </p:nvPr>
        </p:nvSpPr>
        <p:spPr>
          <a:xfrm>
            <a:off x="457200" y="449180"/>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Helvetica Neue"/>
              <a:buNone/>
            </a:pPr>
            <a:r>
              <a:rPr b="1" i="0" lang="en-US" sz="3200" u="none" cap="none" strike="noStrike">
                <a:solidFill>
                  <a:schemeClr val="lt1"/>
                </a:solidFill>
                <a:latin typeface="Helvetica Neue"/>
                <a:ea typeface="Helvetica Neue"/>
                <a:cs typeface="Helvetica Neue"/>
                <a:sym typeface="Helvetica Neue"/>
              </a:rPr>
              <a:t>Web Camera Applications Testbed (WebCAT) Project</a:t>
            </a:r>
            <a:endParaRPr b="0" i="0" sz="3200" u="none" cap="none" strike="noStrike">
              <a:solidFill>
                <a:schemeClr val="lt1"/>
              </a:solidFill>
              <a:latin typeface="Rockwell"/>
              <a:ea typeface="Rockwell"/>
              <a:cs typeface="Rockwell"/>
              <a:sym typeface="Rockwell"/>
            </a:endParaRPr>
          </a:p>
        </p:txBody>
      </p:sp>
      <p:sp>
        <p:nvSpPr>
          <p:cNvPr id="86" name="Google Shape;86;p14"/>
          <p:cNvSpPr/>
          <p:nvPr/>
        </p:nvSpPr>
        <p:spPr>
          <a:xfrm>
            <a:off x="457200" y="1855156"/>
            <a:ext cx="4572000"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FFFF00"/>
                </a:solidFill>
                <a:latin typeface="Helvetica Neue"/>
                <a:ea typeface="Helvetica Neue"/>
                <a:cs typeface="Helvetica Neue"/>
                <a:sym typeface="Helvetica Neue"/>
              </a:rPr>
              <a:t>Debra Hernandez, SECOORA</a:t>
            </a:r>
            <a:br>
              <a:rPr b="0" i="0" lang="en-US" sz="2800" u="none" cap="none" strike="noStrike">
                <a:solidFill>
                  <a:srgbClr val="FFFF00"/>
                </a:solidFill>
                <a:latin typeface="Helvetica Neue"/>
                <a:ea typeface="Helvetica Neue"/>
                <a:cs typeface="Helvetica Neue"/>
                <a:sym typeface="Helvetica Neue"/>
              </a:rPr>
            </a:br>
            <a:r>
              <a:rPr b="0" i="0" lang="en-US" sz="2800" u="none" cap="none" strike="noStrike">
                <a:solidFill>
                  <a:srgbClr val="FFFF00"/>
                </a:solidFill>
                <a:latin typeface="Helvetica Neue"/>
                <a:ea typeface="Helvetica Neue"/>
                <a:cs typeface="Helvetica Neue"/>
                <a:sym typeface="Helvetica Neue"/>
              </a:rPr>
              <a:t>Mark Willis, Surfline</a:t>
            </a:r>
            <a:br>
              <a:rPr b="0" i="0" lang="en-US" sz="2800" u="none" cap="none" strike="noStrike">
                <a:solidFill>
                  <a:srgbClr val="FFFF00"/>
                </a:solidFill>
                <a:latin typeface="Helvetica Neue"/>
                <a:ea typeface="Helvetica Neue"/>
                <a:cs typeface="Helvetica Neue"/>
                <a:sym typeface="Helvetica Neue"/>
              </a:rPr>
            </a:br>
            <a:r>
              <a:rPr b="0" i="0" lang="en-US" sz="2800" u="none" cap="none" strike="noStrike">
                <a:solidFill>
                  <a:srgbClr val="FFFF00"/>
                </a:solidFill>
                <a:latin typeface="Helvetica Neue"/>
                <a:ea typeface="Helvetica Neue"/>
                <a:cs typeface="Helvetica Neue"/>
                <a:sym typeface="Helvetica Neue"/>
              </a:rPr>
              <a:t>Joseph Long, USGS</a:t>
            </a:r>
            <a:endParaRPr sz="2800">
              <a:solidFill>
                <a:srgbClr val="FFFF00"/>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rgbClr val="FFFF00"/>
                </a:solidFill>
                <a:latin typeface="Helvetica Neue"/>
                <a:ea typeface="Helvetica Neue"/>
                <a:cs typeface="Helvetica Neue"/>
                <a:sym typeface="Helvetica Neue"/>
              </a:rPr>
              <a:t>Dwayne Porter, USC</a:t>
            </a:r>
            <a:br>
              <a:rPr lang="en-US" sz="2800">
                <a:solidFill>
                  <a:srgbClr val="FFFF00"/>
                </a:solidFill>
                <a:latin typeface="Helvetica Neue"/>
                <a:ea typeface="Helvetica Neue"/>
                <a:cs typeface="Helvetica Neue"/>
                <a:sym typeface="Helvetica Neue"/>
              </a:rPr>
            </a:br>
            <a:r>
              <a:rPr lang="en-US" sz="2800">
                <a:solidFill>
                  <a:srgbClr val="FFFF00"/>
                </a:solidFill>
                <a:latin typeface="Helvetica Neue"/>
                <a:ea typeface="Helvetica Neue"/>
                <a:cs typeface="Helvetica Neue"/>
                <a:sym typeface="Helvetica Neue"/>
              </a:rPr>
              <a:t>Greg Dusek, NOAA NOS </a:t>
            </a:r>
            <a:endParaRPr sz="2800">
              <a:solidFill>
                <a:srgbClr val="FFFF00"/>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rgbClr val="FFFF00"/>
                </a:solidFill>
                <a:latin typeface="Helvetica Neue"/>
                <a:ea typeface="Helvetica Neue"/>
                <a:cs typeface="Helvetica Neue"/>
                <a:sym typeface="Helvetica Neue"/>
              </a:rPr>
              <a:t>Kyle Wilcox, Axiom</a:t>
            </a:r>
            <a:endParaRPr sz="2800">
              <a:solidFill>
                <a:srgbClr val="FFFF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582616" y="113922"/>
            <a:ext cx="8139000" cy="961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1889D"/>
              </a:buClr>
              <a:buSzPts val="3800"/>
              <a:buFont typeface="Calibri"/>
              <a:buNone/>
            </a:pPr>
            <a:r>
              <a:rPr b="1" i="0" lang="en-US" sz="3800" u="none" cap="none" strike="noStrike">
                <a:solidFill>
                  <a:srgbClr val="31889D"/>
                </a:solidFill>
                <a:latin typeface="Calibri"/>
                <a:ea typeface="Calibri"/>
                <a:cs typeface="Calibri"/>
                <a:sym typeface="Calibri"/>
              </a:rPr>
              <a:t>WebCAT webpage</a:t>
            </a:r>
            <a:br>
              <a:rPr b="1" i="0" lang="en-US" sz="3800" u="none" cap="none" strike="noStrike">
                <a:solidFill>
                  <a:srgbClr val="31889D"/>
                </a:solidFill>
                <a:latin typeface="Calibri"/>
                <a:ea typeface="Calibri"/>
                <a:cs typeface="Calibri"/>
                <a:sym typeface="Calibri"/>
              </a:rPr>
            </a:br>
            <a:r>
              <a:rPr b="1" i="0" lang="en-US" sz="1800" u="none" cap="none" strike="noStrike">
                <a:solidFill>
                  <a:srgbClr val="31889D"/>
                </a:solidFill>
                <a:latin typeface="Calibri"/>
                <a:ea typeface="Calibri"/>
                <a:cs typeface="Calibri"/>
                <a:sym typeface="Calibri"/>
              </a:rPr>
              <a:t>http://secoora.org/webcat</a:t>
            </a:r>
            <a:endParaRPr b="1" i="0" sz="1800" u="none" cap="none" strike="noStrike">
              <a:solidFill>
                <a:srgbClr val="31889D"/>
              </a:solidFill>
              <a:latin typeface="Calibri"/>
              <a:ea typeface="Calibri"/>
              <a:cs typeface="Calibri"/>
              <a:sym typeface="Calibri"/>
            </a:endParaRPr>
          </a:p>
        </p:txBody>
      </p:sp>
      <p:pic>
        <p:nvPicPr>
          <p:cNvPr id="180" name="Google Shape;180;p23"/>
          <p:cNvPicPr preferRelativeResize="0"/>
          <p:nvPr/>
        </p:nvPicPr>
        <p:blipFill rotWithShape="1">
          <a:blip r:embed="rId3">
            <a:alphaModFix/>
          </a:blip>
          <a:srcRect b="0" l="0" r="0" t="0"/>
          <a:stretch/>
        </p:blipFill>
        <p:spPr>
          <a:xfrm>
            <a:off x="100209" y="1075511"/>
            <a:ext cx="7338995" cy="4961992"/>
          </a:xfrm>
          <a:prstGeom prst="rect">
            <a:avLst/>
          </a:prstGeom>
          <a:noFill/>
          <a:ln>
            <a:noFill/>
          </a:ln>
        </p:spPr>
      </p:pic>
      <p:pic>
        <p:nvPicPr>
          <p:cNvPr id="181" name="Google Shape;181;p23"/>
          <p:cNvPicPr preferRelativeResize="0"/>
          <p:nvPr/>
        </p:nvPicPr>
        <p:blipFill rotWithShape="1">
          <a:blip r:embed="rId4">
            <a:alphaModFix/>
          </a:blip>
          <a:srcRect b="0" l="0" r="0" t="0"/>
          <a:stretch/>
        </p:blipFill>
        <p:spPr>
          <a:xfrm>
            <a:off x="3444657" y="2421660"/>
            <a:ext cx="3649771" cy="24940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1889D"/>
              </a:buClr>
              <a:buSzPts val="3800"/>
              <a:buFont typeface="Calibri"/>
              <a:buNone/>
            </a:pPr>
            <a:r>
              <a:rPr b="1" i="0" lang="en-US" sz="3800" u="none" cap="none" strike="noStrike">
                <a:solidFill>
                  <a:srgbClr val="31889D"/>
                </a:solidFill>
                <a:latin typeface="Calibri"/>
                <a:ea typeface="Calibri"/>
                <a:cs typeface="Calibri"/>
                <a:sym typeface="Calibri"/>
              </a:rPr>
              <a:t>Data</a:t>
            </a:r>
            <a:endParaRPr b="1" i="0" sz="3800" u="none" cap="none" strike="noStrike">
              <a:solidFill>
                <a:srgbClr val="31889D"/>
              </a:solidFill>
              <a:latin typeface="Calibri"/>
              <a:ea typeface="Calibri"/>
              <a:cs typeface="Calibri"/>
              <a:sym typeface="Calibri"/>
            </a:endParaRPr>
          </a:p>
        </p:txBody>
      </p:sp>
      <p:sp>
        <p:nvSpPr>
          <p:cNvPr id="188" name="Google Shape;188;p24"/>
          <p:cNvSpPr txBox="1"/>
          <p:nvPr>
            <p:ph idx="1" type="body"/>
          </p:nvPr>
        </p:nvSpPr>
        <p:spPr>
          <a:xfrm>
            <a:off x="119000" y="1027175"/>
            <a:ext cx="7731300" cy="45261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1"/>
          </a:p>
          <a:p>
            <a:pPr indent="-406400" lvl="0" marL="457200" rtl="0">
              <a:spcBef>
                <a:spcPts val="0"/>
              </a:spcBef>
              <a:spcAft>
                <a:spcPts val="0"/>
              </a:spcAft>
              <a:buSzPts val="2800"/>
              <a:buChar char="●"/>
            </a:pPr>
            <a:r>
              <a:rPr b="1" lang="en-US"/>
              <a:t>Demo</a:t>
            </a:r>
            <a:endParaRPr/>
          </a:p>
          <a:p>
            <a:pPr indent="0" lvl="0" marL="0" marR="0" rtl="0" algn="l">
              <a:spcBef>
                <a:spcPts val="0"/>
              </a:spcBef>
              <a:spcAft>
                <a:spcPts val="0"/>
              </a:spcAft>
              <a:buNone/>
            </a:pPr>
            <a:r>
              <a:t/>
            </a:r>
            <a:endParaRPr b="1"/>
          </a:p>
          <a:p>
            <a:pPr indent="-406400" lvl="0" marL="457200" marR="0" rtl="0" algn="l">
              <a:spcBef>
                <a:spcPts val="0"/>
              </a:spcBef>
              <a:spcAft>
                <a:spcPts val="0"/>
              </a:spcAft>
              <a:buSzPts val="2800"/>
              <a:buChar char="●"/>
            </a:pPr>
            <a:r>
              <a:rPr b="1" lang="en-US"/>
              <a:t>Simple streaming implementation</a:t>
            </a:r>
            <a:br>
              <a:rPr b="1" lang="en-US"/>
            </a:br>
            <a:endParaRPr b="1"/>
          </a:p>
          <a:p>
            <a:pPr indent="-406400" lvl="0" marL="457200" marR="0" rtl="0" algn="l">
              <a:spcBef>
                <a:spcPts val="0"/>
              </a:spcBef>
              <a:spcAft>
                <a:spcPts val="0"/>
              </a:spcAft>
              <a:buSzPts val="2800"/>
              <a:buChar char="●"/>
            </a:pPr>
            <a:r>
              <a:rPr b="1" lang="en-US"/>
              <a:t>Post-processing trials/ideas</a:t>
            </a:r>
            <a:endParaRPr b="1"/>
          </a:p>
          <a:p>
            <a:pPr indent="0" lvl="0" marL="0" marR="0" rtl="0" algn="l">
              <a:spcBef>
                <a:spcPts val="0"/>
              </a:spcBef>
              <a:spcAft>
                <a:spcPts val="0"/>
              </a:spcAft>
              <a:buNone/>
            </a:pPr>
            <a:br>
              <a:rPr b="1" lang="en-US"/>
            </a:br>
            <a:endParaRPr b="1"/>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189" name="Google Shape;189;p24"/>
          <p:cNvSpPr txBox="1"/>
          <p:nvPr/>
        </p:nvSpPr>
        <p:spPr>
          <a:xfrm>
            <a:off x="0" y="0"/>
            <a:ext cx="9144000" cy="904981"/>
          </a:xfrm>
          <a:prstGeom prst="rect">
            <a:avLst/>
          </a:prstGeom>
          <a:solidFill>
            <a:srgbClr val="31889D"/>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800"/>
              <a:buFont typeface="Calibri"/>
              <a:buNone/>
            </a:pPr>
            <a:r>
              <a:rPr b="1" lang="en-US" sz="3800">
                <a:solidFill>
                  <a:schemeClr val="lt1"/>
                </a:solidFill>
                <a:latin typeface="Calibri"/>
                <a:ea typeface="Calibri"/>
                <a:cs typeface="Calibri"/>
                <a:sym typeface="Calibri"/>
              </a:rPr>
              <a:t>Accessing the Camera Data</a:t>
            </a:r>
            <a:endParaRPr b="1" sz="3800">
              <a:solidFill>
                <a:schemeClr val="lt1"/>
              </a:solidFill>
              <a:latin typeface="Calibri"/>
              <a:ea typeface="Calibri"/>
              <a:cs typeface="Calibri"/>
              <a:sym typeface="Calibri"/>
            </a:endParaRPr>
          </a:p>
        </p:txBody>
      </p:sp>
      <p:pic>
        <p:nvPicPr>
          <p:cNvPr id="190" name="Google Shape;190;p24"/>
          <p:cNvPicPr preferRelativeResize="0"/>
          <p:nvPr/>
        </p:nvPicPr>
        <p:blipFill rotWithShape="1">
          <a:blip r:embed="rId3">
            <a:alphaModFix/>
          </a:blip>
          <a:srcRect b="0" l="0" r="0" t="0"/>
          <a:stretch/>
        </p:blipFill>
        <p:spPr>
          <a:xfrm>
            <a:off x="7850275" y="1019827"/>
            <a:ext cx="1189001" cy="1645858"/>
          </a:xfrm>
          <a:prstGeom prst="rect">
            <a:avLst/>
          </a:prstGeom>
          <a:noFill/>
          <a:ln>
            <a:noFill/>
          </a:ln>
        </p:spPr>
      </p:pic>
      <p:sp>
        <p:nvSpPr>
          <p:cNvPr id="191" name="Google Shape;191;p24"/>
          <p:cNvSpPr/>
          <p:nvPr/>
        </p:nvSpPr>
        <p:spPr>
          <a:xfrm>
            <a:off x="0" y="5536777"/>
            <a:ext cx="9144000" cy="430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414242"/>
                </a:solidFill>
                <a:latin typeface="Calibri"/>
                <a:ea typeface="Calibri"/>
                <a:cs typeface="Calibri"/>
                <a:sym typeface="Calibri"/>
              </a:rPr>
              <a:t>Question to Audience: What format do you find useful for analysis?</a:t>
            </a:r>
            <a:endParaRPr b="1" sz="2200">
              <a:solidFill>
                <a:srgbClr val="41424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txBox="1"/>
          <p:nvPr>
            <p:ph idx="4294967295" type="title"/>
          </p:nvPr>
        </p:nvSpPr>
        <p:spPr>
          <a:xfrm>
            <a:off x="1004888" y="114300"/>
            <a:ext cx="8139112" cy="9604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1889D"/>
              </a:buClr>
              <a:buSzPts val="3800"/>
              <a:buFont typeface="Calibri"/>
              <a:buNone/>
            </a:pPr>
            <a:r>
              <a:rPr b="1" i="0" lang="en-US" sz="3800" u="none" cap="none" strike="noStrike">
                <a:solidFill>
                  <a:srgbClr val="31889D"/>
                </a:solidFill>
                <a:latin typeface="Calibri"/>
                <a:ea typeface="Calibri"/>
                <a:cs typeface="Calibri"/>
                <a:sym typeface="Calibri"/>
              </a:rPr>
              <a:t>Data</a:t>
            </a:r>
            <a:endParaRPr b="1" i="0" sz="3800" u="none" cap="none" strike="noStrike">
              <a:solidFill>
                <a:srgbClr val="31889D"/>
              </a:solidFill>
              <a:latin typeface="Calibri"/>
              <a:ea typeface="Calibri"/>
              <a:cs typeface="Calibri"/>
              <a:sym typeface="Calibri"/>
            </a:endParaRPr>
          </a:p>
        </p:txBody>
      </p:sp>
      <p:sp>
        <p:nvSpPr>
          <p:cNvPr id="198" name="Google Shape;198;p25"/>
          <p:cNvSpPr txBox="1"/>
          <p:nvPr>
            <p:ph idx="4294967295" type="body"/>
          </p:nvPr>
        </p:nvSpPr>
        <p:spPr>
          <a:xfrm>
            <a:off x="1" y="938213"/>
            <a:ext cx="9144000" cy="4525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414242"/>
              </a:buClr>
              <a:buSzPts val="3000"/>
              <a:buFont typeface="Arial"/>
              <a:buNone/>
            </a:pPr>
            <a:r>
              <a:rPr b="0" i="0" lang="en-US" sz="3000" u="none" cap="none" strike="noStrike">
                <a:solidFill>
                  <a:srgbClr val="414242"/>
                </a:solidFill>
                <a:latin typeface="Calibri"/>
                <a:ea typeface="Calibri"/>
                <a:cs typeface="Calibri"/>
                <a:sym typeface="Calibri"/>
              </a:rPr>
              <a:t>Public-private partnership leveraging the expertise and capabilities of private, nonprofit and public sectors.</a:t>
            </a:r>
            <a:endParaRPr/>
          </a:p>
        </p:txBody>
      </p:sp>
      <p:sp>
        <p:nvSpPr>
          <p:cNvPr id="199" name="Google Shape;199;p25"/>
          <p:cNvSpPr txBox="1"/>
          <p:nvPr/>
        </p:nvSpPr>
        <p:spPr>
          <a:xfrm>
            <a:off x="0" y="0"/>
            <a:ext cx="9144000" cy="904981"/>
          </a:xfrm>
          <a:prstGeom prst="rect">
            <a:avLst/>
          </a:prstGeom>
          <a:solidFill>
            <a:srgbClr val="31889D"/>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800"/>
              <a:buFont typeface="Calibri"/>
              <a:buNone/>
            </a:pPr>
            <a:r>
              <a:rPr b="1" lang="en-US" sz="3800">
                <a:solidFill>
                  <a:schemeClr val="lt1"/>
                </a:solidFill>
                <a:latin typeface="Calibri"/>
                <a:ea typeface="Calibri"/>
                <a:cs typeface="Calibri"/>
                <a:sym typeface="Calibri"/>
              </a:rPr>
              <a:t>Unique Partnership</a:t>
            </a:r>
            <a:endParaRPr b="1" sz="3800">
              <a:solidFill>
                <a:schemeClr val="lt1"/>
              </a:solidFill>
              <a:latin typeface="Calibri"/>
              <a:ea typeface="Calibri"/>
              <a:cs typeface="Calibri"/>
              <a:sym typeface="Calibri"/>
            </a:endParaRPr>
          </a:p>
        </p:txBody>
      </p:sp>
      <p:pic>
        <p:nvPicPr>
          <p:cNvPr id="200" name="Google Shape;200;p25"/>
          <p:cNvPicPr preferRelativeResize="0"/>
          <p:nvPr/>
        </p:nvPicPr>
        <p:blipFill rotWithShape="1">
          <a:blip r:embed="rId3">
            <a:alphaModFix/>
          </a:blip>
          <a:srcRect b="0" l="0" r="0" t="22359"/>
          <a:stretch/>
        </p:blipFill>
        <p:spPr>
          <a:xfrm>
            <a:off x="634285" y="2037348"/>
            <a:ext cx="7837810" cy="45639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6"/>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1889D"/>
              </a:buClr>
              <a:buSzPts val="3800"/>
              <a:buFont typeface="Calibri"/>
              <a:buNone/>
            </a:pPr>
            <a:r>
              <a:rPr b="1" i="0" lang="en-US" sz="3800" u="none" cap="none" strike="noStrike">
                <a:solidFill>
                  <a:srgbClr val="31889D"/>
                </a:solidFill>
                <a:latin typeface="Calibri"/>
                <a:ea typeface="Calibri"/>
                <a:cs typeface="Calibri"/>
                <a:sym typeface="Calibri"/>
              </a:rPr>
              <a:t>Data</a:t>
            </a:r>
            <a:endParaRPr b="1" i="0" sz="3800" u="none" cap="none" strike="noStrike">
              <a:solidFill>
                <a:srgbClr val="31889D"/>
              </a:solidFill>
              <a:latin typeface="Calibri"/>
              <a:ea typeface="Calibri"/>
              <a:cs typeface="Calibri"/>
              <a:sym typeface="Calibri"/>
            </a:endParaRPr>
          </a:p>
        </p:txBody>
      </p:sp>
      <p:sp>
        <p:nvSpPr>
          <p:cNvPr id="207" name="Google Shape;207;p26"/>
          <p:cNvSpPr txBox="1"/>
          <p:nvPr>
            <p:ph idx="1" type="body"/>
          </p:nvPr>
        </p:nvSpPr>
        <p:spPr>
          <a:xfrm>
            <a:off x="457200" y="1344720"/>
            <a:ext cx="83820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414242"/>
              </a:buClr>
              <a:buSzPts val="2590"/>
              <a:buFont typeface="Arial"/>
              <a:buChar char="•"/>
            </a:pPr>
            <a:r>
              <a:rPr b="0" i="0" lang="en-US" sz="2590" u="none" cap="none" strike="noStrike">
                <a:solidFill>
                  <a:srgbClr val="414242"/>
                </a:solidFill>
                <a:latin typeface="Calibri"/>
                <a:ea typeface="Calibri"/>
                <a:cs typeface="Calibri"/>
                <a:sym typeface="Calibri"/>
              </a:rPr>
              <a:t>Announcement coming mid 2018</a:t>
            </a:r>
            <a:br>
              <a:rPr b="0" i="0" lang="en-US" sz="2590" u="none" cap="none" strike="noStrike">
                <a:solidFill>
                  <a:srgbClr val="414242"/>
                </a:solidFill>
                <a:latin typeface="Calibri"/>
                <a:ea typeface="Calibri"/>
                <a:cs typeface="Calibri"/>
                <a:sym typeface="Calibri"/>
              </a:rPr>
            </a:br>
            <a:endParaRPr b="0" i="0" sz="2590" u="none" cap="none" strike="noStrike">
              <a:solidFill>
                <a:srgbClr val="414242"/>
              </a:solidFill>
              <a:latin typeface="Calibri"/>
              <a:ea typeface="Calibri"/>
              <a:cs typeface="Calibri"/>
              <a:sym typeface="Calibri"/>
            </a:endParaRPr>
          </a:p>
          <a:p>
            <a:pPr indent="-342900" lvl="0" marL="342900" marR="0" rtl="0" algn="l">
              <a:lnSpc>
                <a:spcPct val="90000"/>
              </a:lnSpc>
              <a:spcBef>
                <a:spcPts val="518"/>
              </a:spcBef>
              <a:spcAft>
                <a:spcPts val="0"/>
              </a:spcAft>
              <a:buClr>
                <a:srgbClr val="414242"/>
              </a:buClr>
              <a:buSzPts val="2590"/>
              <a:buFont typeface="Arial"/>
              <a:buChar char="•"/>
            </a:pPr>
            <a:r>
              <a:rPr b="0" i="0" lang="en-US" sz="2590" u="none" cap="none" strike="noStrike">
                <a:solidFill>
                  <a:srgbClr val="414242"/>
                </a:solidFill>
                <a:latin typeface="Calibri"/>
                <a:ea typeface="Calibri"/>
                <a:cs typeface="Calibri"/>
                <a:sym typeface="Calibri"/>
              </a:rPr>
              <a:t>Exploring applications, opportunities and challenges to using webcams for environmental monitoring</a:t>
            </a:r>
            <a:br>
              <a:rPr b="0" i="0" lang="en-US" sz="2590" u="none" cap="none" strike="noStrike">
                <a:solidFill>
                  <a:srgbClr val="414242"/>
                </a:solidFill>
                <a:latin typeface="Calibri"/>
                <a:ea typeface="Calibri"/>
                <a:cs typeface="Calibri"/>
                <a:sym typeface="Calibri"/>
              </a:rPr>
            </a:br>
            <a:endParaRPr b="0" i="0" sz="2590" u="none" cap="none" strike="noStrike">
              <a:solidFill>
                <a:srgbClr val="414242"/>
              </a:solidFill>
              <a:latin typeface="Calibri"/>
              <a:ea typeface="Calibri"/>
              <a:cs typeface="Calibri"/>
              <a:sym typeface="Calibri"/>
            </a:endParaRPr>
          </a:p>
          <a:p>
            <a:pPr indent="-342900" lvl="0" marL="342900" marR="0" rtl="0" algn="l">
              <a:lnSpc>
                <a:spcPct val="90000"/>
              </a:lnSpc>
              <a:spcBef>
                <a:spcPts val="518"/>
              </a:spcBef>
              <a:spcAft>
                <a:spcPts val="0"/>
              </a:spcAft>
              <a:buClr>
                <a:srgbClr val="414242"/>
              </a:buClr>
              <a:buSzPts val="2590"/>
              <a:buFont typeface="Arial"/>
              <a:buChar char="•"/>
            </a:pPr>
            <a:r>
              <a:rPr b="0" i="0" lang="en-US" sz="2590" u="none" cap="none" strike="noStrike">
                <a:solidFill>
                  <a:srgbClr val="414242"/>
                </a:solidFill>
                <a:latin typeface="Calibri"/>
                <a:ea typeface="Calibri"/>
                <a:cs typeface="Calibri"/>
                <a:sym typeface="Calibri"/>
              </a:rPr>
              <a:t>Focuses on use cases of camera data</a:t>
            </a:r>
            <a:br>
              <a:rPr b="0" i="0" lang="en-US" sz="2590" u="none" cap="none" strike="noStrike">
                <a:solidFill>
                  <a:srgbClr val="414242"/>
                </a:solidFill>
                <a:latin typeface="Calibri"/>
                <a:ea typeface="Calibri"/>
                <a:cs typeface="Calibri"/>
                <a:sym typeface="Calibri"/>
              </a:rPr>
            </a:br>
            <a:endParaRPr b="0" i="0" sz="2590" u="none" cap="none" strike="noStrike">
              <a:solidFill>
                <a:srgbClr val="414242"/>
              </a:solidFill>
              <a:latin typeface="Calibri"/>
              <a:ea typeface="Calibri"/>
              <a:cs typeface="Calibri"/>
              <a:sym typeface="Calibri"/>
            </a:endParaRPr>
          </a:p>
          <a:p>
            <a:pPr indent="-342900" lvl="0" marL="342900" marR="0" rtl="0" algn="l">
              <a:lnSpc>
                <a:spcPct val="90000"/>
              </a:lnSpc>
              <a:spcBef>
                <a:spcPts val="518"/>
              </a:spcBef>
              <a:spcAft>
                <a:spcPts val="0"/>
              </a:spcAft>
              <a:buClr>
                <a:srgbClr val="414242"/>
              </a:buClr>
              <a:buSzPts val="2590"/>
              <a:buFont typeface="Arial"/>
              <a:buChar char="•"/>
            </a:pPr>
            <a:r>
              <a:rPr b="0" i="0" lang="en-US" sz="2590" u="none" cap="none" strike="noStrike">
                <a:solidFill>
                  <a:srgbClr val="414242"/>
                </a:solidFill>
                <a:latin typeface="Calibri"/>
                <a:ea typeface="Calibri"/>
                <a:cs typeface="Calibri"/>
                <a:sym typeface="Calibri"/>
              </a:rPr>
              <a:t>Audience will be resource managers</a:t>
            </a:r>
            <a:endParaRPr/>
          </a:p>
          <a:p>
            <a:pPr indent="0" lvl="0" marL="0" marR="0" rtl="0" algn="ctr">
              <a:lnSpc>
                <a:spcPct val="90000"/>
              </a:lnSpc>
              <a:spcBef>
                <a:spcPts val="518"/>
              </a:spcBef>
              <a:spcAft>
                <a:spcPts val="0"/>
              </a:spcAft>
              <a:buClr>
                <a:srgbClr val="414242"/>
              </a:buClr>
              <a:buSzPts val="2590"/>
              <a:buFont typeface="Arial"/>
              <a:buNone/>
            </a:pPr>
            <a:r>
              <a:t/>
            </a:r>
            <a:endParaRPr b="0" i="0" sz="2590" u="none" cap="none" strike="noStrike">
              <a:solidFill>
                <a:srgbClr val="414242"/>
              </a:solidFill>
              <a:latin typeface="Calibri"/>
              <a:ea typeface="Calibri"/>
              <a:cs typeface="Calibri"/>
              <a:sym typeface="Calibri"/>
            </a:endParaRPr>
          </a:p>
          <a:p>
            <a:pPr indent="0" lvl="0" marL="0" marR="0" rtl="0" algn="ctr">
              <a:lnSpc>
                <a:spcPct val="90000"/>
              </a:lnSpc>
              <a:spcBef>
                <a:spcPts val="518"/>
              </a:spcBef>
              <a:spcAft>
                <a:spcPts val="0"/>
              </a:spcAft>
              <a:buClr>
                <a:srgbClr val="414242"/>
              </a:buClr>
              <a:buSzPts val="2590"/>
              <a:buFont typeface="Arial"/>
              <a:buNone/>
            </a:pPr>
            <a:r>
              <a:t/>
            </a:r>
            <a:endParaRPr b="0" i="0" sz="2590" u="none" cap="none" strike="noStrike">
              <a:solidFill>
                <a:srgbClr val="414242"/>
              </a:solidFill>
              <a:latin typeface="Calibri"/>
              <a:ea typeface="Calibri"/>
              <a:cs typeface="Calibri"/>
              <a:sym typeface="Calibri"/>
            </a:endParaRPr>
          </a:p>
          <a:p>
            <a:pPr indent="0" lvl="0" marL="0" marR="0" rtl="0" algn="ctr">
              <a:lnSpc>
                <a:spcPct val="90000"/>
              </a:lnSpc>
              <a:spcBef>
                <a:spcPts val="518"/>
              </a:spcBef>
              <a:spcAft>
                <a:spcPts val="0"/>
              </a:spcAft>
              <a:buClr>
                <a:srgbClr val="414242"/>
              </a:buClr>
              <a:buSzPts val="2590"/>
              <a:buFont typeface="Arial"/>
              <a:buNone/>
            </a:pPr>
            <a:r>
              <a:rPr b="1" i="0" lang="en-US" sz="2590" u="none" cap="none" strike="noStrike">
                <a:solidFill>
                  <a:srgbClr val="414242"/>
                </a:solidFill>
                <a:latin typeface="Calibri"/>
                <a:ea typeface="Calibri"/>
                <a:cs typeface="Calibri"/>
                <a:sym typeface="Calibri"/>
              </a:rPr>
              <a:t>Stay tuned for an announcement!</a:t>
            </a:r>
            <a:endParaRPr/>
          </a:p>
          <a:p>
            <a:pPr indent="-178435" lvl="0" marL="342900" marR="0" rtl="0" algn="l">
              <a:lnSpc>
                <a:spcPct val="90000"/>
              </a:lnSpc>
              <a:spcBef>
                <a:spcPts val="518"/>
              </a:spcBef>
              <a:spcAft>
                <a:spcPts val="0"/>
              </a:spcAft>
              <a:buClr>
                <a:srgbClr val="414242"/>
              </a:buClr>
              <a:buSzPts val="2590"/>
              <a:buFont typeface="Arial"/>
              <a:buNone/>
            </a:pPr>
            <a:r>
              <a:t/>
            </a:r>
            <a:endParaRPr b="0" i="0" sz="2590" u="none" cap="none" strike="noStrike">
              <a:solidFill>
                <a:srgbClr val="414242"/>
              </a:solidFill>
              <a:latin typeface="Calibri"/>
              <a:ea typeface="Calibri"/>
              <a:cs typeface="Calibri"/>
              <a:sym typeface="Calibri"/>
            </a:endParaRPr>
          </a:p>
        </p:txBody>
      </p:sp>
      <p:sp>
        <p:nvSpPr>
          <p:cNvPr id="208" name="Google Shape;208;p26"/>
          <p:cNvSpPr txBox="1"/>
          <p:nvPr/>
        </p:nvSpPr>
        <p:spPr>
          <a:xfrm>
            <a:off x="0" y="0"/>
            <a:ext cx="9144000" cy="904981"/>
          </a:xfrm>
          <a:prstGeom prst="rect">
            <a:avLst/>
          </a:prstGeom>
          <a:solidFill>
            <a:srgbClr val="31889D"/>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800"/>
              <a:buFont typeface="Calibri"/>
              <a:buNone/>
            </a:pPr>
            <a:r>
              <a:rPr b="1" lang="en-US" sz="3800">
                <a:solidFill>
                  <a:schemeClr val="lt1"/>
                </a:solidFill>
                <a:latin typeface="Calibri"/>
                <a:ea typeface="Calibri"/>
                <a:cs typeface="Calibri"/>
                <a:sym typeface="Calibri"/>
              </a:rPr>
              <a:t>WebCAT Workshop</a:t>
            </a:r>
            <a:endParaRPr b="1" sz="3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5"/>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1889D"/>
              </a:buClr>
              <a:buSzPts val="3420"/>
              <a:buFont typeface="Calibri"/>
              <a:buNone/>
            </a:pPr>
            <a:r>
              <a:rPr b="1" i="0" lang="en-US" sz="3420" u="none" cap="none" strike="noStrike">
                <a:solidFill>
                  <a:srgbClr val="31889D"/>
                </a:solidFill>
                <a:latin typeface="Calibri"/>
                <a:ea typeface="Calibri"/>
                <a:cs typeface="Calibri"/>
                <a:sym typeface="Calibri"/>
              </a:rPr>
              <a:t>Web Cam Applications Testbed – “WebCAT”</a:t>
            </a:r>
            <a:endParaRPr/>
          </a:p>
        </p:txBody>
      </p:sp>
      <p:pic>
        <p:nvPicPr>
          <p:cNvPr id="92" name="Google Shape;92;p15"/>
          <p:cNvPicPr preferRelativeResize="0"/>
          <p:nvPr/>
        </p:nvPicPr>
        <p:blipFill rotWithShape="1">
          <a:blip r:embed="rId3">
            <a:alphaModFix/>
          </a:blip>
          <a:srcRect b="0" l="0" r="0" t="0"/>
          <a:stretch/>
        </p:blipFill>
        <p:spPr>
          <a:xfrm>
            <a:off x="611576" y="1227149"/>
            <a:ext cx="4370900" cy="4172250"/>
          </a:xfrm>
          <a:prstGeom prst="rect">
            <a:avLst/>
          </a:prstGeom>
          <a:noFill/>
          <a:ln>
            <a:noFill/>
          </a:ln>
        </p:spPr>
      </p:pic>
      <p:sp>
        <p:nvSpPr>
          <p:cNvPr id="93" name="Google Shape;93;p15"/>
          <p:cNvSpPr/>
          <p:nvPr/>
        </p:nvSpPr>
        <p:spPr>
          <a:xfrm>
            <a:off x="186858" y="5454514"/>
            <a:ext cx="4795626" cy="5078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chemeClr val="dk1"/>
                </a:solidFill>
                <a:latin typeface="Calibri"/>
                <a:ea typeface="Calibri"/>
                <a:cs typeface="Calibri"/>
                <a:sym typeface="Calibri"/>
              </a:rPr>
              <a:t>Recently installed cams for “WebCAT” - NOS supported project to monitor and analyze coastal hazards/change via Surfline cams</a:t>
            </a:r>
            <a:endParaRPr/>
          </a:p>
        </p:txBody>
      </p:sp>
      <p:pic>
        <p:nvPicPr>
          <p:cNvPr id="94" name="Google Shape;94;p15"/>
          <p:cNvPicPr preferRelativeResize="0"/>
          <p:nvPr/>
        </p:nvPicPr>
        <p:blipFill rotWithShape="1">
          <a:blip r:embed="rId4">
            <a:alphaModFix/>
          </a:blip>
          <a:srcRect b="0" l="0" r="0" t="0"/>
          <a:stretch/>
        </p:blipFill>
        <p:spPr>
          <a:xfrm>
            <a:off x="5599717" y="5242698"/>
            <a:ext cx="1796627" cy="587017"/>
          </a:xfrm>
          <a:prstGeom prst="rect">
            <a:avLst/>
          </a:prstGeom>
          <a:noFill/>
          <a:ln>
            <a:noFill/>
          </a:ln>
        </p:spPr>
      </p:pic>
      <p:pic>
        <p:nvPicPr>
          <p:cNvPr id="95" name="Google Shape;95;p15"/>
          <p:cNvPicPr preferRelativeResize="0"/>
          <p:nvPr/>
        </p:nvPicPr>
        <p:blipFill rotWithShape="1">
          <a:blip r:embed="rId5">
            <a:alphaModFix/>
          </a:blip>
          <a:srcRect b="0" l="0" r="0" t="0"/>
          <a:stretch/>
        </p:blipFill>
        <p:spPr>
          <a:xfrm>
            <a:off x="6498031" y="2720021"/>
            <a:ext cx="1022806" cy="1022806"/>
          </a:xfrm>
          <a:prstGeom prst="rect">
            <a:avLst/>
          </a:prstGeom>
          <a:noFill/>
          <a:ln>
            <a:noFill/>
          </a:ln>
        </p:spPr>
      </p:pic>
      <p:pic>
        <p:nvPicPr>
          <p:cNvPr id="96" name="Google Shape;96;p15"/>
          <p:cNvPicPr preferRelativeResize="0"/>
          <p:nvPr/>
        </p:nvPicPr>
        <p:blipFill rotWithShape="1">
          <a:blip r:embed="rId6">
            <a:alphaModFix/>
          </a:blip>
          <a:srcRect b="0" l="0" r="0" t="0"/>
          <a:stretch/>
        </p:blipFill>
        <p:spPr>
          <a:xfrm>
            <a:off x="7652750" y="4952604"/>
            <a:ext cx="1112747" cy="1091752"/>
          </a:xfrm>
          <a:prstGeom prst="rect">
            <a:avLst/>
          </a:prstGeom>
          <a:noFill/>
          <a:ln>
            <a:noFill/>
          </a:ln>
        </p:spPr>
      </p:pic>
      <p:pic>
        <p:nvPicPr>
          <p:cNvPr id="97" name="Google Shape;97;p15"/>
          <p:cNvPicPr preferRelativeResize="0"/>
          <p:nvPr/>
        </p:nvPicPr>
        <p:blipFill rotWithShape="1">
          <a:blip r:embed="rId7">
            <a:alphaModFix/>
          </a:blip>
          <a:srcRect b="0" l="0" r="0" t="0"/>
          <a:stretch/>
        </p:blipFill>
        <p:spPr>
          <a:xfrm>
            <a:off x="7111504" y="1619641"/>
            <a:ext cx="1405328" cy="521077"/>
          </a:xfrm>
          <a:prstGeom prst="rect">
            <a:avLst/>
          </a:prstGeom>
          <a:noFill/>
          <a:ln>
            <a:noFill/>
          </a:ln>
        </p:spPr>
      </p:pic>
      <p:pic>
        <p:nvPicPr>
          <p:cNvPr id="98" name="Google Shape;98;p15"/>
          <p:cNvPicPr preferRelativeResize="0"/>
          <p:nvPr/>
        </p:nvPicPr>
        <p:blipFill rotWithShape="1">
          <a:blip r:embed="rId8">
            <a:alphaModFix/>
          </a:blip>
          <a:srcRect b="0" l="0" r="0" t="0"/>
          <a:stretch/>
        </p:blipFill>
        <p:spPr>
          <a:xfrm>
            <a:off x="7731449" y="2787476"/>
            <a:ext cx="955351" cy="955351"/>
          </a:xfrm>
          <a:prstGeom prst="rect">
            <a:avLst/>
          </a:prstGeom>
          <a:noFill/>
          <a:ln>
            <a:noFill/>
          </a:ln>
        </p:spPr>
      </p:pic>
      <p:pic>
        <p:nvPicPr>
          <p:cNvPr id="99" name="Google Shape;99;p15"/>
          <p:cNvPicPr preferRelativeResize="0"/>
          <p:nvPr/>
        </p:nvPicPr>
        <p:blipFill rotWithShape="1">
          <a:blip r:embed="rId9">
            <a:alphaModFix/>
          </a:blip>
          <a:srcRect b="0" l="0" r="0" t="0"/>
          <a:stretch/>
        </p:blipFill>
        <p:spPr>
          <a:xfrm>
            <a:off x="6757080" y="4286250"/>
            <a:ext cx="1629925" cy="5339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nvSpPr>
        <p:spPr>
          <a:xfrm>
            <a:off x="0" y="1"/>
            <a:ext cx="9144000" cy="779477"/>
          </a:xfrm>
          <a:prstGeom prst="rect">
            <a:avLst/>
          </a:prstGeom>
          <a:solidFill>
            <a:srgbClr val="31889D"/>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800"/>
              <a:buFont typeface="Calibri"/>
              <a:buNone/>
            </a:pPr>
            <a:r>
              <a:rPr b="1" lang="en-US" sz="3800">
                <a:solidFill>
                  <a:schemeClr val="lt1"/>
                </a:solidFill>
                <a:latin typeface="Calibri"/>
                <a:ea typeface="Calibri"/>
                <a:cs typeface="Calibri"/>
                <a:sym typeface="Calibri"/>
              </a:rPr>
              <a:t>WebCAT Project</a:t>
            </a:r>
            <a:endParaRPr b="1" sz="3800">
              <a:solidFill>
                <a:schemeClr val="lt1"/>
              </a:solidFill>
              <a:latin typeface="Calibri"/>
              <a:ea typeface="Calibri"/>
              <a:cs typeface="Calibri"/>
              <a:sym typeface="Calibri"/>
            </a:endParaRPr>
          </a:p>
        </p:txBody>
      </p:sp>
      <p:sp>
        <p:nvSpPr>
          <p:cNvPr id="106" name="Google Shape;106;p16"/>
          <p:cNvSpPr/>
          <p:nvPr/>
        </p:nvSpPr>
        <p:spPr>
          <a:xfrm>
            <a:off x="385010" y="967276"/>
            <a:ext cx="7972927" cy="193899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414242"/>
              </a:buClr>
              <a:buSzPts val="2400"/>
              <a:buFont typeface="Arial"/>
              <a:buChar char="•"/>
            </a:pPr>
            <a:r>
              <a:rPr lang="en-US" sz="2400">
                <a:solidFill>
                  <a:srgbClr val="414242"/>
                </a:solidFill>
                <a:latin typeface="Helvetica Neue"/>
                <a:ea typeface="Helvetica Neue"/>
                <a:cs typeface="Helvetica Neue"/>
                <a:sym typeface="Helvetica Neue"/>
              </a:rPr>
              <a:t>Funding by NOAA NOS and IOOS</a:t>
            </a:r>
            <a:br>
              <a:rPr lang="en-US" sz="2400">
                <a:solidFill>
                  <a:srgbClr val="414242"/>
                </a:solidFill>
                <a:latin typeface="Helvetica Neue"/>
                <a:ea typeface="Helvetica Neue"/>
                <a:cs typeface="Helvetica Neue"/>
                <a:sym typeface="Helvetica Neue"/>
              </a:rPr>
            </a:br>
            <a:endParaRPr sz="2400">
              <a:solidFill>
                <a:srgbClr val="414242"/>
              </a:solidFill>
              <a:latin typeface="Helvetica Neue"/>
              <a:ea typeface="Helvetica Neue"/>
              <a:cs typeface="Helvetica Neue"/>
              <a:sym typeface="Helvetica Neue"/>
            </a:endParaRPr>
          </a:p>
          <a:p>
            <a:pPr indent="-285750" lvl="0" marL="285750" marR="0" rtl="0" algn="l">
              <a:spcBef>
                <a:spcPts val="0"/>
              </a:spcBef>
              <a:spcAft>
                <a:spcPts val="0"/>
              </a:spcAft>
              <a:buClr>
                <a:srgbClr val="414242"/>
              </a:buClr>
              <a:buSzPts val="2400"/>
              <a:buFont typeface="Arial"/>
              <a:buChar char="•"/>
            </a:pPr>
            <a:r>
              <a:rPr lang="en-US" sz="2400">
                <a:solidFill>
                  <a:srgbClr val="414242"/>
                </a:solidFill>
                <a:latin typeface="Helvetica Neue"/>
                <a:ea typeface="Helvetica Neue"/>
                <a:cs typeface="Helvetica Neue"/>
                <a:sym typeface="Helvetica Neue"/>
              </a:rPr>
              <a:t>One Year Project</a:t>
            </a:r>
            <a:br>
              <a:rPr lang="en-US" sz="2400">
                <a:solidFill>
                  <a:srgbClr val="414242"/>
                </a:solidFill>
                <a:latin typeface="Helvetica Neue"/>
                <a:ea typeface="Helvetica Neue"/>
                <a:cs typeface="Helvetica Neue"/>
                <a:sym typeface="Helvetica Neue"/>
              </a:rPr>
            </a:br>
            <a:endParaRPr sz="2400">
              <a:solidFill>
                <a:srgbClr val="414242"/>
              </a:solidFill>
              <a:latin typeface="Helvetica Neue"/>
              <a:ea typeface="Helvetica Neue"/>
              <a:cs typeface="Helvetica Neue"/>
              <a:sym typeface="Helvetica Neue"/>
            </a:endParaRPr>
          </a:p>
          <a:p>
            <a:pPr indent="-285750" lvl="0" marL="285750" marR="0" rtl="0" algn="l">
              <a:spcBef>
                <a:spcPts val="0"/>
              </a:spcBef>
              <a:spcAft>
                <a:spcPts val="0"/>
              </a:spcAft>
              <a:buClr>
                <a:srgbClr val="414242"/>
              </a:buClr>
              <a:buSzPts val="2400"/>
              <a:buFont typeface="Arial"/>
              <a:buChar char="•"/>
            </a:pPr>
            <a:r>
              <a:rPr lang="en-US" sz="2400">
                <a:solidFill>
                  <a:srgbClr val="414242"/>
                </a:solidFill>
                <a:latin typeface="Helvetica Neue"/>
                <a:ea typeface="Helvetica Neue"/>
                <a:cs typeface="Helvetica Neue"/>
                <a:sym typeface="Helvetica Neue"/>
              </a:rPr>
              <a:t>Meet the needs of:</a:t>
            </a:r>
            <a:endParaRPr sz="2400">
              <a:solidFill>
                <a:srgbClr val="414242"/>
              </a:solidFill>
              <a:latin typeface="Helvetica Neue"/>
              <a:ea typeface="Helvetica Neue"/>
              <a:cs typeface="Helvetica Neue"/>
              <a:sym typeface="Helvetica Neue"/>
            </a:endParaRPr>
          </a:p>
        </p:txBody>
      </p:sp>
      <p:sp>
        <p:nvSpPr>
          <p:cNvPr id="107" name="Google Shape;107;p16"/>
          <p:cNvSpPr/>
          <p:nvPr/>
        </p:nvSpPr>
        <p:spPr>
          <a:xfrm>
            <a:off x="3133240" y="4897767"/>
            <a:ext cx="3042973"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rgbClr val="414242"/>
                </a:solidFill>
                <a:latin typeface="Helvetica Neue"/>
                <a:ea typeface="Helvetica Neue"/>
                <a:cs typeface="Helvetica Neue"/>
                <a:sym typeface="Helvetica Neue"/>
              </a:rPr>
              <a:t>Safe and efficient transportation and commerce </a:t>
            </a:r>
            <a:endParaRPr sz="2200">
              <a:solidFill>
                <a:srgbClr val="414242"/>
              </a:solidFill>
              <a:latin typeface="Helvetica Neue"/>
              <a:ea typeface="Helvetica Neue"/>
              <a:cs typeface="Helvetica Neue"/>
              <a:sym typeface="Helvetica Neue"/>
            </a:endParaRPr>
          </a:p>
        </p:txBody>
      </p:sp>
      <p:sp>
        <p:nvSpPr>
          <p:cNvPr id="108" name="Google Shape;108;p16"/>
          <p:cNvSpPr/>
          <p:nvPr/>
        </p:nvSpPr>
        <p:spPr>
          <a:xfrm>
            <a:off x="385010" y="4954098"/>
            <a:ext cx="2672813"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rgbClr val="414242"/>
                </a:solidFill>
                <a:latin typeface="Helvetica Neue"/>
                <a:ea typeface="Helvetica Neue"/>
                <a:cs typeface="Helvetica Neue"/>
                <a:sym typeface="Helvetica Neue"/>
              </a:rPr>
              <a:t>Preparedness and risk reduction </a:t>
            </a:r>
            <a:endParaRPr sz="2200">
              <a:solidFill>
                <a:srgbClr val="414242"/>
              </a:solidFill>
              <a:latin typeface="Helvetica Neue"/>
              <a:ea typeface="Helvetica Neue"/>
              <a:cs typeface="Helvetica Neue"/>
              <a:sym typeface="Helvetica Neue"/>
            </a:endParaRPr>
          </a:p>
        </p:txBody>
      </p:sp>
      <p:sp>
        <p:nvSpPr>
          <p:cNvPr id="109" name="Google Shape;109;p16"/>
          <p:cNvSpPr/>
          <p:nvPr/>
        </p:nvSpPr>
        <p:spPr>
          <a:xfrm>
            <a:off x="6150048" y="4897766"/>
            <a:ext cx="299395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rgbClr val="414242"/>
                </a:solidFill>
                <a:latin typeface="Helvetica Neue"/>
                <a:ea typeface="Helvetica Neue"/>
                <a:cs typeface="Helvetica Neue"/>
                <a:sym typeface="Helvetica Neue"/>
              </a:rPr>
              <a:t>Stewardship, recreation, and tourism </a:t>
            </a:r>
            <a:endParaRPr sz="2200">
              <a:solidFill>
                <a:srgbClr val="414242"/>
              </a:solidFill>
              <a:latin typeface="Helvetica Neue"/>
              <a:ea typeface="Helvetica Neue"/>
              <a:cs typeface="Helvetica Neue"/>
              <a:sym typeface="Helvetica Neue"/>
            </a:endParaRPr>
          </a:p>
        </p:txBody>
      </p:sp>
      <p:pic>
        <p:nvPicPr>
          <p:cNvPr id="110" name="Google Shape;110;p16"/>
          <p:cNvPicPr preferRelativeResize="0"/>
          <p:nvPr/>
        </p:nvPicPr>
        <p:blipFill rotWithShape="1">
          <a:blip r:embed="rId3">
            <a:alphaModFix/>
          </a:blip>
          <a:srcRect b="0" l="0" r="0" t="0"/>
          <a:stretch/>
        </p:blipFill>
        <p:spPr>
          <a:xfrm>
            <a:off x="5722306" y="892168"/>
            <a:ext cx="779478" cy="779478"/>
          </a:xfrm>
          <a:prstGeom prst="rect">
            <a:avLst/>
          </a:prstGeom>
          <a:noFill/>
          <a:ln>
            <a:noFill/>
          </a:ln>
        </p:spPr>
      </p:pic>
      <p:pic>
        <p:nvPicPr>
          <p:cNvPr id="111" name="Google Shape;111;p16"/>
          <p:cNvPicPr preferRelativeResize="0"/>
          <p:nvPr/>
        </p:nvPicPr>
        <p:blipFill rotWithShape="1">
          <a:blip r:embed="rId4">
            <a:alphaModFix/>
          </a:blip>
          <a:srcRect b="0" l="0" r="0" t="0"/>
          <a:stretch/>
        </p:blipFill>
        <p:spPr>
          <a:xfrm>
            <a:off x="6389709" y="3101126"/>
            <a:ext cx="2419069" cy="1738706"/>
          </a:xfrm>
          <a:prstGeom prst="rect">
            <a:avLst/>
          </a:prstGeom>
          <a:noFill/>
          <a:ln>
            <a:noFill/>
          </a:ln>
        </p:spPr>
      </p:pic>
      <p:pic>
        <p:nvPicPr>
          <p:cNvPr id="112" name="Google Shape;112;p16"/>
          <p:cNvPicPr preferRelativeResize="0"/>
          <p:nvPr/>
        </p:nvPicPr>
        <p:blipFill rotWithShape="1">
          <a:blip r:embed="rId5">
            <a:alphaModFix/>
          </a:blip>
          <a:srcRect b="0" l="0" r="0" t="0"/>
          <a:stretch/>
        </p:blipFill>
        <p:spPr>
          <a:xfrm>
            <a:off x="659727" y="3165102"/>
            <a:ext cx="2419071" cy="1738707"/>
          </a:xfrm>
          <a:prstGeom prst="rect">
            <a:avLst/>
          </a:prstGeom>
          <a:noFill/>
          <a:ln>
            <a:noFill/>
          </a:ln>
        </p:spPr>
      </p:pic>
      <p:pic>
        <p:nvPicPr>
          <p:cNvPr id="113" name="Google Shape;113;p16"/>
          <p:cNvPicPr preferRelativeResize="0"/>
          <p:nvPr/>
        </p:nvPicPr>
        <p:blipFill rotWithShape="1">
          <a:blip r:embed="rId6">
            <a:alphaModFix/>
          </a:blip>
          <a:srcRect b="0" l="0" r="0" t="0"/>
          <a:stretch/>
        </p:blipFill>
        <p:spPr>
          <a:xfrm>
            <a:off x="3519798" y="3121302"/>
            <a:ext cx="2419070" cy="1738707"/>
          </a:xfrm>
          <a:prstGeom prst="rect">
            <a:avLst/>
          </a:prstGeom>
          <a:noFill/>
          <a:ln>
            <a:noFill/>
          </a:ln>
        </p:spPr>
      </p:pic>
      <p:sp>
        <p:nvSpPr>
          <p:cNvPr id="114" name="Google Shape;114;p16"/>
          <p:cNvSpPr/>
          <p:nvPr/>
        </p:nvSpPr>
        <p:spPr>
          <a:xfrm>
            <a:off x="6579778" y="6583802"/>
            <a:ext cx="3042973"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414242"/>
                </a:solidFill>
                <a:latin typeface="Helvetica Neue"/>
                <a:ea typeface="Helvetica Neue"/>
                <a:cs typeface="Helvetica Neue"/>
                <a:sym typeface="Helvetica Neue"/>
              </a:rPr>
              <a:t>Images credited to NOAA NOS</a:t>
            </a:r>
            <a:endParaRPr sz="800">
              <a:solidFill>
                <a:srgbClr val="414242"/>
              </a:solidFill>
              <a:latin typeface="Helvetica Neue"/>
              <a:ea typeface="Helvetica Neue"/>
              <a:cs typeface="Helvetica Neue"/>
              <a:sym typeface="Helvetica Neue"/>
            </a:endParaRPr>
          </a:p>
        </p:txBody>
      </p:sp>
      <p:pic>
        <p:nvPicPr>
          <p:cNvPr id="115" name="Google Shape;115;p16"/>
          <p:cNvPicPr preferRelativeResize="0"/>
          <p:nvPr/>
        </p:nvPicPr>
        <p:blipFill rotWithShape="1">
          <a:blip r:embed="rId7">
            <a:alphaModFix/>
          </a:blip>
          <a:srcRect b="0" l="0" r="0" t="0"/>
          <a:stretch/>
        </p:blipFill>
        <p:spPr>
          <a:xfrm>
            <a:off x="6683805" y="910168"/>
            <a:ext cx="1658090" cy="726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7"/>
          <p:cNvSpPr txBox="1"/>
          <p:nvPr/>
        </p:nvSpPr>
        <p:spPr>
          <a:xfrm>
            <a:off x="0" y="1"/>
            <a:ext cx="9144000" cy="779477"/>
          </a:xfrm>
          <a:prstGeom prst="rect">
            <a:avLst/>
          </a:prstGeom>
          <a:solidFill>
            <a:srgbClr val="31889D"/>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800"/>
              <a:buFont typeface="Calibri"/>
              <a:buNone/>
            </a:pPr>
            <a:r>
              <a:rPr b="1" lang="en-US" sz="3800">
                <a:solidFill>
                  <a:schemeClr val="lt1"/>
                </a:solidFill>
                <a:latin typeface="Calibri"/>
                <a:ea typeface="Calibri"/>
                <a:cs typeface="Calibri"/>
                <a:sym typeface="Calibri"/>
              </a:rPr>
              <a:t>Project Team</a:t>
            </a:r>
            <a:endParaRPr b="1" sz="3800">
              <a:solidFill>
                <a:schemeClr val="lt1"/>
              </a:solidFill>
              <a:latin typeface="Calibri"/>
              <a:ea typeface="Calibri"/>
              <a:cs typeface="Calibri"/>
              <a:sym typeface="Calibri"/>
            </a:endParaRPr>
          </a:p>
        </p:txBody>
      </p:sp>
      <p:pic>
        <p:nvPicPr>
          <p:cNvPr id="122" name="Google Shape;122;p17"/>
          <p:cNvPicPr preferRelativeResize="0"/>
          <p:nvPr/>
        </p:nvPicPr>
        <p:blipFill rotWithShape="1">
          <a:blip r:embed="rId3">
            <a:alphaModFix/>
          </a:blip>
          <a:srcRect b="0" l="0" r="0" t="0"/>
          <a:stretch/>
        </p:blipFill>
        <p:spPr>
          <a:xfrm>
            <a:off x="3684267" y="911842"/>
            <a:ext cx="1576858" cy="1576858"/>
          </a:xfrm>
          <a:prstGeom prst="rect">
            <a:avLst/>
          </a:prstGeom>
          <a:noFill/>
          <a:ln>
            <a:noFill/>
          </a:ln>
        </p:spPr>
      </p:pic>
      <p:pic>
        <p:nvPicPr>
          <p:cNvPr id="123" name="Google Shape;123;p17"/>
          <p:cNvPicPr preferRelativeResize="0"/>
          <p:nvPr/>
        </p:nvPicPr>
        <p:blipFill rotWithShape="1">
          <a:blip r:embed="rId4">
            <a:alphaModFix/>
          </a:blip>
          <a:srcRect b="0" l="0" r="0" t="0"/>
          <a:stretch/>
        </p:blipFill>
        <p:spPr>
          <a:xfrm>
            <a:off x="385010" y="924252"/>
            <a:ext cx="2990419" cy="1309502"/>
          </a:xfrm>
          <a:prstGeom prst="rect">
            <a:avLst/>
          </a:prstGeom>
          <a:noFill/>
          <a:ln>
            <a:noFill/>
          </a:ln>
        </p:spPr>
      </p:pic>
      <p:pic>
        <p:nvPicPr>
          <p:cNvPr id="124" name="Google Shape;124;p17"/>
          <p:cNvPicPr preferRelativeResize="0"/>
          <p:nvPr/>
        </p:nvPicPr>
        <p:blipFill rotWithShape="1">
          <a:blip r:embed="rId5">
            <a:alphaModFix/>
          </a:blip>
          <a:srcRect b="0" l="0" r="0" t="0"/>
          <a:stretch/>
        </p:blipFill>
        <p:spPr>
          <a:xfrm>
            <a:off x="477357" y="2768863"/>
            <a:ext cx="3878092" cy="1142652"/>
          </a:xfrm>
          <a:prstGeom prst="rect">
            <a:avLst/>
          </a:prstGeom>
          <a:noFill/>
          <a:ln>
            <a:noFill/>
          </a:ln>
        </p:spPr>
      </p:pic>
      <p:pic>
        <p:nvPicPr>
          <p:cNvPr id="125" name="Google Shape;125;p17"/>
          <p:cNvPicPr preferRelativeResize="0"/>
          <p:nvPr/>
        </p:nvPicPr>
        <p:blipFill rotWithShape="1">
          <a:blip r:embed="rId6">
            <a:alphaModFix/>
          </a:blip>
          <a:srcRect b="0" l="7843" r="0" t="0"/>
          <a:stretch/>
        </p:blipFill>
        <p:spPr>
          <a:xfrm>
            <a:off x="4104464" y="4258653"/>
            <a:ext cx="5039536" cy="1734272"/>
          </a:xfrm>
          <a:prstGeom prst="rect">
            <a:avLst/>
          </a:prstGeom>
          <a:noFill/>
          <a:ln>
            <a:noFill/>
          </a:ln>
        </p:spPr>
      </p:pic>
      <p:pic>
        <p:nvPicPr>
          <p:cNvPr id="126" name="Google Shape;126;p17"/>
          <p:cNvPicPr preferRelativeResize="0"/>
          <p:nvPr/>
        </p:nvPicPr>
        <p:blipFill rotWithShape="1">
          <a:blip r:embed="rId7">
            <a:alphaModFix/>
          </a:blip>
          <a:srcRect b="0" l="0" r="0" t="0"/>
          <a:stretch/>
        </p:blipFill>
        <p:spPr>
          <a:xfrm>
            <a:off x="7281635" y="924252"/>
            <a:ext cx="1728537" cy="2392703"/>
          </a:xfrm>
          <a:prstGeom prst="rect">
            <a:avLst/>
          </a:prstGeom>
          <a:noFill/>
          <a:ln>
            <a:noFill/>
          </a:ln>
        </p:spPr>
      </p:pic>
      <p:pic>
        <p:nvPicPr>
          <p:cNvPr id="127" name="Google Shape;127;p17"/>
          <p:cNvPicPr preferRelativeResize="0"/>
          <p:nvPr/>
        </p:nvPicPr>
        <p:blipFill rotWithShape="1">
          <a:blip r:embed="rId8">
            <a:alphaModFix/>
          </a:blip>
          <a:srcRect b="0" l="0" r="0" t="0"/>
          <a:stretch/>
        </p:blipFill>
        <p:spPr>
          <a:xfrm>
            <a:off x="5557840" y="860084"/>
            <a:ext cx="1507290" cy="1524000"/>
          </a:xfrm>
          <a:prstGeom prst="rect">
            <a:avLst/>
          </a:prstGeom>
          <a:noFill/>
          <a:ln>
            <a:noFill/>
          </a:ln>
        </p:spPr>
      </p:pic>
      <p:pic>
        <p:nvPicPr>
          <p:cNvPr id="128" name="Google Shape;128;p17"/>
          <p:cNvPicPr preferRelativeResize="0"/>
          <p:nvPr/>
        </p:nvPicPr>
        <p:blipFill rotWithShape="1">
          <a:blip r:embed="rId9">
            <a:alphaModFix/>
          </a:blip>
          <a:srcRect b="0" l="0" r="0" t="0"/>
          <a:stretch/>
        </p:blipFill>
        <p:spPr>
          <a:xfrm>
            <a:off x="385010" y="4226569"/>
            <a:ext cx="3139281" cy="1594590"/>
          </a:xfrm>
          <a:prstGeom prst="rect">
            <a:avLst/>
          </a:prstGeom>
          <a:noFill/>
          <a:ln>
            <a:noFill/>
          </a:ln>
        </p:spPr>
      </p:pic>
      <p:pic>
        <p:nvPicPr>
          <p:cNvPr id="129" name="Google Shape;129;p17"/>
          <p:cNvPicPr preferRelativeResize="0"/>
          <p:nvPr/>
        </p:nvPicPr>
        <p:blipFill rotWithShape="1">
          <a:blip r:embed="rId10">
            <a:alphaModFix/>
          </a:blip>
          <a:srcRect b="0" l="0" r="0" t="0"/>
          <a:stretch/>
        </p:blipFill>
        <p:spPr>
          <a:xfrm>
            <a:off x="5180915" y="2621064"/>
            <a:ext cx="1714976" cy="1714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nvSpPr>
        <p:spPr>
          <a:xfrm>
            <a:off x="5857771" y="1524714"/>
            <a:ext cx="1344899" cy="1243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14242"/>
              </a:buClr>
              <a:buSzPts val="11000"/>
              <a:buFont typeface="Arial"/>
              <a:buNone/>
            </a:pPr>
            <a:r>
              <a:rPr b="1" lang="en-US" sz="11000">
                <a:solidFill>
                  <a:srgbClr val="414242"/>
                </a:solidFill>
                <a:latin typeface="Calibri"/>
                <a:ea typeface="Calibri"/>
                <a:cs typeface="Calibri"/>
                <a:sym typeface="Calibri"/>
              </a:rPr>
              <a:t>1</a:t>
            </a:r>
            <a:endParaRPr b="1" sz="11000">
              <a:solidFill>
                <a:srgbClr val="414242"/>
              </a:solidFill>
              <a:latin typeface="Calibri"/>
              <a:ea typeface="Calibri"/>
              <a:cs typeface="Calibri"/>
              <a:sym typeface="Calibri"/>
            </a:endParaRPr>
          </a:p>
          <a:p>
            <a:pPr indent="0" lvl="0" marL="0" marR="0" rtl="0" algn="l">
              <a:spcBef>
                <a:spcPts val="2200"/>
              </a:spcBef>
              <a:spcAft>
                <a:spcPts val="0"/>
              </a:spcAft>
              <a:buClr>
                <a:srgbClr val="414242"/>
              </a:buClr>
              <a:buSzPts val="11000"/>
              <a:buFont typeface="Arial"/>
              <a:buNone/>
            </a:pPr>
            <a:r>
              <a:t/>
            </a:r>
            <a:endParaRPr b="1" sz="11000">
              <a:solidFill>
                <a:srgbClr val="414242"/>
              </a:solidFill>
              <a:latin typeface="Calibri"/>
              <a:ea typeface="Calibri"/>
              <a:cs typeface="Calibri"/>
              <a:sym typeface="Calibri"/>
            </a:endParaRPr>
          </a:p>
        </p:txBody>
      </p:sp>
      <p:sp>
        <p:nvSpPr>
          <p:cNvPr id="136" name="Google Shape;136;p18"/>
          <p:cNvSpPr txBox="1"/>
          <p:nvPr/>
        </p:nvSpPr>
        <p:spPr>
          <a:xfrm>
            <a:off x="6545270" y="332435"/>
            <a:ext cx="2618531" cy="10045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14242"/>
              </a:buClr>
              <a:buSzPts val="3300"/>
              <a:buFont typeface="Arial"/>
              <a:buNone/>
            </a:pPr>
            <a:r>
              <a:rPr b="1" lang="en-US" sz="3300">
                <a:solidFill>
                  <a:srgbClr val="414242"/>
                </a:solidFill>
                <a:latin typeface="Calibri"/>
                <a:ea typeface="Calibri"/>
                <a:cs typeface="Calibri"/>
                <a:sym typeface="Calibri"/>
              </a:rPr>
              <a:t>CAMERAS TO BE INSTALLED</a:t>
            </a:r>
            <a:endParaRPr/>
          </a:p>
          <a:p>
            <a:pPr indent="0" lvl="0" marL="0" marR="0" rtl="0" algn="l">
              <a:spcBef>
                <a:spcPts val="660"/>
              </a:spcBef>
              <a:spcAft>
                <a:spcPts val="0"/>
              </a:spcAft>
              <a:buClr>
                <a:srgbClr val="414242"/>
              </a:buClr>
              <a:buSzPts val="3300"/>
              <a:buFont typeface="Arial"/>
              <a:buNone/>
            </a:pPr>
            <a:r>
              <a:t/>
            </a:r>
            <a:endParaRPr b="1" sz="3300">
              <a:solidFill>
                <a:srgbClr val="414242"/>
              </a:solidFill>
              <a:latin typeface="Calibri"/>
              <a:ea typeface="Calibri"/>
              <a:cs typeface="Calibri"/>
              <a:sym typeface="Calibri"/>
            </a:endParaRPr>
          </a:p>
        </p:txBody>
      </p:sp>
      <p:sp>
        <p:nvSpPr>
          <p:cNvPr id="137" name="Google Shape;137;p18"/>
          <p:cNvSpPr txBox="1"/>
          <p:nvPr/>
        </p:nvSpPr>
        <p:spPr>
          <a:xfrm>
            <a:off x="0" y="6580721"/>
            <a:ext cx="9144000" cy="277279"/>
          </a:xfrm>
          <a:prstGeom prst="rect">
            <a:avLst/>
          </a:prstGeom>
          <a:solidFill>
            <a:srgbClr val="31889D"/>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31889D"/>
              </a:buClr>
              <a:buSzPts val="1520"/>
              <a:buFont typeface="Calibri"/>
              <a:buNone/>
            </a:pPr>
            <a:r>
              <a:t/>
            </a:r>
            <a:endParaRPr b="1" sz="1520">
              <a:solidFill>
                <a:schemeClr val="lt1"/>
              </a:solidFill>
              <a:latin typeface="Calibri"/>
              <a:ea typeface="Calibri"/>
              <a:cs typeface="Calibri"/>
              <a:sym typeface="Calibri"/>
            </a:endParaRPr>
          </a:p>
        </p:txBody>
      </p:sp>
      <p:pic>
        <p:nvPicPr>
          <p:cNvPr id="138" name="Google Shape;138;p18"/>
          <p:cNvPicPr preferRelativeResize="0"/>
          <p:nvPr/>
        </p:nvPicPr>
        <p:blipFill rotWithShape="1">
          <a:blip r:embed="rId3">
            <a:alphaModFix/>
          </a:blip>
          <a:srcRect b="0" l="4130" r="0" t="0"/>
          <a:stretch/>
        </p:blipFill>
        <p:spPr>
          <a:xfrm>
            <a:off x="0" y="1"/>
            <a:ext cx="5957423" cy="6392987"/>
          </a:xfrm>
          <a:prstGeom prst="rect">
            <a:avLst/>
          </a:prstGeom>
          <a:noFill/>
          <a:ln>
            <a:noFill/>
          </a:ln>
        </p:spPr>
      </p:pic>
      <p:sp>
        <p:nvSpPr>
          <p:cNvPr id="139" name="Google Shape;139;p18"/>
          <p:cNvSpPr/>
          <p:nvPr/>
        </p:nvSpPr>
        <p:spPr>
          <a:xfrm>
            <a:off x="5789933" y="1697058"/>
            <a:ext cx="3200400" cy="18288"/>
          </a:xfrm>
          <a:prstGeom prst="rect">
            <a:avLst/>
          </a:prstGeom>
          <a:solidFill>
            <a:srgbClr val="1B7A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txBox="1"/>
          <p:nvPr/>
        </p:nvSpPr>
        <p:spPr>
          <a:xfrm>
            <a:off x="6866110" y="1904148"/>
            <a:ext cx="2618531" cy="10045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14242"/>
              </a:buClr>
              <a:buSzPts val="3300"/>
              <a:buFont typeface="Arial"/>
              <a:buNone/>
            </a:pPr>
            <a:r>
              <a:rPr b="1" lang="en-US" sz="3300">
                <a:solidFill>
                  <a:srgbClr val="414242"/>
                </a:solidFill>
                <a:latin typeface="Calibri"/>
                <a:ea typeface="Calibri"/>
                <a:cs typeface="Calibri"/>
                <a:sym typeface="Calibri"/>
              </a:rPr>
              <a:t>YEAR OF DATA</a:t>
            </a:r>
            <a:endParaRPr/>
          </a:p>
          <a:p>
            <a:pPr indent="0" lvl="0" marL="0" marR="0" rtl="0" algn="l">
              <a:spcBef>
                <a:spcPts val="660"/>
              </a:spcBef>
              <a:spcAft>
                <a:spcPts val="0"/>
              </a:spcAft>
              <a:buClr>
                <a:srgbClr val="414242"/>
              </a:buClr>
              <a:buSzPts val="3300"/>
              <a:buFont typeface="Arial"/>
              <a:buNone/>
            </a:pPr>
            <a:r>
              <a:t/>
            </a:r>
            <a:endParaRPr b="1" sz="3300">
              <a:solidFill>
                <a:srgbClr val="414242"/>
              </a:solidFill>
              <a:latin typeface="Calibri"/>
              <a:ea typeface="Calibri"/>
              <a:cs typeface="Calibri"/>
              <a:sym typeface="Calibri"/>
            </a:endParaRPr>
          </a:p>
        </p:txBody>
      </p:sp>
      <p:sp>
        <p:nvSpPr>
          <p:cNvPr id="141" name="Google Shape;141;p18"/>
          <p:cNvSpPr txBox="1"/>
          <p:nvPr/>
        </p:nvSpPr>
        <p:spPr>
          <a:xfrm>
            <a:off x="5770358" y="-34519"/>
            <a:ext cx="1344899" cy="1243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14242"/>
              </a:buClr>
              <a:buSzPts val="11000"/>
              <a:buFont typeface="Arial"/>
              <a:buNone/>
            </a:pPr>
            <a:r>
              <a:rPr b="1" lang="en-US" sz="11000">
                <a:solidFill>
                  <a:srgbClr val="414242"/>
                </a:solidFill>
                <a:latin typeface="Calibri"/>
                <a:ea typeface="Calibri"/>
                <a:cs typeface="Calibri"/>
                <a:sym typeface="Calibri"/>
              </a:rPr>
              <a:t>5</a:t>
            </a:r>
            <a:endParaRPr/>
          </a:p>
        </p:txBody>
      </p:sp>
      <p:sp>
        <p:nvSpPr>
          <p:cNvPr id="142" name="Google Shape;142;p18"/>
          <p:cNvSpPr/>
          <p:nvPr/>
        </p:nvSpPr>
        <p:spPr>
          <a:xfrm>
            <a:off x="4936353" y="3326359"/>
            <a:ext cx="3840480" cy="18288"/>
          </a:xfrm>
          <a:prstGeom prst="rect">
            <a:avLst/>
          </a:prstGeom>
          <a:solidFill>
            <a:srgbClr val="1B7A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3" name="Google Shape;143;p18"/>
          <p:cNvPicPr preferRelativeResize="0"/>
          <p:nvPr/>
        </p:nvPicPr>
        <p:blipFill rotWithShape="1">
          <a:blip r:embed="rId4">
            <a:alphaModFix/>
          </a:blip>
          <a:srcRect b="0" l="0" r="0" t="0"/>
          <a:stretch/>
        </p:blipFill>
        <p:spPr>
          <a:xfrm>
            <a:off x="4898741" y="4951731"/>
            <a:ext cx="3878092" cy="1142652"/>
          </a:xfrm>
          <a:prstGeom prst="rect">
            <a:avLst/>
          </a:prstGeom>
          <a:noFill/>
          <a:ln>
            <a:noFill/>
          </a:ln>
        </p:spPr>
      </p:pic>
      <p:sp>
        <p:nvSpPr>
          <p:cNvPr id="144" name="Google Shape;144;p18"/>
          <p:cNvSpPr txBox="1"/>
          <p:nvPr/>
        </p:nvSpPr>
        <p:spPr>
          <a:xfrm>
            <a:off x="4409789" y="3497762"/>
            <a:ext cx="4912641" cy="214517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414242"/>
              </a:buClr>
              <a:buSzPts val="3000"/>
              <a:buFont typeface="Arial"/>
              <a:buNone/>
            </a:pPr>
            <a:r>
              <a:rPr b="1" lang="en-US" sz="3000">
                <a:solidFill>
                  <a:srgbClr val="414242"/>
                </a:solidFill>
                <a:latin typeface="Calibri"/>
                <a:ea typeface="Calibri"/>
                <a:cs typeface="Calibri"/>
                <a:sym typeface="Calibri"/>
              </a:rPr>
              <a:t>ALL DATA TO BE AVAILABLE ON SECOORA WEBSITE</a:t>
            </a:r>
            <a:endParaRPr/>
          </a:p>
          <a:p>
            <a:pPr indent="0" lvl="0" marL="0" marR="0" rtl="0" algn="ctr">
              <a:spcBef>
                <a:spcPts val="400"/>
              </a:spcBef>
              <a:spcAft>
                <a:spcPts val="0"/>
              </a:spcAft>
              <a:buClr>
                <a:srgbClr val="414242"/>
              </a:buClr>
              <a:buSzPts val="2000"/>
              <a:buFont typeface="Arial"/>
              <a:buNone/>
            </a:pPr>
            <a:r>
              <a:rPr b="1" i="1" lang="en-US" sz="2000">
                <a:solidFill>
                  <a:srgbClr val="414242"/>
                </a:solidFill>
                <a:latin typeface="Calibri"/>
                <a:ea typeface="Calibri"/>
                <a:cs typeface="Calibri"/>
                <a:sym typeface="Calibri"/>
              </a:rPr>
              <a:t>SECOORA.ORG/WEBCAT</a:t>
            </a:r>
            <a:endParaRPr b="1" i="1" sz="2000">
              <a:solidFill>
                <a:srgbClr val="41424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1889D"/>
              </a:buClr>
              <a:buSzPts val="3800"/>
              <a:buFont typeface="Calibri"/>
              <a:buNone/>
            </a:pPr>
            <a:r>
              <a:rPr b="1" i="0" lang="en-US" sz="3800" u="none" cap="none" strike="noStrike">
                <a:solidFill>
                  <a:srgbClr val="31889D"/>
                </a:solidFill>
                <a:latin typeface="Calibri"/>
                <a:ea typeface="Calibri"/>
                <a:cs typeface="Calibri"/>
                <a:sym typeface="Calibri"/>
              </a:rPr>
              <a:t>WebCAT – Wave Runup</a:t>
            </a:r>
            <a:endParaRPr b="1" i="0" sz="3800" u="none" cap="none" strike="noStrike">
              <a:solidFill>
                <a:srgbClr val="31889D"/>
              </a:solidFill>
              <a:latin typeface="Calibri"/>
              <a:ea typeface="Calibri"/>
              <a:cs typeface="Calibri"/>
              <a:sym typeface="Calibri"/>
            </a:endParaRPr>
          </a:p>
        </p:txBody>
      </p:sp>
      <p:pic>
        <p:nvPicPr>
          <p:cNvPr id="150" name="Google Shape;150;p19"/>
          <p:cNvPicPr preferRelativeResize="0"/>
          <p:nvPr/>
        </p:nvPicPr>
        <p:blipFill rotWithShape="1">
          <a:blip r:embed="rId3">
            <a:alphaModFix/>
          </a:blip>
          <a:srcRect b="0" l="0" r="0" t="0"/>
          <a:stretch/>
        </p:blipFill>
        <p:spPr>
          <a:xfrm>
            <a:off x="4434070" y="4195695"/>
            <a:ext cx="2739215" cy="1523495"/>
          </a:xfrm>
          <a:prstGeom prst="rect">
            <a:avLst/>
          </a:prstGeom>
          <a:noFill/>
          <a:ln>
            <a:noFill/>
          </a:ln>
        </p:spPr>
      </p:pic>
      <p:sp>
        <p:nvSpPr>
          <p:cNvPr id="151" name="Google Shape;151;p19"/>
          <p:cNvSpPr txBox="1"/>
          <p:nvPr/>
        </p:nvSpPr>
        <p:spPr>
          <a:xfrm>
            <a:off x="7022892" y="5419108"/>
            <a:ext cx="1663908" cy="3000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Calibri"/>
                <a:ea typeface="Calibri"/>
                <a:cs typeface="Calibri"/>
                <a:sym typeface="Calibri"/>
              </a:rPr>
              <a:t>Buxton, NC</a:t>
            </a:r>
            <a:endParaRPr/>
          </a:p>
        </p:txBody>
      </p:sp>
      <p:sp>
        <p:nvSpPr>
          <p:cNvPr id="152" name="Google Shape;152;p19"/>
          <p:cNvSpPr txBox="1"/>
          <p:nvPr/>
        </p:nvSpPr>
        <p:spPr>
          <a:xfrm>
            <a:off x="125356" y="1507465"/>
            <a:ext cx="4376348" cy="3993401"/>
          </a:xfrm>
          <a:prstGeom prst="rect">
            <a:avLst/>
          </a:prstGeom>
          <a:noFill/>
          <a:ln>
            <a:noFill/>
          </a:ln>
        </p:spPr>
        <p:txBody>
          <a:bodyPr anchorCtr="0" anchor="t" bIns="45700" lIns="91425" spcFirstLastPara="1" rIns="91425" wrap="square" tIns="45700">
            <a:noAutofit/>
          </a:bodyPr>
          <a:lstStyle/>
          <a:p>
            <a:pPr indent="-214313" lvl="0" marL="214313"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USGS is using Surfline cameras to observe changes in water levels and beach shape/size.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14313" lvl="0" marL="214313"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Each hour the position of the water level on the beach is tracked for comparison to models of coastal water levels and hazards such as beach and dune erosion.</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14313" lvl="0" marL="214313"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NWS also using for Coastal Flood Operations</a:t>
            </a:r>
            <a:r>
              <a:rPr lang="en-US" sz="1800">
                <a:solidFill>
                  <a:schemeClr val="dk1"/>
                </a:solidFill>
                <a:latin typeface="Calibri"/>
                <a:ea typeface="Calibri"/>
                <a:cs typeface="Calibri"/>
                <a:sym typeface="Calibri"/>
              </a:rPr>
              <a:t>.</a:t>
            </a:r>
            <a:endParaRPr/>
          </a:p>
          <a:p>
            <a:pPr indent="-128588" lvl="0" marL="214313" marR="0" rtl="0" algn="l">
              <a:spcBef>
                <a:spcPts val="0"/>
              </a:spcBef>
              <a:spcAft>
                <a:spcPts val="0"/>
              </a:spcAft>
              <a:buClr>
                <a:schemeClr val="dk1"/>
              </a:buClr>
              <a:buSzPts val="1350"/>
              <a:buFont typeface="Arial"/>
              <a:buNone/>
            </a:pPr>
            <a:r>
              <a:t/>
            </a:r>
            <a:endParaRPr sz="1350">
              <a:solidFill>
                <a:schemeClr val="dk1"/>
              </a:solidFill>
              <a:latin typeface="Calibri"/>
              <a:ea typeface="Calibri"/>
              <a:cs typeface="Calibri"/>
              <a:sym typeface="Calibri"/>
            </a:endParaRPr>
          </a:p>
        </p:txBody>
      </p:sp>
      <p:pic>
        <p:nvPicPr>
          <p:cNvPr id="153" name="Google Shape;153;p19"/>
          <p:cNvPicPr preferRelativeResize="0"/>
          <p:nvPr/>
        </p:nvPicPr>
        <p:blipFill rotWithShape="1">
          <a:blip r:embed="rId4">
            <a:alphaModFix/>
          </a:blip>
          <a:srcRect b="0" l="9162" r="9171" t="0"/>
          <a:stretch/>
        </p:blipFill>
        <p:spPr>
          <a:xfrm>
            <a:off x="4814275" y="1206170"/>
            <a:ext cx="3670824" cy="2762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1889D"/>
              </a:buClr>
              <a:buSzPts val="3800"/>
              <a:buFont typeface="Calibri"/>
              <a:buNone/>
            </a:pPr>
            <a:r>
              <a:rPr b="1" i="0" lang="en-US" sz="3800" u="none" cap="none" strike="noStrike">
                <a:solidFill>
                  <a:srgbClr val="31889D"/>
                </a:solidFill>
                <a:latin typeface="Calibri"/>
                <a:ea typeface="Calibri"/>
                <a:cs typeface="Calibri"/>
                <a:sym typeface="Calibri"/>
              </a:rPr>
              <a:t>WebCAT – Rip Currents</a:t>
            </a:r>
            <a:endParaRPr/>
          </a:p>
        </p:txBody>
      </p:sp>
      <p:pic>
        <p:nvPicPr>
          <p:cNvPr id="159" name="Google Shape;159;p20"/>
          <p:cNvPicPr preferRelativeResize="0"/>
          <p:nvPr/>
        </p:nvPicPr>
        <p:blipFill rotWithShape="1">
          <a:blip r:embed="rId3">
            <a:alphaModFix/>
          </a:blip>
          <a:srcRect b="0" l="0" r="0" t="0"/>
          <a:stretch/>
        </p:blipFill>
        <p:spPr>
          <a:xfrm>
            <a:off x="1236846" y="981140"/>
            <a:ext cx="6392099" cy="4245294"/>
          </a:xfrm>
          <a:prstGeom prst="rect">
            <a:avLst/>
          </a:prstGeom>
          <a:noFill/>
          <a:ln>
            <a:noFill/>
          </a:ln>
        </p:spPr>
      </p:pic>
      <p:sp>
        <p:nvSpPr>
          <p:cNvPr id="160" name="Google Shape;160;p20"/>
          <p:cNvSpPr/>
          <p:nvPr/>
        </p:nvSpPr>
        <p:spPr>
          <a:xfrm rot="1346239">
            <a:off x="5418321" y="3313604"/>
            <a:ext cx="571500" cy="342900"/>
          </a:xfrm>
          <a:prstGeom prst="leftArrow">
            <a:avLst>
              <a:gd fmla="val 50000" name="adj1"/>
              <a:gd fmla="val 50000" name="adj2"/>
            </a:avLst>
          </a:prstGeom>
          <a:solidFill>
            <a:srgbClr val="C00000">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61" name="Google Shape;161;p20"/>
          <p:cNvSpPr/>
          <p:nvPr/>
        </p:nvSpPr>
        <p:spPr>
          <a:xfrm>
            <a:off x="1127342" y="5378684"/>
            <a:ext cx="6877383"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Calibri"/>
                <a:ea typeface="Calibri"/>
                <a:cs typeface="Calibri"/>
                <a:sym typeface="Calibri"/>
              </a:rPr>
              <a:t>NOS/NWS Rip Current Model has relied on lifeguard observations in the past. This approach is limited by lifeguard presence and subjective nature of visual observations. Cams can help!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1889D"/>
              </a:buClr>
              <a:buSzPts val="3000"/>
              <a:buFont typeface="Calibri"/>
              <a:buNone/>
            </a:pPr>
            <a:r>
              <a:rPr b="1" i="0" lang="en-US" sz="3000" u="none" cap="none" strike="noStrike">
                <a:solidFill>
                  <a:srgbClr val="31889D"/>
                </a:solidFill>
                <a:latin typeface="Calibri"/>
                <a:ea typeface="Calibri"/>
                <a:cs typeface="Calibri"/>
                <a:sym typeface="Calibri"/>
              </a:rPr>
              <a:t>Web Cams for High Tide Flooding Observations</a:t>
            </a:r>
            <a:endParaRPr b="1" i="0" sz="3000" u="none" cap="none" strike="noStrike">
              <a:solidFill>
                <a:srgbClr val="31889D"/>
              </a:solidFill>
              <a:latin typeface="Calibri"/>
              <a:ea typeface="Calibri"/>
              <a:cs typeface="Calibri"/>
              <a:sym typeface="Calibri"/>
            </a:endParaRPr>
          </a:p>
        </p:txBody>
      </p:sp>
      <p:sp>
        <p:nvSpPr>
          <p:cNvPr id="167" name="Google Shape;167;p21"/>
          <p:cNvSpPr txBox="1"/>
          <p:nvPr>
            <p:ph idx="1" type="body"/>
          </p:nvPr>
        </p:nvSpPr>
        <p:spPr>
          <a:xfrm>
            <a:off x="207332" y="926965"/>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414242"/>
              </a:buClr>
              <a:buSzPts val="2800"/>
              <a:buFont typeface="Arial"/>
              <a:buChar char="•"/>
            </a:pPr>
            <a:r>
              <a:rPr b="0" i="0" lang="en-US" sz="2800" u="none" cap="none" strike="noStrike">
                <a:solidFill>
                  <a:srgbClr val="414242"/>
                </a:solidFill>
                <a:latin typeface="Calibri"/>
                <a:ea typeface="Calibri"/>
                <a:cs typeface="Calibri"/>
                <a:sym typeface="Calibri"/>
              </a:rPr>
              <a:t>High tide flooding – coastal flooding influenced by the tide</a:t>
            </a:r>
            <a:endParaRPr/>
          </a:p>
          <a:p>
            <a:pPr indent="-342900" lvl="0" marL="342900" marR="0" rtl="0" algn="l">
              <a:lnSpc>
                <a:spcPct val="90000"/>
              </a:lnSpc>
              <a:spcBef>
                <a:spcPts val="560"/>
              </a:spcBef>
              <a:spcAft>
                <a:spcPts val="0"/>
              </a:spcAft>
              <a:buClr>
                <a:srgbClr val="414242"/>
              </a:buClr>
              <a:buSzPts val="2800"/>
              <a:buFont typeface="Arial"/>
              <a:buChar char="•"/>
            </a:pPr>
            <a:r>
              <a:rPr b="0" i="0" lang="en-US" sz="2800" u="none" cap="none" strike="noStrike">
                <a:solidFill>
                  <a:srgbClr val="414242"/>
                </a:solidFill>
                <a:latin typeface="Calibri"/>
                <a:ea typeface="Calibri"/>
                <a:cs typeface="Calibri"/>
                <a:sym typeface="Calibri"/>
              </a:rPr>
              <a:t>Becoming more frequent </a:t>
            </a:r>
            <a:endParaRPr b="0" i="0" sz="2800" u="none" cap="none" strike="noStrike">
              <a:solidFill>
                <a:srgbClr val="414242"/>
              </a:solidFill>
              <a:latin typeface="Calibri"/>
              <a:ea typeface="Calibri"/>
              <a:cs typeface="Calibri"/>
              <a:sym typeface="Calibri"/>
            </a:endParaRPr>
          </a:p>
          <a:p>
            <a:pPr indent="0" lvl="0" marL="0" marR="0" rtl="0" algn="l">
              <a:lnSpc>
                <a:spcPct val="90000"/>
              </a:lnSpc>
              <a:spcBef>
                <a:spcPts val="560"/>
              </a:spcBef>
              <a:spcAft>
                <a:spcPts val="0"/>
              </a:spcAft>
              <a:buClr>
                <a:srgbClr val="414242"/>
              </a:buClr>
              <a:buSzPts val="2800"/>
              <a:buFont typeface="Arial"/>
              <a:buNone/>
            </a:pPr>
            <a:r>
              <a:rPr b="0" i="0" lang="en-US" sz="2800" u="none" cap="none" strike="noStrike">
                <a:solidFill>
                  <a:srgbClr val="414242"/>
                </a:solidFill>
                <a:latin typeface="Calibri"/>
                <a:ea typeface="Calibri"/>
                <a:cs typeface="Calibri"/>
                <a:sym typeface="Calibri"/>
              </a:rPr>
              <a:t>due to sea level rise </a:t>
            </a:r>
            <a:endParaRPr/>
          </a:p>
          <a:p>
            <a:pPr indent="-342900" lvl="0" marL="342900" marR="0" rtl="0" algn="l">
              <a:lnSpc>
                <a:spcPct val="90000"/>
              </a:lnSpc>
              <a:spcBef>
                <a:spcPts val="560"/>
              </a:spcBef>
              <a:spcAft>
                <a:spcPts val="0"/>
              </a:spcAft>
              <a:buClr>
                <a:srgbClr val="414242"/>
              </a:buClr>
              <a:buSzPts val="2800"/>
              <a:buFont typeface="Arial"/>
              <a:buChar char="•"/>
            </a:pPr>
            <a:r>
              <a:rPr b="0" i="0" lang="en-US" sz="2800" u="none" cap="none" strike="noStrike">
                <a:solidFill>
                  <a:srgbClr val="414242"/>
                </a:solidFill>
                <a:latin typeface="Calibri"/>
                <a:ea typeface="Calibri"/>
                <a:cs typeface="Calibri"/>
                <a:sym typeface="Calibri"/>
              </a:rPr>
              <a:t>NOS provides annual </a:t>
            </a:r>
            <a:endParaRPr b="0" i="0" sz="2800" u="none" cap="none" strike="noStrike">
              <a:solidFill>
                <a:srgbClr val="414242"/>
              </a:solidFill>
              <a:latin typeface="Calibri"/>
              <a:ea typeface="Calibri"/>
              <a:cs typeface="Calibri"/>
              <a:sym typeface="Calibri"/>
            </a:endParaRPr>
          </a:p>
          <a:p>
            <a:pPr indent="0" lvl="0" marL="0" marR="0" rtl="0" algn="l">
              <a:lnSpc>
                <a:spcPct val="90000"/>
              </a:lnSpc>
              <a:spcBef>
                <a:spcPts val="560"/>
              </a:spcBef>
              <a:spcAft>
                <a:spcPts val="0"/>
              </a:spcAft>
              <a:buClr>
                <a:srgbClr val="414242"/>
              </a:buClr>
              <a:buSzPts val="2800"/>
              <a:buFont typeface="Arial"/>
              <a:buNone/>
            </a:pPr>
            <a:r>
              <a:rPr b="0" i="0" lang="en-US" sz="2800" u="none" cap="none" strike="noStrike">
                <a:solidFill>
                  <a:srgbClr val="414242"/>
                </a:solidFill>
                <a:latin typeface="Calibri"/>
                <a:ea typeface="Calibri"/>
                <a:cs typeface="Calibri"/>
                <a:sym typeface="Calibri"/>
              </a:rPr>
              <a:t>outlooks and seasonal High </a:t>
            </a:r>
            <a:endParaRPr b="0" i="0" sz="2800" u="none" cap="none" strike="noStrike">
              <a:solidFill>
                <a:srgbClr val="414242"/>
              </a:solidFill>
              <a:latin typeface="Calibri"/>
              <a:ea typeface="Calibri"/>
              <a:cs typeface="Calibri"/>
              <a:sym typeface="Calibri"/>
            </a:endParaRPr>
          </a:p>
          <a:p>
            <a:pPr indent="0" lvl="0" marL="0" marR="0" rtl="0" algn="l">
              <a:lnSpc>
                <a:spcPct val="90000"/>
              </a:lnSpc>
              <a:spcBef>
                <a:spcPts val="560"/>
              </a:spcBef>
              <a:spcAft>
                <a:spcPts val="0"/>
              </a:spcAft>
              <a:buClr>
                <a:srgbClr val="414242"/>
              </a:buClr>
              <a:buSzPts val="2800"/>
              <a:buFont typeface="Arial"/>
              <a:buNone/>
            </a:pPr>
            <a:r>
              <a:rPr b="0" i="0" lang="en-US" sz="2800" u="none" cap="none" strike="noStrike">
                <a:solidFill>
                  <a:srgbClr val="414242"/>
                </a:solidFill>
                <a:latin typeface="Calibri"/>
                <a:ea typeface="Calibri"/>
                <a:cs typeface="Calibri"/>
                <a:sym typeface="Calibri"/>
              </a:rPr>
              <a:t>Tide Bulletins</a:t>
            </a:r>
            <a:endParaRPr/>
          </a:p>
          <a:p>
            <a:pPr indent="-342900" lvl="0" marL="342900" marR="0" rtl="0" algn="l">
              <a:lnSpc>
                <a:spcPct val="90000"/>
              </a:lnSpc>
              <a:spcBef>
                <a:spcPts val="560"/>
              </a:spcBef>
              <a:spcAft>
                <a:spcPts val="0"/>
              </a:spcAft>
              <a:buClr>
                <a:srgbClr val="414242"/>
              </a:buClr>
              <a:buSzPts val="2800"/>
              <a:buFont typeface="Arial"/>
              <a:buChar char="•"/>
            </a:pPr>
            <a:r>
              <a:rPr b="0" i="0" lang="en-US" sz="2800" u="none" cap="none" strike="noStrike">
                <a:solidFill>
                  <a:srgbClr val="414242"/>
                </a:solidFill>
                <a:latin typeface="Calibri"/>
                <a:ea typeface="Calibri"/>
                <a:cs typeface="Calibri"/>
                <a:sym typeface="Calibri"/>
              </a:rPr>
              <a:t>Challenge with relating </a:t>
            </a:r>
            <a:endParaRPr b="0" i="0" sz="2800" u="none" cap="none" strike="noStrike">
              <a:solidFill>
                <a:srgbClr val="414242"/>
              </a:solidFill>
              <a:latin typeface="Calibri"/>
              <a:ea typeface="Calibri"/>
              <a:cs typeface="Calibri"/>
              <a:sym typeface="Calibri"/>
            </a:endParaRPr>
          </a:p>
          <a:p>
            <a:pPr indent="0" lvl="0" marL="0" marR="0" rtl="0" algn="l">
              <a:lnSpc>
                <a:spcPct val="90000"/>
              </a:lnSpc>
              <a:spcBef>
                <a:spcPts val="560"/>
              </a:spcBef>
              <a:spcAft>
                <a:spcPts val="0"/>
              </a:spcAft>
              <a:buClr>
                <a:srgbClr val="414242"/>
              </a:buClr>
              <a:buSzPts val="2800"/>
              <a:buFont typeface="Arial"/>
              <a:buNone/>
            </a:pPr>
            <a:r>
              <a:rPr b="0" i="0" lang="en-US" sz="2800" u="none" cap="none" strike="noStrike">
                <a:solidFill>
                  <a:srgbClr val="414242"/>
                </a:solidFill>
                <a:latin typeface="Calibri"/>
                <a:ea typeface="Calibri"/>
                <a:cs typeface="Calibri"/>
                <a:sym typeface="Calibri"/>
              </a:rPr>
              <a:t>water level to impacts </a:t>
            </a:r>
            <a:endParaRPr b="0" i="0" sz="2800" u="none" cap="none" strike="noStrike">
              <a:solidFill>
                <a:srgbClr val="414242"/>
              </a:solidFill>
              <a:latin typeface="Calibri"/>
              <a:ea typeface="Calibri"/>
              <a:cs typeface="Calibri"/>
              <a:sym typeface="Calibri"/>
            </a:endParaRPr>
          </a:p>
        </p:txBody>
      </p:sp>
      <p:pic>
        <p:nvPicPr>
          <p:cNvPr id="168" name="Google Shape;168;p21"/>
          <p:cNvPicPr preferRelativeResize="0"/>
          <p:nvPr/>
        </p:nvPicPr>
        <p:blipFill rotWithShape="1">
          <a:blip r:embed="rId3">
            <a:alphaModFix/>
          </a:blip>
          <a:srcRect b="0" l="0" r="0" t="0"/>
          <a:stretch/>
        </p:blipFill>
        <p:spPr>
          <a:xfrm>
            <a:off x="4617358" y="2081489"/>
            <a:ext cx="4495252" cy="33714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22"/>
          <p:cNvPicPr preferRelativeResize="0"/>
          <p:nvPr/>
        </p:nvPicPr>
        <p:blipFill rotWithShape="1">
          <a:blip r:embed="rId3">
            <a:alphaModFix/>
          </a:blip>
          <a:srcRect b="0" l="0" r="0" t="0"/>
          <a:stretch/>
        </p:blipFill>
        <p:spPr>
          <a:xfrm>
            <a:off x="1599142" y="962778"/>
            <a:ext cx="6281448" cy="4770234"/>
          </a:xfrm>
          <a:prstGeom prst="rect">
            <a:avLst/>
          </a:prstGeom>
          <a:noFill/>
          <a:ln cap="flat" cmpd="sng" w="9525">
            <a:solidFill>
              <a:srgbClr val="000000"/>
            </a:solidFill>
            <a:prstDash val="solid"/>
            <a:miter lim="800000"/>
            <a:headEnd len="sm" w="sm" type="none"/>
            <a:tailEnd len="sm" w="sm" type="none"/>
          </a:ln>
        </p:spPr>
      </p:pic>
      <p:sp>
        <p:nvSpPr>
          <p:cNvPr id="174" name="Google Shape;174;p22"/>
          <p:cNvSpPr txBox="1"/>
          <p:nvPr>
            <p:ph type="title"/>
          </p:nvPr>
        </p:nvSpPr>
        <p:spPr>
          <a:xfrm>
            <a:off x="547916" y="113922"/>
            <a:ext cx="8138884" cy="961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1889D"/>
              </a:buClr>
              <a:buSzPts val="3000"/>
              <a:buFont typeface="Calibri"/>
              <a:buNone/>
            </a:pPr>
            <a:r>
              <a:rPr b="1" i="0" lang="en-US" sz="3000" u="none" cap="none" strike="noStrike">
                <a:solidFill>
                  <a:srgbClr val="31889D"/>
                </a:solidFill>
                <a:latin typeface="Calibri"/>
                <a:ea typeface="Calibri"/>
                <a:cs typeface="Calibri"/>
                <a:sym typeface="Calibri"/>
              </a:rPr>
              <a:t>Web Cams for High Tide Flooding Observations</a:t>
            </a:r>
            <a:endParaRPr b="1" i="0" sz="3000" u="none" cap="none" strike="noStrike">
              <a:solidFill>
                <a:srgbClr val="31889D"/>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IOOS Cover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